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01"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18288000" cy="10287000"/>
  <p:notesSz cx="6858000" cy="9144000"/>
  <p:embeddedFontLst>
    <p:embeddedFont>
      <p:font typeface="Calistoga" pitchFamily="2" charset="77"/>
      <p:regular r:id="rId48"/>
    </p:embeddedFont>
    <p:embeddedFont>
      <p:font typeface="Cambria Math" panose="02040503050406030204" pitchFamily="18" charset="0"/>
      <p:regular r:id="rId49"/>
    </p:embeddedFont>
    <p:embeddedFont>
      <p:font typeface="Now" pitchFamily="2" charset="77"/>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0CFBF-85E2-2842-8F3A-AB4287DD4778}" v="226" dt="2025-12-05T03:12:40.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70" autoAdjust="0"/>
    <p:restoredTop sz="94624" autoAdjust="0"/>
  </p:normalViewPr>
  <p:slideViewPr>
    <p:cSldViewPr>
      <p:cViewPr varScale="1">
        <p:scale>
          <a:sx n="67" d="100"/>
          <a:sy n="67" d="100"/>
        </p:scale>
        <p:origin x="208"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3.fntdata"/><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ertram" userId="ae65e3095411f4f6" providerId="LiveId" clId="{B5FB1D19-3686-5864-8406-9C86D14C8DC2}"/>
    <pc:docChg chg="undo custSel addSld delSld modSld sldOrd">
      <pc:chgData name="Jessica Bertram" userId="ae65e3095411f4f6" providerId="LiveId" clId="{B5FB1D19-3686-5864-8406-9C86D14C8DC2}" dt="2025-12-05T03:12:45.424" v="4164" actId="1076"/>
      <pc:docMkLst>
        <pc:docMk/>
      </pc:docMkLst>
      <pc:sldChg chg="addSp delSp modSp mod">
        <pc:chgData name="Jessica Bertram" userId="ae65e3095411f4f6" providerId="LiveId" clId="{B5FB1D19-3686-5864-8406-9C86D14C8DC2}" dt="2025-11-20T00:32:36.285" v="3834" actId="207"/>
        <pc:sldMkLst>
          <pc:docMk/>
          <pc:sldMk cId="0" sldId="256"/>
        </pc:sldMkLst>
        <pc:spChg chg="mod">
          <ac:chgData name="Jessica Bertram" userId="ae65e3095411f4f6" providerId="LiveId" clId="{B5FB1D19-3686-5864-8406-9C86D14C8DC2}" dt="2025-11-19T06:02:20.989" v="3664" actId="1038"/>
          <ac:spMkLst>
            <pc:docMk/>
            <pc:sldMk cId="0" sldId="256"/>
            <ac:spMk id="3" creationId="{00000000-0000-0000-0000-000000000000}"/>
          </ac:spMkLst>
        </pc:spChg>
        <pc:spChg chg="mod">
          <ac:chgData name="Jessica Bertram" userId="ae65e3095411f4f6" providerId="LiveId" clId="{B5FB1D19-3686-5864-8406-9C86D14C8DC2}" dt="2025-11-19T06:03:06.689" v="3693" actId="1038"/>
          <ac:spMkLst>
            <pc:docMk/>
            <pc:sldMk cId="0" sldId="256"/>
            <ac:spMk id="5" creationId="{00000000-0000-0000-0000-000000000000}"/>
          </ac:spMkLst>
        </pc:spChg>
        <pc:spChg chg="mod">
          <ac:chgData name="Jessica Bertram" userId="ae65e3095411f4f6" providerId="LiveId" clId="{B5FB1D19-3686-5864-8406-9C86D14C8DC2}" dt="2025-11-19T06:04:21.773" v="3825" actId="20577"/>
          <ac:spMkLst>
            <pc:docMk/>
            <pc:sldMk cId="0" sldId="256"/>
            <ac:spMk id="6" creationId="{00000000-0000-0000-0000-000000000000}"/>
          </ac:spMkLst>
        </pc:spChg>
        <pc:spChg chg="add mod">
          <ac:chgData name="Jessica Bertram" userId="ae65e3095411f4f6" providerId="LiveId" clId="{B5FB1D19-3686-5864-8406-9C86D14C8DC2}" dt="2025-11-16T21:37:42.342" v="43" actId="1582"/>
          <ac:spMkLst>
            <pc:docMk/>
            <pc:sldMk cId="0" sldId="256"/>
            <ac:spMk id="8" creationId="{211A1ED6-B272-A46C-E08E-0214D23804E8}"/>
          </ac:spMkLst>
        </pc:spChg>
        <pc:spChg chg="add mod">
          <ac:chgData name="Jessica Bertram" userId="ae65e3095411f4f6" providerId="LiveId" clId="{B5FB1D19-3686-5864-8406-9C86D14C8DC2}" dt="2025-11-19T06:04:24.762" v="3831" actId="20577"/>
          <ac:spMkLst>
            <pc:docMk/>
            <pc:sldMk cId="0" sldId="256"/>
            <ac:spMk id="9" creationId="{70FA818A-C2A8-5A90-0738-50743ED1561B}"/>
          </ac:spMkLst>
        </pc:spChg>
        <pc:spChg chg="add mod">
          <ac:chgData name="Jessica Bertram" userId="ae65e3095411f4f6" providerId="LiveId" clId="{B5FB1D19-3686-5864-8406-9C86D14C8DC2}" dt="2025-11-20T00:32:36.285" v="3834" actId="207"/>
          <ac:spMkLst>
            <pc:docMk/>
            <pc:sldMk cId="0" sldId="256"/>
            <ac:spMk id="11" creationId="{3CA7615A-2641-357D-F821-74977BE4BDBF}"/>
          </ac:spMkLst>
        </pc:spChg>
        <pc:grpChg chg="mod">
          <ac:chgData name="Jessica Bertram" userId="ae65e3095411f4f6" providerId="LiveId" clId="{B5FB1D19-3686-5864-8406-9C86D14C8DC2}" dt="2025-11-19T06:02:18.344" v="3662" actId="1038"/>
          <ac:grpSpMkLst>
            <pc:docMk/>
            <pc:sldMk cId="0" sldId="256"/>
            <ac:grpSpMk id="2" creationId="{00000000-0000-0000-0000-000000000000}"/>
          </ac:grpSpMkLst>
        </pc:grpChg>
      </pc:sldChg>
      <pc:sldChg chg="addSp modSp add mod">
        <pc:chgData name="Jessica Bertram" userId="ae65e3095411f4f6" providerId="LiveId" clId="{B5FB1D19-3686-5864-8406-9C86D14C8DC2}" dt="2025-12-05T02:14:25.945" v="4093" actId="14100"/>
        <pc:sldMkLst>
          <pc:docMk/>
          <pc:sldMk cId="484745995" sldId="257"/>
        </pc:sldMkLst>
        <pc:spChg chg="add mod">
          <ac:chgData name="Jessica Bertram" userId="ae65e3095411f4f6" providerId="LiveId" clId="{B5FB1D19-3686-5864-8406-9C86D14C8DC2}" dt="2025-12-05T02:14:22.514" v="4092" actId="1076"/>
          <ac:spMkLst>
            <pc:docMk/>
            <pc:sldMk cId="484745995" sldId="257"/>
            <ac:spMk id="10" creationId="{554478EA-DEE7-3AED-A856-BBB335DBC84C}"/>
          </ac:spMkLst>
        </pc:spChg>
        <pc:picChg chg="add mod">
          <ac:chgData name="Jessica Bertram" userId="ae65e3095411f4f6" providerId="LiveId" clId="{B5FB1D19-3686-5864-8406-9C86D14C8DC2}" dt="2025-12-05T02:14:25.945" v="4093" actId="14100"/>
          <ac:picMkLst>
            <pc:docMk/>
            <pc:sldMk cId="484745995" sldId="257"/>
            <ac:picMk id="8" creationId="{F0560293-B072-AC8F-3F70-73555B7968AE}"/>
          </ac:picMkLst>
        </pc:picChg>
        <pc:picChg chg="add mod">
          <ac:chgData name="Jessica Bertram" userId="ae65e3095411f4f6" providerId="LiveId" clId="{B5FB1D19-3686-5864-8406-9C86D14C8DC2}" dt="2025-11-19T03:20:41.207" v="215" actId="1076"/>
          <ac:picMkLst>
            <pc:docMk/>
            <pc:sldMk cId="484745995" sldId="257"/>
            <ac:picMk id="11" creationId="{61986055-AFB7-3A28-3C32-DDAD28535EA6}"/>
          </ac:picMkLst>
        </pc:picChg>
      </pc:sldChg>
      <pc:sldChg chg="addSp delSp modSp add mod">
        <pc:chgData name="Jessica Bertram" userId="ae65e3095411f4f6" providerId="LiveId" clId="{B5FB1D19-3686-5864-8406-9C86D14C8DC2}" dt="2025-12-05T02:14:34.380" v="4095" actId="1076"/>
        <pc:sldMkLst>
          <pc:docMk/>
          <pc:sldMk cId="2005605403" sldId="258"/>
        </pc:sldMkLst>
        <pc:spChg chg="add mod">
          <ac:chgData name="Jessica Bertram" userId="ae65e3095411f4f6" providerId="LiveId" clId="{B5FB1D19-3686-5864-8406-9C86D14C8DC2}" dt="2025-11-19T03:22:28.034" v="234" actId="1037"/>
          <ac:spMkLst>
            <pc:docMk/>
            <pc:sldMk cId="2005605403" sldId="258"/>
            <ac:spMk id="12" creationId="{84BFE7EB-06E4-E3BC-1062-356EE353775F}"/>
          </ac:spMkLst>
        </pc:spChg>
        <pc:spChg chg="add del mod">
          <ac:chgData name="Jessica Bertram" userId="ae65e3095411f4f6" providerId="LiveId" clId="{B5FB1D19-3686-5864-8406-9C86D14C8DC2}" dt="2025-12-05T02:14:31.869" v="4094" actId="478"/>
          <ac:spMkLst>
            <pc:docMk/>
            <pc:sldMk cId="2005605403" sldId="258"/>
            <ac:spMk id="19" creationId="{7CA8A926-F5A8-2464-B508-C043ADAD49F9}"/>
          </ac:spMkLst>
        </pc:spChg>
        <pc:picChg chg="add mod">
          <ac:chgData name="Jessica Bertram" userId="ae65e3095411f4f6" providerId="LiveId" clId="{B5FB1D19-3686-5864-8406-9C86D14C8DC2}" dt="2025-12-05T02:14:34.380" v="4095" actId="1076"/>
          <ac:picMkLst>
            <pc:docMk/>
            <pc:sldMk cId="2005605403" sldId="258"/>
            <ac:picMk id="17" creationId="{10F59638-8D77-B57C-4A81-7DF5E120CF35}"/>
          </ac:picMkLst>
        </pc:picChg>
        <pc:picChg chg="add mod">
          <ac:chgData name="Jessica Bertram" userId="ae65e3095411f4f6" providerId="LiveId" clId="{B5FB1D19-3686-5864-8406-9C86D14C8DC2}" dt="2025-11-19T03:27:49.221" v="335" actId="1038"/>
          <ac:picMkLst>
            <pc:docMk/>
            <pc:sldMk cId="2005605403" sldId="258"/>
            <ac:picMk id="20" creationId="{2351D710-8640-2BA8-C656-06AE67386A32}"/>
          </ac:picMkLst>
        </pc:picChg>
      </pc:sldChg>
      <pc:sldChg chg="addSp delSp modSp add mod">
        <pc:chgData name="Jessica Bertram" userId="ae65e3095411f4f6" providerId="LiveId" clId="{B5FB1D19-3686-5864-8406-9C86D14C8DC2}" dt="2025-11-20T00:33:38.891" v="3839" actId="14100"/>
        <pc:sldMkLst>
          <pc:docMk/>
          <pc:sldMk cId="2228054163" sldId="259"/>
        </pc:sldMkLst>
        <pc:spChg chg="add del mod">
          <ac:chgData name="Jessica Bertram" userId="ae65e3095411f4f6" providerId="LiveId" clId="{B5FB1D19-3686-5864-8406-9C86D14C8DC2}" dt="2025-11-19T03:26:10.436" v="299" actId="20577"/>
          <ac:spMkLst>
            <pc:docMk/>
            <pc:sldMk cId="2228054163" sldId="259"/>
            <ac:spMk id="7" creationId="{55835A1D-63B3-EF9D-B8C1-4143F2FE8BB3}"/>
          </ac:spMkLst>
        </pc:spChg>
        <pc:spChg chg="add mod">
          <ac:chgData name="Jessica Bertram" userId="ae65e3095411f4f6" providerId="LiveId" clId="{B5FB1D19-3686-5864-8406-9C86D14C8DC2}" dt="2025-11-19T03:26:36.062" v="305" actId="14100"/>
          <ac:spMkLst>
            <pc:docMk/>
            <pc:sldMk cId="2228054163" sldId="259"/>
            <ac:spMk id="8" creationId="{2375FAE4-6D1F-74DD-B24F-7DA3ED751B07}"/>
          </ac:spMkLst>
        </pc:spChg>
        <pc:spChg chg="add mod">
          <ac:chgData name="Jessica Bertram" userId="ae65e3095411f4f6" providerId="LiveId" clId="{B5FB1D19-3686-5864-8406-9C86D14C8DC2}" dt="2025-11-19T03:28:29.949" v="350" actId="1037"/>
          <ac:spMkLst>
            <pc:docMk/>
            <pc:sldMk cId="2228054163" sldId="259"/>
            <ac:spMk id="9" creationId="{889AA711-3254-E8DF-C307-AEB7C6F79613}"/>
          </ac:spMkLst>
        </pc:spChg>
        <pc:spChg chg="mod">
          <ac:chgData name="Jessica Bertram" userId="ae65e3095411f4f6" providerId="LiveId" clId="{B5FB1D19-3686-5864-8406-9C86D14C8DC2}" dt="2025-11-19T03:27:05.104" v="322" actId="20577"/>
          <ac:spMkLst>
            <pc:docMk/>
            <pc:sldMk cId="2228054163" sldId="259"/>
            <ac:spMk id="12" creationId="{8788E2F0-059E-3BD9-EDB0-14E171AEA39C}"/>
          </ac:spMkLst>
        </pc:spChg>
        <pc:picChg chg="add mod">
          <ac:chgData name="Jessica Bertram" userId="ae65e3095411f4f6" providerId="LiveId" clId="{B5FB1D19-3686-5864-8406-9C86D14C8DC2}" dt="2025-11-20T00:33:38.891" v="3839" actId="14100"/>
          <ac:picMkLst>
            <pc:docMk/>
            <pc:sldMk cId="2228054163" sldId="259"/>
            <ac:picMk id="11" creationId="{8C61EEE2-A856-42FB-5AC1-EEC123084B8F}"/>
          </ac:picMkLst>
        </pc:picChg>
        <pc:picChg chg="mod">
          <ac:chgData name="Jessica Bertram" userId="ae65e3095411f4f6" providerId="LiveId" clId="{B5FB1D19-3686-5864-8406-9C86D14C8DC2}" dt="2025-11-19T03:27:46.185" v="332" actId="1038"/>
          <ac:picMkLst>
            <pc:docMk/>
            <pc:sldMk cId="2228054163" sldId="259"/>
            <ac:picMk id="20" creationId="{DA97364E-6EDC-C836-8DCB-27ECD4062F64}"/>
          </ac:picMkLst>
        </pc:picChg>
      </pc:sldChg>
      <pc:sldChg chg="addSp delSp modSp add mod">
        <pc:chgData name="Jessica Bertram" userId="ae65e3095411f4f6" providerId="LiveId" clId="{B5FB1D19-3686-5864-8406-9C86D14C8DC2}" dt="2025-11-20T00:33:41.041" v="3840"/>
        <pc:sldMkLst>
          <pc:docMk/>
          <pc:sldMk cId="380854243" sldId="260"/>
        </pc:sldMkLst>
        <pc:spChg chg="mod">
          <ac:chgData name="Jessica Bertram" userId="ae65e3095411f4f6" providerId="LiveId" clId="{B5FB1D19-3686-5864-8406-9C86D14C8DC2}" dt="2025-11-19T03:32:15.359" v="442" actId="1035"/>
          <ac:spMkLst>
            <pc:docMk/>
            <pc:sldMk cId="380854243" sldId="260"/>
            <ac:spMk id="9" creationId="{231FC89B-199D-CA30-E641-CC7C9EB3A132}"/>
          </ac:spMkLst>
        </pc:spChg>
        <pc:spChg chg="add mod">
          <ac:chgData name="Jessica Bertram" userId="ae65e3095411f4f6" providerId="LiveId" clId="{B5FB1D19-3686-5864-8406-9C86D14C8DC2}" dt="2025-11-19T03:32:07.613" v="438" actId="1076"/>
          <ac:spMkLst>
            <pc:docMk/>
            <pc:sldMk cId="380854243" sldId="260"/>
            <ac:spMk id="11" creationId="{654AC0AC-2BA1-3BBE-BF89-05289F79DB02}"/>
          </ac:spMkLst>
        </pc:spChg>
        <pc:spChg chg="add mod">
          <ac:chgData name="Jessica Bertram" userId="ae65e3095411f4f6" providerId="LiveId" clId="{B5FB1D19-3686-5864-8406-9C86D14C8DC2}" dt="2025-11-19T03:32:04.196" v="437" actId="1076"/>
          <ac:spMkLst>
            <pc:docMk/>
            <pc:sldMk cId="380854243" sldId="260"/>
            <ac:spMk id="15" creationId="{73D39AC1-A6EF-4236-51BF-ACF0044FAB47}"/>
          </ac:spMkLst>
        </pc:spChg>
        <pc:spChg chg="add mod">
          <ac:chgData name="Jessica Bertram" userId="ae65e3095411f4f6" providerId="LiveId" clId="{B5FB1D19-3686-5864-8406-9C86D14C8DC2}" dt="2025-11-19T03:32:00.980" v="436" actId="1076"/>
          <ac:spMkLst>
            <pc:docMk/>
            <pc:sldMk cId="380854243" sldId="260"/>
            <ac:spMk id="17" creationId="{56336229-03EE-22D6-B49C-0DE02912ACBD}"/>
          </ac:spMkLst>
        </pc:spChg>
        <pc:picChg chg="add mod">
          <ac:chgData name="Jessica Bertram" userId="ae65e3095411f4f6" providerId="LiveId" clId="{B5FB1D19-3686-5864-8406-9C86D14C8DC2}" dt="2025-11-20T00:33:41.041" v="3840"/>
          <ac:picMkLst>
            <pc:docMk/>
            <pc:sldMk cId="380854243" sldId="260"/>
            <ac:picMk id="10" creationId="{008B103C-369C-001F-FD26-9F216E0875AD}"/>
          </ac:picMkLst>
        </pc:picChg>
      </pc:sldChg>
      <pc:sldChg chg="addSp delSp modSp add mod">
        <pc:chgData name="Jessica Bertram" userId="ae65e3095411f4f6" providerId="LiveId" clId="{B5FB1D19-3686-5864-8406-9C86D14C8DC2}" dt="2025-11-20T00:33:42.067" v="3841"/>
        <pc:sldMkLst>
          <pc:docMk/>
          <pc:sldMk cId="4194178208" sldId="261"/>
        </pc:sldMkLst>
        <pc:spChg chg="mod">
          <ac:chgData name="Jessica Bertram" userId="ae65e3095411f4f6" providerId="LiveId" clId="{B5FB1D19-3686-5864-8406-9C86D14C8DC2}" dt="2025-11-19T03:33:10.506" v="488" actId="20577"/>
          <ac:spMkLst>
            <pc:docMk/>
            <pc:sldMk cId="4194178208" sldId="261"/>
            <ac:spMk id="9" creationId="{FD7EF0A9-233B-C10D-0D6A-5459BF305B5F}"/>
          </ac:spMkLst>
        </pc:spChg>
        <pc:spChg chg="add mod">
          <ac:chgData name="Jessica Bertram" userId="ae65e3095411f4f6" providerId="LiveId" clId="{B5FB1D19-3686-5864-8406-9C86D14C8DC2}" dt="2025-11-19T03:33:29.898" v="494" actId="1076"/>
          <ac:spMkLst>
            <pc:docMk/>
            <pc:sldMk cId="4194178208" sldId="261"/>
            <ac:spMk id="13" creationId="{5073C8C9-4DDD-D1F8-A1E7-A878A1394C3C}"/>
          </ac:spMkLst>
        </pc:spChg>
        <pc:picChg chg="add mod">
          <ac:chgData name="Jessica Bertram" userId="ae65e3095411f4f6" providerId="LiveId" clId="{B5FB1D19-3686-5864-8406-9C86D14C8DC2}" dt="2025-11-20T00:33:42.067" v="3841"/>
          <ac:picMkLst>
            <pc:docMk/>
            <pc:sldMk cId="4194178208" sldId="261"/>
            <ac:picMk id="10" creationId="{A79D0C7B-74A8-E09F-A6FB-8615DA40EFCA}"/>
          </ac:picMkLst>
        </pc:picChg>
      </pc:sldChg>
      <pc:sldChg chg="addSp delSp modSp add mod">
        <pc:chgData name="Jessica Bertram" userId="ae65e3095411f4f6" providerId="LiveId" clId="{B5FB1D19-3686-5864-8406-9C86D14C8DC2}" dt="2025-12-05T03:08:29.079" v="4104" actId="14100"/>
        <pc:sldMkLst>
          <pc:docMk/>
          <pc:sldMk cId="3591209468" sldId="262"/>
        </pc:sldMkLst>
        <pc:spChg chg="mod">
          <ac:chgData name="Jessica Bertram" userId="ae65e3095411f4f6" providerId="LiveId" clId="{B5FB1D19-3686-5864-8406-9C86D14C8DC2}" dt="2025-11-19T03:34:10.163" v="520" actId="20577"/>
          <ac:spMkLst>
            <pc:docMk/>
            <pc:sldMk cId="3591209468" sldId="262"/>
            <ac:spMk id="9" creationId="{E3B74E43-A2EA-DEF4-8AD6-C15B5785454A}"/>
          </ac:spMkLst>
        </pc:spChg>
        <pc:spChg chg="add mod">
          <ac:chgData name="Jessica Bertram" userId="ae65e3095411f4f6" providerId="LiveId" clId="{B5FB1D19-3686-5864-8406-9C86D14C8DC2}" dt="2025-12-05T03:08:29.079" v="4104" actId="14100"/>
          <ac:spMkLst>
            <pc:docMk/>
            <pc:sldMk cId="3591209468" sldId="262"/>
            <ac:spMk id="11" creationId="{526F578D-3B4D-C1DF-54E3-B805981CC818}"/>
          </ac:spMkLst>
        </pc:spChg>
        <pc:picChg chg="add mod">
          <ac:chgData name="Jessica Bertram" userId="ae65e3095411f4f6" providerId="LiveId" clId="{B5FB1D19-3686-5864-8406-9C86D14C8DC2}" dt="2025-11-20T00:33:43.702" v="3842"/>
          <ac:picMkLst>
            <pc:docMk/>
            <pc:sldMk cId="3591209468" sldId="262"/>
            <ac:picMk id="10" creationId="{9604ADB8-8D2D-C825-9077-5027D9ED426D}"/>
          </ac:picMkLst>
        </pc:picChg>
      </pc:sldChg>
      <pc:sldChg chg="addSp delSp modSp add mod">
        <pc:chgData name="Jessica Bertram" userId="ae65e3095411f4f6" providerId="LiveId" clId="{B5FB1D19-3686-5864-8406-9C86D14C8DC2}" dt="2025-11-20T00:33:49.625" v="3844" actId="1076"/>
        <pc:sldMkLst>
          <pc:docMk/>
          <pc:sldMk cId="3597810632" sldId="263"/>
        </pc:sldMkLst>
        <pc:spChg chg="mod">
          <ac:chgData name="Jessica Bertram" userId="ae65e3095411f4f6" providerId="LiveId" clId="{B5FB1D19-3686-5864-8406-9C86D14C8DC2}" dt="2025-11-19T03:36:32.897" v="661" actId="1076"/>
          <ac:spMkLst>
            <pc:docMk/>
            <pc:sldMk cId="3597810632" sldId="263"/>
            <ac:spMk id="9" creationId="{F27C6967-DAD2-90CC-704D-DA8F6196618E}"/>
          </ac:spMkLst>
        </pc:spChg>
        <pc:spChg chg="add mod">
          <ac:chgData name="Jessica Bertram" userId="ae65e3095411f4f6" providerId="LiveId" clId="{B5FB1D19-3686-5864-8406-9C86D14C8DC2}" dt="2025-11-19T03:36:28.248" v="660" actId="1076"/>
          <ac:spMkLst>
            <pc:docMk/>
            <pc:sldMk cId="3597810632" sldId="263"/>
            <ac:spMk id="13" creationId="{A0E7E0CE-5868-010E-62C3-A01888539092}"/>
          </ac:spMkLst>
        </pc:spChg>
        <pc:spChg chg="add mod">
          <ac:chgData name="Jessica Bertram" userId="ae65e3095411f4f6" providerId="LiveId" clId="{B5FB1D19-3686-5864-8406-9C86D14C8DC2}" dt="2025-11-20T00:33:49.625" v="3844" actId="1076"/>
          <ac:spMkLst>
            <pc:docMk/>
            <pc:sldMk cId="3597810632" sldId="263"/>
            <ac:spMk id="15" creationId="{CE0E1427-1D9C-C17C-380E-B393ACFDC9BC}"/>
          </ac:spMkLst>
        </pc:spChg>
        <pc:picChg chg="add mod">
          <ac:chgData name="Jessica Bertram" userId="ae65e3095411f4f6" providerId="LiveId" clId="{B5FB1D19-3686-5864-8406-9C86D14C8DC2}" dt="2025-11-20T00:33:45.591" v="3843"/>
          <ac:picMkLst>
            <pc:docMk/>
            <pc:sldMk cId="3597810632" sldId="263"/>
            <ac:picMk id="10" creationId="{9FB61D83-AA6D-D0A4-5333-AB1B21300D04}"/>
          </ac:picMkLst>
        </pc:picChg>
      </pc:sldChg>
      <pc:sldChg chg="addSp delSp modSp add mod">
        <pc:chgData name="Jessica Bertram" userId="ae65e3095411f4f6" providerId="LiveId" clId="{B5FB1D19-3686-5864-8406-9C86D14C8DC2}" dt="2025-11-19T03:38:27.722" v="717" actId="1038"/>
        <pc:sldMkLst>
          <pc:docMk/>
          <pc:sldMk cId="2428634190" sldId="264"/>
        </pc:sldMkLst>
        <pc:spChg chg="mod">
          <ac:chgData name="Jessica Bertram" userId="ae65e3095411f4f6" providerId="LiveId" clId="{B5FB1D19-3686-5864-8406-9C86D14C8DC2}" dt="2025-11-19T03:36:58.711" v="669" actId="20577"/>
          <ac:spMkLst>
            <pc:docMk/>
            <pc:sldMk cId="2428634190" sldId="264"/>
            <ac:spMk id="7" creationId="{7175A60C-2E65-2731-408F-7CF370B33AB0}"/>
          </ac:spMkLst>
        </pc:spChg>
        <pc:spChg chg="add mod">
          <ac:chgData name="Jessica Bertram" userId="ae65e3095411f4f6" providerId="LiveId" clId="{B5FB1D19-3686-5864-8406-9C86D14C8DC2}" dt="2025-11-19T03:38:11.523" v="712" actId="113"/>
          <ac:spMkLst>
            <pc:docMk/>
            <pc:sldMk cId="2428634190" sldId="264"/>
            <ac:spMk id="11" creationId="{0F924C99-A97F-1899-35B8-5D6F0A22DFAD}"/>
          </ac:spMkLst>
        </pc:spChg>
        <pc:spChg chg="mod">
          <ac:chgData name="Jessica Bertram" userId="ae65e3095411f4f6" providerId="LiveId" clId="{B5FB1D19-3686-5864-8406-9C86D14C8DC2}" dt="2025-11-19T03:37:09.575" v="695" actId="20577"/>
          <ac:spMkLst>
            <pc:docMk/>
            <pc:sldMk cId="2428634190" sldId="264"/>
            <ac:spMk id="12" creationId="{D4A9F0DC-4C8D-46CD-1278-B50899BAE8AE}"/>
          </ac:spMkLst>
        </pc:spChg>
        <pc:picChg chg="add mod">
          <ac:chgData name="Jessica Bertram" userId="ae65e3095411f4f6" providerId="LiveId" clId="{B5FB1D19-3686-5864-8406-9C86D14C8DC2}" dt="2025-11-19T03:38:27.722" v="717" actId="1038"/>
          <ac:picMkLst>
            <pc:docMk/>
            <pc:sldMk cId="2428634190" sldId="264"/>
            <ac:picMk id="14" creationId="{AEC7B290-0216-E36F-67BD-AB058F3BB3F3}"/>
          </ac:picMkLst>
        </pc:picChg>
      </pc:sldChg>
      <pc:sldChg chg="addSp delSp modSp add mod">
        <pc:chgData name="Jessica Bertram" userId="ae65e3095411f4f6" providerId="LiveId" clId="{B5FB1D19-3686-5864-8406-9C86D14C8DC2}" dt="2025-11-20T00:34:38.781" v="3855"/>
        <pc:sldMkLst>
          <pc:docMk/>
          <pc:sldMk cId="1001794885" sldId="265"/>
        </pc:sldMkLst>
        <pc:spChg chg="add mod">
          <ac:chgData name="Jessica Bertram" userId="ae65e3095411f4f6" providerId="LiveId" clId="{B5FB1D19-3686-5864-8406-9C86D14C8DC2}" dt="2025-11-19T03:43:23.094" v="767" actId="1035"/>
          <ac:spMkLst>
            <pc:docMk/>
            <pc:sldMk cId="1001794885" sldId="265"/>
            <ac:spMk id="10" creationId="{301B8A5D-1264-1686-F61D-11BE3CB5C000}"/>
          </ac:spMkLst>
        </pc:spChg>
        <pc:spChg chg="add mod">
          <ac:chgData name="Jessica Bertram" userId="ae65e3095411f4f6" providerId="LiveId" clId="{B5FB1D19-3686-5864-8406-9C86D14C8DC2}" dt="2025-11-19T03:45:23.466" v="871" actId="1036"/>
          <ac:spMkLst>
            <pc:docMk/>
            <pc:sldMk cId="1001794885" sldId="265"/>
            <ac:spMk id="13" creationId="{94D46BFB-AC21-5F84-5FCF-D98805A436CA}"/>
          </ac:spMkLst>
        </pc:spChg>
        <pc:picChg chg="add mod">
          <ac:chgData name="Jessica Bertram" userId="ae65e3095411f4f6" providerId="LiveId" clId="{B5FB1D19-3686-5864-8406-9C86D14C8DC2}" dt="2025-11-20T00:34:38.781" v="3855"/>
          <ac:picMkLst>
            <pc:docMk/>
            <pc:sldMk cId="1001794885" sldId="265"/>
            <ac:picMk id="14" creationId="{853512A5-0488-B501-DD20-EBE2AC4C8653}"/>
          </ac:picMkLst>
        </pc:picChg>
        <pc:picChg chg="add mod">
          <ac:chgData name="Jessica Bertram" userId="ae65e3095411f4f6" providerId="LiveId" clId="{B5FB1D19-3686-5864-8406-9C86D14C8DC2}" dt="2025-11-19T03:42:26.713" v="758" actId="1037"/>
          <ac:picMkLst>
            <pc:docMk/>
            <pc:sldMk cId="1001794885" sldId="265"/>
            <ac:picMk id="15" creationId="{0006B9A8-D36A-ABCC-CD99-BC0BE1B9C4A7}"/>
          </ac:picMkLst>
        </pc:picChg>
      </pc:sldChg>
      <pc:sldChg chg="addSp modSp add mod">
        <pc:chgData name="Jessica Bertram" userId="ae65e3095411f4f6" providerId="LiveId" clId="{B5FB1D19-3686-5864-8406-9C86D14C8DC2}" dt="2025-11-20T00:34:36.009" v="3853" actId="14100"/>
        <pc:sldMkLst>
          <pc:docMk/>
          <pc:sldMk cId="1105555272" sldId="266"/>
        </pc:sldMkLst>
        <pc:spChg chg="mod">
          <ac:chgData name="Jessica Bertram" userId="ae65e3095411f4f6" providerId="LiveId" clId="{B5FB1D19-3686-5864-8406-9C86D14C8DC2}" dt="2025-11-19T03:46:22.002" v="888" actId="1035"/>
          <ac:spMkLst>
            <pc:docMk/>
            <pc:sldMk cId="1105555272" sldId="266"/>
            <ac:spMk id="10" creationId="{C82631B4-8970-8845-BEB2-2BA4D0A1002A}"/>
          </ac:spMkLst>
        </pc:spChg>
        <pc:spChg chg="mod">
          <ac:chgData name="Jessica Bertram" userId="ae65e3095411f4f6" providerId="LiveId" clId="{B5FB1D19-3686-5864-8406-9C86D14C8DC2}" dt="2025-11-19T05:59:55.389" v="3615" actId="20577"/>
          <ac:spMkLst>
            <pc:docMk/>
            <pc:sldMk cId="1105555272" sldId="266"/>
            <ac:spMk id="13" creationId="{D7BD1B6D-4F0C-66B8-3B3B-707778A11997}"/>
          </ac:spMkLst>
        </pc:spChg>
        <pc:spChg chg="add mod">
          <ac:chgData name="Jessica Bertram" userId="ae65e3095411f4f6" providerId="LiveId" clId="{B5FB1D19-3686-5864-8406-9C86D14C8DC2}" dt="2025-11-19T03:46:09.421" v="885" actId="1076"/>
          <ac:spMkLst>
            <pc:docMk/>
            <pc:sldMk cId="1105555272" sldId="266"/>
            <ac:spMk id="14" creationId="{F05BE81A-D835-1B8A-B822-79365B738640}"/>
          </ac:spMkLst>
        </pc:spChg>
        <pc:spChg chg="add mod">
          <ac:chgData name="Jessica Bertram" userId="ae65e3095411f4f6" providerId="LiveId" clId="{B5FB1D19-3686-5864-8406-9C86D14C8DC2}" dt="2025-11-19T03:45:52.989" v="881" actId="20577"/>
          <ac:spMkLst>
            <pc:docMk/>
            <pc:sldMk cId="1105555272" sldId="266"/>
            <ac:spMk id="16" creationId="{E8473F11-4FDB-3A53-BB02-FA6F6C672291}"/>
          </ac:spMkLst>
        </pc:spChg>
        <pc:spChg chg="add mod">
          <ac:chgData name="Jessica Bertram" userId="ae65e3095411f4f6" providerId="LiveId" clId="{B5FB1D19-3686-5864-8406-9C86D14C8DC2}" dt="2025-11-19T03:46:17.755" v="886" actId="1076"/>
          <ac:spMkLst>
            <pc:docMk/>
            <pc:sldMk cId="1105555272" sldId="266"/>
            <ac:spMk id="17" creationId="{8961A56C-A6BC-8874-59AD-C510423BDA4F}"/>
          </ac:spMkLst>
        </pc:spChg>
        <pc:picChg chg="add mod">
          <ac:chgData name="Jessica Bertram" userId="ae65e3095411f4f6" providerId="LiveId" clId="{B5FB1D19-3686-5864-8406-9C86D14C8DC2}" dt="2025-11-20T00:34:36.009" v="3853" actId="14100"/>
          <ac:picMkLst>
            <pc:docMk/>
            <pc:sldMk cId="1105555272" sldId="266"/>
            <ac:picMk id="9" creationId="{FECF5D42-97AE-3441-76D4-DD370CEA8415}"/>
          </ac:picMkLst>
        </pc:picChg>
        <pc:picChg chg="add mod">
          <ac:chgData name="Jessica Bertram" userId="ae65e3095411f4f6" providerId="LiveId" clId="{B5FB1D19-3686-5864-8406-9C86D14C8DC2}" dt="2025-11-19T03:45:11.379" v="869" actId="1035"/>
          <ac:picMkLst>
            <pc:docMk/>
            <pc:sldMk cId="1105555272" sldId="266"/>
            <ac:picMk id="11" creationId="{25629EBE-C4CD-B677-4B89-AE992842FBF5}"/>
          </ac:picMkLst>
        </pc:picChg>
      </pc:sldChg>
      <pc:sldChg chg="addSp delSp modSp add mod">
        <pc:chgData name="Jessica Bertram" userId="ae65e3095411f4f6" providerId="LiveId" clId="{B5FB1D19-3686-5864-8406-9C86D14C8DC2}" dt="2025-11-20T00:34:40.505" v="3856"/>
        <pc:sldMkLst>
          <pc:docMk/>
          <pc:sldMk cId="176355544" sldId="267"/>
        </pc:sldMkLst>
        <pc:spChg chg="add mod">
          <ac:chgData name="Jessica Bertram" userId="ae65e3095411f4f6" providerId="LiveId" clId="{B5FB1D19-3686-5864-8406-9C86D14C8DC2}" dt="2025-11-19T03:50:06.466" v="921" actId="1035"/>
          <ac:spMkLst>
            <pc:docMk/>
            <pc:sldMk cId="176355544" sldId="267"/>
            <ac:spMk id="18" creationId="{F87CB14E-EA67-404F-08B5-C20EEAF9D212}"/>
          </ac:spMkLst>
        </pc:spChg>
        <pc:spChg chg="add mod">
          <ac:chgData name="Jessica Bertram" userId="ae65e3095411f4f6" providerId="LiveId" clId="{B5FB1D19-3686-5864-8406-9C86D14C8DC2}" dt="2025-11-19T03:51:52.010" v="969" actId="1035"/>
          <ac:spMkLst>
            <pc:docMk/>
            <pc:sldMk cId="176355544" sldId="267"/>
            <ac:spMk id="24" creationId="{E70BECD4-6278-587A-8956-FA00AE2A5AE0}"/>
          </ac:spMkLst>
        </pc:spChg>
        <pc:spChg chg="add mod">
          <ac:chgData name="Jessica Bertram" userId="ae65e3095411f4f6" providerId="LiveId" clId="{B5FB1D19-3686-5864-8406-9C86D14C8DC2}" dt="2025-11-19T06:00:01.825" v="3617"/>
          <ac:spMkLst>
            <pc:docMk/>
            <pc:sldMk cId="176355544" sldId="267"/>
            <ac:spMk id="25" creationId="{E598AF92-A439-806F-F4FC-4BFB8D305E0E}"/>
          </ac:spMkLst>
        </pc:spChg>
        <pc:picChg chg="add mod">
          <ac:chgData name="Jessica Bertram" userId="ae65e3095411f4f6" providerId="LiveId" clId="{B5FB1D19-3686-5864-8406-9C86D14C8DC2}" dt="2025-11-20T00:34:40.505" v="3856"/>
          <ac:picMkLst>
            <pc:docMk/>
            <pc:sldMk cId="176355544" sldId="267"/>
            <ac:picMk id="9" creationId="{6B98ACA9-8C1B-33C2-48E9-1F67FAAB9D3B}"/>
          </ac:picMkLst>
        </pc:picChg>
        <pc:picChg chg="add mod">
          <ac:chgData name="Jessica Bertram" userId="ae65e3095411f4f6" providerId="LiveId" clId="{B5FB1D19-3686-5864-8406-9C86D14C8DC2}" dt="2025-11-19T03:50:09.304" v="928" actId="1035"/>
          <ac:picMkLst>
            <pc:docMk/>
            <pc:sldMk cId="176355544" sldId="267"/>
            <ac:picMk id="20" creationId="{0F41D133-8CD3-0ED7-E5B4-F8AAC614B876}"/>
          </ac:picMkLst>
        </pc:picChg>
      </pc:sldChg>
      <pc:sldChg chg="addSp delSp modSp add mod">
        <pc:chgData name="Jessica Bertram" userId="ae65e3095411f4f6" providerId="LiveId" clId="{B5FB1D19-3686-5864-8406-9C86D14C8DC2}" dt="2025-11-23T02:29:19.843" v="3984" actId="14100"/>
        <pc:sldMkLst>
          <pc:docMk/>
          <pc:sldMk cId="2544317622" sldId="268"/>
        </pc:sldMkLst>
        <pc:spChg chg="mod">
          <ac:chgData name="Jessica Bertram" userId="ae65e3095411f4f6" providerId="LiveId" clId="{B5FB1D19-3686-5864-8406-9C86D14C8DC2}" dt="2025-11-19T03:52:05.074" v="971" actId="20577"/>
          <ac:spMkLst>
            <pc:docMk/>
            <pc:sldMk cId="2544317622" sldId="268"/>
            <ac:spMk id="7" creationId="{4913D0C9-8ED1-2126-5AE6-6B48B3A41EE7}"/>
          </ac:spMkLst>
        </pc:spChg>
        <pc:spChg chg="add mod">
          <ac:chgData name="Jessica Bertram" userId="ae65e3095411f4f6" providerId="LiveId" clId="{B5FB1D19-3686-5864-8406-9C86D14C8DC2}" dt="2025-11-19T03:52:26.012" v="980" actId="1076"/>
          <ac:spMkLst>
            <pc:docMk/>
            <pc:sldMk cId="2544317622" sldId="268"/>
            <ac:spMk id="10" creationId="{8E9A5152-EC04-5565-4E1A-C300D9EF1DA4}"/>
          </ac:spMkLst>
        </pc:spChg>
        <pc:spChg chg="add mod">
          <ac:chgData name="Jessica Bertram" userId="ae65e3095411f4f6" providerId="LiveId" clId="{B5FB1D19-3686-5864-8406-9C86D14C8DC2}" dt="2025-11-19T03:54:53.645" v="1021" actId="1037"/>
          <ac:spMkLst>
            <pc:docMk/>
            <pc:sldMk cId="2544317622" sldId="268"/>
            <ac:spMk id="23" creationId="{A992C5F9-5995-8CCB-A32C-5E4D964B874C}"/>
          </ac:spMkLst>
        </pc:spChg>
        <pc:spChg chg="add mod">
          <ac:chgData name="Jessica Bertram" userId="ae65e3095411f4f6" providerId="LiveId" clId="{B5FB1D19-3686-5864-8406-9C86D14C8DC2}" dt="2025-11-19T06:00:05.350" v="3619"/>
          <ac:spMkLst>
            <pc:docMk/>
            <pc:sldMk cId="2544317622" sldId="268"/>
            <ac:spMk id="24" creationId="{42000D93-73B6-0AFA-F879-498CEAA8F423}"/>
          </ac:spMkLst>
        </pc:spChg>
        <pc:picChg chg="add mod">
          <ac:chgData name="Jessica Bertram" userId="ae65e3095411f4f6" providerId="LiveId" clId="{B5FB1D19-3686-5864-8406-9C86D14C8DC2}" dt="2025-11-20T00:34:42.262" v="3857"/>
          <ac:picMkLst>
            <pc:docMk/>
            <pc:sldMk cId="2544317622" sldId="268"/>
            <ac:picMk id="9" creationId="{F247F3AB-CFA9-11F6-4360-FD5568C32B96}"/>
          </ac:picMkLst>
        </pc:picChg>
        <pc:picChg chg="add mod">
          <ac:chgData name="Jessica Bertram" userId="ae65e3095411f4f6" providerId="LiveId" clId="{B5FB1D19-3686-5864-8406-9C86D14C8DC2}" dt="2025-11-23T02:29:19.843" v="3984" actId="14100"/>
          <ac:picMkLst>
            <pc:docMk/>
            <pc:sldMk cId="2544317622" sldId="268"/>
            <ac:picMk id="14" creationId="{9E607AD8-99A0-C168-B220-C7D8A10B5409}"/>
          </ac:picMkLst>
        </pc:picChg>
        <pc:picChg chg="add mod">
          <ac:chgData name="Jessica Bertram" userId="ae65e3095411f4f6" providerId="LiveId" clId="{B5FB1D19-3686-5864-8406-9C86D14C8DC2}" dt="2025-11-23T02:27:18.806" v="3968" actId="1038"/>
          <ac:picMkLst>
            <pc:docMk/>
            <pc:sldMk cId="2544317622" sldId="268"/>
            <ac:picMk id="19" creationId="{30327087-5ED8-8DE0-1095-C15712D5D1B6}"/>
          </ac:picMkLst>
        </pc:picChg>
      </pc:sldChg>
      <pc:sldChg chg="addSp delSp modSp add mod">
        <pc:chgData name="Jessica Bertram" userId="ae65e3095411f4f6" providerId="LiveId" clId="{B5FB1D19-3686-5864-8406-9C86D14C8DC2}" dt="2025-11-20T00:35:56.716" v="3867" actId="1038"/>
        <pc:sldMkLst>
          <pc:docMk/>
          <pc:sldMk cId="1696109453" sldId="269"/>
        </pc:sldMkLst>
        <pc:spChg chg="add mod">
          <ac:chgData name="Jessica Bertram" userId="ae65e3095411f4f6" providerId="LiveId" clId="{B5FB1D19-3686-5864-8406-9C86D14C8DC2}" dt="2025-11-19T03:56:59.882" v="1065" actId="1076"/>
          <ac:spMkLst>
            <pc:docMk/>
            <pc:sldMk cId="1696109453" sldId="269"/>
            <ac:spMk id="11" creationId="{6413630D-33DA-4EAC-D16F-9AB97AFDF188}"/>
          </ac:spMkLst>
        </pc:spChg>
        <pc:spChg chg="mod">
          <ac:chgData name="Jessica Bertram" userId="ae65e3095411f4f6" providerId="LiveId" clId="{B5FB1D19-3686-5864-8406-9C86D14C8DC2}" dt="2025-11-19T04:03:30.777" v="1154" actId="20577"/>
          <ac:spMkLst>
            <pc:docMk/>
            <pc:sldMk cId="1696109453" sldId="269"/>
            <ac:spMk id="13" creationId="{D07CBA87-FC06-CFE3-4E16-C9EED2A48158}"/>
          </ac:spMkLst>
        </pc:spChg>
        <pc:picChg chg="add mod">
          <ac:chgData name="Jessica Bertram" userId="ae65e3095411f4f6" providerId="LiveId" clId="{B5FB1D19-3686-5864-8406-9C86D14C8DC2}" dt="2025-11-20T00:35:56.716" v="3867" actId="1038"/>
          <ac:picMkLst>
            <pc:docMk/>
            <pc:sldMk cId="1696109453" sldId="269"/>
            <ac:picMk id="10" creationId="{8F65E683-4542-220D-8B76-0BFA0C9954EE}"/>
          </ac:picMkLst>
        </pc:picChg>
        <pc:picChg chg="add mod">
          <ac:chgData name="Jessica Bertram" userId="ae65e3095411f4f6" providerId="LiveId" clId="{B5FB1D19-3686-5864-8406-9C86D14C8DC2}" dt="2025-11-19T03:56:20.678" v="1055" actId="1037"/>
          <ac:picMkLst>
            <pc:docMk/>
            <pc:sldMk cId="1696109453" sldId="269"/>
            <ac:picMk id="14" creationId="{E6B97124-D6D1-9B9E-F3A1-6B3B6D4AF917}"/>
          </ac:picMkLst>
        </pc:picChg>
      </pc:sldChg>
      <pc:sldChg chg="addSp delSp modSp add mod ord">
        <pc:chgData name="Jessica Bertram" userId="ae65e3095411f4f6" providerId="LiveId" clId="{B5FB1D19-3686-5864-8406-9C86D14C8DC2}" dt="2025-12-05T03:09:20.942" v="4106" actId="14734"/>
        <pc:sldMkLst>
          <pc:docMk/>
          <pc:sldMk cId="1192453155" sldId="270"/>
        </pc:sldMkLst>
        <pc:spChg chg="add mod">
          <ac:chgData name="Jessica Bertram" userId="ae65e3095411f4f6" providerId="LiveId" clId="{B5FB1D19-3686-5864-8406-9C86D14C8DC2}" dt="2025-11-19T03:57:39.651" v="1076" actId="14100"/>
          <ac:spMkLst>
            <pc:docMk/>
            <pc:sldMk cId="1192453155" sldId="270"/>
            <ac:spMk id="10" creationId="{37DCD77B-88F9-9A89-86C5-D21CB8A7CE8B}"/>
          </ac:spMkLst>
        </pc:spChg>
        <pc:spChg chg="mod">
          <ac:chgData name="Jessica Bertram" userId="ae65e3095411f4f6" providerId="LiveId" clId="{B5FB1D19-3686-5864-8406-9C86D14C8DC2}" dt="2025-11-20T00:34:52.582" v="3859" actId="20577"/>
          <ac:spMkLst>
            <pc:docMk/>
            <pc:sldMk cId="1192453155" sldId="270"/>
            <ac:spMk id="13" creationId="{17B917BC-E30C-5E1B-4817-41C1FF992AF6}"/>
          </ac:spMkLst>
        </pc:spChg>
        <pc:graphicFrameChg chg="add mod modGraphic">
          <ac:chgData name="Jessica Bertram" userId="ae65e3095411f4f6" providerId="LiveId" clId="{B5FB1D19-3686-5864-8406-9C86D14C8DC2}" dt="2025-12-05T03:09:20.942" v="4106" actId="14734"/>
          <ac:graphicFrameMkLst>
            <pc:docMk/>
            <pc:sldMk cId="1192453155" sldId="270"/>
            <ac:graphicFrameMk id="15" creationId="{E832CBFF-B7FB-2116-CF3A-0AF1544F0660}"/>
          </ac:graphicFrameMkLst>
        </pc:graphicFrameChg>
        <pc:picChg chg="add mod">
          <ac:chgData name="Jessica Bertram" userId="ae65e3095411f4f6" providerId="LiveId" clId="{B5FB1D19-3686-5864-8406-9C86D14C8DC2}" dt="2025-11-20T00:36:08.871" v="3878" actId="14100"/>
          <ac:picMkLst>
            <pc:docMk/>
            <pc:sldMk cId="1192453155" sldId="270"/>
            <ac:picMk id="9" creationId="{02A5360F-D7B0-4090-CD80-C34388CC2F2C}"/>
          </ac:picMkLst>
        </pc:picChg>
      </pc:sldChg>
      <pc:sldChg chg="addSp delSp modSp add mod">
        <pc:chgData name="Jessica Bertram" userId="ae65e3095411f4f6" providerId="LiveId" clId="{B5FB1D19-3686-5864-8406-9C86D14C8DC2}" dt="2025-11-20T00:36:46.406" v="3883" actId="14100"/>
        <pc:sldMkLst>
          <pc:docMk/>
          <pc:sldMk cId="99004237" sldId="271"/>
        </pc:sldMkLst>
        <pc:spChg chg="mod">
          <ac:chgData name="Jessica Bertram" userId="ae65e3095411f4f6" providerId="LiveId" clId="{B5FB1D19-3686-5864-8406-9C86D14C8DC2}" dt="2025-11-19T04:04:23.814" v="1172" actId="20577"/>
          <ac:spMkLst>
            <pc:docMk/>
            <pc:sldMk cId="99004237" sldId="271"/>
            <ac:spMk id="7" creationId="{B901490A-F331-C195-B84B-9BD416C23C68}"/>
          </ac:spMkLst>
        </pc:spChg>
        <pc:spChg chg="add mod">
          <ac:chgData name="Jessica Bertram" userId="ae65e3095411f4f6" providerId="LiveId" clId="{B5FB1D19-3686-5864-8406-9C86D14C8DC2}" dt="2025-11-19T04:06:40.821" v="1251" actId="1035"/>
          <ac:spMkLst>
            <pc:docMk/>
            <pc:sldMk cId="99004237" sldId="271"/>
            <ac:spMk id="10" creationId="{31AF1664-A4F4-DC89-1124-C70F24CC008D}"/>
          </ac:spMkLst>
        </pc:spChg>
        <pc:spChg chg="mod">
          <ac:chgData name="Jessica Bertram" userId="ae65e3095411f4f6" providerId="LiveId" clId="{B5FB1D19-3686-5864-8406-9C86D14C8DC2}" dt="2025-11-19T04:06:37.355" v="1245" actId="1035"/>
          <ac:spMkLst>
            <pc:docMk/>
            <pc:sldMk cId="99004237" sldId="271"/>
            <ac:spMk id="13" creationId="{2A1C6BA1-A4CB-37AA-CEA0-D1C7B9865388}"/>
          </ac:spMkLst>
        </pc:spChg>
        <pc:picChg chg="add mod">
          <ac:chgData name="Jessica Bertram" userId="ae65e3095411f4f6" providerId="LiveId" clId="{B5FB1D19-3686-5864-8406-9C86D14C8DC2}" dt="2025-11-20T00:36:46.406" v="3883" actId="14100"/>
          <ac:picMkLst>
            <pc:docMk/>
            <pc:sldMk cId="99004237" sldId="271"/>
            <ac:picMk id="11" creationId="{B25F4C91-C9F0-7752-C6B3-63B3E035A5BA}"/>
          </ac:picMkLst>
        </pc:picChg>
      </pc:sldChg>
      <pc:sldChg chg="addSp delSp modSp add mod">
        <pc:chgData name="Jessica Bertram" userId="ae65e3095411f4f6" providerId="LiveId" clId="{B5FB1D19-3686-5864-8406-9C86D14C8DC2}" dt="2025-11-20T00:36:48.400" v="3884"/>
        <pc:sldMkLst>
          <pc:docMk/>
          <pc:sldMk cId="398960232" sldId="272"/>
        </pc:sldMkLst>
        <pc:spChg chg="mod">
          <ac:chgData name="Jessica Bertram" userId="ae65e3095411f4f6" providerId="LiveId" clId="{B5FB1D19-3686-5864-8406-9C86D14C8DC2}" dt="2025-11-19T04:06:28.735" v="1235" actId="1036"/>
          <ac:spMkLst>
            <pc:docMk/>
            <pc:sldMk cId="398960232" sldId="272"/>
            <ac:spMk id="10" creationId="{4FF16918-30DF-9B34-1FAA-FF96EBC4A036}"/>
          </ac:spMkLst>
        </pc:spChg>
        <pc:spChg chg="mod">
          <ac:chgData name="Jessica Bertram" userId="ae65e3095411f4f6" providerId="LiveId" clId="{B5FB1D19-3686-5864-8406-9C86D14C8DC2}" dt="2025-11-19T04:06:31.093" v="1237" actId="1036"/>
          <ac:spMkLst>
            <pc:docMk/>
            <pc:sldMk cId="398960232" sldId="272"/>
            <ac:spMk id="13" creationId="{A9110039-0ACD-5A0A-0D52-A1426FCD13BA}"/>
          </ac:spMkLst>
        </pc:spChg>
        <pc:graphicFrameChg chg="add mod modGraphic">
          <ac:chgData name="Jessica Bertram" userId="ae65e3095411f4f6" providerId="LiveId" clId="{B5FB1D19-3686-5864-8406-9C86D14C8DC2}" dt="2025-11-19T04:07:49.491" v="1276" actId="2710"/>
          <ac:graphicFrameMkLst>
            <pc:docMk/>
            <pc:sldMk cId="398960232" sldId="272"/>
            <ac:graphicFrameMk id="9" creationId="{BD1DED9F-F24D-1DC4-8EE4-E65C2E92C8E4}"/>
          </ac:graphicFrameMkLst>
        </pc:graphicFrameChg>
        <pc:picChg chg="add mod">
          <ac:chgData name="Jessica Bertram" userId="ae65e3095411f4f6" providerId="LiveId" clId="{B5FB1D19-3686-5864-8406-9C86D14C8DC2}" dt="2025-11-20T00:36:48.400" v="3884"/>
          <ac:picMkLst>
            <pc:docMk/>
            <pc:sldMk cId="398960232" sldId="272"/>
            <ac:picMk id="11" creationId="{DD4A1A2E-1D59-B455-485E-760028E33A60}"/>
          </ac:picMkLst>
        </pc:picChg>
      </pc:sldChg>
      <pc:sldChg chg="addSp delSp modSp add mod">
        <pc:chgData name="Jessica Bertram" userId="ae65e3095411f4f6" providerId="LiveId" clId="{B5FB1D19-3686-5864-8406-9C86D14C8DC2}" dt="2025-11-20T00:36:49.952" v="3885"/>
        <pc:sldMkLst>
          <pc:docMk/>
          <pc:sldMk cId="2123846562" sldId="273"/>
        </pc:sldMkLst>
        <pc:spChg chg="add mod">
          <ac:chgData name="Jessica Bertram" userId="ae65e3095411f4f6" providerId="LiveId" clId="{B5FB1D19-3686-5864-8406-9C86D14C8DC2}" dt="2025-11-19T04:08:56.317" v="1334" actId="20577"/>
          <ac:spMkLst>
            <pc:docMk/>
            <pc:sldMk cId="2123846562" sldId="273"/>
            <ac:spMk id="15" creationId="{E48E58B2-934E-0461-3ABA-307DD8B8C12D}"/>
          </ac:spMkLst>
        </pc:spChg>
        <pc:graphicFrameChg chg="modGraphic">
          <ac:chgData name="Jessica Bertram" userId="ae65e3095411f4f6" providerId="LiveId" clId="{B5FB1D19-3686-5864-8406-9C86D14C8DC2}" dt="2025-11-19T04:07:39.620" v="1275" actId="2710"/>
          <ac:graphicFrameMkLst>
            <pc:docMk/>
            <pc:sldMk cId="2123846562" sldId="273"/>
            <ac:graphicFrameMk id="9" creationId="{0A5D0706-B51A-91B3-25E2-53D034660D87}"/>
          </ac:graphicFrameMkLst>
        </pc:graphicFrameChg>
        <pc:picChg chg="add mod">
          <ac:chgData name="Jessica Bertram" userId="ae65e3095411f4f6" providerId="LiveId" clId="{B5FB1D19-3686-5864-8406-9C86D14C8DC2}" dt="2025-11-20T00:36:49.952" v="3885"/>
          <ac:picMkLst>
            <pc:docMk/>
            <pc:sldMk cId="2123846562" sldId="273"/>
            <ac:picMk id="10" creationId="{000D472A-3685-D759-7A25-AAB459253C32}"/>
          </ac:picMkLst>
        </pc:picChg>
      </pc:sldChg>
      <pc:sldChg chg="addSp delSp modSp add mod">
        <pc:chgData name="Jessica Bertram" userId="ae65e3095411f4f6" providerId="LiveId" clId="{B5FB1D19-3686-5864-8406-9C86D14C8DC2}" dt="2025-12-05T03:09:47.674" v="4119" actId="1035"/>
        <pc:sldMkLst>
          <pc:docMk/>
          <pc:sldMk cId="341179928" sldId="274"/>
        </pc:sldMkLst>
        <pc:spChg chg="add mod">
          <ac:chgData name="Jessica Bertram" userId="ae65e3095411f4f6" providerId="LiveId" clId="{B5FB1D19-3686-5864-8406-9C86D14C8DC2}" dt="2025-11-23T02:30:11.093" v="4082" actId="2710"/>
          <ac:spMkLst>
            <pc:docMk/>
            <pc:sldMk cId="341179928" sldId="274"/>
            <ac:spMk id="11" creationId="{1C507E2A-77DF-3ABE-92DD-30A04DD1CCDF}"/>
          </ac:spMkLst>
        </pc:spChg>
        <pc:spChg chg="add mod">
          <ac:chgData name="Jessica Bertram" userId="ae65e3095411f4f6" providerId="LiveId" clId="{B5FB1D19-3686-5864-8406-9C86D14C8DC2}" dt="2025-11-19T04:10:39.095" v="1436" actId="1037"/>
          <ac:spMkLst>
            <pc:docMk/>
            <pc:sldMk cId="341179928" sldId="274"/>
            <ac:spMk id="17" creationId="{37E781AC-42B0-6933-2FDF-449F583D1896}"/>
          </ac:spMkLst>
        </pc:spChg>
        <pc:graphicFrameChg chg="mod modGraphic">
          <ac:chgData name="Jessica Bertram" userId="ae65e3095411f4f6" providerId="LiveId" clId="{B5FB1D19-3686-5864-8406-9C86D14C8DC2}" dt="2025-12-05T03:09:47.674" v="4119" actId="1035"/>
          <ac:graphicFrameMkLst>
            <pc:docMk/>
            <pc:sldMk cId="341179928" sldId="274"/>
            <ac:graphicFrameMk id="9" creationId="{291B17C8-652E-0A9A-1F6B-A9305369DFDF}"/>
          </ac:graphicFrameMkLst>
        </pc:graphicFrameChg>
        <pc:picChg chg="add mod">
          <ac:chgData name="Jessica Bertram" userId="ae65e3095411f4f6" providerId="LiveId" clId="{B5FB1D19-3686-5864-8406-9C86D14C8DC2}" dt="2025-11-20T00:36:51.712" v="3886"/>
          <ac:picMkLst>
            <pc:docMk/>
            <pc:sldMk cId="341179928" sldId="274"/>
            <ac:picMk id="10" creationId="{EB3010E6-8DF0-0EF1-BFF9-497A974FD126}"/>
          </ac:picMkLst>
        </pc:picChg>
        <pc:picChg chg="add mod">
          <ac:chgData name="Jessica Bertram" userId="ae65e3095411f4f6" providerId="LiveId" clId="{B5FB1D19-3686-5864-8406-9C86D14C8DC2}" dt="2025-11-23T02:29:53.133" v="4032" actId="1076"/>
          <ac:picMkLst>
            <pc:docMk/>
            <pc:sldMk cId="341179928" sldId="274"/>
            <ac:picMk id="15" creationId="{DC5A5778-7821-E058-1462-DF6E16BB8CD7}"/>
          </ac:picMkLst>
        </pc:picChg>
      </pc:sldChg>
      <pc:sldChg chg="addSp delSp modSp add mod">
        <pc:chgData name="Jessica Bertram" userId="ae65e3095411f4f6" providerId="LiveId" clId="{B5FB1D19-3686-5864-8406-9C86D14C8DC2}" dt="2025-11-19T05:10:35.517" v="2524" actId="1035"/>
        <pc:sldMkLst>
          <pc:docMk/>
          <pc:sldMk cId="3340661276" sldId="275"/>
        </pc:sldMkLst>
        <pc:spChg chg="mod">
          <ac:chgData name="Jessica Bertram" userId="ae65e3095411f4f6" providerId="LiveId" clId="{B5FB1D19-3686-5864-8406-9C86D14C8DC2}" dt="2025-11-19T04:25:07.712" v="1569" actId="20577"/>
          <ac:spMkLst>
            <pc:docMk/>
            <pc:sldMk cId="3340661276" sldId="275"/>
            <ac:spMk id="7" creationId="{E8640CFE-A2E8-10E5-6605-A59EF5055933}"/>
          </ac:spMkLst>
        </pc:spChg>
        <pc:spChg chg="mod">
          <ac:chgData name="Jessica Bertram" userId="ae65e3095411f4f6" providerId="LiveId" clId="{B5FB1D19-3686-5864-8406-9C86D14C8DC2}" dt="2025-11-19T04:25:31.961" v="1580" actId="1076"/>
          <ac:spMkLst>
            <pc:docMk/>
            <pc:sldMk cId="3340661276" sldId="275"/>
            <ac:spMk id="11" creationId="{2CDCEEA7-4982-A962-C670-2E75188F5BB3}"/>
          </ac:spMkLst>
        </pc:spChg>
        <pc:spChg chg="mod">
          <ac:chgData name="Jessica Bertram" userId="ae65e3095411f4f6" providerId="LiveId" clId="{B5FB1D19-3686-5864-8406-9C86D14C8DC2}" dt="2025-11-19T05:10:35.517" v="2524" actId="1035"/>
          <ac:spMkLst>
            <pc:docMk/>
            <pc:sldMk cId="3340661276" sldId="275"/>
            <ac:spMk id="13" creationId="{39AC383C-3CFC-569A-E709-9A71BA78FCA7}"/>
          </ac:spMkLst>
        </pc:spChg>
        <pc:picChg chg="add mod">
          <ac:chgData name="Jessica Bertram" userId="ae65e3095411f4f6" providerId="LiveId" clId="{B5FB1D19-3686-5864-8406-9C86D14C8DC2}" dt="2025-11-19T04:26:11.313" v="1622" actId="1036"/>
          <ac:picMkLst>
            <pc:docMk/>
            <pc:sldMk cId="3340661276" sldId="275"/>
            <ac:picMk id="15" creationId="{775240E6-7332-0C4D-B26E-E23C918268DE}"/>
          </ac:picMkLst>
        </pc:picChg>
      </pc:sldChg>
      <pc:sldChg chg="addSp delSp modSp add mod">
        <pc:chgData name="Jessica Bertram" userId="ae65e3095411f4f6" providerId="LiveId" clId="{B5FB1D19-3686-5864-8406-9C86D14C8DC2}" dt="2025-11-19T04:32:06.454" v="1677" actId="1036"/>
        <pc:sldMkLst>
          <pc:docMk/>
          <pc:sldMk cId="409164800" sldId="276"/>
        </pc:sldMkLst>
        <pc:spChg chg="mod">
          <ac:chgData name="Jessica Bertram" userId="ae65e3095411f4f6" providerId="LiveId" clId="{B5FB1D19-3686-5864-8406-9C86D14C8DC2}" dt="2025-11-19T04:27:31.457" v="1626" actId="20577"/>
          <ac:spMkLst>
            <pc:docMk/>
            <pc:sldMk cId="409164800" sldId="276"/>
            <ac:spMk id="7" creationId="{AB8D0471-52EC-390C-2817-3CB8C7FD2405}"/>
          </ac:spMkLst>
        </pc:spChg>
        <pc:spChg chg="add mod">
          <ac:chgData name="Jessica Bertram" userId="ae65e3095411f4f6" providerId="LiveId" clId="{B5FB1D19-3686-5864-8406-9C86D14C8DC2}" dt="2025-11-19T04:32:06.454" v="1677" actId="1036"/>
          <ac:spMkLst>
            <pc:docMk/>
            <pc:sldMk cId="409164800" sldId="276"/>
            <ac:spMk id="10" creationId="{75EB46AC-FBE8-3B7A-AAB0-C4A1BC4ACB67}"/>
          </ac:spMkLst>
        </pc:spChg>
        <pc:spChg chg="mod">
          <ac:chgData name="Jessica Bertram" userId="ae65e3095411f4f6" providerId="LiveId" clId="{B5FB1D19-3686-5864-8406-9C86D14C8DC2}" dt="2025-11-19T04:27:45.146" v="1639" actId="20577"/>
          <ac:spMkLst>
            <pc:docMk/>
            <pc:sldMk cId="409164800" sldId="276"/>
            <ac:spMk id="12" creationId="{0747B168-6950-799A-EEBD-980702AB57C7}"/>
          </ac:spMkLst>
        </pc:spChg>
        <pc:spChg chg="add mod">
          <ac:chgData name="Jessica Bertram" userId="ae65e3095411f4f6" providerId="LiveId" clId="{B5FB1D19-3686-5864-8406-9C86D14C8DC2}" dt="2025-11-19T04:32:04.131" v="1674" actId="1076"/>
          <ac:spMkLst>
            <pc:docMk/>
            <pc:sldMk cId="409164800" sldId="276"/>
            <ac:spMk id="18" creationId="{EFF04D66-4DBB-8172-A424-D5215F5E8AD2}"/>
          </ac:spMkLst>
        </pc:spChg>
        <pc:picChg chg="add mod">
          <ac:chgData name="Jessica Bertram" userId="ae65e3095411f4f6" providerId="LiveId" clId="{B5FB1D19-3686-5864-8406-9C86D14C8DC2}" dt="2025-11-19T04:31:56.259" v="1671" actId="1035"/>
          <ac:picMkLst>
            <pc:docMk/>
            <pc:sldMk cId="409164800" sldId="276"/>
            <ac:picMk id="14" creationId="{34889742-42E7-9CF2-8C5D-85C26710943A}"/>
          </ac:picMkLst>
        </pc:picChg>
      </pc:sldChg>
      <pc:sldChg chg="addSp delSp modSp add mod">
        <pc:chgData name="Jessica Bertram" userId="ae65e3095411f4f6" providerId="LiveId" clId="{B5FB1D19-3686-5864-8406-9C86D14C8DC2}" dt="2025-11-19T04:33:40.287" v="1714" actId="1036"/>
        <pc:sldMkLst>
          <pc:docMk/>
          <pc:sldMk cId="4109867682" sldId="277"/>
        </pc:sldMkLst>
        <pc:spChg chg="add mod">
          <ac:chgData name="Jessica Bertram" userId="ae65e3095411f4f6" providerId="LiveId" clId="{B5FB1D19-3686-5864-8406-9C86D14C8DC2}" dt="2025-11-19T04:33:29.631" v="1700" actId="20577"/>
          <ac:spMkLst>
            <pc:docMk/>
            <pc:sldMk cId="4109867682" sldId="277"/>
            <ac:spMk id="11" creationId="{7F100483-E3F9-87BD-FD9D-8D331493B5A2}"/>
          </ac:spMkLst>
        </pc:spChg>
        <pc:picChg chg="add mod">
          <ac:chgData name="Jessica Bertram" userId="ae65e3095411f4f6" providerId="LiveId" clId="{B5FB1D19-3686-5864-8406-9C86D14C8DC2}" dt="2025-11-19T04:33:40.287" v="1714" actId="1036"/>
          <ac:picMkLst>
            <pc:docMk/>
            <pc:sldMk cId="4109867682" sldId="277"/>
            <ac:picMk id="15" creationId="{C8F1C081-1105-3C2F-0464-2DB6CC65A4A8}"/>
          </ac:picMkLst>
        </pc:picChg>
      </pc:sldChg>
      <pc:sldChg chg="addSp delSp modSp add mod ord">
        <pc:chgData name="Jessica Bertram" userId="ae65e3095411f4f6" providerId="LiveId" clId="{B5FB1D19-3686-5864-8406-9C86D14C8DC2}" dt="2025-11-19T04:37:40.918" v="1835" actId="1076"/>
        <pc:sldMkLst>
          <pc:docMk/>
          <pc:sldMk cId="1957647279" sldId="278"/>
        </pc:sldMkLst>
        <pc:spChg chg="mod">
          <ac:chgData name="Jessica Bertram" userId="ae65e3095411f4f6" providerId="LiveId" clId="{B5FB1D19-3686-5864-8406-9C86D14C8DC2}" dt="2025-11-19T04:34:36.919" v="1754" actId="20577"/>
          <ac:spMkLst>
            <pc:docMk/>
            <pc:sldMk cId="1957647279" sldId="278"/>
            <ac:spMk id="7" creationId="{2E8AA148-41FB-FA35-EF26-DCDD36149FCF}"/>
          </ac:spMkLst>
        </pc:spChg>
        <pc:spChg chg="add mod">
          <ac:chgData name="Jessica Bertram" userId="ae65e3095411f4f6" providerId="LiveId" clId="{B5FB1D19-3686-5864-8406-9C86D14C8DC2}" dt="2025-11-19T04:37:00.972" v="1833" actId="14100"/>
          <ac:spMkLst>
            <pc:docMk/>
            <pc:sldMk cId="1957647279" sldId="278"/>
            <ac:spMk id="10" creationId="{DDB537B8-E881-00C4-5851-DF6D0B3BDAD1}"/>
          </ac:spMkLst>
        </pc:spChg>
        <pc:spChg chg="mod">
          <ac:chgData name="Jessica Bertram" userId="ae65e3095411f4f6" providerId="LiveId" clId="{B5FB1D19-3686-5864-8406-9C86D14C8DC2}" dt="2025-11-19T04:34:31.985" v="1752" actId="20577"/>
          <ac:spMkLst>
            <pc:docMk/>
            <pc:sldMk cId="1957647279" sldId="278"/>
            <ac:spMk id="12" creationId="{26044210-4761-B2F3-C2D0-49E3BB22A28D}"/>
          </ac:spMkLst>
        </pc:spChg>
        <pc:spChg chg="mod">
          <ac:chgData name="Jessica Bertram" userId="ae65e3095411f4f6" providerId="LiveId" clId="{B5FB1D19-3686-5864-8406-9C86D14C8DC2}" dt="2025-11-19T04:35:21.904" v="1801" actId="1038"/>
          <ac:spMkLst>
            <pc:docMk/>
            <pc:sldMk cId="1957647279" sldId="278"/>
            <ac:spMk id="13" creationId="{AB8A72FA-7B88-D1DD-D27E-BF228EABD9DF}"/>
          </ac:spMkLst>
        </pc:spChg>
        <pc:picChg chg="add mod">
          <ac:chgData name="Jessica Bertram" userId="ae65e3095411f4f6" providerId="LiveId" clId="{B5FB1D19-3686-5864-8406-9C86D14C8DC2}" dt="2025-11-19T04:37:40.918" v="1835" actId="1076"/>
          <ac:picMkLst>
            <pc:docMk/>
            <pc:sldMk cId="1957647279" sldId="278"/>
            <ac:picMk id="14" creationId="{D0BC6BEC-4484-C393-97CD-DE1BBE3587B7}"/>
          </ac:picMkLst>
        </pc:picChg>
      </pc:sldChg>
      <pc:sldChg chg="addSp delSp modSp add mod">
        <pc:chgData name="Jessica Bertram" userId="ae65e3095411f4f6" providerId="LiveId" clId="{B5FB1D19-3686-5864-8406-9C86D14C8DC2}" dt="2025-11-19T04:39:10.718" v="1886" actId="20577"/>
        <pc:sldMkLst>
          <pc:docMk/>
          <pc:sldMk cId="1959091431" sldId="279"/>
        </pc:sldMkLst>
        <pc:spChg chg="mod">
          <ac:chgData name="Jessica Bertram" userId="ae65e3095411f4f6" providerId="LiveId" clId="{B5FB1D19-3686-5864-8406-9C86D14C8DC2}" dt="2025-11-19T04:39:10.718" v="1886" actId="20577"/>
          <ac:spMkLst>
            <pc:docMk/>
            <pc:sldMk cId="1959091431" sldId="279"/>
            <ac:spMk id="7" creationId="{E476F3EF-6184-4150-838B-65E7F0CFB939}"/>
          </ac:spMkLst>
        </pc:spChg>
        <pc:spChg chg="add mod">
          <ac:chgData name="Jessica Bertram" userId="ae65e3095411f4f6" providerId="LiveId" clId="{B5FB1D19-3686-5864-8406-9C86D14C8DC2}" dt="2025-11-19T04:39:00.246" v="1884" actId="1036"/>
          <ac:spMkLst>
            <pc:docMk/>
            <pc:sldMk cId="1959091431" sldId="279"/>
            <ac:spMk id="11" creationId="{4FE9B909-95A4-9D3B-6394-7D590DD95274}"/>
          </ac:spMkLst>
        </pc:spChg>
        <pc:spChg chg="mod">
          <ac:chgData name="Jessica Bertram" userId="ae65e3095411f4f6" providerId="LiveId" clId="{B5FB1D19-3686-5864-8406-9C86D14C8DC2}" dt="2025-11-19T04:38:05.568" v="1852" actId="20577"/>
          <ac:spMkLst>
            <pc:docMk/>
            <pc:sldMk cId="1959091431" sldId="279"/>
            <ac:spMk id="13" creationId="{D2F9BD52-82F1-9F66-24F8-FB478124077E}"/>
          </ac:spMkLst>
        </pc:spChg>
        <pc:picChg chg="add mod">
          <ac:chgData name="Jessica Bertram" userId="ae65e3095411f4f6" providerId="LiveId" clId="{B5FB1D19-3686-5864-8406-9C86D14C8DC2}" dt="2025-11-19T04:38:56.140" v="1883" actId="1036"/>
          <ac:picMkLst>
            <pc:docMk/>
            <pc:sldMk cId="1959091431" sldId="279"/>
            <ac:picMk id="15" creationId="{1E66FBF3-632C-4F7E-731B-AE3E73B6CBF9}"/>
          </ac:picMkLst>
        </pc:picChg>
      </pc:sldChg>
      <pc:sldChg chg="addSp delSp modSp add mod">
        <pc:chgData name="Jessica Bertram" userId="ae65e3095411f4f6" providerId="LiveId" clId="{B5FB1D19-3686-5864-8406-9C86D14C8DC2}" dt="2025-11-19T04:40:09.363" v="1913" actId="1076"/>
        <pc:sldMkLst>
          <pc:docMk/>
          <pc:sldMk cId="2894915360" sldId="280"/>
        </pc:sldMkLst>
        <pc:spChg chg="add mod">
          <ac:chgData name="Jessica Bertram" userId="ae65e3095411f4f6" providerId="LiveId" clId="{B5FB1D19-3686-5864-8406-9C86D14C8DC2}" dt="2025-11-19T04:39:57.150" v="1908" actId="14100"/>
          <ac:spMkLst>
            <pc:docMk/>
            <pc:sldMk cId="2894915360" sldId="280"/>
            <ac:spMk id="10" creationId="{34A7FAC9-3775-A792-0D64-F4095A6D6BD2}"/>
          </ac:spMkLst>
        </pc:spChg>
        <pc:spChg chg="mod">
          <ac:chgData name="Jessica Bertram" userId="ae65e3095411f4f6" providerId="LiveId" clId="{B5FB1D19-3686-5864-8406-9C86D14C8DC2}" dt="2025-11-19T04:39:45.118" v="1899" actId="20577"/>
          <ac:spMkLst>
            <pc:docMk/>
            <pc:sldMk cId="2894915360" sldId="280"/>
            <ac:spMk id="13" creationId="{A8671AE6-A54A-98FE-953E-BE5EC77FA343}"/>
          </ac:spMkLst>
        </pc:spChg>
        <pc:picChg chg="add mod">
          <ac:chgData name="Jessica Bertram" userId="ae65e3095411f4f6" providerId="LiveId" clId="{B5FB1D19-3686-5864-8406-9C86D14C8DC2}" dt="2025-11-19T04:40:09.363" v="1913" actId="1076"/>
          <ac:picMkLst>
            <pc:docMk/>
            <pc:sldMk cId="2894915360" sldId="280"/>
            <ac:picMk id="14" creationId="{84CD58F2-F068-ECDC-1C1A-7E5C0DE44AD2}"/>
          </ac:picMkLst>
        </pc:picChg>
      </pc:sldChg>
      <pc:sldChg chg="addSp delSp modSp add mod ord">
        <pc:chgData name="Jessica Bertram" userId="ae65e3095411f4f6" providerId="LiveId" clId="{B5FB1D19-3686-5864-8406-9C86D14C8DC2}" dt="2025-11-19T04:55:55.467" v="2206" actId="20577"/>
        <pc:sldMkLst>
          <pc:docMk/>
          <pc:sldMk cId="3843595984" sldId="281"/>
        </pc:sldMkLst>
        <pc:spChg chg="mod">
          <ac:chgData name="Jessica Bertram" userId="ae65e3095411f4f6" providerId="LiveId" clId="{B5FB1D19-3686-5864-8406-9C86D14C8DC2}" dt="2025-11-19T04:41:18.278" v="1933" actId="20577"/>
          <ac:spMkLst>
            <pc:docMk/>
            <pc:sldMk cId="3843595984" sldId="281"/>
            <ac:spMk id="7" creationId="{D331C23A-61A0-1F48-25F5-5A6F5B2DCC96}"/>
          </ac:spMkLst>
        </pc:spChg>
        <pc:spChg chg="add mod">
          <ac:chgData name="Jessica Bertram" userId="ae65e3095411f4f6" providerId="LiveId" clId="{B5FB1D19-3686-5864-8406-9C86D14C8DC2}" dt="2025-11-19T04:42:13.038" v="1983" actId="1036"/>
          <ac:spMkLst>
            <pc:docMk/>
            <pc:sldMk cId="3843595984" sldId="281"/>
            <ac:spMk id="10" creationId="{C106EE31-3674-2D13-1CF7-5A5E04637264}"/>
          </ac:spMkLst>
        </pc:spChg>
        <pc:spChg chg="mod">
          <ac:chgData name="Jessica Bertram" userId="ae65e3095411f4f6" providerId="LiveId" clId="{B5FB1D19-3686-5864-8406-9C86D14C8DC2}" dt="2025-11-19T04:55:55.467" v="2206" actId="20577"/>
          <ac:spMkLst>
            <pc:docMk/>
            <pc:sldMk cId="3843595984" sldId="281"/>
            <ac:spMk id="12" creationId="{82A7749B-AA56-4954-2E18-BB3F3B7377B8}"/>
          </ac:spMkLst>
        </pc:spChg>
        <pc:spChg chg="mod">
          <ac:chgData name="Jessica Bertram" userId="ae65e3095411f4f6" providerId="LiveId" clId="{B5FB1D19-3686-5864-8406-9C86D14C8DC2}" dt="2025-11-19T04:42:16.223" v="1987" actId="1036"/>
          <ac:spMkLst>
            <pc:docMk/>
            <pc:sldMk cId="3843595984" sldId="281"/>
            <ac:spMk id="13" creationId="{09B003C2-34E4-0F3A-3395-F5C3C254E448}"/>
          </ac:spMkLst>
        </pc:spChg>
        <pc:picChg chg="add mod">
          <ac:chgData name="Jessica Bertram" userId="ae65e3095411f4f6" providerId="LiveId" clId="{B5FB1D19-3686-5864-8406-9C86D14C8DC2}" dt="2025-11-19T04:42:09.661" v="1976" actId="1076"/>
          <ac:picMkLst>
            <pc:docMk/>
            <pc:sldMk cId="3843595984" sldId="281"/>
            <ac:picMk id="15" creationId="{8133AA5E-9E90-8E40-4136-1E57A069E0D0}"/>
          </ac:picMkLst>
        </pc:picChg>
      </pc:sldChg>
      <pc:sldChg chg="addSp delSp modSp add mod">
        <pc:chgData name="Jessica Bertram" userId="ae65e3095411f4f6" providerId="LiveId" clId="{B5FB1D19-3686-5864-8406-9C86D14C8DC2}" dt="2025-12-05T03:11:23.524" v="4122" actId="1076"/>
        <pc:sldMkLst>
          <pc:docMk/>
          <pc:sldMk cId="2502123843" sldId="282"/>
        </pc:sldMkLst>
        <pc:spChg chg="mod">
          <ac:chgData name="Jessica Bertram" userId="ae65e3095411f4f6" providerId="LiveId" clId="{B5FB1D19-3686-5864-8406-9C86D14C8DC2}" dt="2025-11-19T04:42:42.577" v="1996" actId="1038"/>
          <ac:spMkLst>
            <pc:docMk/>
            <pc:sldMk cId="2502123843" sldId="282"/>
            <ac:spMk id="7" creationId="{02B6B0F5-2350-4180-13BD-13B28632AFA3}"/>
          </ac:spMkLst>
        </pc:spChg>
        <pc:spChg chg="mod">
          <ac:chgData name="Jessica Bertram" userId="ae65e3095411f4f6" providerId="LiveId" clId="{B5FB1D19-3686-5864-8406-9C86D14C8DC2}" dt="2025-11-19T04:55:53.021" v="2205" actId="20577"/>
          <ac:spMkLst>
            <pc:docMk/>
            <pc:sldMk cId="2502123843" sldId="282"/>
            <ac:spMk id="12" creationId="{1424838E-D919-9F4B-DA29-57E0CE5145AB}"/>
          </ac:spMkLst>
        </pc:spChg>
        <pc:spChg chg="mod">
          <ac:chgData name="Jessica Bertram" userId="ae65e3095411f4f6" providerId="LiveId" clId="{B5FB1D19-3686-5864-8406-9C86D14C8DC2}" dt="2025-11-19T04:53:42.943" v="2149" actId="1035"/>
          <ac:spMkLst>
            <pc:docMk/>
            <pc:sldMk cId="2502123843" sldId="282"/>
            <ac:spMk id="13" creationId="{88B5C9BF-2457-F430-6F1B-CFB93FFD9E76}"/>
          </ac:spMkLst>
        </pc:spChg>
        <pc:spChg chg="add mod">
          <ac:chgData name="Jessica Bertram" userId="ae65e3095411f4f6" providerId="LiveId" clId="{B5FB1D19-3686-5864-8406-9C86D14C8DC2}" dt="2025-11-19T04:53:39.542" v="2146" actId="1038"/>
          <ac:spMkLst>
            <pc:docMk/>
            <pc:sldMk cId="2502123843" sldId="282"/>
            <ac:spMk id="18" creationId="{8C2132EF-C3AA-8FC9-BDC5-CD48D6EA88AA}"/>
          </ac:spMkLst>
        </pc:spChg>
        <pc:spChg chg="add mod">
          <ac:chgData name="Jessica Bertram" userId="ae65e3095411f4f6" providerId="LiveId" clId="{B5FB1D19-3686-5864-8406-9C86D14C8DC2}" dt="2025-11-19T04:53:18.463" v="2136" actId="1036"/>
          <ac:spMkLst>
            <pc:docMk/>
            <pc:sldMk cId="2502123843" sldId="282"/>
            <ac:spMk id="25" creationId="{722105AD-06D8-E98D-3A35-DF4779435551}"/>
          </ac:spMkLst>
        </pc:spChg>
        <pc:picChg chg="add mod">
          <ac:chgData name="Jessica Bertram" userId="ae65e3095411f4f6" providerId="LiveId" clId="{B5FB1D19-3686-5864-8406-9C86D14C8DC2}" dt="2025-11-19T04:43:18.427" v="2052" actId="1036"/>
          <ac:picMkLst>
            <pc:docMk/>
            <pc:sldMk cId="2502123843" sldId="282"/>
            <ac:picMk id="9" creationId="{9A3EAA41-9357-A46E-22EF-729E35E4DDBF}"/>
          </ac:picMkLst>
        </pc:picChg>
        <pc:picChg chg="add mod">
          <ac:chgData name="Jessica Bertram" userId="ae65e3095411f4f6" providerId="LiveId" clId="{B5FB1D19-3686-5864-8406-9C86D14C8DC2}" dt="2025-11-19T04:53:27.771" v="2141" actId="1076"/>
          <ac:picMkLst>
            <pc:docMk/>
            <pc:sldMk cId="2502123843" sldId="282"/>
            <ac:picMk id="20" creationId="{4389CC2B-5CC1-479E-32FD-CB1AF40F29AC}"/>
          </ac:picMkLst>
        </pc:picChg>
        <pc:picChg chg="add mod">
          <ac:chgData name="Jessica Bertram" userId="ae65e3095411f4f6" providerId="LiveId" clId="{B5FB1D19-3686-5864-8406-9C86D14C8DC2}" dt="2025-12-05T03:11:23.524" v="4122" actId="1076"/>
          <ac:picMkLst>
            <pc:docMk/>
            <pc:sldMk cId="2502123843" sldId="282"/>
            <ac:picMk id="23" creationId="{1E0ACE35-C45B-978F-7938-CD07CAE52660}"/>
          </ac:picMkLst>
        </pc:picChg>
      </pc:sldChg>
      <pc:sldChg chg="addSp delSp modSp add mod">
        <pc:chgData name="Jessica Bertram" userId="ae65e3095411f4f6" providerId="LiveId" clId="{B5FB1D19-3686-5864-8406-9C86D14C8DC2}" dt="2025-11-20T00:37:45.222" v="3896" actId="1035"/>
        <pc:sldMkLst>
          <pc:docMk/>
          <pc:sldMk cId="378084495" sldId="283"/>
        </pc:sldMkLst>
        <pc:spChg chg="mod">
          <ac:chgData name="Jessica Bertram" userId="ae65e3095411f4f6" providerId="LiveId" clId="{B5FB1D19-3686-5864-8406-9C86D14C8DC2}" dt="2025-11-19T04:55:50.123" v="2204" actId="20577"/>
          <ac:spMkLst>
            <pc:docMk/>
            <pc:sldMk cId="378084495" sldId="283"/>
            <ac:spMk id="12" creationId="{FFBDCA57-ED60-2F07-63FD-5DF5B2DF1720}"/>
          </ac:spMkLst>
        </pc:spChg>
        <pc:spChg chg="mod">
          <ac:chgData name="Jessica Bertram" userId="ae65e3095411f4f6" providerId="LiveId" clId="{B5FB1D19-3686-5864-8406-9C86D14C8DC2}" dt="2025-11-19T04:57:03.939" v="2231" actId="20577"/>
          <ac:spMkLst>
            <pc:docMk/>
            <pc:sldMk cId="378084495" sldId="283"/>
            <ac:spMk id="13" creationId="{9689D0D7-E7E5-8700-314A-BE0E037252B4}"/>
          </ac:spMkLst>
        </pc:spChg>
        <pc:spChg chg="add mod">
          <ac:chgData name="Jessica Bertram" userId="ae65e3095411f4f6" providerId="LiveId" clId="{B5FB1D19-3686-5864-8406-9C86D14C8DC2}" dt="2025-11-19T05:04:24.418" v="2380" actId="20577"/>
          <ac:spMkLst>
            <pc:docMk/>
            <pc:sldMk cId="378084495" sldId="283"/>
            <ac:spMk id="14" creationId="{92770A43-0474-DC57-855E-2719F1549E48}"/>
          </ac:spMkLst>
        </pc:spChg>
        <pc:picChg chg="add mod">
          <ac:chgData name="Jessica Bertram" userId="ae65e3095411f4f6" providerId="LiveId" clId="{B5FB1D19-3686-5864-8406-9C86D14C8DC2}" dt="2025-11-19T04:55:42.288" v="2201" actId="1038"/>
          <ac:picMkLst>
            <pc:docMk/>
            <pc:sldMk cId="378084495" sldId="283"/>
            <ac:picMk id="10" creationId="{1A770EEC-CD93-9E14-282C-9C65AE9B82B0}"/>
          </ac:picMkLst>
        </pc:picChg>
        <pc:picChg chg="add mod">
          <ac:chgData name="Jessica Bertram" userId="ae65e3095411f4f6" providerId="LiveId" clId="{B5FB1D19-3686-5864-8406-9C86D14C8DC2}" dt="2025-11-20T00:37:45.222" v="3896" actId="1035"/>
          <ac:picMkLst>
            <pc:docMk/>
            <pc:sldMk cId="378084495" sldId="283"/>
            <ac:picMk id="11" creationId="{4BFC382C-6B62-98BB-5C40-1EBD7570033B}"/>
          </ac:picMkLst>
        </pc:picChg>
        <pc:picChg chg="add mod">
          <ac:chgData name="Jessica Bertram" userId="ae65e3095411f4f6" providerId="LiveId" clId="{B5FB1D19-3686-5864-8406-9C86D14C8DC2}" dt="2025-11-19T05:04:45.231" v="2386" actId="1038"/>
          <ac:picMkLst>
            <pc:docMk/>
            <pc:sldMk cId="378084495" sldId="283"/>
            <ac:picMk id="15" creationId="{7855AC3D-F767-F30F-C07E-989216089EF9}"/>
          </ac:picMkLst>
        </pc:picChg>
        <pc:picChg chg="add mod">
          <ac:chgData name="Jessica Bertram" userId="ae65e3095411f4f6" providerId="LiveId" clId="{B5FB1D19-3686-5864-8406-9C86D14C8DC2}" dt="2025-11-19T05:04:55.262" v="2390" actId="1076"/>
          <ac:picMkLst>
            <pc:docMk/>
            <pc:sldMk cId="378084495" sldId="283"/>
            <ac:picMk id="19" creationId="{611AE420-4320-BBE7-841C-FD7B62129EE5}"/>
          </ac:picMkLst>
        </pc:picChg>
      </pc:sldChg>
      <pc:sldChg chg="addSp delSp modSp add mod">
        <pc:chgData name="Jessica Bertram" userId="ae65e3095411f4f6" providerId="LiveId" clId="{B5FB1D19-3686-5864-8406-9C86D14C8DC2}" dt="2025-11-20T00:38:21.434" v="3905" actId="14100"/>
        <pc:sldMkLst>
          <pc:docMk/>
          <pc:sldMk cId="1211279982" sldId="284"/>
        </pc:sldMkLst>
        <pc:spChg chg="mod">
          <ac:chgData name="Jessica Bertram" userId="ae65e3095411f4f6" providerId="LiveId" clId="{B5FB1D19-3686-5864-8406-9C86D14C8DC2}" dt="2025-11-19T05:05:52.634" v="2395" actId="20577"/>
          <ac:spMkLst>
            <pc:docMk/>
            <pc:sldMk cId="1211279982" sldId="284"/>
            <ac:spMk id="7" creationId="{A937E2BF-766E-BF24-5069-79F74C0DBCC9}"/>
          </ac:spMkLst>
        </pc:spChg>
        <pc:spChg chg="add mod">
          <ac:chgData name="Jessica Bertram" userId="ae65e3095411f4f6" providerId="LiveId" clId="{B5FB1D19-3686-5864-8406-9C86D14C8DC2}" dt="2025-11-19T05:06:13.951" v="2405" actId="20577"/>
          <ac:spMkLst>
            <pc:docMk/>
            <pc:sldMk cId="1211279982" sldId="284"/>
            <ac:spMk id="11" creationId="{A88C151E-6487-5B20-85BC-6A9B92410994}"/>
          </ac:spMkLst>
        </pc:spChg>
        <pc:spChg chg="mod">
          <ac:chgData name="Jessica Bertram" userId="ae65e3095411f4f6" providerId="LiveId" clId="{B5FB1D19-3686-5864-8406-9C86D14C8DC2}" dt="2025-11-19T05:05:11.911" v="2393" actId="20577"/>
          <ac:spMkLst>
            <pc:docMk/>
            <pc:sldMk cId="1211279982" sldId="284"/>
            <ac:spMk id="13" creationId="{0C008C01-2DC0-468E-3FEF-A619257B06D5}"/>
          </ac:spMkLst>
        </pc:spChg>
        <pc:picChg chg="add mod">
          <ac:chgData name="Jessica Bertram" userId="ae65e3095411f4f6" providerId="LiveId" clId="{B5FB1D19-3686-5864-8406-9C86D14C8DC2}" dt="2025-11-20T00:38:21.434" v="3905" actId="14100"/>
          <ac:picMkLst>
            <pc:docMk/>
            <pc:sldMk cId="1211279982" sldId="284"/>
            <ac:picMk id="14" creationId="{6A88F887-7358-8858-179C-B1BFBB616CAB}"/>
          </ac:picMkLst>
        </pc:picChg>
        <pc:picChg chg="add mod">
          <ac:chgData name="Jessica Bertram" userId="ae65e3095411f4f6" providerId="LiveId" clId="{B5FB1D19-3686-5864-8406-9C86D14C8DC2}" dt="2025-11-19T05:07:05.686" v="2425" actId="1076"/>
          <ac:picMkLst>
            <pc:docMk/>
            <pc:sldMk cId="1211279982" sldId="284"/>
            <ac:picMk id="21" creationId="{63DC524D-6C6D-A29B-C8C7-5435133B409D}"/>
          </ac:picMkLst>
        </pc:picChg>
      </pc:sldChg>
      <pc:sldChg chg="addSp modSp add mod">
        <pc:chgData name="Jessica Bertram" userId="ae65e3095411f4f6" providerId="LiveId" clId="{B5FB1D19-3686-5864-8406-9C86D14C8DC2}" dt="2025-11-20T00:38:23.340" v="3906"/>
        <pc:sldMkLst>
          <pc:docMk/>
          <pc:sldMk cId="2626794678" sldId="285"/>
        </pc:sldMkLst>
        <pc:spChg chg="mod">
          <ac:chgData name="Jessica Bertram" userId="ae65e3095411f4f6" providerId="LiveId" clId="{B5FB1D19-3686-5864-8406-9C86D14C8DC2}" dt="2025-11-19T05:07:31.601" v="2433" actId="2710"/>
          <ac:spMkLst>
            <pc:docMk/>
            <pc:sldMk cId="2626794678" sldId="285"/>
            <ac:spMk id="11" creationId="{BB5DF9D2-1FF5-D834-B3CD-834658CF5941}"/>
          </ac:spMkLst>
        </pc:spChg>
        <pc:spChg chg="mod">
          <ac:chgData name="Jessica Bertram" userId="ae65e3095411f4f6" providerId="LiveId" clId="{B5FB1D19-3686-5864-8406-9C86D14C8DC2}" dt="2025-11-19T05:09:40.341" v="2504" actId="1036"/>
          <ac:spMkLst>
            <pc:docMk/>
            <pc:sldMk cId="2626794678" sldId="285"/>
            <ac:spMk id="13" creationId="{7C3CD6A2-3617-5B2F-E032-2CCBDF793093}"/>
          </ac:spMkLst>
        </pc:spChg>
        <pc:spChg chg="add mod">
          <ac:chgData name="Jessica Bertram" userId="ae65e3095411f4f6" providerId="LiveId" clId="{B5FB1D19-3686-5864-8406-9C86D14C8DC2}" dt="2025-11-19T05:09:36.112" v="2503" actId="207"/>
          <ac:spMkLst>
            <pc:docMk/>
            <pc:sldMk cId="2626794678" sldId="285"/>
            <ac:spMk id="14" creationId="{BADB5BD5-B9B3-7C3F-A998-DB9D5DFDE464}"/>
          </ac:spMkLst>
        </pc:spChg>
        <pc:picChg chg="add mod">
          <ac:chgData name="Jessica Bertram" userId="ae65e3095411f4f6" providerId="LiveId" clId="{B5FB1D19-3686-5864-8406-9C86D14C8DC2}" dt="2025-11-20T00:38:23.340" v="3906"/>
          <ac:picMkLst>
            <pc:docMk/>
            <pc:sldMk cId="2626794678" sldId="285"/>
            <ac:picMk id="9" creationId="{F4B3828E-B185-488B-E0CA-FF1B7D958192}"/>
          </ac:picMkLst>
        </pc:picChg>
        <pc:picChg chg="mod">
          <ac:chgData name="Jessica Bertram" userId="ae65e3095411f4f6" providerId="LiveId" clId="{B5FB1D19-3686-5864-8406-9C86D14C8DC2}" dt="2025-11-19T05:09:15.125" v="2491" actId="1037"/>
          <ac:picMkLst>
            <pc:docMk/>
            <pc:sldMk cId="2626794678" sldId="285"/>
            <ac:picMk id="18" creationId="{0E755E49-1F1F-E510-8D94-F10EB737E9BB}"/>
          </ac:picMkLst>
        </pc:picChg>
        <pc:picChg chg="mod">
          <ac:chgData name="Jessica Bertram" userId="ae65e3095411f4f6" providerId="LiveId" clId="{B5FB1D19-3686-5864-8406-9C86D14C8DC2}" dt="2025-11-19T05:09:21.888" v="2496" actId="1035"/>
          <ac:picMkLst>
            <pc:docMk/>
            <pc:sldMk cId="2626794678" sldId="285"/>
            <ac:picMk id="21" creationId="{97BE59CC-2BCB-039B-3783-B87A1C75E8E7}"/>
          </ac:picMkLst>
        </pc:picChg>
      </pc:sldChg>
      <pc:sldChg chg="addSp delSp modSp add mod">
        <pc:chgData name="Jessica Bertram" userId="ae65e3095411f4f6" providerId="LiveId" clId="{B5FB1D19-3686-5864-8406-9C86D14C8DC2}" dt="2025-11-19T05:11:01.160" v="2536" actId="20577"/>
        <pc:sldMkLst>
          <pc:docMk/>
          <pc:sldMk cId="183107898" sldId="286"/>
        </pc:sldMkLst>
        <pc:spChg chg="mod">
          <ac:chgData name="Jessica Bertram" userId="ae65e3095411f4f6" providerId="LiveId" clId="{B5FB1D19-3686-5864-8406-9C86D14C8DC2}" dt="2025-11-19T05:11:01.160" v="2536" actId="20577"/>
          <ac:spMkLst>
            <pc:docMk/>
            <pc:sldMk cId="183107898" sldId="286"/>
            <ac:spMk id="7" creationId="{3DC68759-5B68-AC83-E62F-0C83555ED386}"/>
          </ac:spMkLst>
        </pc:spChg>
        <pc:spChg chg="add mod">
          <ac:chgData name="Jessica Bertram" userId="ae65e3095411f4f6" providerId="LiveId" clId="{B5FB1D19-3686-5864-8406-9C86D14C8DC2}" dt="2025-11-19T05:10:28.352" v="2523" actId="20577"/>
          <ac:spMkLst>
            <pc:docMk/>
            <pc:sldMk cId="183107898" sldId="286"/>
            <ac:spMk id="9" creationId="{6CD8A151-43E6-52BC-C872-F79CE2C18C33}"/>
          </ac:spMkLst>
        </pc:spChg>
        <pc:spChg chg="add mod">
          <ac:chgData name="Jessica Bertram" userId="ae65e3095411f4f6" providerId="LiveId" clId="{B5FB1D19-3686-5864-8406-9C86D14C8DC2}" dt="2025-11-19T05:10:41.638" v="2532" actId="1035"/>
          <ac:spMkLst>
            <pc:docMk/>
            <pc:sldMk cId="183107898" sldId="286"/>
            <ac:spMk id="15" creationId="{358928D8-BCDC-E189-4F0A-628B7525B388}"/>
          </ac:spMkLst>
        </pc:spChg>
        <pc:picChg chg="add mod">
          <ac:chgData name="Jessica Bertram" userId="ae65e3095411f4f6" providerId="LiveId" clId="{B5FB1D19-3686-5864-8406-9C86D14C8DC2}" dt="2025-11-19T05:10:51.873" v="2534"/>
          <ac:picMkLst>
            <pc:docMk/>
            <pc:sldMk cId="183107898" sldId="286"/>
            <ac:picMk id="17" creationId="{149DAEA0-1317-4461-CE21-3D0CB2F96A7D}"/>
          </ac:picMkLst>
        </pc:picChg>
      </pc:sldChg>
      <pc:sldChg chg="addSp delSp modSp add mod">
        <pc:chgData name="Jessica Bertram" userId="ae65e3095411f4f6" providerId="LiveId" clId="{B5FB1D19-3686-5864-8406-9C86D14C8DC2}" dt="2025-11-19T05:25:52.016" v="2836"/>
        <pc:sldMkLst>
          <pc:docMk/>
          <pc:sldMk cId="3389769476" sldId="287"/>
        </pc:sldMkLst>
        <pc:spChg chg="mod">
          <ac:chgData name="Jessica Bertram" userId="ae65e3095411f4f6" providerId="LiveId" clId="{B5FB1D19-3686-5864-8406-9C86D14C8DC2}" dt="2025-11-19T05:12:35.744" v="2586" actId="20577"/>
          <ac:spMkLst>
            <pc:docMk/>
            <pc:sldMk cId="3389769476" sldId="287"/>
            <ac:spMk id="7" creationId="{A173D991-A413-1DAE-DBE2-7D4C40B7BC3F}"/>
          </ac:spMkLst>
        </pc:spChg>
        <pc:spChg chg="mod">
          <ac:chgData name="Jessica Bertram" userId="ae65e3095411f4f6" providerId="LiveId" clId="{B5FB1D19-3686-5864-8406-9C86D14C8DC2}" dt="2025-11-19T05:12:26.095" v="2584" actId="20577"/>
          <ac:spMkLst>
            <pc:docMk/>
            <pc:sldMk cId="3389769476" sldId="287"/>
            <ac:spMk id="12" creationId="{0343D362-9F0E-1150-48E0-C6EFE013B777}"/>
          </ac:spMkLst>
        </pc:spChg>
        <pc:spChg chg="add mod">
          <ac:chgData name="Jessica Bertram" userId="ae65e3095411f4f6" providerId="LiveId" clId="{B5FB1D19-3686-5864-8406-9C86D14C8DC2}" dt="2025-11-19T05:19:55.999" v="2686" actId="1035"/>
          <ac:spMkLst>
            <pc:docMk/>
            <pc:sldMk cId="3389769476" sldId="287"/>
            <ac:spMk id="13" creationId="{30E218E0-5314-5CE5-1166-486E6DEF0753}"/>
          </ac:spMkLst>
        </pc:spChg>
        <pc:picChg chg="add mod">
          <ac:chgData name="Jessica Bertram" userId="ae65e3095411f4f6" providerId="LiveId" clId="{B5FB1D19-3686-5864-8406-9C86D14C8DC2}" dt="2025-11-19T05:19:06.392" v="2664" actId="14100"/>
          <ac:picMkLst>
            <pc:docMk/>
            <pc:sldMk cId="3389769476" sldId="287"/>
            <ac:picMk id="10" creationId="{57C777FD-DC7C-3E84-8471-61062B872FEF}"/>
          </ac:picMkLst>
        </pc:picChg>
        <pc:picChg chg="add mod">
          <ac:chgData name="Jessica Bertram" userId="ae65e3095411f4f6" providerId="LiveId" clId="{B5FB1D19-3686-5864-8406-9C86D14C8DC2}" dt="2025-11-19T05:25:52.016" v="2836"/>
          <ac:picMkLst>
            <pc:docMk/>
            <pc:sldMk cId="3389769476" sldId="287"/>
            <ac:picMk id="14" creationId="{0CE28C33-4491-32C2-5101-E51B4C585C7C}"/>
          </ac:picMkLst>
        </pc:picChg>
      </pc:sldChg>
      <pc:sldChg chg="addSp delSp modSp add mod">
        <pc:chgData name="Jessica Bertram" userId="ae65e3095411f4f6" providerId="LiveId" clId="{B5FB1D19-3686-5864-8406-9C86D14C8DC2}" dt="2025-12-05T03:11:56.823" v="4131" actId="1076"/>
        <pc:sldMkLst>
          <pc:docMk/>
          <pc:sldMk cId="1554567292" sldId="288"/>
        </pc:sldMkLst>
        <pc:spChg chg="add del mod">
          <ac:chgData name="Jessica Bertram" userId="ae65e3095411f4f6" providerId="LiveId" clId="{B5FB1D19-3686-5864-8406-9C86D14C8DC2}" dt="2025-12-05T03:11:48.914" v="4125" actId="478"/>
          <ac:spMkLst>
            <pc:docMk/>
            <pc:sldMk cId="1554567292" sldId="288"/>
            <ac:spMk id="15" creationId="{FE9DFE57-2D36-F141-A2D3-D46E2CAC883D}"/>
          </ac:spMkLst>
        </pc:spChg>
        <pc:graphicFrameChg chg="add del mod modGraphic">
          <ac:chgData name="Jessica Bertram" userId="ae65e3095411f4f6" providerId="LiveId" clId="{B5FB1D19-3686-5864-8406-9C86D14C8DC2}" dt="2025-12-05T03:11:46.520" v="4124" actId="478"/>
          <ac:graphicFrameMkLst>
            <pc:docMk/>
            <pc:sldMk cId="1554567292" sldId="288"/>
            <ac:graphicFrameMk id="21" creationId="{8913B98E-B5BE-ECAD-EAFD-6BAE2D10A8D5}"/>
          </ac:graphicFrameMkLst>
        </pc:graphicFrameChg>
        <pc:picChg chg="add mod">
          <ac:chgData name="Jessica Bertram" userId="ae65e3095411f4f6" providerId="LiveId" clId="{B5FB1D19-3686-5864-8406-9C86D14C8DC2}" dt="2025-12-05T03:11:56.823" v="4131" actId="1076"/>
          <ac:picMkLst>
            <pc:docMk/>
            <pc:sldMk cId="1554567292" sldId="288"/>
            <ac:picMk id="9" creationId="{E7396BC2-A242-12B1-4395-9FFDD12E0913}"/>
          </ac:picMkLst>
        </pc:picChg>
        <pc:picChg chg="add del mod">
          <ac:chgData name="Jessica Bertram" userId="ae65e3095411f4f6" providerId="LiveId" clId="{B5FB1D19-3686-5864-8406-9C86D14C8DC2}" dt="2025-12-05T03:11:50.958" v="4127" actId="478"/>
          <ac:picMkLst>
            <pc:docMk/>
            <pc:sldMk cId="1554567292" sldId="288"/>
            <ac:picMk id="22" creationId="{8719455F-104E-1453-3DC4-6EC9BD16C703}"/>
          </ac:picMkLst>
        </pc:picChg>
        <pc:picChg chg="add del mod">
          <ac:chgData name="Jessica Bertram" userId="ae65e3095411f4f6" providerId="LiveId" clId="{B5FB1D19-3686-5864-8406-9C86D14C8DC2}" dt="2025-12-05T03:11:51.771" v="4128" actId="478"/>
          <ac:picMkLst>
            <pc:docMk/>
            <pc:sldMk cId="1554567292" sldId="288"/>
            <ac:picMk id="23" creationId="{B3CA08B1-02A6-A821-483C-F4D5AE6442AF}"/>
          </ac:picMkLst>
        </pc:picChg>
        <pc:picChg chg="add del mod">
          <ac:chgData name="Jessica Bertram" userId="ae65e3095411f4f6" providerId="LiveId" clId="{B5FB1D19-3686-5864-8406-9C86D14C8DC2}" dt="2025-12-05T03:11:49.930" v="4126" actId="478"/>
          <ac:picMkLst>
            <pc:docMk/>
            <pc:sldMk cId="1554567292" sldId="288"/>
            <ac:picMk id="24" creationId="{6F000A2C-7B13-E8DB-1CEC-417843373C54}"/>
          </ac:picMkLst>
        </pc:picChg>
      </pc:sldChg>
      <pc:sldChg chg="addSp delSp modSp add mod">
        <pc:chgData name="Jessica Bertram" userId="ae65e3095411f4f6" providerId="LiveId" clId="{B5FB1D19-3686-5864-8406-9C86D14C8DC2}" dt="2025-11-20T00:39:44.438" v="3912" actId="14100"/>
        <pc:sldMkLst>
          <pc:docMk/>
          <pc:sldMk cId="2128417498" sldId="289"/>
        </pc:sldMkLst>
        <pc:spChg chg="mod">
          <ac:chgData name="Jessica Bertram" userId="ae65e3095411f4f6" providerId="LiveId" clId="{B5FB1D19-3686-5864-8406-9C86D14C8DC2}" dt="2025-11-19T05:26:14.540" v="2841" actId="20577"/>
          <ac:spMkLst>
            <pc:docMk/>
            <pc:sldMk cId="2128417498" sldId="289"/>
            <ac:spMk id="7" creationId="{780AA1F2-AFAC-5E32-8365-42C2E58A9385}"/>
          </ac:spMkLst>
        </pc:spChg>
        <pc:spChg chg="add mod">
          <ac:chgData name="Jessica Bertram" userId="ae65e3095411f4f6" providerId="LiveId" clId="{B5FB1D19-3686-5864-8406-9C86D14C8DC2}" dt="2025-11-19T05:27:54.153" v="2889" actId="1036"/>
          <ac:spMkLst>
            <pc:docMk/>
            <pc:sldMk cId="2128417498" sldId="289"/>
            <ac:spMk id="11" creationId="{C3AEC215-0F0E-EC54-8177-AA77D30B93B9}"/>
          </ac:spMkLst>
        </pc:spChg>
        <pc:spChg chg="add mod">
          <ac:chgData name="Jessica Bertram" userId="ae65e3095411f4f6" providerId="LiveId" clId="{B5FB1D19-3686-5864-8406-9C86D14C8DC2}" dt="2025-11-19T05:28:10.633" v="2913" actId="1035"/>
          <ac:spMkLst>
            <pc:docMk/>
            <pc:sldMk cId="2128417498" sldId="289"/>
            <ac:spMk id="13" creationId="{465EBE65-B65E-0A6A-A686-12C73F469FB6}"/>
          </ac:spMkLst>
        </pc:spChg>
        <pc:picChg chg="add mod">
          <ac:chgData name="Jessica Bertram" userId="ae65e3095411f4f6" providerId="LiveId" clId="{B5FB1D19-3686-5864-8406-9C86D14C8DC2}" dt="2025-11-20T00:39:44.438" v="3912" actId="14100"/>
          <ac:picMkLst>
            <pc:docMk/>
            <pc:sldMk cId="2128417498" sldId="289"/>
            <ac:picMk id="10" creationId="{6952C0C6-AA4F-2D2A-9F6D-64DA7E61155C}"/>
          </ac:picMkLst>
        </pc:picChg>
        <pc:picChg chg="add mod">
          <ac:chgData name="Jessica Bertram" userId="ae65e3095411f4f6" providerId="LiveId" clId="{B5FB1D19-3686-5864-8406-9C86D14C8DC2}" dt="2025-11-19T05:27:15.387" v="2866"/>
          <ac:picMkLst>
            <pc:docMk/>
            <pc:sldMk cId="2128417498" sldId="289"/>
            <ac:picMk id="14" creationId="{49262594-6CF6-4C4F-E072-99FCE6E3BBA7}"/>
          </ac:picMkLst>
        </pc:picChg>
        <pc:picChg chg="add mod">
          <ac:chgData name="Jessica Bertram" userId="ae65e3095411f4f6" providerId="LiveId" clId="{B5FB1D19-3686-5864-8406-9C86D14C8DC2}" dt="2025-11-19T05:28:04.326" v="2912" actId="1037"/>
          <ac:picMkLst>
            <pc:docMk/>
            <pc:sldMk cId="2128417498" sldId="289"/>
            <ac:picMk id="18" creationId="{0A5B29E4-2999-F691-0E17-71B8F16D5CF0}"/>
          </ac:picMkLst>
        </pc:picChg>
      </pc:sldChg>
      <pc:sldChg chg="addSp delSp modSp add mod">
        <pc:chgData name="Jessica Bertram" userId="ae65e3095411f4f6" providerId="LiveId" clId="{B5FB1D19-3686-5864-8406-9C86D14C8DC2}" dt="2025-11-20T00:39:55.500" v="3944" actId="1038"/>
        <pc:sldMkLst>
          <pc:docMk/>
          <pc:sldMk cId="2406569580" sldId="290"/>
        </pc:sldMkLst>
        <pc:spChg chg="mod">
          <ac:chgData name="Jessica Bertram" userId="ae65e3095411f4f6" providerId="LiveId" clId="{B5FB1D19-3686-5864-8406-9C86D14C8DC2}" dt="2025-11-19T05:28:34.907" v="2948" actId="1036"/>
          <ac:spMkLst>
            <pc:docMk/>
            <pc:sldMk cId="2406569580" sldId="290"/>
            <ac:spMk id="13" creationId="{0C0846A0-EA00-B4D2-582B-DF267F5591B8}"/>
          </ac:spMkLst>
        </pc:spChg>
        <pc:spChg chg="add mod">
          <ac:chgData name="Jessica Bertram" userId="ae65e3095411f4f6" providerId="LiveId" clId="{B5FB1D19-3686-5864-8406-9C86D14C8DC2}" dt="2025-11-19T05:31:44.689" v="3019" actId="20577"/>
          <ac:spMkLst>
            <pc:docMk/>
            <pc:sldMk cId="2406569580" sldId="290"/>
            <ac:spMk id="19" creationId="{9ABAC451-22AD-2BD3-9836-525A677FDD77}"/>
          </ac:spMkLst>
        </pc:spChg>
        <pc:spChg chg="add mod">
          <ac:chgData name="Jessica Bertram" userId="ae65e3095411f4f6" providerId="LiveId" clId="{B5FB1D19-3686-5864-8406-9C86D14C8DC2}" dt="2025-11-20T00:39:55.500" v="3944" actId="1038"/>
          <ac:spMkLst>
            <pc:docMk/>
            <pc:sldMk cId="2406569580" sldId="290"/>
            <ac:spMk id="22" creationId="{9EBEA615-657A-CB63-F199-2B86E0FBF6B6}"/>
          </ac:spMkLst>
        </pc:spChg>
        <pc:picChg chg="add mod">
          <ac:chgData name="Jessica Bertram" userId="ae65e3095411f4f6" providerId="LiveId" clId="{B5FB1D19-3686-5864-8406-9C86D14C8DC2}" dt="2025-11-20T00:39:49.987" v="3918" actId="1035"/>
          <ac:picMkLst>
            <pc:docMk/>
            <pc:sldMk cId="2406569580" sldId="290"/>
            <ac:picMk id="9" creationId="{A4F82C26-4DB4-272F-C6EB-D6FD05500119}"/>
          </ac:picMkLst>
        </pc:picChg>
        <pc:picChg chg="add mod">
          <ac:chgData name="Jessica Bertram" userId="ae65e3095411f4f6" providerId="LiveId" clId="{B5FB1D19-3686-5864-8406-9C86D14C8DC2}" dt="2025-11-19T05:31:12.014" v="3013" actId="1038"/>
          <ac:picMkLst>
            <pc:docMk/>
            <pc:sldMk cId="2406569580" sldId="290"/>
            <ac:picMk id="20" creationId="{6BD71A0F-A281-9933-72E8-B07852AA9321}"/>
          </ac:picMkLst>
        </pc:picChg>
      </pc:sldChg>
      <pc:sldChg chg="addSp delSp modSp add mod">
        <pc:chgData name="Jessica Bertram" userId="ae65e3095411f4f6" providerId="LiveId" clId="{B5FB1D19-3686-5864-8406-9C86D14C8DC2}" dt="2025-12-05T02:15:41.685" v="4101" actId="207"/>
        <pc:sldMkLst>
          <pc:docMk/>
          <pc:sldMk cId="1806759461" sldId="291"/>
        </pc:sldMkLst>
        <pc:spChg chg="mod">
          <ac:chgData name="Jessica Bertram" userId="ae65e3095411f4f6" providerId="LiveId" clId="{B5FB1D19-3686-5864-8406-9C86D14C8DC2}" dt="2025-11-19T05:33:33.408" v="3127" actId="20577"/>
          <ac:spMkLst>
            <pc:docMk/>
            <pc:sldMk cId="1806759461" sldId="291"/>
            <ac:spMk id="7" creationId="{0CCF911B-A948-8C2C-BBF0-87DC06713105}"/>
          </ac:spMkLst>
        </pc:spChg>
        <pc:spChg chg="add mod">
          <ac:chgData name="Jessica Bertram" userId="ae65e3095411f4f6" providerId="LiveId" clId="{B5FB1D19-3686-5864-8406-9C86D14C8DC2}" dt="2025-11-19T05:35:09.555" v="3154" actId="1076"/>
          <ac:spMkLst>
            <pc:docMk/>
            <pc:sldMk cId="1806759461" sldId="291"/>
            <ac:spMk id="10" creationId="{597BECCF-37E9-EE20-3F87-034A1104C05A}"/>
          </ac:spMkLst>
        </pc:spChg>
        <pc:spChg chg="add mod">
          <ac:chgData name="Jessica Bertram" userId="ae65e3095411f4f6" providerId="LiveId" clId="{B5FB1D19-3686-5864-8406-9C86D14C8DC2}" dt="2025-12-05T02:15:41.685" v="4101" actId="207"/>
          <ac:spMkLst>
            <pc:docMk/>
            <pc:sldMk cId="1806759461" sldId="291"/>
            <ac:spMk id="15" creationId="{31D50C99-F361-EDE4-44D0-05D416073E4A}"/>
          </ac:spMkLst>
        </pc:spChg>
        <pc:spChg chg="add mod">
          <ac:chgData name="Jessica Bertram" userId="ae65e3095411f4f6" providerId="LiveId" clId="{B5FB1D19-3686-5864-8406-9C86D14C8DC2}" dt="2025-11-19T05:35:05.736" v="3153" actId="1076"/>
          <ac:spMkLst>
            <pc:docMk/>
            <pc:sldMk cId="1806759461" sldId="291"/>
            <ac:spMk id="23" creationId="{D5DDAE07-3BC6-F75B-CA26-68B064F936EC}"/>
          </ac:spMkLst>
        </pc:spChg>
      </pc:sldChg>
      <pc:sldChg chg="addSp delSp modSp add mod">
        <pc:chgData name="Jessica Bertram" userId="ae65e3095411f4f6" providerId="LiveId" clId="{B5FB1D19-3686-5864-8406-9C86D14C8DC2}" dt="2025-11-19T05:40:06.083" v="3208" actId="1035"/>
        <pc:sldMkLst>
          <pc:docMk/>
          <pc:sldMk cId="3092244983" sldId="292"/>
        </pc:sldMkLst>
        <pc:picChg chg="add mod">
          <ac:chgData name="Jessica Bertram" userId="ae65e3095411f4f6" providerId="LiveId" clId="{B5FB1D19-3686-5864-8406-9C86D14C8DC2}" dt="2025-11-19T05:40:06.083" v="3208" actId="1035"/>
          <ac:picMkLst>
            <pc:docMk/>
            <pc:sldMk cId="3092244983" sldId="292"/>
            <ac:picMk id="9" creationId="{A9E12ABB-8CE6-E47D-4607-B7C228A2AC51}"/>
          </ac:picMkLst>
        </pc:picChg>
        <pc:picChg chg="add mod">
          <ac:chgData name="Jessica Bertram" userId="ae65e3095411f4f6" providerId="LiveId" clId="{B5FB1D19-3686-5864-8406-9C86D14C8DC2}" dt="2025-11-19T05:39:26.145" v="3204" actId="1036"/>
          <ac:picMkLst>
            <pc:docMk/>
            <pc:sldMk cId="3092244983" sldId="292"/>
            <ac:picMk id="13" creationId="{D5DAE3A2-BB91-74A1-C357-F16E98424060}"/>
          </ac:picMkLst>
        </pc:picChg>
      </pc:sldChg>
      <pc:sldChg chg="addSp delSp modSp add mod">
        <pc:chgData name="Jessica Bertram" userId="ae65e3095411f4f6" providerId="LiveId" clId="{B5FB1D19-3686-5864-8406-9C86D14C8DC2}" dt="2025-11-19T05:43:14.226" v="3253"/>
        <pc:sldMkLst>
          <pc:docMk/>
          <pc:sldMk cId="972881754" sldId="293"/>
        </pc:sldMkLst>
        <pc:spChg chg="add mod">
          <ac:chgData name="Jessica Bertram" userId="ae65e3095411f4f6" providerId="LiveId" clId="{B5FB1D19-3686-5864-8406-9C86D14C8DC2}" dt="2025-11-19T05:40:49.845" v="3224" actId="1038"/>
          <ac:spMkLst>
            <pc:docMk/>
            <pc:sldMk cId="972881754" sldId="293"/>
            <ac:spMk id="10" creationId="{32647D19-BC9E-EC58-AB9E-90B451125274}"/>
          </ac:spMkLst>
        </pc:spChg>
        <pc:spChg chg="add mod">
          <ac:chgData name="Jessica Bertram" userId="ae65e3095411f4f6" providerId="LiveId" clId="{B5FB1D19-3686-5864-8406-9C86D14C8DC2}" dt="2025-11-19T05:40:30.495" v="3214" actId="1076"/>
          <ac:spMkLst>
            <pc:docMk/>
            <pc:sldMk cId="972881754" sldId="293"/>
            <ac:spMk id="11" creationId="{D6E83DA2-7BA7-484E-C977-894DE3AC53D7}"/>
          </ac:spMkLst>
        </pc:spChg>
        <pc:graphicFrameChg chg="add mod">
          <ac:chgData name="Jessica Bertram" userId="ae65e3095411f4f6" providerId="LiveId" clId="{B5FB1D19-3686-5864-8406-9C86D14C8DC2}" dt="2025-11-19T05:43:14.226" v="3253"/>
          <ac:graphicFrameMkLst>
            <pc:docMk/>
            <pc:sldMk cId="972881754" sldId="293"/>
            <ac:graphicFrameMk id="21" creationId="{2BF05C5F-69EB-0F9A-4DE6-C20B296831B1}"/>
          </ac:graphicFrameMkLst>
        </pc:graphicFrameChg>
        <pc:picChg chg="add mod">
          <ac:chgData name="Jessica Bertram" userId="ae65e3095411f4f6" providerId="LiveId" clId="{B5FB1D19-3686-5864-8406-9C86D14C8DC2}" dt="2025-11-19T05:42:57.820" v="3250" actId="1035"/>
          <ac:picMkLst>
            <pc:docMk/>
            <pc:sldMk cId="972881754" sldId="293"/>
            <ac:picMk id="15" creationId="{E5FEAF1D-1924-2410-C508-19BBCA40ECC9}"/>
          </ac:picMkLst>
        </pc:picChg>
        <pc:picChg chg="add mod">
          <ac:chgData name="Jessica Bertram" userId="ae65e3095411f4f6" providerId="LiveId" clId="{B5FB1D19-3686-5864-8406-9C86D14C8DC2}" dt="2025-11-19T05:42:27.074" v="3248"/>
          <ac:picMkLst>
            <pc:docMk/>
            <pc:sldMk cId="972881754" sldId="293"/>
            <ac:picMk id="19" creationId="{D6865B67-6022-A610-0055-9246C8043EFE}"/>
          </ac:picMkLst>
        </pc:picChg>
      </pc:sldChg>
      <pc:sldChg chg="addSp delSp modSp add mod">
        <pc:chgData name="Jessica Bertram" userId="ae65e3095411f4f6" providerId="LiveId" clId="{B5FB1D19-3686-5864-8406-9C86D14C8DC2}" dt="2025-11-19T05:50:32.413" v="3351" actId="1035"/>
        <pc:sldMkLst>
          <pc:docMk/>
          <pc:sldMk cId="138358814" sldId="294"/>
        </pc:sldMkLst>
        <pc:spChg chg="mod">
          <ac:chgData name="Jessica Bertram" userId="ae65e3095411f4f6" providerId="LiveId" clId="{B5FB1D19-3686-5864-8406-9C86D14C8DC2}" dt="2025-11-19T05:44:13.896" v="3259" actId="20577"/>
          <ac:spMkLst>
            <pc:docMk/>
            <pc:sldMk cId="138358814" sldId="294"/>
            <ac:spMk id="7" creationId="{32E9F0CB-BB8A-02CF-E536-B4ABBF091FF8}"/>
          </ac:spMkLst>
        </pc:spChg>
        <pc:spChg chg="add mod">
          <ac:chgData name="Jessica Bertram" userId="ae65e3095411f4f6" providerId="LiveId" clId="{B5FB1D19-3686-5864-8406-9C86D14C8DC2}" dt="2025-11-19T05:50:32.413" v="3351" actId="1035"/>
          <ac:spMkLst>
            <pc:docMk/>
            <pc:sldMk cId="138358814" sldId="294"/>
            <ac:spMk id="8" creationId="{5E094550-10C5-A8A5-4278-2211E8D302E9}"/>
          </ac:spMkLst>
        </pc:spChg>
        <pc:spChg chg="add mod">
          <ac:chgData name="Jessica Bertram" userId="ae65e3095411f4f6" providerId="LiveId" clId="{B5FB1D19-3686-5864-8406-9C86D14C8DC2}" dt="2025-11-19T05:48:13.300" v="3315" actId="1076"/>
          <ac:spMkLst>
            <pc:docMk/>
            <pc:sldMk cId="138358814" sldId="294"/>
            <ac:spMk id="13" creationId="{19FA3FE8-D026-EF15-527D-38533895999D}"/>
          </ac:spMkLst>
        </pc:spChg>
        <pc:graphicFrameChg chg="add mod modGraphic">
          <ac:chgData name="Jessica Bertram" userId="ae65e3095411f4f6" providerId="LiveId" clId="{B5FB1D19-3686-5864-8406-9C86D14C8DC2}" dt="2025-11-19T05:48:03.402" v="3313" actId="1076"/>
          <ac:graphicFrameMkLst>
            <pc:docMk/>
            <pc:sldMk cId="138358814" sldId="294"/>
            <ac:graphicFrameMk id="24" creationId="{BF7D53E2-BA40-9EC1-EA25-6F4BD1CBD989}"/>
          </ac:graphicFrameMkLst>
        </pc:graphicFrameChg>
        <pc:picChg chg="add mod">
          <ac:chgData name="Jessica Bertram" userId="ae65e3095411f4f6" providerId="LiveId" clId="{B5FB1D19-3686-5864-8406-9C86D14C8DC2}" dt="2025-11-19T05:48:10.202" v="3314" actId="1076"/>
          <ac:picMkLst>
            <pc:docMk/>
            <pc:sldMk cId="138358814" sldId="294"/>
            <ac:picMk id="17" creationId="{CE2737CC-C6F7-A345-A4F9-F8EB051299D9}"/>
          </ac:picMkLst>
        </pc:picChg>
        <pc:picChg chg="add mod">
          <ac:chgData name="Jessica Bertram" userId="ae65e3095411f4f6" providerId="LiveId" clId="{B5FB1D19-3686-5864-8406-9C86D14C8DC2}" dt="2025-11-19T05:48:34.979" v="3318"/>
          <ac:picMkLst>
            <pc:docMk/>
            <pc:sldMk cId="138358814" sldId="294"/>
            <ac:picMk id="23" creationId="{77EFFEE8-474D-17F6-6B7A-485F0A97664C}"/>
          </ac:picMkLst>
        </pc:picChg>
      </pc:sldChg>
      <pc:sldChg chg="addSp delSp modSp add mod">
        <pc:chgData name="Jessica Bertram" userId="ae65e3095411f4f6" providerId="LiveId" clId="{B5FB1D19-3686-5864-8406-9C86D14C8DC2}" dt="2025-11-19T05:50:27.491" v="3350" actId="1035"/>
        <pc:sldMkLst>
          <pc:docMk/>
          <pc:sldMk cId="2953733057" sldId="295"/>
        </pc:sldMkLst>
        <pc:spChg chg="mod">
          <ac:chgData name="Jessica Bertram" userId="ae65e3095411f4f6" providerId="LiveId" clId="{B5FB1D19-3686-5864-8406-9C86D14C8DC2}" dt="2025-11-19T05:50:27.491" v="3350" actId="1035"/>
          <ac:spMkLst>
            <pc:docMk/>
            <pc:sldMk cId="2953733057" sldId="295"/>
            <ac:spMk id="8" creationId="{DC94269F-0487-3092-EFE8-81495C503CD8}"/>
          </ac:spMkLst>
        </pc:spChg>
        <pc:spChg chg="add mod">
          <ac:chgData name="Jessica Bertram" userId="ae65e3095411f4f6" providerId="LiveId" clId="{B5FB1D19-3686-5864-8406-9C86D14C8DC2}" dt="2025-11-19T05:50:21.234" v="3348" actId="207"/>
          <ac:spMkLst>
            <pc:docMk/>
            <pc:sldMk cId="2953733057" sldId="295"/>
            <ac:spMk id="10" creationId="{03E34744-1F53-CEF3-2AC5-C13682A3E741}"/>
          </ac:spMkLst>
        </pc:spChg>
      </pc:sldChg>
      <pc:sldChg chg="addSp modSp add mod">
        <pc:chgData name="Jessica Bertram" userId="ae65e3095411f4f6" providerId="LiveId" clId="{B5FB1D19-3686-5864-8406-9C86D14C8DC2}" dt="2025-11-19T05:51:19.247" v="3408" actId="1038"/>
        <pc:sldMkLst>
          <pc:docMk/>
          <pc:sldMk cId="1763447774" sldId="296"/>
        </pc:sldMkLst>
        <pc:spChg chg="mod">
          <ac:chgData name="Jessica Bertram" userId="ae65e3095411f4f6" providerId="LiveId" clId="{B5FB1D19-3686-5864-8406-9C86D14C8DC2}" dt="2025-11-19T05:51:11.825" v="3367" actId="20577"/>
          <ac:spMkLst>
            <pc:docMk/>
            <pc:sldMk cId="1763447774" sldId="296"/>
            <ac:spMk id="10" creationId="{3FED630C-28FB-4EC7-B8CB-63A84EC2DFEE}"/>
          </ac:spMkLst>
        </pc:spChg>
        <pc:spChg chg="add mod">
          <ac:chgData name="Jessica Bertram" userId="ae65e3095411f4f6" providerId="LiveId" clId="{B5FB1D19-3686-5864-8406-9C86D14C8DC2}" dt="2025-11-19T05:51:19.247" v="3408" actId="1038"/>
          <ac:spMkLst>
            <pc:docMk/>
            <pc:sldMk cId="1763447774" sldId="296"/>
            <ac:spMk id="11" creationId="{05A99894-4DB6-893C-0812-EACE34572676}"/>
          </ac:spMkLst>
        </pc:spChg>
      </pc:sldChg>
      <pc:sldChg chg="addSp delSp modSp add mod">
        <pc:chgData name="Jessica Bertram" userId="ae65e3095411f4f6" providerId="LiveId" clId="{B5FB1D19-3686-5864-8406-9C86D14C8DC2}" dt="2025-11-19T05:52:10.240" v="3420" actId="20577"/>
        <pc:sldMkLst>
          <pc:docMk/>
          <pc:sldMk cId="2127317360" sldId="297"/>
        </pc:sldMkLst>
        <pc:spChg chg="mod">
          <ac:chgData name="Jessica Bertram" userId="ae65e3095411f4f6" providerId="LiveId" clId="{B5FB1D19-3686-5864-8406-9C86D14C8DC2}" dt="2025-11-19T05:52:10.240" v="3420" actId="20577"/>
          <ac:spMkLst>
            <pc:docMk/>
            <pc:sldMk cId="2127317360" sldId="297"/>
            <ac:spMk id="7" creationId="{6B358CAF-0D6B-2041-52EF-25329D5F9C5B}"/>
          </ac:spMkLst>
        </pc:spChg>
        <pc:spChg chg="mod">
          <ac:chgData name="Jessica Bertram" userId="ae65e3095411f4f6" providerId="LiveId" clId="{B5FB1D19-3686-5864-8406-9C86D14C8DC2}" dt="2025-11-19T05:52:01.395" v="3416" actId="20577"/>
          <ac:spMkLst>
            <pc:docMk/>
            <pc:sldMk cId="2127317360" sldId="297"/>
            <ac:spMk id="9" creationId="{C8FC3696-B1C7-F39A-CCEA-A4E427C27DCF}"/>
          </ac:spMkLst>
        </pc:spChg>
        <pc:spChg chg="add mod">
          <ac:chgData name="Jessica Bertram" userId="ae65e3095411f4f6" providerId="LiveId" clId="{B5FB1D19-3686-5864-8406-9C86D14C8DC2}" dt="2025-11-19T05:51:51.825" v="3413"/>
          <ac:spMkLst>
            <pc:docMk/>
            <pc:sldMk cId="2127317360" sldId="297"/>
            <ac:spMk id="10" creationId="{6AECAB81-E496-6ED5-31AF-DD2BE3C6225C}"/>
          </ac:spMkLst>
        </pc:spChg>
      </pc:sldChg>
      <pc:sldChg chg="addSp delSp modSp add mod">
        <pc:chgData name="Jessica Bertram" userId="ae65e3095411f4f6" providerId="LiveId" clId="{B5FB1D19-3686-5864-8406-9C86D14C8DC2}" dt="2025-11-19T05:55:33.665" v="3506" actId="20577"/>
        <pc:sldMkLst>
          <pc:docMk/>
          <pc:sldMk cId="387803456" sldId="298"/>
        </pc:sldMkLst>
        <pc:spChg chg="mod">
          <ac:chgData name="Jessica Bertram" userId="ae65e3095411f4f6" providerId="LiveId" clId="{B5FB1D19-3686-5864-8406-9C86D14C8DC2}" dt="2025-11-19T05:52:53.066" v="3472" actId="1038"/>
          <ac:spMkLst>
            <pc:docMk/>
            <pc:sldMk cId="387803456" sldId="298"/>
            <ac:spMk id="7" creationId="{2D985222-3103-28F5-FE99-6680319E64F2}"/>
          </ac:spMkLst>
        </pc:spChg>
        <pc:spChg chg="mod">
          <ac:chgData name="Jessica Bertram" userId="ae65e3095411f4f6" providerId="LiveId" clId="{B5FB1D19-3686-5864-8406-9C86D14C8DC2}" dt="2025-11-19T05:52:33.076" v="3463" actId="20577"/>
          <ac:spMkLst>
            <pc:docMk/>
            <pc:sldMk cId="387803456" sldId="298"/>
            <ac:spMk id="10" creationId="{01BADABB-4B93-2DD7-F343-9C121777A772}"/>
          </ac:spMkLst>
        </pc:spChg>
        <pc:spChg chg="add mod">
          <ac:chgData name="Jessica Bertram" userId="ae65e3095411f4f6" providerId="LiveId" clId="{B5FB1D19-3686-5864-8406-9C86D14C8DC2}" dt="2025-11-19T05:55:33.665" v="3506" actId="20577"/>
          <ac:spMkLst>
            <pc:docMk/>
            <pc:sldMk cId="387803456" sldId="298"/>
            <ac:spMk id="12" creationId="{7932141F-751E-8FF9-6092-E0B09E61D853}"/>
          </ac:spMkLst>
        </pc:spChg>
        <pc:spChg chg="add mod">
          <ac:chgData name="Jessica Bertram" userId="ae65e3095411f4f6" providerId="LiveId" clId="{B5FB1D19-3686-5864-8406-9C86D14C8DC2}" dt="2025-11-19T05:55:09.578" v="3499" actId="1076"/>
          <ac:spMkLst>
            <pc:docMk/>
            <pc:sldMk cId="387803456" sldId="298"/>
            <ac:spMk id="14" creationId="{7A47B30B-962F-FDE5-1663-5A2D1246E6DD}"/>
          </ac:spMkLst>
        </pc:spChg>
      </pc:sldChg>
      <pc:sldChg chg="addSp delSp modSp add mod">
        <pc:chgData name="Jessica Bertram" userId="ae65e3095411f4f6" providerId="LiveId" clId="{B5FB1D19-3686-5864-8406-9C86D14C8DC2}" dt="2025-11-19T05:57:57.858" v="3566" actId="1036"/>
        <pc:sldMkLst>
          <pc:docMk/>
          <pc:sldMk cId="3064052998" sldId="299"/>
        </pc:sldMkLst>
        <pc:spChg chg="add mod">
          <ac:chgData name="Jessica Bertram" userId="ae65e3095411f4f6" providerId="LiveId" clId="{B5FB1D19-3686-5864-8406-9C86D14C8DC2}" dt="2025-11-19T05:57:57.858" v="3566" actId="1036"/>
          <ac:spMkLst>
            <pc:docMk/>
            <pc:sldMk cId="3064052998" sldId="299"/>
            <ac:spMk id="11" creationId="{CB5FE8F5-5038-666D-F121-0DDB05DF84AD}"/>
          </ac:spMkLst>
        </pc:spChg>
      </pc:sldChg>
      <pc:sldChg chg="addSp delSp modSp add mod">
        <pc:chgData name="Jessica Bertram" userId="ae65e3095411f4f6" providerId="LiveId" clId="{B5FB1D19-3686-5864-8406-9C86D14C8DC2}" dt="2025-11-19T05:59:03.171" v="3602" actId="1036"/>
        <pc:sldMkLst>
          <pc:docMk/>
          <pc:sldMk cId="2858198429" sldId="300"/>
        </pc:sldMkLst>
        <pc:spChg chg="add mod">
          <ac:chgData name="Jessica Bertram" userId="ae65e3095411f4f6" providerId="LiveId" clId="{B5FB1D19-3686-5864-8406-9C86D14C8DC2}" dt="2025-11-19T05:58:58.602" v="3588" actId="1036"/>
          <ac:spMkLst>
            <pc:docMk/>
            <pc:sldMk cId="2858198429" sldId="300"/>
            <ac:spMk id="12" creationId="{4AA22B78-59A4-508A-8D61-17CDDF5B59D6}"/>
          </ac:spMkLst>
        </pc:spChg>
        <pc:spChg chg="add mod">
          <ac:chgData name="Jessica Bertram" userId="ae65e3095411f4f6" providerId="LiveId" clId="{B5FB1D19-3686-5864-8406-9C86D14C8DC2}" dt="2025-11-19T05:59:03.171" v="3602" actId="1036"/>
          <ac:spMkLst>
            <pc:docMk/>
            <pc:sldMk cId="2858198429" sldId="300"/>
            <ac:spMk id="14" creationId="{43DF651E-47F0-3223-0006-3DEB00EC8AB8}"/>
          </ac:spMkLst>
        </pc:spChg>
        <pc:picChg chg="add mod">
          <ac:chgData name="Jessica Bertram" userId="ae65e3095411f4f6" providerId="LiveId" clId="{B5FB1D19-3686-5864-8406-9C86D14C8DC2}" dt="2025-11-19T05:58:32.061" v="3573"/>
          <ac:picMkLst>
            <pc:docMk/>
            <pc:sldMk cId="2858198429" sldId="300"/>
            <ac:picMk id="13" creationId="{7F3C682A-D852-DEB4-DFC4-CAFC6D9EA2D1}"/>
          </ac:picMkLst>
        </pc:picChg>
      </pc:sldChg>
      <pc:sldChg chg="addSp delSp modSp add mod">
        <pc:chgData name="Jessica Bertram" userId="ae65e3095411f4f6" providerId="LiveId" clId="{B5FB1D19-3686-5864-8406-9C86D14C8DC2}" dt="2025-12-05T03:12:45.424" v="4164" actId="1076"/>
        <pc:sldMkLst>
          <pc:docMk/>
          <pc:sldMk cId="2947504745" sldId="301"/>
        </pc:sldMkLst>
        <pc:spChg chg="mod">
          <ac:chgData name="Jessica Bertram" userId="ae65e3095411f4f6" providerId="LiveId" clId="{B5FB1D19-3686-5864-8406-9C86D14C8DC2}" dt="2025-12-05T03:12:45.424" v="4164" actId="1076"/>
          <ac:spMkLst>
            <pc:docMk/>
            <pc:sldMk cId="2947504745" sldId="301"/>
            <ac:spMk id="15" creationId="{5601B1CF-B499-7000-6B71-49BFD603F694}"/>
          </ac:spMkLst>
        </pc:spChg>
        <pc:graphicFrameChg chg="mod modGraphic">
          <ac:chgData name="Jessica Bertram" userId="ae65e3095411f4f6" providerId="LiveId" clId="{B5FB1D19-3686-5864-8406-9C86D14C8DC2}" dt="2025-12-05T03:12:04.123" v="4134" actId="14100"/>
          <ac:graphicFrameMkLst>
            <pc:docMk/>
            <pc:sldMk cId="2947504745" sldId="301"/>
            <ac:graphicFrameMk id="21" creationId="{3DEDA9F4-F223-F478-B919-25823D4701EA}"/>
          </ac:graphicFrameMkLst>
        </pc:graphicFrameChg>
        <pc:picChg chg="del">
          <ac:chgData name="Jessica Bertram" userId="ae65e3095411f4f6" providerId="LiveId" clId="{B5FB1D19-3686-5864-8406-9C86D14C8DC2}" dt="2025-12-05T03:11:58.760" v="4132" actId="478"/>
          <ac:picMkLst>
            <pc:docMk/>
            <pc:sldMk cId="2947504745" sldId="301"/>
            <ac:picMk id="9" creationId="{4AF60ABE-3155-A7AB-234E-B34B803D50DE}"/>
          </ac:picMkLst>
        </pc:picChg>
        <pc:picChg chg="add mod">
          <ac:chgData name="Jessica Bertram" userId="ae65e3095411f4f6" providerId="LiveId" clId="{B5FB1D19-3686-5864-8406-9C86D14C8DC2}" dt="2025-12-05T03:12:40.928" v="4163"/>
          <ac:picMkLst>
            <pc:docMk/>
            <pc:sldMk cId="2947504745" sldId="301"/>
            <ac:picMk id="10" creationId="{1ACD935A-F1B8-239D-3B4C-8974AC4F0717}"/>
          </ac:picMkLst>
        </pc:picChg>
        <pc:picChg chg="mod">
          <ac:chgData name="Jessica Bertram" userId="ae65e3095411f4f6" providerId="LiveId" clId="{B5FB1D19-3686-5864-8406-9C86D14C8DC2}" dt="2025-12-05T03:12:08.629" v="4141" actId="1036"/>
          <ac:picMkLst>
            <pc:docMk/>
            <pc:sldMk cId="2947504745" sldId="301"/>
            <ac:picMk id="22" creationId="{101CC6B3-B9E4-55D5-E574-18C472CCC82A}"/>
          </ac:picMkLst>
        </pc:picChg>
        <pc:picChg chg="mod">
          <ac:chgData name="Jessica Bertram" userId="ae65e3095411f4f6" providerId="LiveId" clId="{B5FB1D19-3686-5864-8406-9C86D14C8DC2}" dt="2025-12-05T03:12:12.201" v="4148" actId="1036"/>
          <ac:picMkLst>
            <pc:docMk/>
            <pc:sldMk cId="2947504745" sldId="301"/>
            <ac:picMk id="23" creationId="{91FAD318-BC91-FC6A-D93F-2E47B1ECB052}"/>
          </ac:picMkLst>
        </pc:picChg>
        <pc:picChg chg="del">
          <ac:chgData name="Jessica Bertram" userId="ae65e3095411f4f6" providerId="LiveId" clId="{B5FB1D19-3686-5864-8406-9C86D14C8DC2}" dt="2025-12-05T03:12:32.715" v="4162" actId="478"/>
          <ac:picMkLst>
            <pc:docMk/>
            <pc:sldMk cId="2947504745" sldId="301"/>
            <ac:picMk id="24" creationId="{CA3A5E0E-2EEE-147B-D20C-7AFC280C7A44}"/>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ADC3E-22C3-4DB3-8786-E2F2729F03B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DAC81E2-67AE-46B7-9C3C-9F7820CE464C}">
      <dgm:prSet/>
      <dgm:spPr/>
      <dgm:t>
        <a:bodyPr/>
        <a:lstStyle/>
        <a:p>
          <a:r>
            <a:rPr lang="en-AU"/>
            <a:t>On her CAS calculator, she enters the episode number into list 1, and the average rank in list 2. She then calculates the correlation coefficient as </a:t>
          </a:r>
          <a:r>
            <a:rPr lang="en-AU" b="1"/>
            <a:t>r = 0.44</a:t>
          </a:r>
          <a:endParaRPr lang="en-US"/>
        </a:p>
      </dgm:t>
    </dgm:pt>
    <dgm:pt modelId="{770A7605-8749-49A3-A913-945CD0F116BE}" type="parTrans" cxnId="{476B3E2D-7499-444F-8F79-FB24CB6CBC41}">
      <dgm:prSet/>
      <dgm:spPr/>
      <dgm:t>
        <a:bodyPr/>
        <a:lstStyle/>
        <a:p>
          <a:endParaRPr lang="en-US"/>
        </a:p>
      </dgm:t>
    </dgm:pt>
    <dgm:pt modelId="{A7DBBCD5-4AD8-401A-901A-05FFB4310222}" type="sibTrans" cxnId="{476B3E2D-7499-444F-8F79-FB24CB6CBC41}">
      <dgm:prSet/>
      <dgm:spPr/>
      <dgm:t>
        <a:bodyPr/>
        <a:lstStyle/>
        <a:p>
          <a:endParaRPr lang="en-US"/>
        </a:p>
      </dgm:t>
    </dgm:pt>
    <dgm:pt modelId="{2DD7C284-4C06-4ABE-8BCD-2E0390253945}">
      <dgm:prSet/>
      <dgm:spPr/>
      <dgm:t>
        <a:bodyPr/>
        <a:lstStyle/>
        <a:p>
          <a:r>
            <a:rPr lang="en-AU"/>
            <a:t>She interprets that there is a weak positive correlation between the episode number and peoples’ opinion of Jerimiah. There is a little evidence to show that the more episodes they watch, the more they like Jerimiah for Belly.</a:t>
          </a:r>
          <a:endParaRPr lang="en-US"/>
        </a:p>
      </dgm:t>
    </dgm:pt>
    <dgm:pt modelId="{1F14CE25-89C9-4ECE-B41A-79DFBDEAEB21}" type="parTrans" cxnId="{7E7BE508-D51F-45BC-BF32-067648C594FC}">
      <dgm:prSet/>
      <dgm:spPr/>
      <dgm:t>
        <a:bodyPr/>
        <a:lstStyle/>
        <a:p>
          <a:endParaRPr lang="en-US"/>
        </a:p>
      </dgm:t>
    </dgm:pt>
    <dgm:pt modelId="{8ECA2DFE-A8CE-4CBC-961F-7D29DC0CF518}" type="sibTrans" cxnId="{7E7BE508-D51F-45BC-BF32-067648C594FC}">
      <dgm:prSet/>
      <dgm:spPr/>
      <dgm:t>
        <a:bodyPr/>
        <a:lstStyle/>
        <a:p>
          <a:endParaRPr lang="en-US"/>
        </a:p>
      </dgm:t>
    </dgm:pt>
    <dgm:pt modelId="{2CABC898-6C25-F745-ADC2-428A13AF84B5}" type="pres">
      <dgm:prSet presAssocID="{059ADC3E-22C3-4DB3-8786-E2F2729F03B5}" presName="hierChild1" presStyleCnt="0">
        <dgm:presLayoutVars>
          <dgm:chPref val="1"/>
          <dgm:dir/>
          <dgm:animOne val="branch"/>
          <dgm:animLvl val="lvl"/>
          <dgm:resizeHandles/>
        </dgm:presLayoutVars>
      </dgm:prSet>
      <dgm:spPr/>
    </dgm:pt>
    <dgm:pt modelId="{62083337-C43C-2D42-BD07-7AE1CA18B20D}" type="pres">
      <dgm:prSet presAssocID="{2DAC81E2-67AE-46B7-9C3C-9F7820CE464C}" presName="hierRoot1" presStyleCnt="0"/>
      <dgm:spPr/>
    </dgm:pt>
    <dgm:pt modelId="{C02E313D-6583-DF4F-BDCA-26AEC415EA78}" type="pres">
      <dgm:prSet presAssocID="{2DAC81E2-67AE-46B7-9C3C-9F7820CE464C}" presName="composite" presStyleCnt="0"/>
      <dgm:spPr/>
    </dgm:pt>
    <dgm:pt modelId="{BE6EE944-9AED-2F44-9989-90897DF3154C}" type="pres">
      <dgm:prSet presAssocID="{2DAC81E2-67AE-46B7-9C3C-9F7820CE464C}" presName="background" presStyleLbl="node0" presStyleIdx="0" presStyleCnt="2"/>
      <dgm:spPr>
        <a:solidFill>
          <a:schemeClr val="accent1">
            <a:lumMod val="40000"/>
            <a:lumOff val="60000"/>
          </a:schemeClr>
        </a:solidFill>
      </dgm:spPr>
    </dgm:pt>
    <dgm:pt modelId="{C4EF54FF-7B6E-C946-BB71-7B72F885E4A1}" type="pres">
      <dgm:prSet presAssocID="{2DAC81E2-67AE-46B7-9C3C-9F7820CE464C}" presName="text" presStyleLbl="fgAcc0" presStyleIdx="0" presStyleCnt="2">
        <dgm:presLayoutVars>
          <dgm:chPref val="3"/>
        </dgm:presLayoutVars>
      </dgm:prSet>
      <dgm:spPr/>
    </dgm:pt>
    <dgm:pt modelId="{6972E467-43FF-A445-B90F-901AB111144B}" type="pres">
      <dgm:prSet presAssocID="{2DAC81E2-67AE-46B7-9C3C-9F7820CE464C}" presName="hierChild2" presStyleCnt="0"/>
      <dgm:spPr/>
    </dgm:pt>
    <dgm:pt modelId="{81426C22-157D-554B-BCBA-45899B723F2D}" type="pres">
      <dgm:prSet presAssocID="{2DD7C284-4C06-4ABE-8BCD-2E0390253945}" presName="hierRoot1" presStyleCnt="0"/>
      <dgm:spPr/>
    </dgm:pt>
    <dgm:pt modelId="{F86E4D66-931E-9A4B-B3A8-705EC193C43B}" type="pres">
      <dgm:prSet presAssocID="{2DD7C284-4C06-4ABE-8BCD-2E0390253945}" presName="composite" presStyleCnt="0"/>
      <dgm:spPr/>
    </dgm:pt>
    <dgm:pt modelId="{37F0004A-A6AE-9641-82B3-94C7226925BD}" type="pres">
      <dgm:prSet presAssocID="{2DD7C284-4C06-4ABE-8BCD-2E0390253945}" presName="background" presStyleLbl="node0" presStyleIdx="1" presStyleCnt="2"/>
      <dgm:spPr>
        <a:solidFill>
          <a:schemeClr val="accent1">
            <a:lumMod val="40000"/>
            <a:lumOff val="60000"/>
          </a:schemeClr>
        </a:solidFill>
      </dgm:spPr>
    </dgm:pt>
    <dgm:pt modelId="{060CEE9D-1138-E743-AADC-68F0233824F9}" type="pres">
      <dgm:prSet presAssocID="{2DD7C284-4C06-4ABE-8BCD-2E0390253945}" presName="text" presStyleLbl="fgAcc0" presStyleIdx="1" presStyleCnt="2">
        <dgm:presLayoutVars>
          <dgm:chPref val="3"/>
        </dgm:presLayoutVars>
      </dgm:prSet>
      <dgm:spPr/>
    </dgm:pt>
    <dgm:pt modelId="{FA7DBD94-9F94-0D49-8BF4-50F0FF8429B3}" type="pres">
      <dgm:prSet presAssocID="{2DD7C284-4C06-4ABE-8BCD-2E0390253945}" presName="hierChild2" presStyleCnt="0"/>
      <dgm:spPr/>
    </dgm:pt>
  </dgm:ptLst>
  <dgm:cxnLst>
    <dgm:cxn modelId="{C63A5D07-F930-FF41-9C02-A7807453C5D0}" type="presOf" srcId="{059ADC3E-22C3-4DB3-8786-E2F2729F03B5}" destId="{2CABC898-6C25-F745-ADC2-428A13AF84B5}" srcOrd="0" destOrd="0" presId="urn:microsoft.com/office/officeart/2005/8/layout/hierarchy1"/>
    <dgm:cxn modelId="{7E7BE508-D51F-45BC-BF32-067648C594FC}" srcId="{059ADC3E-22C3-4DB3-8786-E2F2729F03B5}" destId="{2DD7C284-4C06-4ABE-8BCD-2E0390253945}" srcOrd="1" destOrd="0" parTransId="{1F14CE25-89C9-4ECE-B41A-79DFBDEAEB21}" sibTransId="{8ECA2DFE-A8CE-4CBC-961F-7D29DC0CF518}"/>
    <dgm:cxn modelId="{806C812B-C17A-9B4B-8A22-CB2C06B7898E}" type="presOf" srcId="{2DD7C284-4C06-4ABE-8BCD-2E0390253945}" destId="{060CEE9D-1138-E743-AADC-68F0233824F9}" srcOrd="0" destOrd="0" presId="urn:microsoft.com/office/officeart/2005/8/layout/hierarchy1"/>
    <dgm:cxn modelId="{476B3E2D-7499-444F-8F79-FB24CB6CBC41}" srcId="{059ADC3E-22C3-4DB3-8786-E2F2729F03B5}" destId="{2DAC81E2-67AE-46B7-9C3C-9F7820CE464C}" srcOrd="0" destOrd="0" parTransId="{770A7605-8749-49A3-A913-945CD0F116BE}" sibTransId="{A7DBBCD5-4AD8-401A-901A-05FFB4310222}"/>
    <dgm:cxn modelId="{85640C69-24DC-DE40-B6CF-D5D6B8A252CC}" type="presOf" srcId="{2DAC81E2-67AE-46B7-9C3C-9F7820CE464C}" destId="{C4EF54FF-7B6E-C946-BB71-7B72F885E4A1}" srcOrd="0" destOrd="0" presId="urn:microsoft.com/office/officeart/2005/8/layout/hierarchy1"/>
    <dgm:cxn modelId="{D609D8E7-D9B8-FE41-AFFB-421BDD7A825D}" type="presParOf" srcId="{2CABC898-6C25-F745-ADC2-428A13AF84B5}" destId="{62083337-C43C-2D42-BD07-7AE1CA18B20D}" srcOrd="0" destOrd="0" presId="urn:microsoft.com/office/officeart/2005/8/layout/hierarchy1"/>
    <dgm:cxn modelId="{4B2A1216-2402-2449-B676-918A5B649788}" type="presParOf" srcId="{62083337-C43C-2D42-BD07-7AE1CA18B20D}" destId="{C02E313D-6583-DF4F-BDCA-26AEC415EA78}" srcOrd="0" destOrd="0" presId="urn:microsoft.com/office/officeart/2005/8/layout/hierarchy1"/>
    <dgm:cxn modelId="{55489DC1-C08D-9741-AB4B-31A41050A9B2}" type="presParOf" srcId="{C02E313D-6583-DF4F-BDCA-26AEC415EA78}" destId="{BE6EE944-9AED-2F44-9989-90897DF3154C}" srcOrd="0" destOrd="0" presId="urn:microsoft.com/office/officeart/2005/8/layout/hierarchy1"/>
    <dgm:cxn modelId="{0483A8E9-CF13-AE4F-904B-806BF3115651}" type="presParOf" srcId="{C02E313D-6583-DF4F-BDCA-26AEC415EA78}" destId="{C4EF54FF-7B6E-C946-BB71-7B72F885E4A1}" srcOrd="1" destOrd="0" presId="urn:microsoft.com/office/officeart/2005/8/layout/hierarchy1"/>
    <dgm:cxn modelId="{E1980C50-CD5D-F144-885D-9F113B9F5AF5}" type="presParOf" srcId="{62083337-C43C-2D42-BD07-7AE1CA18B20D}" destId="{6972E467-43FF-A445-B90F-901AB111144B}" srcOrd="1" destOrd="0" presId="urn:microsoft.com/office/officeart/2005/8/layout/hierarchy1"/>
    <dgm:cxn modelId="{A0E234E2-58B4-1E4E-AEB3-0E46FE668472}" type="presParOf" srcId="{2CABC898-6C25-F745-ADC2-428A13AF84B5}" destId="{81426C22-157D-554B-BCBA-45899B723F2D}" srcOrd="1" destOrd="0" presId="urn:microsoft.com/office/officeart/2005/8/layout/hierarchy1"/>
    <dgm:cxn modelId="{AA6BCA21-3118-8742-8F41-A8844CD8EA6D}" type="presParOf" srcId="{81426C22-157D-554B-BCBA-45899B723F2D}" destId="{F86E4D66-931E-9A4B-B3A8-705EC193C43B}" srcOrd="0" destOrd="0" presId="urn:microsoft.com/office/officeart/2005/8/layout/hierarchy1"/>
    <dgm:cxn modelId="{75ED3CDA-5DF7-D84D-8E98-F9F275F1430D}" type="presParOf" srcId="{F86E4D66-931E-9A4B-B3A8-705EC193C43B}" destId="{37F0004A-A6AE-9641-82B3-94C7226925BD}" srcOrd="0" destOrd="0" presId="urn:microsoft.com/office/officeart/2005/8/layout/hierarchy1"/>
    <dgm:cxn modelId="{91E55A14-2BAD-8D49-B035-FBA108F44AF2}" type="presParOf" srcId="{F86E4D66-931E-9A4B-B3A8-705EC193C43B}" destId="{060CEE9D-1138-E743-AADC-68F0233824F9}" srcOrd="1" destOrd="0" presId="urn:microsoft.com/office/officeart/2005/8/layout/hierarchy1"/>
    <dgm:cxn modelId="{E215D41D-CCE8-CD4D-BCEE-588771C70509}" type="presParOf" srcId="{81426C22-157D-554B-BCBA-45899B723F2D}" destId="{FA7DBD94-9F94-0D49-8BF4-50F0FF8429B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BD135-5473-42C8-8B51-4B9B84B8D78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3CFBA73-1D26-47F8-91A2-B37E93777C8C}">
      <dgm:prSet/>
      <dgm:spPr/>
      <dgm:t>
        <a:bodyPr/>
        <a:lstStyle/>
        <a:p>
          <a:pPr>
            <a:lnSpc>
              <a:spcPct val="100000"/>
            </a:lnSpc>
          </a:pPr>
          <a:r>
            <a:rPr lang="en-AU"/>
            <a:t>Plot the data on the scatterplot.</a:t>
          </a:r>
          <a:endParaRPr lang="en-US"/>
        </a:p>
      </dgm:t>
    </dgm:pt>
    <dgm:pt modelId="{D79FBD91-8146-4C9B-8853-D427B926A7C7}" type="parTrans" cxnId="{324A28F2-7CAF-4C5B-BC05-B3507B5429D2}">
      <dgm:prSet/>
      <dgm:spPr/>
      <dgm:t>
        <a:bodyPr/>
        <a:lstStyle/>
        <a:p>
          <a:endParaRPr lang="en-US"/>
        </a:p>
      </dgm:t>
    </dgm:pt>
    <dgm:pt modelId="{5A432A0D-9393-42C5-940D-2F31F4248397}" type="sibTrans" cxnId="{324A28F2-7CAF-4C5B-BC05-B3507B5429D2}">
      <dgm:prSet/>
      <dgm:spPr/>
      <dgm:t>
        <a:bodyPr/>
        <a:lstStyle/>
        <a:p>
          <a:endParaRPr lang="en-US"/>
        </a:p>
      </dgm:t>
    </dgm:pt>
    <dgm:pt modelId="{14D9FA41-0101-4E32-BAD8-85AD0FCC42F8}">
      <dgm:prSet/>
      <dgm:spPr/>
      <dgm:t>
        <a:bodyPr/>
        <a:lstStyle/>
        <a:p>
          <a:pPr>
            <a:lnSpc>
              <a:spcPct val="100000"/>
            </a:lnSpc>
          </a:pPr>
          <a:r>
            <a:rPr lang="en-AU"/>
            <a:t>What type of correlation do you think is involved?</a:t>
          </a:r>
          <a:endParaRPr lang="en-US"/>
        </a:p>
      </dgm:t>
    </dgm:pt>
    <dgm:pt modelId="{668A7916-5325-4225-8E10-3B35E49633DD}" type="parTrans" cxnId="{F2609E29-B8B6-4421-8F39-F66CA671C67A}">
      <dgm:prSet/>
      <dgm:spPr/>
      <dgm:t>
        <a:bodyPr/>
        <a:lstStyle/>
        <a:p>
          <a:endParaRPr lang="en-US"/>
        </a:p>
      </dgm:t>
    </dgm:pt>
    <dgm:pt modelId="{C08E0673-1973-42DB-AF5F-3074679B2D31}" type="sibTrans" cxnId="{F2609E29-B8B6-4421-8F39-F66CA671C67A}">
      <dgm:prSet/>
      <dgm:spPr/>
      <dgm:t>
        <a:bodyPr/>
        <a:lstStyle/>
        <a:p>
          <a:endParaRPr lang="en-US"/>
        </a:p>
      </dgm:t>
    </dgm:pt>
    <dgm:pt modelId="{0BC6BAF1-CC5F-4C9C-B8D5-600E82CCBE66}">
      <dgm:prSet/>
      <dgm:spPr/>
      <dgm:t>
        <a:bodyPr/>
        <a:lstStyle/>
        <a:p>
          <a:pPr>
            <a:lnSpc>
              <a:spcPct val="100000"/>
            </a:lnSpc>
          </a:pPr>
          <a:r>
            <a:rPr lang="en-AU"/>
            <a:t>Use your calculator to find the correlation coefficient.</a:t>
          </a:r>
          <a:endParaRPr lang="en-US"/>
        </a:p>
      </dgm:t>
    </dgm:pt>
    <dgm:pt modelId="{4799443D-081C-49D6-8F2C-3CB5F1FD01D5}" type="parTrans" cxnId="{7B7C57CD-CFC4-47FC-A1CF-C5BAA903BAF7}">
      <dgm:prSet/>
      <dgm:spPr/>
      <dgm:t>
        <a:bodyPr/>
        <a:lstStyle/>
        <a:p>
          <a:endParaRPr lang="en-US"/>
        </a:p>
      </dgm:t>
    </dgm:pt>
    <dgm:pt modelId="{BB7E3F4A-3D19-4FA8-95A5-93D510FBE5C1}" type="sibTrans" cxnId="{7B7C57CD-CFC4-47FC-A1CF-C5BAA903BAF7}">
      <dgm:prSet/>
      <dgm:spPr/>
      <dgm:t>
        <a:bodyPr/>
        <a:lstStyle/>
        <a:p>
          <a:endParaRPr lang="en-US"/>
        </a:p>
      </dgm:t>
    </dgm:pt>
    <dgm:pt modelId="{9983D07B-2F37-4003-B47C-7D1E29AF95A8}">
      <dgm:prSet/>
      <dgm:spPr/>
      <dgm:t>
        <a:bodyPr/>
        <a:lstStyle/>
        <a:p>
          <a:pPr>
            <a:lnSpc>
              <a:spcPct val="100000"/>
            </a:lnSpc>
          </a:pPr>
          <a:r>
            <a:rPr lang="en-AU" dirty="0"/>
            <a:t>Write a conclusion based on your correlation coefficient.</a:t>
          </a:r>
          <a:endParaRPr lang="en-US" dirty="0"/>
        </a:p>
      </dgm:t>
    </dgm:pt>
    <dgm:pt modelId="{CF2D8913-F4FA-42A4-A5A5-20AB6AFDB0D4}" type="parTrans" cxnId="{5AA68B9D-12AA-45E6-A1F6-4494287F4EA2}">
      <dgm:prSet/>
      <dgm:spPr/>
      <dgm:t>
        <a:bodyPr/>
        <a:lstStyle/>
        <a:p>
          <a:endParaRPr lang="en-US"/>
        </a:p>
      </dgm:t>
    </dgm:pt>
    <dgm:pt modelId="{C6AD50DC-1B42-4917-8B5F-8858A3CB7F1E}" type="sibTrans" cxnId="{5AA68B9D-12AA-45E6-A1F6-4494287F4EA2}">
      <dgm:prSet/>
      <dgm:spPr/>
      <dgm:t>
        <a:bodyPr/>
        <a:lstStyle/>
        <a:p>
          <a:endParaRPr lang="en-US"/>
        </a:p>
      </dgm:t>
    </dgm:pt>
    <dgm:pt modelId="{8C929D13-E7DC-4016-8877-2815B144AFC2}" type="pres">
      <dgm:prSet presAssocID="{3DBBD135-5473-42C8-8B51-4B9B84B8D78B}" presName="root" presStyleCnt="0">
        <dgm:presLayoutVars>
          <dgm:dir/>
          <dgm:resizeHandles val="exact"/>
        </dgm:presLayoutVars>
      </dgm:prSet>
      <dgm:spPr/>
    </dgm:pt>
    <dgm:pt modelId="{2D09955E-5687-4606-B328-C10B8690DDE0}" type="pres">
      <dgm:prSet presAssocID="{C3CFBA73-1D26-47F8-91A2-B37E93777C8C}" presName="compNode" presStyleCnt="0"/>
      <dgm:spPr/>
    </dgm:pt>
    <dgm:pt modelId="{D0B0B849-7B7D-40E0-9CA9-79B0AD0101F5}" type="pres">
      <dgm:prSet presAssocID="{C3CFBA73-1D26-47F8-91A2-B37E93777C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ble"/>
        </a:ext>
      </dgm:extLst>
    </dgm:pt>
    <dgm:pt modelId="{160582CE-8C8E-4E04-BE4C-52DA210378A2}" type="pres">
      <dgm:prSet presAssocID="{C3CFBA73-1D26-47F8-91A2-B37E93777C8C}" presName="spaceRect" presStyleCnt="0"/>
      <dgm:spPr/>
    </dgm:pt>
    <dgm:pt modelId="{2F7C1E86-3F69-4973-BB91-D0D22A1BB9C8}" type="pres">
      <dgm:prSet presAssocID="{C3CFBA73-1D26-47F8-91A2-B37E93777C8C}" presName="textRect" presStyleLbl="revTx" presStyleIdx="0" presStyleCnt="4">
        <dgm:presLayoutVars>
          <dgm:chMax val="1"/>
          <dgm:chPref val="1"/>
        </dgm:presLayoutVars>
      </dgm:prSet>
      <dgm:spPr/>
    </dgm:pt>
    <dgm:pt modelId="{CD82935A-C500-4DF0-AAD6-D96803CE6D29}" type="pres">
      <dgm:prSet presAssocID="{5A432A0D-9393-42C5-940D-2F31F4248397}" presName="sibTrans" presStyleCnt="0"/>
      <dgm:spPr/>
    </dgm:pt>
    <dgm:pt modelId="{A5349F70-BC3F-4DC6-BBAE-0EB539A43BAA}" type="pres">
      <dgm:prSet presAssocID="{14D9FA41-0101-4E32-BAD8-85AD0FCC42F8}" presName="compNode" presStyleCnt="0"/>
      <dgm:spPr/>
    </dgm:pt>
    <dgm:pt modelId="{9D1E3010-C8AD-461F-811B-3A9DDBF092B6}" type="pres">
      <dgm:prSet presAssocID="{14D9FA41-0101-4E32-BAD8-85AD0FCC42F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A1B31DB4-2CC3-4DBD-B09D-E3D17F5AB7DE}" type="pres">
      <dgm:prSet presAssocID="{14D9FA41-0101-4E32-BAD8-85AD0FCC42F8}" presName="spaceRect" presStyleCnt="0"/>
      <dgm:spPr/>
    </dgm:pt>
    <dgm:pt modelId="{14FF6690-484E-4441-9B5E-908E3543EE1E}" type="pres">
      <dgm:prSet presAssocID="{14D9FA41-0101-4E32-BAD8-85AD0FCC42F8}" presName="textRect" presStyleLbl="revTx" presStyleIdx="1" presStyleCnt="4">
        <dgm:presLayoutVars>
          <dgm:chMax val="1"/>
          <dgm:chPref val="1"/>
        </dgm:presLayoutVars>
      </dgm:prSet>
      <dgm:spPr/>
    </dgm:pt>
    <dgm:pt modelId="{5DC47E0F-AE28-4F36-A93A-473DCC130901}" type="pres">
      <dgm:prSet presAssocID="{C08E0673-1973-42DB-AF5F-3074679B2D31}" presName="sibTrans" presStyleCnt="0"/>
      <dgm:spPr/>
    </dgm:pt>
    <dgm:pt modelId="{73992B6D-1902-4A1C-91EB-2793EE671CD0}" type="pres">
      <dgm:prSet presAssocID="{0BC6BAF1-CC5F-4C9C-B8D5-600E82CCBE66}" presName="compNode" presStyleCnt="0"/>
      <dgm:spPr/>
    </dgm:pt>
    <dgm:pt modelId="{C98B405E-D725-4BEC-84DB-D31CE0998225}" type="pres">
      <dgm:prSet presAssocID="{0BC6BAF1-CC5F-4C9C-B8D5-600E82CCBE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lculator"/>
        </a:ext>
      </dgm:extLst>
    </dgm:pt>
    <dgm:pt modelId="{30682E61-6126-4384-8380-4C2DAE58D952}" type="pres">
      <dgm:prSet presAssocID="{0BC6BAF1-CC5F-4C9C-B8D5-600E82CCBE66}" presName="spaceRect" presStyleCnt="0"/>
      <dgm:spPr/>
    </dgm:pt>
    <dgm:pt modelId="{9EDB1640-2C8A-472C-BE9B-1E7B708A98D2}" type="pres">
      <dgm:prSet presAssocID="{0BC6BAF1-CC5F-4C9C-B8D5-600E82CCBE66}" presName="textRect" presStyleLbl="revTx" presStyleIdx="2" presStyleCnt="4">
        <dgm:presLayoutVars>
          <dgm:chMax val="1"/>
          <dgm:chPref val="1"/>
        </dgm:presLayoutVars>
      </dgm:prSet>
      <dgm:spPr/>
    </dgm:pt>
    <dgm:pt modelId="{6BFB2D5B-CB2C-4999-A4FC-3E3F449A2EEC}" type="pres">
      <dgm:prSet presAssocID="{BB7E3F4A-3D19-4FA8-95A5-93D510FBE5C1}" presName="sibTrans" presStyleCnt="0"/>
      <dgm:spPr/>
    </dgm:pt>
    <dgm:pt modelId="{BCDED798-F26B-4617-9010-EA5F5D27C085}" type="pres">
      <dgm:prSet presAssocID="{9983D07B-2F37-4003-B47C-7D1E29AF95A8}" presName="compNode" presStyleCnt="0"/>
      <dgm:spPr/>
    </dgm:pt>
    <dgm:pt modelId="{78CFCA20-C1E6-4B74-9F5C-E52232E36182}" type="pres">
      <dgm:prSet presAssocID="{9983D07B-2F37-4003-B47C-7D1E29AF95A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C08B32CA-F63C-4685-965B-F78F66297088}" type="pres">
      <dgm:prSet presAssocID="{9983D07B-2F37-4003-B47C-7D1E29AF95A8}" presName="spaceRect" presStyleCnt="0"/>
      <dgm:spPr/>
    </dgm:pt>
    <dgm:pt modelId="{16DBDF67-0904-44FF-A312-ED92D58E8FCB}" type="pres">
      <dgm:prSet presAssocID="{9983D07B-2F37-4003-B47C-7D1E29AF95A8}" presName="textRect" presStyleLbl="revTx" presStyleIdx="3" presStyleCnt="4">
        <dgm:presLayoutVars>
          <dgm:chMax val="1"/>
          <dgm:chPref val="1"/>
        </dgm:presLayoutVars>
      </dgm:prSet>
      <dgm:spPr/>
    </dgm:pt>
  </dgm:ptLst>
  <dgm:cxnLst>
    <dgm:cxn modelId="{F2609E29-B8B6-4421-8F39-F66CA671C67A}" srcId="{3DBBD135-5473-42C8-8B51-4B9B84B8D78B}" destId="{14D9FA41-0101-4E32-BAD8-85AD0FCC42F8}" srcOrd="1" destOrd="0" parTransId="{668A7916-5325-4225-8E10-3B35E49633DD}" sibTransId="{C08E0673-1973-42DB-AF5F-3074679B2D31}"/>
    <dgm:cxn modelId="{7DC34542-1D77-5743-B2E4-9C4B8ED02DB0}" type="presOf" srcId="{0BC6BAF1-CC5F-4C9C-B8D5-600E82CCBE66}" destId="{9EDB1640-2C8A-472C-BE9B-1E7B708A98D2}" srcOrd="0" destOrd="0" presId="urn:microsoft.com/office/officeart/2018/2/layout/IconLabelList"/>
    <dgm:cxn modelId="{0AD3D17C-3767-EC40-BD22-EA651856A178}" type="presOf" srcId="{14D9FA41-0101-4E32-BAD8-85AD0FCC42F8}" destId="{14FF6690-484E-4441-9B5E-908E3543EE1E}" srcOrd="0" destOrd="0" presId="urn:microsoft.com/office/officeart/2018/2/layout/IconLabelList"/>
    <dgm:cxn modelId="{A83BE997-F126-F249-A556-DFB48C08D694}" type="presOf" srcId="{9983D07B-2F37-4003-B47C-7D1E29AF95A8}" destId="{16DBDF67-0904-44FF-A312-ED92D58E8FCB}" srcOrd="0" destOrd="0" presId="urn:microsoft.com/office/officeart/2018/2/layout/IconLabelList"/>
    <dgm:cxn modelId="{5AA68B9D-12AA-45E6-A1F6-4494287F4EA2}" srcId="{3DBBD135-5473-42C8-8B51-4B9B84B8D78B}" destId="{9983D07B-2F37-4003-B47C-7D1E29AF95A8}" srcOrd="3" destOrd="0" parTransId="{CF2D8913-F4FA-42A4-A5A5-20AB6AFDB0D4}" sibTransId="{C6AD50DC-1B42-4917-8B5F-8858A3CB7F1E}"/>
    <dgm:cxn modelId="{D8BFB8A0-703B-4542-87D1-504BBA3CE559}" type="presOf" srcId="{C3CFBA73-1D26-47F8-91A2-B37E93777C8C}" destId="{2F7C1E86-3F69-4973-BB91-D0D22A1BB9C8}" srcOrd="0" destOrd="0" presId="urn:microsoft.com/office/officeart/2018/2/layout/IconLabelList"/>
    <dgm:cxn modelId="{7B7C57CD-CFC4-47FC-A1CF-C5BAA903BAF7}" srcId="{3DBBD135-5473-42C8-8B51-4B9B84B8D78B}" destId="{0BC6BAF1-CC5F-4C9C-B8D5-600E82CCBE66}" srcOrd="2" destOrd="0" parTransId="{4799443D-081C-49D6-8F2C-3CB5F1FD01D5}" sibTransId="{BB7E3F4A-3D19-4FA8-95A5-93D510FBE5C1}"/>
    <dgm:cxn modelId="{F86565F0-4868-CE46-9A53-8F77606BD73D}" type="presOf" srcId="{3DBBD135-5473-42C8-8B51-4B9B84B8D78B}" destId="{8C929D13-E7DC-4016-8877-2815B144AFC2}" srcOrd="0" destOrd="0" presId="urn:microsoft.com/office/officeart/2018/2/layout/IconLabelList"/>
    <dgm:cxn modelId="{324A28F2-7CAF-4C5B-BC05-B3507B5429D2}" srcId="{3DBBD135-5473-42C8-8B51-4B9B84B8D78B}" destId="{C3CFBA73-1D26-47F8-91A2-B37E93777C8C}" srcOrd="0" destOrd="0" parTransId="{D79FBD91-8146-4C9B-8853-D427B926A7C7}" sibTransId="{5A432A0D-9393-42C5-940D-2F31F4248397}"/>
    <dgm:cxn modelId="{77F21D49-4877-AC4D-9D4D-7E4508108D91}" type="presParOf" srcId="{8C929D13-E7DC-4016-8877-2815B144AFC2}" destId="{2D09955E-5687-4606-B328-C10B8690DDE0}" srcOrd="0" destOrd="0" presId="urn:microsoft.com/office/officeart/2018/2/layout/IconLabelList"/>
    <dgm:cxn modelId="{8D7BE0D6-2D13-9F4E-991E-6EF6FD394AD5}" type="presParOf" srcId="{2D09955E-5687-4606-B328-C10B8690DDE0}" destId="{D0B0B849-7B7D-40E0-9CA9-79B0AD0101F5}" srcOrd="0" destOrd="0" presId="urn:microsoft.com/office/officeart/2018/2/layout/IconLabelList"/>
    <dgm:cxn modelId="{6E765FE7-A6A7-7448-89DF-E2509A904CDA}" type="presParOf" srcId="{2D09955E-5687-4606-B328-C10B8690DDE0}" destId="{160582CE-8C8E-4E04-BE4C-52DA210378A2}" srcOrd="1" destOrd="0" presId="urn:microsoft.com/office/officeart/2018/2/layout/IconLabelList"/>
    <dgm:cxn modelId="{A50690FA-451A-C244-9483-D2B6CB2DFDE3}" type="presParOf" srcId="{2D09955E-5687-4606-B328-C10B8690DDE0}" destId="{2F7C1E86-3F69-4973-BB91-D0D22A1BB9C8}" srcOrd="2" destOrd="0" presId="urn:microsoft.com/office/officeart/2018/2/layout/IconLabelList"/>
    <dgm:cxn modelId="{5F47CA21-1677-1141-A9EC-F4B04F6AF806}" type="presParOf" srcId="{8C929D13-E7DC-4016-8877-2815B144AFC2}" destId="{CD82935A-C500-4DF0-AAD6-D96803CE6D29}" srcOrd="1" destOrd="0" presId="urn:microsoft.com/office/officeart/2018/2/layout/IconLabelList"/>
    <dgm:cxn modelId="{885C12E7-0E51-6C4F-A58A-E61035293AEE}" type="presParOf" srcId="{8C929D13-E7DC-4016-8877-2815B144AFC2}" destId="{A5349F70-BC3F-4DC6-BBAE-0EB539A43BAA}" srcOrd="2" destOrd="0" presId="urn:microsoft.com/office/officeart/2018/2/layout/IconLabelList"/>
    <dgm:cxn modelId="{C0A051C1-58F7-D84B-8D55-DF85722A6550}" type="presParOf" srcId="{A5349F70-BC3F-4DC6-BBAE-0EB539A43BAA}" destId="{9D1E3010-C8AD-461F-811B-3A9DDBF092B6}" srcOrd="0" destOrd="0" presId="urn:microsoft.com/office/officeart/2018/2/layout/IconLabelList"/>
    <dgm:cxn modelId="{E4AB9FA5-A087-1D47-B56B-940B8A94B740}" type="presParOf" srcId="{A5349F70-BC3F-4DC6-BBAE-0EB539A43BAA}" destId="{A1B31DB4-2CC3-4DBD-B09D-E3D17F5AB7DE}" srcOrd="1" destOrd="0" presId="urn:microsoft.com/office/officeart/2018/2/layout/IconLabelList"/>
    <dgm:cxn modelId="{9BF2BB84-8417-D241-B8A1-92A544F00926}" type="presParOf" srcId="{A5349F70-BC3F-4DC6-BBAE-0EB539A43BAA}" destId="{14FF6690-484E-4441-9B5E-908E3543EE1E}" srcOrd="2" destOrd="0" presId="urn:microsoft.com/office/officeart/2018/2/layout/IconLabelList"/>
    <dgm:cxn modelId="{2D133616-1514-224D-A42A-474AD8E52CC1}" type="presParOf" srcId="{8C929D13-E7DC-4016-8877-2815B144AFC2}" destId="{5DC47E0F-AE28-4F36-A93A-473DCC130901}" srcOrd="3" destOrd="0" presId="urn:microsoft.com/office/officeart/2018/2/layout/IconLabelList"/>
    <dgm:cxn modelId="{762500E0-E4C0-FE4B-A63A-487DEB563CD8}" type="presParOf" srcId="{8C929D13-E7DC-4016-8877-2815B144AFC2}" destId="{73992B6D-1902-4A1C-91EB-2793EE671CD0}" srcOrd="4" destOrd="0" presId="urn:microsoft.com/office/officeart/2018/2/layout/IconLabelList"/>
    <dgm:cxn modelId="{8B3E34E1-1317-4C49-B51C-FC59091A0FA9}" type="presParOf" srcId="{73992B6D-1902-4A1C-91EB-2793EE671CD0}" destId="{C98B405E-D725-4BEC-84DB-D31CE0998225}" srcOrd="0" destOrd="0" presId="urn:microsoft.com/office/officeart/2018/2/layout/IconLabelList"/>
    <dgm:cxn modelId="{B3DAE008-2B4A-AA4D-BE49-ED915A22C74E}" type="presParOf" srcId="{73992B6D-1902-4A1C-91EB-2793EE671CD0}" destId="{30682E61-6126-4384-8380-4C2DAE58D952}" srcOrd="1" destOrd="0" presId="urn:microsoft.com/office/officeart/2018/2/layout/IconLabelList"/>
    <dgm:cxn modelId="{03A68AB9-3131-BF4E-B6D4-1AE7EFF4EFBF}" type="presParOf" srcId="{73992B6D-1902-4A1C-91EB-2793EE671CD0}" destId="{9EDB1640-2C8A-472C-BE9B-1E7B708A98D2}" srcOrd="2" destOrd="0" presId="urn:microsoft.com/office/officeart/2018/2/layout/IconLabelList"/>
    <dgm:cxn modelId="{B9EE661C-94D3-4445-86C3-35C2C11F284E}" type="presParOf" srcId="{8C929D13-E7DC-4016-8877-2815B144AFC2}" destId="{6BFB2D5B-CB2C-4999-A4FC-3E3F449A2EEC}" srcOrd="5" destOrd="0" presId="urn:microsoft.com/office/officeart/2018/2/layout/IconLabelList"/>
    <dgm:cxn modelId="{94495546-6F7E-0541-A103-D4CA188DD2D1}" type="presParOf" srcId="{8C929D13-E7DC-4016-8877-2815B144AFC2}" destId="{BCDED798-F26B-4617-9010-EA5F5D27C085}" srcOrd="6" destOrd="0" presId="urn:microsoft.com/office/officeart/2018/2/layout/IconLabelList"/>
    <dgm:cxn modelId="{DC57FA67-84E9-8B45-AD6C-DE2B271165CD}" type="presParOf" srcId="{BCDED798-F26B-4617-9010-EA5F5D27C085}" destId="{78CFCA20-C1E6-4B74-9F5C-E52232E36182}" srcOrd="0" destOrd="0" presId="urn:microsoft.com/office/officeart/2018/2/layout/IconLabelList"/>
    <dgm:cxn modelId="{9E8C302A-23AB-CA44-B342-E616A39CC348}" type="presParOf" srcId="{BCDED798-F26B-4617-9010-EA5F5D27C085}" destId="{C08B32CA-F63C-4685-965B-F78F66297088}" srcOrd="1" destOrd="0" presId="urn:microsoft.com/office/officeart/2018/2/layout/IconLabelList"/>
    <dgm:cxn modelId="{7BC550C0-76BF-2D43-B366-C86E6A0D7125}" type="presParOf" srcId="{BCDED798-F26B-4617-9010-EA5F5D27C085}" destId="{16DBDF67-0904-44FF-A312-ED92D58E8FCB}"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EE944-9AED-2F44-9989-90897DF3154C}">
      <dsp:nvSpPr>
        <dsp:cNvPr id="0" name=""/>
        <dsp:cNvSpPr/>
      </dsp:nvSpPr>
      <dsp:spPr>
        <a:xfrm>
          <a:off x="1493393" y="1854"/>
          <a:ext cx="5316691" cy="3376098"/>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F54FF-7B6E-C946-BB71-7B72F885E4A1}">
      <dsp:nvSpPr>
        <dsp:cNvPr id="0" name=""/>
        <dsp:cNvSpPr/>
      </dsp:nvSpPr>
      <dsp:spPr>
        <a:xfrm>
          <a:off x="2084136" y="563061"/>
          <a:ext cx="5316691" cy="33760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a:t>On her CAS calculator, she enters the episode number into list 1, and the average rank in list 2. She then calculates the correlation coefficient as </a:t>
          </a:r>
          <a:r>
            <a:rPr lang="en-AU" sz="2700" b="1" kern="1200"/>
            <a:t>r = 0.44</a:t>
          </a:r>
          <a:endParaRPr lang="en-US" sz="2700" kern="1200"/>
        </a:p>
      </dsp:txBody>
      <dsp:txXfrm>
        <a:off x="2183019" y="661944"/>
        <a:ext cx="5118925" cy="3178332"/>
      </dsp:txXfrm>
    </dsp:sp>
    <dsp:sp modelId="{37F0004A-A6AE-9641-82B3-94C7226925BD}">
      <dsp:nvSpPr>
        <dsp:cNvPr id="0" name=""/>
        <dsp:cNvSpPr/>
      </dsp:nvSpPr>
      <dsp:spPr>
        <a:xfrm>
          <a:off x="7991571" y="1854"/>
          <a:ext cx="5316691" cy="3376098"/>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0CEE9D-1138-E743-AADC-68F0233824F9}">
      <dsp:nvSpPr>
        <dsp:cNvPr id="0" name=""/>
        <dsp:cNvSpPr/>
      </dsp:nvSpPr>
      <dsp:spPr>
        <a:xfrm>
          <a:off x="8582315" y="563061"/>
          <a:ext cx="5316691" cy="33760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a:t>She interprets that there is a weak positive correlation between the episode number and peoples’ opinion of Jerimiah. There is a little evidence to show that the more episodes they watch, the more they like Jerimiah for Belly.</a:t>
          </a:r>
          <a:endParaRPr lang="en-US" sz="2700" kern="1200"/>
        </a:p>
      </dsp:txBody>
      <dsp:txXfrm>
        <a:off x="8681198" y="661944"/>
        <a:ext cx="5118925" cy="3178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0B849-7B7D-40E0-9CA9-79B0AD0101F5}">
      <dsp:nvSpPr>
        <dsp:cNvPr id="0" name=""/>
        <dsp:cNvSpPr/>
      </dsp:nvSpPr>
      <dsp:spPr>
        <a:xfrm>
          <a:off x="1369391" y="634901"/>
          <a:ext cx="1354289" cy="13542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C1E86-3F69-4973-BB91-D0D22A1BB9C8}">
      <dsp:nvSpPr>
        <dsp:cNvPr id="0" name=""/>
        <dsp:cNvSpPr/>
      </dsp:nvSpPr>
      <dsp:spPr>
        <a:xfrm>
          <a:off x="541770" y="2355281"/>
          <a:ext cx="30095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a:t>Plot the data on the scatterplot.</a:t>
          </a:r>
          <a:endParaRPr lang="en-US" sz="2000" kern="1200"/>
        </a:p>
      </dsp:txBody>
      <dsp:txXfrm>
        <a:off x="541770" y="2355281"/>
        <a:ext cx="3009531" cy="720000"/>
      </dsp:txXfrm>
    </dsp:sp>
    <dsp:sp modelId="{9D1E3010-C8AD-461F-811B-3A9DDBF092B6}">
      <dsp:nvSpPr>
        <dsp:cNvPr id="0" name=""/>
        <dsp:cNvSpPr/>
      </dsp:nvSpPr>
      <dsp:spPr>
        <a:xfrm>
          <a:off x="4905591" y="634901"/>
          <a:ext cx="1354289" cy="13542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FF6690-484E-4441-9B5E-908E3543EE1E}">
      <dsp:nvSpPr>
        <dsp:cNvPr id="0" name=""/>
        <dsp:cNvSpPr/>
      </dsp:nvSpPr>
      <dsp:spPr>
        <a:xfrm>
          <a:off x="4077969" y="2355281"/>
          <a:ext cx="30095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a:t>What type of correlation do you think is involved?</a:t>
          </a:r>
          <a:endParaRPr lang="en-US" sz="2000" kern="1200"/>
        </a:p>
      </dsp:txBody>
      <dsp:txXfrm>
        <a:off x="4077969" y="2355281"/>
        <a:ext cx="3009531" cy="720000"/>
      </dsp:txXfrm>
    </dsp:sp>
    <dsp:sp modelId="{C98B405E-D725-4BEC-84DB-D31CE0998225}">
      <dsp:nvSpPr>
        <dsp:cNvPr id="0" name=""/>
        <dsp:cNvSpPr/>
      </dsp:nvSpPr>
      <dsp:spPr>
        <a:xfrm>
          <a:off x="8441790" y="634901"/>
          <a:ext cx="1354289" cy="13542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B1640-2C8A-472C-BE9B-1E7B708A98D2}">
      <dsp:nvSpPr>
        <dsp:cNvPr id="0" name=""/>
        <dsp:cNvSpPr/>
      </dsp:nvSpPr>
      <dsp:spPr>
        <a:xfrm>
          <a:off x="7614169" y="2355281"/>
          <a:ext cx="30095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a:t>Use your calculator to find the correlation coefficient.</a:t>
          </a:r>
          <a:endParaRPr lang="en-US" sz="2000" kern="1200"/>
        </a:p>
      </dsp:txBody>
      <dsp:txXfrm>
        <a:off x="7614169" y="2355281"/>
        <a:ext cx="3009531" cy="720000"/>
      </dsp:txXfrm>
    </dsp:sp>
    <dsp:sp modelId="{78CFCA20-C1E6-4B74-9F5C-E52232E36182}">
      <dsp:nvSpPr>
        <dsp:cNvPr id="0" name=""/>
        <dsp:cNvSpPr/>
      </dsp:nvSpPr>
      <dsp:spPr>
        <a:xfrm>
          <a:off x="11977990" y="634901"/>
          <a:ext cx="1354289" cy="13542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BDF67-0904-44FF-A312-ED92D58E8FCB}">
      <dsp:nvSpPr>
        <dsp:cNvPr id="0" name=""/>
        <dsp:cNvSpPr/>
      </dsp:nvSpPr>
      <dsp:spPr>
        <a:xfrm>
          <a:off x="11150369" y="2355281"/>
          <a:ext cx="300953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dirty="0"/>
            <a:t>Write a conclusion based on your correlation coefficient.</a:t>
          </a:r>
          <a:endParaRPr lang="en-US" sz="2000" kern="1200" dirty="0"/>
        </a:p>
      </dsp:txBody>
      <dsp:txXfrm>
        <a:off x="11150369" y="2355281"/>
        <a:ext cx="3009531"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ertrameducation.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microsoft.com/office/2007/relationships/hdphoto" Target="../media/hdphoto7.wdp"/><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4.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5.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6" y="-144661"/>
            <a:ext cx="18294486" cy="10431661"/>
            <a:chOff x="0" y="-38100"/>
            <a:chExt cx="519202" cy="2747433"/>
          </a:xfrm>
        </p:grpSpPr>
        <p:sp>
          <p:nvSpPr>
            <p:cNvPr id="3" name="Freeform 3"/>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44873" y="-1333500"/>
            <a:ext cx="7304327" cy="7162800"/>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38200" y="5372100"/>
            <a:ext cx="16535400" cy="424796"/>
          </a:xfrm>
          <a:prstGeom prst="rect">
            <a:avLst/>
          </a:prstGeom>
        </p:spPr>
        <p:txBody>
          <a:bodyPr wrap="square" lIns="0" tIns="0" rIns="0" bIns="0" rtlCol="0" anchor="t">
            <a:spAutoFit/>
          </a:bodyPr>
          <a:lstStyle/>
          <a:p>
            <a:pPr algn="ctr">
              <a:lnSpc>
                <a:spcPts val="2985"/>
              </a:lnSpc>
            </a:pPr>
            <a:r>
              <a:rPr lang="en-US" sz="3600" dirty="0">
                <a:solidFill>
                  <a:srgbClr val="FFFFFF"/>
                </a:solidFill>
                <a:latin typeface="Now"/>
                <a:ea typeface="Now"/>
                <a:cs typeface="Now"/>
                <a:sym typeface="Now"/>
              </a:rPr>
              <a:t>This PowerPoint has been designed for use with the workbook:</a:t>
            </a:r>
          </a:p>
        </p:txBody>
      </p:sp>
      <p:sp>
        <p:nvSpPr>
          <p:cNvPr id="8" name="Rectangle 7">
            <a:extLst>
              <a:ext uri="{FF2B5EF4-FFF2-40B4-BE49-F238E27FC236}">
                <a16:creationId xmlns:a16="http://schemas.microsoft.com/office/drawing/2014/main" id="{211A1ED6-B272-A46C-E08E-0214D23804E8}"/>
              </a:ext>
            </a:extLst>
          </p:cNvPr>
          <p:cNvSpPr/>
          <p:nvPr/>
        </p:nvSpPr>
        <p:spPr>
          <a:xfrm>
            <a:off x="381000" y="342900"/>
            <a:ext cx="17373600" cy="949664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A818A-C2A8-5A90-0738-50743ED1561B}"/>
              </a:ext>
            </a:extLst>
          </p:cNvPr>
          <p:cNvSpPr txBox="1"/>
          <p:nvPr/>
        </p:nvSpPr>
        <p:spPr>
          <a:xfrm>
            <a:off x="457199" y="6057900"/>
            <a:ext cx="17221200" cy="1862048"/>
          </a:xfrm>
          <a:prstGeom prst="rect">
            <a:avLst/>
          </a:prstGeom>
          <a:noFill/>
        </p:spPr>
        <p:txBody>
          <a:bodyPr wrap="square">
            <a:spAutoFit/>
          </a:bodyPr>
          <a:lstStyle/>
          <a:p>
            <a:pPr algn="ctr"/>
            <a:r>
              <a:rPr lang="en-US" sz="11500" dirty="0">
                <a:solidFill>
                  <a:srgbClr val="FFFFFF"/>
                </a:solidFill>
                <a:latin typeface="Now"/>
                <a:ea typeface="Now"/>
                <a:cs typeface="Now"/>
                <a:sym typeface="Now"/>
              </a:rPr>
              <a:t>GM3 BIVARIATE DATA</a:t>
            </a:r>
            <a:endParaRPr lang="en-US" sz="11500" dirty="0"/>
          </a:p>
        </p:txBody>
      </p:sp>
      <p:sp>
        <p:nvSpPr>
          <p:cNvPr id="11" name="TextBox 6">
            <a:extLst>
              <a:ext uri="{FF2B5EF4-FFF2-40B4-BE49-F238E27FC236}">
                <a16:creationId xmlns:a16="http://schemas.microsoft.com/office/drawing/2014/main" id="{3CA7615A-2641-357D-F821-74977BE4BDBF}"/>
              </a:ext>
            </a:extLst>
          </p:cNvPr>
          <p:cNvSpPr txBox="1"/>
          <p:nvPr/>
        </p:nvSpPr>
        <p:spPr>
          <a:xfrm>
            <a:off x="838200" y="9105900"/>
            <a:ext cx="16535400" cy="384721"/>
          </a:xfrm>
          <a:prstGeom prst="rect">
            <a:avLst/>
          </a:prstGeom>
        </p:spPr>
        <p:txBody>
          <a:bodyPr wrap="square" lIns="0" tIns="0" rIns="0" bIns="0" rtlCol="0" anchor="t">
            <a:spAutoFit/>
          </a:bodyPr>
          <a:lstStyle/>
          <a:p>
            <a:pPr algn="ctr">
              <a:lnSpc>
                <a:spcPts val="2985"/>
              </a:lnSpc>
            </a:pPr>
            <a:r>
              <a:rPr lang="en-US" sz="2500" dirty="0">
                <a:solidFill>
                  <a:srgbClr val="FFFFFF"/>
                </a:solidFill>
                <a:latin typeface="Now"/>
                <a:ea typeface="Now"/>
                <a:cs typeface="Now"/>
                <a:sym typeface="Now"/>
              </a:rPr>
              <a:t>Workbooks, resources and PowerPoints are available at </a:t>
            </a:r>
            <a:r>
              <a:rPr lang="en-US" sz="2500" b="1" dirty="0">
                <a:solidFill>
                  <a:schemeClr val="bg1"/>
                </a:solidFill>
                <a:latin typeface="Now"/>
                <a:ea typeface="Now"/>
                <a:cs typeface="Now"/>
                <a:sym typeface="Now"/>
                <a:hlinkClick r:id="rId3">
                  <a:extLst>
                    <a:ext uri="{A12FA001-AC4F-418D-AE19-62706E023703}">
                      <ahyp:hlinkClr xmlns:ahyp="http://schemas.microsoft.com/office/drawing/2018/hyperlinkcolor" val="tx"/>
                    </a:ext>
                  </a:extLst>
                </a:hlinkClick>
              </a:rPr>
              <a:t>BertramEducation.com</a:t>
            </a:r>
            <a:endParaRPr lang="en-US" sz="2500" b="1" dirty="0">
              <a:solidFill>
                <a:schemeClr val="bg1"/>
              </a:solidFill>
              <a:latin typeface="Now"/>
              <a:ea typeface="Now"/>
              <a:cs typeface="Now"/>
              <a:sym typeface="N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B59DE-4F22-0803-EF9F-E1FCC33E04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8D2E21-76B5-8C58-2436-666BFA89C9D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914EBFC-D29D-B685-BF59-42CB8CB6BA9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B631447-EE7F-07E7-9DD7-94302FE7449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123D323B-8193-48BD-0E55-C1162F749314}"/>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1208B551-196E-4887-13EC-B519C75639FA}"/>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04E97E6D-F348-70B1-B040-78D431E7ABC1}"/>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3</a:t>
            </a:r>
          </a:p>
        </p:txBody>
      </p:sp>
      <p:sp>
        <p:nvSpPr>
          <p:cNvPr id="12" name="TextBox 11">
            <a:extLst>
              <a:ext uri="{FF2B5EF4-FFF2-40B4-BE49-F238E27FC236}">
                <a16:creationId xmlns:a16="http://schemas.microsoft.com/office/drawing/2014/main" id="{9C02731C-1965-4A76-6B68-664CCE91DB3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7BC7F0F7-8DEF-EFD6-6B3B-537367FD992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9">
            <a:extLst>
              <a:ext uri="{FF2B5EF4-FFF2-40B4-BE49-F238E27FC236}">
                <a16:creationId xmlns:a16="http://schemas.microsoft.com/office/drawing/2014/main" id="{301B8A5D-1264-1686-F61D-11BE3CB5C000}"/>
              </a:ext>
            </a:extLst>
          </p:cNvPr>
          <p:cNvSpPr txBox="1"/>
          <p:nvPr/>
        </p:nvSpPr>
        <p:spPr>
          <a:xfrm>
            <a:off x="2286000" y="3162300"/>
            <a:ext cx="15473062" cy="4470134"/>
          </a:xfrm>
          <a:prstGeom prst="rect">
            <a:avLst/>
          </a:prstGeom>
          <a:noFill/>
        </p:spPr>
        <p:txBody>
          <a:bodyPr wrap="square">
            <a:spAutoFit/>
          </a:bodyPr>
          <a:lstStyle/>
          <a:p>
            <a:pPr>
              <a:lnSpc>
                <a:spcPct val="150000"/>
              </a:lnSpc>
              <a:spcBef>
                <a:spcPts val="800"/>
              </a:spcBef>
              <a:spcAft>
                <a:spcPts val="400"/>
              </a:spcAft>
              <a:buNone/>
            </a:pPr>
            <a:r>
              <a:rPr lang="en-AU" sz="3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school board wants to know how engaged TCE students are in sport. </a:t>
            </a:r>
          </a:p>
          <a:p>
            <a:pPr>
              <a:lnSpc>
                <a:spcPct val="150000"/>
              </a:lnSpc>
              <a:spcBef>
                <a:spcPts val="800"/>
              </a:spcBef>
              <a:spcAft>
                <a:spcPts val="400"/>
              </a:spcAft>
              <a:buNone/>
            </a:pPr>
            <a:r>
              <a:rPr lang="en-AU" sz="3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They survey 50 TCE students from their school and ask them the following questions:</a:t>
            </a:r>
            <a:endParaRPr lang="en-AU" sz="360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marL="457200">
              <a:lnSpc>
                <a:spcPct val="150000"/>
              </a:lnSpc>
              <a:spcBef>
                <a:spcPts val="800"/>
              </a:spcBef>
              <a:spcAft>
                <a:spcPts val="400"/>
              </a:spcAft>
              <a:buNone/>
            </a:pPr>
            <a:r>
              <a:rPr lang="en-AU" sz="3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you play a sport? (Yes / No)</a:t>
            </a:r>
            <a:br>
              <a:rPr lang="en-AU" sz="3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AU" sz="3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 you in Year 11 or Year 12?</a:t>
            </a:r>
            <a:endParaRPr lang="en-AU" sz="360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D46BFB-AC21-5F84-5FCF-D98805A436CA}"/>
              </a:ext>
            </a:extLst>
          </p:cNvPr>
          <p:cNvSpPr txBox="1"/>
          <p:nvPr/>
        </p:nvSpPr>
        <p:spPr>
          <a:xfrm>
            <a:off x="2315020" y="10913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logo of a person reading a book&#10;&#10;AI-generated content may be incorrect.">
            <a:extLst>
              <a:ext uri="{FF2B5EF4-FFF2-40B4-BE49-F238E27FC236}">
                <a16:creationId xmlns:a16="http://schemas.microsoft.com/office/drawing/2014/main" id="{0006B9A8-D36A-ABCC-CD99-BC0BE1B9C4A7}"/>
              </a:ext>
            </a:extLst>
          </p:cNvPr>
          <p:cNvPicPr>
            <a:picLocks noChangeAspect="1"/>
          </p:cNvPicPr>
          <p:nvPr/>
        </p:nvPicPr>
        <p:blipFill>
          <a:blip r:embed="rId3"/>
          <a:stretch>
            <a:fillRect/>
          </a:stretch>
        </p:blipFill>
        <p:spPr>
          <a:xfrm>
            <a:off x="16306800" y="114300"/>
            <a:ext cx="1852390" cy="1852390"/>
          </a:xfrm>
          <a:prstGeom prst="rect">
            <a:avLst/>
          </a:prstGeom>
        </p:spPr>
      </p:pic>
      <p:pic>
        <p:nvPicPr>
          <p:cNvPr id="14" name="Picture 13" descr="A group of balls in a pile&#10;&#10;AI-generated content may be incorrect.">
            <a:extLst>
              <a:ext uri="{FF2B5EF4-FFF2-40B4-BE49-F238E27FC236}">
                <a16:creationId xmlns:a16="http://schemas.microsoft.com/office/drawing/2014/main" id="{853512A5-0488-B501-DD20-EBE2AC4C8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7800" y="8686800"/>
            <a:ext cx="1600200" cy="1600200"/>
          </a:xfrm>
          <a:prstGeom prst="rect">
            <a:avLst/>
          </a:prstGeom>
        </p:spPr>
      </p:pic>
    </p:spTree>
    <p:extLst>
      <p:ext uri="{BB962C8B-B14F-4D97-AF65-F5344CB8AC3E}">
        <p14:creationId xmlns:p14="http://schemas.microsoft.com/office/powerpoint/2010/main" val="100179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C98D5-E8AF-1268-C7F8-7361F2DA664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5CC53C-3CB0-BE1A-99D3-98C59D1F75E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24E8EAF-F392-FEEF-99A9-A2049506F41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4321CED-2325-7F70-1CF4-F2429F39BDE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984BD882-4981-FEA0-BED1-6922E33F0BA7}"/>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433E2D0C-4D34-F5BF-DB62-310F5DBCDA83}"/>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763D8822-7CA7-F742-4899-AA7EA83B671A}"/>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3</a:t>
            </a:r>
          </a:p>
        </p:txBody>
      </p:sp>
      <p:sp>
        <p:nvSpPr>
          <p:cNvPr id="12" name="TextBox 11">
            <a:extLst>
              <a:ext uri="{FF2B5EF4-FFF2-40B4-BE49-F238E27FC236}">
                <a16:creationId xmlns:a16="http://schemas.microsoft.com/office/drawing/2014/main" id="{BF7B748E-14CD-CB70-23C5-480E3D1619D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19CA4042-520C-BAFE-8710-D9108C9C697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9">
            <a:extLst>
              <a:ext uri="{FF2B5EF4-FFF2-40B4-BE49-F238E27FC236}">
                <a16:creationId xmlns:a16="http://schemas.microsoft.com/office/drawing/2014/main" id="{C82631B4-8970-8845-BEB2-2BA4D0A1002A}"/>
              </a:ext>
            </a:extLst>
          </p:cNvPr>
          <p:cNvSpPr txBox="1"/>
          <p:nvPr/>
        </p:nvSpPr>
        <p:spPr>
          <a:xfrm>
            <a:off x="2286000" y="3009900"/>
            <a:ext cx="15473062" cy="838371"/>
          </a:xfrm>
          <a:prstGeom prst="rect">
            <a:avLst/>
          </a:prstGeom>
          <a:noFill/>
        </p:spPr>
        <p:txBody>
          <a:bodyPr wrap="square">
            <a:spAutoFit/>
          </a:bodyPr>
          <a:lstStyle/>
          <a:p>
            <a:pPr>
              <a:lnSpc>
                <a:spcPct val="150000"/>
              </a:lnSpc>
              <a:spcBef>
                <a:spcPts val="800"/>
              </a:spcBef>
              <a:spcAft>
                <a:spcPts val="400"/>
              </a:spcAft>
              <a:buNone/>
            </a:pPr>
            <a:r>
              <a:rPr lang="en-AU" sz="3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the survey they create a two-way frequency table.</a:t>
            </a:r>
            <a:endParaRPr lang="en-AU" sz="360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7BD1B6D-4F0C-66B8-3B3B-707778A11997}"/>
              </a:ext>
            </a:extLst>
          </p:cNvPr>
          <p:cNvSpPr txBox="1"/>
          <p:nvPr/>
        </p:nvSpPr>
        <p:spPr>
          <a:xfrm>
            <a:off x="2315020" y="1091314"/>
            <a:ext cx="842918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logo of a person reading a book&#10;&#10;AI-generated content may be incorrect.">
            <a:extLst>
              <a:ext uri="{FF2B5EF4-FFF2-40B4-BE49-F238E27FC236}">
                <a16:creationId xmlns:a16="http://schemas.microsoft.com/office/drawing/2014/main" id="{75D3A252-D81C-EE33-547B-3479490E509B}"/>
              </a:ext>
            </a:extLst>
          </p:cNvPr>
          <p:cNvPicPr>
            <a:picLocks noChangeAspect="1"/>
          </p:cNvPicPr>
          <p:nvPr/>
        </p:nvPicPr>
        <p:blipFill>
          <a:blip r:embed="rId3"/>
          <a:stretch>
            <a:fillRect/>
          </a:stretch>
        </p:blipFill>
        <p:spPr>
          <a:xfrm>
            <a:off x="16306800" y="114300"/>
            <a:ext cx="1852390" cy="1852390"/>
          </a:xfrm>
          <a:prstGeom prst="rect">
            <a:avLst/>
          </a:prstGeom>
        </p:spPr>
      </p:pic>
      <p:pic>
        <p:nvPicPr>
          <p:cNvPr id="11" name="Picture 10" descr="A table with numbers and a number on it&#10;&#10;AI-generated content may be incorrect.">
            <a:extLst>
              <a:ext uri="{FF2B5EF4-FFF2-40B4-BE49-F238E27FC236}">
                <a16:creationId xmlns:a16="http://schemas.microsoft.com/office/drawing/2014/main" id="{25629EBE-C4CD-B677-4B89-AE992842FB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4076700"/>
            <a:ext cx="15715399" cy="3581400"/>
          </a:xfrm>
          <a:prstGeom prst="rect">
            <a:avLst/>
          </a:prstGeom>
        </p:spPr>
      </p:pic>
      <p:sp>
        <p:nvSpPr>
          <p:cNvPr id="14" name="Rectangle 2">
            <a:extLst>
              <a:ext uri="{FF2B5EF4-FFF2-40B4-BE49-F238E27FC236}">
                <a16:creationId xmlns:a16="http://schemas.microsoft.com/office/drawing/2014/main" id="{F05BE81A-D835-1B8A-B822-79365B738640}"/>
              </a:ext>
            </a:extLst>
          </p:cNvPr>
          <p:cNvSpPr>
            <a:spLocks noChangeArrowheads="1"/>
          </p:cNvSpPr>
          <p:nvPr/>
        </p:nvSpPr>
        <p:spPr bwMode="auto">
          <a:xfrm>
            <a:off x="2344328" y="7958666"/>
            <a:ext cx="150028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The</a:t>
            </a:r>
            <a:r>
              <a:rPr kumimoji="0" lang="en-US" altLang="en-US" sz="3600" b="1"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 rows</a:t>
            </a:r>
            <a:r>
              <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 (horizontal </a:t>
            </a:r>
            <a:r>
              <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sym typeface="Symbol" pitchFamily="2" charset="2"/>
              </a:rPr>
              <a:t></a:t>
            </a:r>
            <a:r>
              <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 represent whether or not students play a sport. </a:t>
            </a:r>
            <a:endParaRPr kumimoji="0" lang="en-US" altLang="en-US" sz="3600" b="0" i="0" u="none" strike="noStrike" cap="none" normalizeH="0" baseline="0" dirty="0">
              <a:ln>
                <a:noFill/>
              </a:ln>
              <a:solidFill>
                <a:schemeClr val="tx1"/>
              </a:solidFill>
              <a:effectLst/>
              <a:sym typeface="Symbol"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sym typeface="Symbol" pitchFamily="2" charset="2"/>
            </a:endParaRPr>
          </a:p>
        </p:txBody>
      </p:sp>
      <p:sp>
        <p:nvSpPr>
          <p:cNvPr id="16" name="Text Box 3">
            <a:extLst>
              <a:ext uri="{FF2B5EF4-FFF2-40B4-BE49-F238E27FC236}">
                <a16:creationId xmlns:a16="http://schemas.microsoft.com/office/drawing/2014/main" id="{E8473F11-4FDB-3A53-BB02-FA6F6C67229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7" name="Rectangle 4">
            <a:extLst>
              <a:ext uri="{FF2B5EF4-FFF2-40B4-BE49-F238E27FC236}">
                <a16:creationId xmlns:a16="http://schemas.microsoft.com/office/drawing/2014/main" id="{8961A56C-A6BC-8874-59AD-C510423BDA4F}"/>
              </a:ext>
            </a:extLst>
          </p:cNvPr>
          <p:cNvSpPr>
            <a:spLocks noChangeArrowheads="1"/>
          </p:cNvSpPr>
          <p:nvPr/>
        </p:nvSpPr>
        <p:spPr bwMode="auto">
          <a:xfrm>
            <a:off x="2373636" y="8259232"/>
            <a:ext cx="154730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The </a:t>
            </a:r>
            <a:r>
              <a:rPr kumimoji="0" lang="en-US" altLang="en-US" sz="3600" b="1"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columns</a:t>
            </a:r>
            <a:r>
              <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 (vertical </a:t>
            </a:r>
            <a:r>
              <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sym typeface="Symbol" pitchFamily="2" charset="2"/>
              </a:rPr>
              <a:t></a:t>
            </a:r>
            <a:r>
              <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rPr>
              <a:t>) represent the year level of the students. </a:t>
            </a:r>
            <a:endParaRPr kumimoji="0" lang="en-US" altLang="en-US" sz="3600" b="0" i="0" u="none" strike="noStrike" cap="none" normalizeH="0" baseline="0" dirty="0">
              <a:ln>
                <a:noFill/>
              </a:ln>
              <a:solidFill>
                <a:srgbClr val="000000"/>
              </a:solidFill>
              <a:effectLst/>
              <a:latin typeface="Arial" panose="020B0604020202020204" pitchFamily="34" charset="0"/>
              <a:ea typeface="Aptos" panose="020B0004020202020204" pitchFamily="34" charset="0"/>
              <a:cs typeface="Arial" panose="020B0604020202020204" pitchFamily="34" charset="0"/>
              <a:sym typeface="Symbol" pitchFamily="2" charset="2"/>
            </a:endParaRPr>
          </a:p>
        </p:txBody>
      </p:sp>
      <p:pic>
        <p:nvPicPr>
          <p:cNvPr id="9" name="Picture 8" descr="A group of balls in a pile&#10;&#10;AI-generated content may be incorrect.">
            <a:extLst>
              <a:ext uri="{FF2B5EF4-FFF2-40B4-BE49-F238E27FC236}">
                <a16:creationId xmlns:a16="http://schemas.microsoft.com/office/drawing/2014/main" id="{FECF5D42-97AE-3441-76D4-DD370CEA84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7800" y="8686800"/>
            <a:ext cx="1600200" cy="1600200"/>
          </a:xfrm>
          <a:prstGeom prst="rect">
            <a:avLst/>
          </a:prstGeom>
        </p:spPr>
      </p:pic>
    </p:spTree>
    <p:extLst>
      <p:ext uri="{BB962C8B-B14F-4D97-AF65-F5344CB8AC3E}">
        <p14:creationId xmlns:p14="http://schemas.microsoft.com/office/powerpoint/2010/main" val="110555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3F286-4D73-C446-F67B-7D42B1534C0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2BCF0FF-3BF2-B80A-87BF-2A774B44440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60BBBAE-6585-94BB-FB0F-70481FA7ADC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5D33988-3AFC-501B-6F58-BE4939E0F0B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EED46D4D-F8E6-07EF-C420-AA92998D52B5}"/>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94F25E05-BD81-7F35-9D2B-B43BC42D5F32}"/>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6F7C63A0-BC6E-A2AE-1F7B-FCDA0764BE1F}"/>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3</a:t>
            </a:r>
          </a:p>
        </p:txBody>
      </p:sp>
      <p:sp>
        <p:nvSpPr>
          <p:cNvPr id="12" name="TextBox 11">
            <a:extLst>
              <a:ext uri="{FF2B5EF4-FFF2-40B4-BE49-F238E27FC236}">
                <a16:creationId xmlns:a16="http://schemas.microsoft.com/office/drawing/2014/main" id="{259006E9-3E2F-08FF-8B53-C09FB01F3D3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923E4D09-9752-2374-9525-890D1359370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pic>
        <p:nvPicPr>
          <p:cNvPr id="15" name="Picture 14" descr="A black and white logo of a person reading a book&#10;&#10;AI-generated content may be incorrect.">
            <a:extLst>
              <a:ext uri="{FF2B5EF4-FFF2-40B4-BE49-F238E27FC236}">
                <a16:creationId xmlns:a16="http://schemas.microsoft.com/office/drawing/2014/main" id="{601AA70E-A0A0-E18F-B371-348C074F8C2F}"/>
              </a:ext>
            </a:extLst>
          </p:cNvPr>
          <p:cNvPicPr>
            <a:picLocks noChangeAspect="1"/>
          </p:cNvPicPr>
          <p:nvPr/>
        </p:nvPicPr>
        <p:blipFill>
          <a:blip r:embed="rId3"/>
          <a:stretch>
            <a:fillRect/>
          </a:stretch>
        </p:blipFill>
        <p:spPr>
          <a:xfrm>
            <a:off x="16306800" y="114300"/>
            <a:ext cx="1852390" cy="1852390"/>
          </a:xfrm>
          <a:prstGeom prst="rect">
            <a:avLst/>
          </a:prstGeom>
        </p:spPr>
      </p:pic>
      <p:sp>
        <p:nvSpPr>
          <p:cNvPr id="16" name="Text Box 3">
            <a:extLst>
              <a:ext uri="{FF2B5EF4-FFF2-40B4-BE49-F238E27FC236}">
                <a16:creationId xmlns:a16="http://schemas.microsoft.com/office/drawing/2014/main" id="{8F78ED0C-A8BE-EB2D-A6C5-89F95D44077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F87CB14E-EA67-404F-08B5-C20EEAF9D212}"/>
              </a:ext>
            </a:extLst>
          </p:cNvPr>
          <p:cNvSpPr txBox="1"/>
          <p:nvPr/>
        </p:nvSpPr>
        <p:spPr>
          <a:xfrm>
            <a:off x="2373636" y="2324100"/>
            <a:ext cx="12713964" cy="646331"/>
          </a:xfrm>
          <a:prstGeom prst="rect">
            <a:avLst/>
          </a:prstGeom>
          <a:noFill/>
        </p:spPr>
        <p:txBody>
          <a:bodyPr wrap="square">
            <a:spAutoFit/>
          </a:bodyPr>
          <a:lstStyle/>
          <a:p>
            <a:r>
              <a:rPr lang="en-AU" sz="3600" dirty="0">
                <a:solidFill>
                  <a:srgbClr val="000000"/>
                </a:solidFill>
                <a:effectLst/>
                <a:latin typeface="Arial" panose="020B0604020202020204" pitchFamily="34" charset="0"/>
                <a:ea typeface="Aptos" panose="020B0004020202020204" pitchFamily="34" charset="0"/>
              </a:rPr>
              <a:t>Percentages can be used in two-way frequency tables.</a:t>
            </a:r>
            <a:r>
              <a:rPr lang="en-AU" sz="3600" dirty="0">
                <a:effectLst/>
              </a:rPr>
              <a:t> </a:t>
            </a:r>
            <a:endParaRPr lang="en-US" sz="3600" dirty="0"/>
          </a:p>
        </p:txBody>
      </p:sp>
      <p:pic>
        <p:nvPicPr>
          <p:cNvPr id="20" name="Picture 19" descr="A table with numbers and percentages&#10;&#10;AI-generated content may be incorrect.">
            <a:extLst>
              <a:ext uri="{FF2B5EF4-FFF2-40B4-BE49-F238E27FC236}">
                <a16:creationId xmlns:a16="http://schemas.microsoft.com/office/drawing/2014/main" id="{0F41D133-8CD3-0ED7-E5B4-F8AAC614B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857500"/>
            <a:ext cx="14236611" cy="4353574"/>
          </a:xfrm>
          <a:prstGeom prst="rect">
            <a:avLst/>
          </a:prstGeom>
        </p:spPr>
      </p:pic>
      <p:sp>
        <p:nvSpPr>
          <p:cNvPr id="24" name="TextBox 23">
            <a:extLst>
              <a:ext uri="{FF2B5EF4-FFF2-40B4-BE49-F238E27FC236}">
                <a16:creationId xmlns:a16="http://schemas.microsoft.com/office/drawing/2014/main" id="{E70BECD4-6278-587A-8956-FA00AE2A5AE0}"/>
              </a:ext>
            </a:extLst>
          </p:cNvPr>
          <p:cNvSpPr txBox="1"/>
          <p:nvPr/>
        </p:nvSpPr>
        <p:spPr>
          <a:xfrm>
            <a:off x="3048000" y="7277100"/>
            <a:ext cx="12725400" cy="2611292"/>
          </a:xfrm>
          <a:prstGeom prst="rect">
            <a:avLst/>
          </a:prstGeom>
          <a:noFill/>
        </p:spPr>
        <p:txBody>
          <a:bodyPr wrap="square">
            <a:spAutoFit/>
          </a:bodyPr>
          <a:lstStyle/>
          <a:p>
            <a:pPr>
              <a:lnSpc>
                <a:spcPct val="150000"/>
              </a:lnSpc>
              <a:buNone/>
            </a:pPr>
            <a:r>
              <a:rPr lang="en-AU" sz="2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From analysing the overall percentages, we can see that:</a:t>
            </a:r>
            <a:endParaRPr lang="en-AU"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pPr>
            <a:r>
              <a:rPr lang="en-AU" sz="2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Overall, 52% of the TCE students play sport</a:t>
            </a:r>
            <a:endParaRPr lang="en-AU"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pPr>
            <a:r>
              <a:rPr lang="en-AU" sz="2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More year 12 students (62%) play sport than year 11 students (38%)</a:t>
            </a:r>
            <a:endParaRPr lang="en-AU"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Symbol" pitchFamily="2" charset="2"/>
              <a:buChar char=""/>
            </a:pPr>
            <a:r>
              <a:rPr lang="en-AU" sz="28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Year 12 students are over-represented in the sample (62% of respondents)</a:t>
            </a:r>
            <a:endParaRPr lang="en-AU" sz="10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598AF92-A439-806F-F4FC-4BFB8D305E0E}"/>
              </a:ext>
            </a:extLst>
          </p:cNvPr>
          <p:cNvSpPr txBox="1"/>
          <p:nvPr/>
        </p:nvSpPr>
        <p:spPr>
          <a:xfrm>
            <a:off x="2315020" y="1091314"/>
            <a:ext cx="842918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group of balls in a pile&#10;&#10;AI-generated content may be incorrect.">
            <a:extLst>
              <a:ext uri="{FF2B5EF4-FFF2-40B4-BE49-F238E27FC236}">
                <a16:creationId xmlns:a16="http://schemas.microsoft.com/office/drawing/2014/main" id="{6B98ACA9-8C1B-33C2-48E9-1F67FAAB9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7800" y="8686800"/>
            <a:ext cx="1600200" cy="1600200"/>
          </a:xfrm>
          <a:prstGeom prst="rect">
            <a:avLst/>
          </a:prstGeom>
        </p:spPr>
      </p:pic>
    </p:spTree>
    <p:extLst>
      <p:ext uri="{BB962C8B-B14F-4D97-AF65-F5344CB8AC3E}">
        <p14:creationId xmlns:p14="http://schemas.microsoft.com/office/powerpoint/2010/main" val="17635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627C2-6D6F-F50E-0A12-5439B4CFC4A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A0367F6-B760-3A0E-4ABF-DCE56EA11F7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61F36DB-ED14-80EB-1CC5-7393DD4E646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F0942BC-4274-896D-79A8-5EBC38657F8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DB387C71-3056-9A34-AE4C-E9C4D79C4E97}"/>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70B26FEB-7245-8799-CB1E-063254FE4936}"/>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4913D0C9-8ED1-2126-5AE6-6B48B3A41EE7}"/>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4</a:t>
            </a:r>
          </a:p>
        </p:txBody>
      </p:sp>
      <p:sp>
        <p:nvSpPr>
          <p:cNvPr id="12" name="TextBox 11">
            <a:extLst>
              <a:ext uri="{FF2B5EF4-FFF2-40B4-BE49-F238E27FC236}">
                <a16:creationId xmlns:a16="http://schemas.microsoft.com/office/drawing/2014/main" id="{1E5AF674-1FF8-B7FA-90D7-76B790B765E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B2053BA8-ED37-40AB-8D7A-7CBC024DAA0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pic>
        <p:nvPicPr>
          <p:cNvPr id="15" name="Picture 14" descr="A black and white logo of a person reading a book&#10;&#10;AI-generated content may be incorrect.">
            <a:extLst>
              <a:ext uri="{FF2B5EF4-FFF2-40B4-BE49-F238E27FC236}">
                <a16:creationId xmlns:a16="http://schemas.microsoft.com/office/drawing/2014/main" id="{F07C15B2-5F6E-5B9B-4F58-A85BADBD4636}"/>
              </a:ext>
            </a:extLst>
          </p:cNvPr>
          <p:cNvPicPr>
            <a:picLocks noChangeAspect="1"/>
          </p:cNvPicPr>
          <p:nvPr/>
        </p:nvPicPr>
        <p:blipFill>
          <a:blip r:embed="rId3"/>
          <a:stretch>
            <a:fillRect/>
          </a:stretch>
        </p:blipFill>
        <p:spPr>
          <a:xfrm>
            <a:off x="16306800" y="114300"/>
            <a:ext cx="1852390" cy="1852390"/>
          </a:xfrm>
          <a:prstGeom prst="rect">
            <a:avLst/>
          </a:prstGeom>
        </p:spPr>
      </p:pic>
      <p:sp>
        <p:nvSpPr>
          <p:cNvPr id="16" name="Text Box 3">
            <a:extLst>
              <a:ext uri="{FF2B5EF4-FFF2-40B4-BE49-F238E27FC236}">
                <a16:creationId xmlns:a16="http://schemas.microsoft.com/office/drawing/2014/main" id="{B2102650-5D8A-4F53-21E8-7B086F60392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8E9A5152-EC04-5565-4E1A-C300D9EF1DA4}"/>
              </a:ext>
            </a:extLst>
          </p:cNvPr>
          <p:cNvSpPr txBox="1"/>
          <p:nvPr/>
        </p:nvSpPr>
        <p:spPr>
          <a:xfrm>
            <a:off x="2344791" y="2386152"/>
            <a:ext cx="13598417" cy="837986"/>
          </a:xfrm>
          <a:prstGeom prst="rect">
            <a:avLst/>
          </a:prstGeom>
          <a:noFill/>
        </p:spPr>
        <p:txBody>
          <a:bodyPr wrap="square">
            <a:spAutoFit/>
          </a:bodyPr>
          <a:lstStyle/>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could also use percentages to divide the data by year level. </a:t>
            </a:r>
            <a:endParaRPr lang="en-AU" sz="36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p:txBody>
      </p:sp>
      <p:pic>
        <p:nvPicPr>
          <p:cNvPr id="19" name="Picture 18" descr="A table with numbers and text&#10;&#10;AI-generated content may be incorrect.">
            <a:extLst>
              <a:ext uri="{FF2B5EF4-FFF2-40B4-BE49-F238E27FC236}">
                <a16:creationId xmlns:a16="http://schemas.microsoft.com/office/drawing/2014/main" id="{30327087-5ED8-8DE0-1095-C15712D5D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632" y="3224138"/>
            <a:ext cx="10455168" cy="3943350"/>
          </a:xfrm>
          <a:prstGeom prst="rect">
            <a:avLst/>
          </a:prstGeom>
        </p:spPr>
      </p:pic>
      <p:sp>
        <p:nvSpPr>
          <p:cNvPr id="23" name="TextBox 22">
            <a:extLst>
              <a:ext uri="{FF2B5EF4-FFF2-40B4-BE49-F238E27FC236}">
                <a16:creationId xmlns:a16="http://schemas.microsoft.com/office/drawing/2014/main" id="{A992C5F9-5995-8CCB-A32C-5E4D964B874C}"/>
              </a:ext>
            </a:extLst>
          </p:cNvPr>
          <p:cNvSpPr txBox="1"/>
          <p:nvPr/>
        </p:nvSpPr>
        <p:spPr>
          <a:xfrm>
            <a:off x="2438400" y="7200900"/>
            <a:ext cx="14958790" cy="2794291"/>
          </a:xfrm>
          <a:prstGeom prst="rect">
            <a:avLst/>
          </a:prstGeom>
          <a:noFill/>
        </p:spPr>
        <p:txBody>
          <a:bodyPr wrap="square">
            <a:spAutoFit/>
          </a:bodyPr>
          <a:lstStyle/>
          <a:p>
            <a:pPr>
              <a:lnSpc>
                <a:spcPct val="150000"/>
              </a:lnSpc>
              <a:buNone/>
            </a:pPr>
            <a:r>
              <a:rPr lang="en-AU" sz="3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From analysing the year level specific percentages, we can see:</a:t>
            </a:r>
            <a:endParaRPr lang="en-AU" sz="3000" kern="100" dirty="0">
              <a:effectLst/>
              <a:latin typeface="Arial" panose="020B0604020202020204" pitchFamily="34" charset="0"/>
              <a:ea typeface="Aptos" panose="020B0004020202020204" pitchFamily="34" charset="0"/>
              <a:cs typeface="Arial" panose="020B0604020202020204" pitchFamily="34" charset="0"/>
            </a:endParaRPr>
          </a:p>
          <a:p>
            <a:pPr marL="457200" lvl="0" indent="-457200">
              <a:lnSpc>
                <a:spcPct val="150000"/>
              </a:lnSpc>
              <a:buFont typeface="Arial" panose="020B0604020202020204" pitchFamily="34" charset="0"/>
              <a:buChar char="•"/>
            </a:pPr>
            <a:r>
              <a:rPr lang="en-AU" sz="3000" kern="100" dirty="0">
                <a:effectLst/>
                <a:latin typeface="Arial" panose="020B0604020202020204" pitchFamily="34" charset="0"/>
                <a:ea typeface="Aptos" panose="020B0004020202020204" pitchFamily="34" charset="0"/>
                <a:cs typeface="Arial" panose="020B0604020202020204" pitchFamily="34" charset="0"/>
              </a:rPr>
              <a:t>Among Year 11 students, most play sport (58%) but many do not.</a:t>
            </a:r>
          </a:p>
          <a:p>
            <a:pPr marL="457200" lvl="0" indent="-457200">
              <a:lnSpc>
                <a:spcPct val="150000"/>
              </a:lnSpc>
              <a:buFont typeface="Arial" panose="020B0604020202020204" pitchFamily="34" charset="0"/>
              <a:buChar char="•"/>
            </a:pPr>
            <a:r>
              <a:rPr lang="en-AU" sz="30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Among Year 12 students the group is more evenly split</a:t>
            </a:r>
          </a:p>
          <a:p>
            <a:pPr marL="457200" lvl="0" indent="-457200">
              <a:lnSpc>
                <a:spcPct val="150000"/>
              </a:lnSpc>
              <a:buFont typeface="Arial" panose="020B0604020202020204" pitchFamily="34" charset="0"/>
              <a:buChar char="•"/>
            </a:pPr>
            <a:r>
              <a:rPr lang="en-AU" sz="3000" dirty="0">
                <a:latin typeface="Arial" panose="020B0604020202020204" pitchFamily="34" charset="0"/>
                <a:cs typeface="Arial" panose="020B0604020202020204" pitchFamily="34" charset="0"/>
              </a:rPr>
              <a:t>Suggests that Year 11’s are </a:t>
            </a:r>
            <a:r>
              <a:rPr lang="en-AU" sz="3000" i="1" dirty="0">
                <a:latin typeface="Arial" panose="020B0604020202020204" pitchFamily="34" charset="0"/>
                <a:cs typeface="Arial" panose="020B0604020202020204" pitchFamily="34" charset="0"/>
              </a:rPr>
              <a:t>more likely</a:t>
            </a:r>
            <a:r>
              <a:rPr lang="en-AU" sz="3000" dirty="0">
                <a:latin typeface="Arial" panose="020B0604020202020204" pitchFamily="34" charset="0"/>
                <a:cs typeface="Arial" panose="020B0604020202020204" pitchFamily="34" charset="0"/>
              </a:rPr>
              <a:t> to play sport than Year 12 students </a:t>
            </a:r>
            <a:endParaRPr lang="en-AU" sz="30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4" name="TextBox 23">
            <a:extLst>
              <a:ext uri="{FF2B5EF4-FFF2-40B4-BE49-F238E27FC236}">
                <a16:creationId xmlns:a16="http://schemas.microsoft.com/office/drawing/2014/main" id="{42000D93-73B6-0AFA-F879-498CEAA8F423}"/>
              </a:ext>
            </a:extLst>
          </p:cNvPr>
          <p:cNvSpPr txBox="1"/>
          <p:nvPr/>
        </p:nvSpPr>
        <p:spPr>
          <a:xfrm>
            <a:off x="2315020" y="1091314"/>
            <a:ext cx="842918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group of balls in a pile&#10;&#10;AI-generated content may be incorrect.">
            <a:extLst>
              <a:ext uri="{FF2B5EF4-FFF2-40B4-BE49-F238E27FC236}">
                <a16:creationId xmlns:a16="http://schemas.microsoft.com/office/drawing/2014/main" id="{F247F3AB-CFA9-11F6-4360-FD5568C32B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7800" y="8686800"/>
            <a:ext cx="1600200" cy="1600200"/>
          </a:xfrm>
          <a:prstGeom prst="rect">
            <a:avLst/>
          </a:prstGeom>
        </p:spPr>
      </p:pic>
      <p:pic>
        <p:nvPicPr>
          <p:cNvPr id="14" name="Picture 13" descr="A screenshot of a graph&#10;&#10;AI-generated content may be incorrect.">
            <a:extLst>
              <a:ext uri="{FF2B5EF4-FFF2-40B4-BE49-F238E27FC236}">
                <a16:creationId xmlns:a16="http://schemas.microsoft.com/office/drawing/2014/main" id="{9E607AD8-99A0-C168-B220-C7D8A10B54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27983" y="3267538"/>
            <a:ext cx="2983745" cy="3899950"/>
          </a:xfrm>
          <a:prstGeom prst="rect">
            <a:avLst/>
          </a:prstGeom>
        </p:spPr>
      </p:pic>
    </p:spTree>
    <p:extLst>
      <p:ext uri="{BB962C8B-B14F-4D97-AF65-F5344CB8AC3E}">
        <p14:creationId xmlns:p14="http://schemas.microsoft.com/office/powerpoint/2010/main" val="254431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C8A2B-B5C2-963C-1BC8-6F5F6E1AC63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592109-2ED1-932B-CBE0-6FD21D9CC3A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67166FC-27F4-532F-DE15-CECE66C8463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A284F3B-7EE3-4BD8-6AF3-F9865777DC7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3219CF0D-27B9-ADDD-C970-F7A943C4C7D6}"/>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42EE1AA3-0833-F952-7B22-71B8A1058FF9}"/>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349DE9A6-2B6C-D281-C375-0C8EE33CEA16}"/>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4</a:t>
            </a:r>
          </a:p>
        </p:txBody>
      </p:sp>
      <p:sp>
        <p:nvSpPr>
          <p:cNvPr id="12" name="TextBox 11">
            <a:extLst>
              <a:ext uri="{FF2B5EF4-FFF2-40B4-BE49-F238E27FC236}">
                <a16:creationId xmlns:a16="http://schemas.microsoft.com/office/drawing/2014/main" id="{D17E9787-CEAD-C38F-E268-9AF21494EB9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BA855672-6E62-5E9D-F37F-C0634738B80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D07CBA87-FC06-CFE3-4E16-C9EED2A48158}"/>
              </a:ext>
            </a:extLst>
          </p:cNvPr>
          <p:cNvSpPr txBox="1"/>
          <p:nvPr/>
        </p:nvSpPr>
        <p:spPr>
          <a:xfrm>
            <a:off x="2286000" y="2941177"/>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E148F305-7A76-087B-CB2F-058FC0C6D68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6413630D-33DA-4EAC-D16F-9AB97AFDF188}"/>
              </a:ext>
            </a:extLst>
          </p:cNvPr>
          <p:cNvSpPr txBox="1"/>
          <p:nvPr/>
        </p:nvSpPr>
        <p:spPr>
          <a:xfrm>
            <a:off x="2315020" y="3945363"/>
            <a:ext cx="15515781" cy="4162358"/>
          </a:xfrm>
          <a:prstGeom prst="rect">
            <a:avLst/>
          </a:prstGeom>
          <a:noFill/>
        </p:spPr>
        <p:txBody>
          <a:bodyPr wrap="square">
            <a:spAutoFit/>
          </a:bodyPr>
          <a:lstStyle/>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 community group wants to know how people prefer to spend their weekends. They ask community members whether they prefer outdoor activities (like hiking or mountain biking) or indoor activities (like movies or gaming). The responses are grouped by age: ‘Under 20’ and ‘20 &amp; Over’</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13" descr="A black and white circle with two people&#10;&#10;AI-generated content may be incorrect.">
            <a:extLst>
              <a:ext uri="{FF2B5EF4-FFF2-40B4-BE49-F238E27FC236}">
                <a16:creationId xmlns:a16="http://schemas.microsoft.com/office/drawing/2014/main" id="{E6B97124-D6D1-9B9E-F3A1-6B3B6D4AF917}"/>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0" name="Picture 9" descr="A bench and trees in a park&#10;&#10;AI-generated content may be incorrect.">
            <a:extLst>
              <a:ext uri="{FF2B5EF4-FFF2-40B4-BE49-F238E27FC236}">
                <a16:creationId xmlns:a16="http://schemas.microsoft.com/office/drawing/2014/main" id="{8F65E683-4542-220D-8B76-0BFA0C995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9650" y="8432800"/>
            <a:ext cx="2038350" cy="1854200"/>
          </a:xfrm>
          <a:prstGeom prst="rect">
            <a:avLst/>
          </a:prstGeom>
        </p:spPr>
      </p:pic>
    </p:spTree>
    <p:extLst>
      <p:ext uri="{BB962C8B-B14F-4D97-AF65-F5344CB8AC3E}">
        <p14:creationId xmlns:p14="http://schemas.microsoft.com/office/powerpoint/2010/main" val="169610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F6235-DF35-28FE-2F5A-4ABEEC0553D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282244-B04F-F8AA-0C55-BC12620CDD1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C6BD37A-3D66-75CA-BC3A-3AB94B47AA4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7886946-62A9-323B-1E77-D30E1E9AD32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DCECDF66-9C79-915F-9A90-43EC3DB5A75E}"/>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C6CD8886-FFEF-EE94-8E90-760C38065880}"/>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23A57402-6924-59CA-5A0E-B62B32375E32}"/>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4</a:t>
            </a:r>
          </a:p>
        </p:txBody>
      </p:sp>
      <p:sp>
        <p:nvSpPr>
          <p:cNvPr id="12" name="TextBox 11">
            <a:extLst>
              <a:ext uri="{FF2B5EF4-FFF2-40B4-BE49-F238E27FC236}">
                <a16:creationId xmlns:a16="http://schemas.microsoft.com/office/drawing/2014/main" id="{C2E1B6DB-F821-59B8-79C3-F0459E636F2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5BA4E5D5-8AFA-CD35-5493-E22A001131D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17B917BC-E30C-5E1B-4817-41C1FF992AF6}"/>
              </a:ext>
            </a:extLst>
          </p:cNvPr>
          <p:cNvSpPr txBox="1"/>
          <p:nvPr/>
        </p:nvSpPr>
        <p:spPr>
          <a:xfrm>
            <a:off x="23622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481D1073-43FF-2DB7-219C-8E43A7CB136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black and white circle with two people&#10;&#10;AI-generated content may be incorrect.">
            <a:extLst>
              <a:ext uri="{FF2B5EF4-FFF2-40B4-BE49-F238E27FC236}">
                <a16:creationId xmlns:a16="http://schemas.microsoft.com/office/drawing/2014/main" id="{6BE2C256-3568-B129-1854-5952568FC826}"/>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0" name="TextBox 9">
            <a:extLst>
              <a:ext uri="{FF2B5EF4-FFF2-40B4-BE49-F238E27FC236}">
                <a16:creationId xmlns:a16="http://schemas.microsoft.com/office/drawing/2014/main" id="{37DCD77B-88F9-9A89-86C5-D21CB8A7CE8B}"/>
              </a:ext>
            </a:extLst>
          </p:cNvPr>
          <p:cNvSpPr txBox="1"/>
          <p:nvPr/>
        </p:nvSpPr>
        <p:spPr>
          <a:xfrm>
            <a:off x="2378862" y="2150353"/>
            <a:ext cx="13699337" cy="1669368"/>
          </a:xfrm>
          <a:prstGeom prst="rect">
            <a:avLst/>
          </a:prstGeom>
          <a:noFill/>
        </p:spPr>
        <p:txBody>
          <a:bodyPr wrap="square">
            <a:spAutoFit/>
          </a:bodyPr>
          <a:lstStyle/>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Complete the two-way frequency below by adding the totals to the first table, then converting to percentages in the second table.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E832CBFF-B7FB-2116-CF3A-0AF1544F0660}"/>
              </a:ext>
            </a:extLst>
          </p:cNvPr>
          <p:cNvGraphicFramePr>
            <a:graphicFrameLocks noGrp="1"/>
          </p:cNvGraphicFramePr>
          <p:nvPr>
            <p:extLst>
              <p:ext uri="{D42A27DB-BD31-4B8C-83A1-F6EECF244321}">
                <p14:modId xmlns:p14="http://schemas.microsoft.com/office/powerpoint/2010/main" val="2359579022"/>
              </p:ext>
            </p:extLst>
          </p:nvPr>
        </p:nvGraphicFramePr>
        <p:xfrm>
          <a:off x="2378862" y="4610100"/>
          <a:ext cx="14508232" cy="4710881"/>
        </p:xfrm>
        <a:graphic>
          <a:graphicData uri="http://schemas.openxmlformats.org/drawingml/2006/table">
            <a:tbl>
              <a:tblPr firstRow="1" firstCol="1" bandRow="1">
                <a:tableStyleId>{6E25E649-3F16-4E02-A733-19D2CDBF48F0}</a:tableStyleId>
              </a:tblPr>
              <a:tblGrid>
                <a:gridCol w="1763393">
                  <a:extLst>
                    <a:ext uri="{9D8B030D-6E8A-4147-A177-3AD203B41FA5}">
                      <a16:colId xmlns:a16="http://schemas.microsoft.com/office/drawing/2014/main" val="2894874879"/>
                    </a:ext>
                  </a:extLst>
                </a:gridCol>
                <a:gridCol w="1699312">
                  <a:extLst>
                    <a:ext uri="{9D8B030D-6E8A-4147-A177-3AD203B41FA5}">
                      <a16:colId xmlns:a16="http://schemas.microsoft.com/office/drawing/2014/main" val="1953144963"/>
                    </a:ext>
                  </a:extLst>
                </a:gridCol>
                <a:gridCol w="1699312">
                  <a:extLst>
                    <a:ext uri="{9D8B030D-6E8A-4147-A177-3AD203B41FA5}">
                      <a16:colId xmlns:a16="http://schemas.microsoft.com/office/drawing/2014/main" val="3743707280"/>
                    </a:ext>
                  </a:extLst>
                </a:gridCol>
                <a:gridCol w="1699312">
                  <a:extLst>
                    <a:ext uri="{9D8B030D-6E8A-4147-A177-3AD203B41FA5}">
                      <a16:colId xmlns:a16="http://schemas.microsoft.com/office/drawing/2014/main" val="1875350452"/>
                    </a:ext>
                  </a:extLst>
                </a:gridCol>
                <a:gridCol w="785574">
                  <a:extLst>
                    <a:ext uri="{9D8B030D-6E8A-4147-A177-3AD203B41FA5}">
                      <a16:colId xmlns:a16="http://schemas.microsoft.com/office/drawing/2014/main" val="4219079368"/>
                    </a:ext>
                  </a:extLst>
                </a:gridCol>
                <a:gridCol w="1763393">
                  <a:extLst>
                    <a:ext uri="{9D8B030D-6E8A-4147-A177-3AD203B41FA5}">
                      <a16:colId xmlns:a16="http://schemas.microsoft.com/office/drawing/2014/main" val="782055879"/>
                    </a:ext>
                  </a:extLst>
                </a:gridCol>
                <a:gridCol w="1699312">
                  <a:extLst>
                    <a:ext uri="{9D8B030D-6E8A-4147-A177-3AD203B41FA5}">
                      <a16:colId xmlns:a16="http://schemas.microsoft.com/office/drawing/2014/main" val="2344612595"/>
                    </a:ext>
                  </a:extLst>
                </a:gridCol>
                <a:gridCol w="1699312">
                  <a:extLst>
                    <a:ext uri="{9D8B030D-6E8A-4147-A177-3AD203B41FA5}">
                      <a16:colId xmlns:a16="http://schemas.microsoft.com/office/drawing/2014/main" val="2894624762"/>
                    </a:ext>
                  </a:extLst>
                </a:gridCol>
                <a:gridCol w="1699312">
                  <a:extLst>
                    <a:ext uri="{9D8B030D-6E8A-4147-A177-3AD203B41FA5}">
                      <a16:colId xmlns:a16="http://schemas.microsoft.com/office/drawing/2014/main" val="163632667"/>
                    </a:ext>
                  </a:extLst>
                </a:gridCol>
              </a:tblGrid>
              <a:tr h="827912">
                <a:tc>
                  <a:txBody>
                    <a:bodyPr/>
                    <a:lstStyle/>
                    <a:p>
                      <a:pPr algn="ctr">
                        <a:lnSpc>
                          <a:spcPct val="150000"/>
                        </a:lnSpc>
                        <a:buNone/>
                      </a:pPr>
                      <a:r>
                        <a:rPr lang="en-AU" sz="2800" u="none" strike="noStrike" kern="100" dirty="0">
                          <a:effectLst/>
                        </a:rPr>
                        <a:t> </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lnSpc>
                          <a:spcPct val="100000"/>
                        </a:lnSpc>
                        <a:buNone/>
                      </a:pPr>
                      <a:r>
                        <a:rPr lang="en-AU" sz="2800" kern="100" dirty="0">
                          <a:effectLst/>
                        </a:rPr>
                        <a:t>Under 20</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a:noFill/>
                    </a:lnL>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2800" kern="100" dirty="0">
                          <a:effectLst/>
                        </a:rPr>
                        <a:t>20 &amp; over</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2800" kern="100" dirty="0">
                          <a:effectLst/>
                        </a:rPr>
                        <a:t>Total</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a:noFill/>
                    </a:ln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50000"/>
                        </a:lnSpc>
                        <a:buNone/>
                      </a:pPr>
                      <a:r>
                        <a:rPr lang="en-AU" sz="2800" kern="100" dirty="0">
                          <a:effectLst/>
                        </a:rPr>
                        <a:t> </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lnSpc>
                          <a:spcPct val="150000"/>
                        </a:lnSpc>
                        <a:buNone/>
                      </a:pPr>
                      <a:r>
                        <a:rPr lang="en-AU" sz="2800" kern="100" dirty="0">
                          <a:effectLst/>
                        </a:rPr>
                        <a:t> </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lnSpc>
                          <a:spcPct val="100000"/>
                        </a:lnSpc>
                        <a:buNone/>
                      </a:pPr>
                      <a:r>
                        <a:rPr lang="en-AU" sz="2800" kern="100" dirty="0">
                          <a:effectLst/>
                        </a:rPr>
                        <a:t>Under 20</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a:noFill/>
                    </a:lnL>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2800" kern="100" dirty="0">
                          <a:effectLst/>
                        </a:rPr>
                        <a:t>20 &amp; over</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2800" kern="100" dirty="0">
                          <a:effectLst/>
                        </a:rPr>
                        <a:t>Total</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extLst>
                  <a:ext uri="{0D108BD9-81ED-4DB2-BD59-A6C34878D82A}">
                    <a16:rowId xmlns:a16="http://schemas.microsoft.com/office/drawing/2014/main" val="3045292007"/>
                  </a:ext>
                </a:extLst>
              </a:tr>
              <a:tr h="1294323">
                <a:tc>
                  <a:txBody>
                    <a:bodyPr/>
                    <a:lstStyle/>
                    <a:p>
                      <a:pPr algn="ctr">
                        <a:lnSpc>
                          <a:spcPct val="100000"/>
                        </a:lnSpc>
                        <a:buNone/>
                      </a:pPr>
                      <a:r>
                        <a:rPr lang="en-AU" sz="2800" kern="100" dirty="0">
                          <a:effectLst/>
                        </a:rPr>
                        <a:t>Outdoor</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25400" cmpd="sng">
                      <a:noFill/>
                    </a:lnT>
                    <a:solidFill>
                      <a:srgbClr val="28466A"/>
                    </a:solidFill>
                  </a:tcPr>
                </a:tc>
                <a:tc>
                  <a:txBody>
                    <a:bodyPr/>
                    <a:lstStyle/>
                    <a:p>
                      <a:pPr algn="ctr">
                        <a:lnSpc>
                          <a:spcPct val="150000"/>
                        </a:lnSpc>
                        <a:buNone/>
                      </a:pPr>
                      <a:r>
                        <a:rPr lang="en-AU" sz="4400" kern="100" dirty="0">
                          <a:effectLst/>
                        </a:rPr>
                        <a:t>15</a:t>
                      </a:r>
                      <a:endParaRPr lang="en-AU" sz="4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4400" kern="100" dirty="0">
                          <a:effectLst/>
                        </a:rPr>
                        <a:t>22</a:t>
                      </a:r>
                      <a:endParaRPr lang="en-AU" sz="4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4400" kern="100" dirty="0">
                          <a:effectLst/>
                        </a:rPr>
                        <a:t> </a:t>
                      </a:r>
                      <a:endParaRPr lang="en-AU" sz="4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800" kern="100" dirty="0">
                          <a:effectLst/>
                        </a:rPr>
                        <a:t> </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25400" cmpd="sng">
                      <a:noFill/>
                    </a:lnT>
                    <a:noFill/>
                  </a:tcPr>
                </a:tc>
                <a:tc>
                  <a:txBody>
                    <a:bodyPr/>
                    <a:lstStyle/>
                    <a:p>
                      <a:pPr algn="ctr">
                        <a:lnSpc>
                          <a:spcPct val="100000"/>
                        </a:lnSpc>
                        <a:buNone/>
                      </a:pPr>
                      <a:r>
                        <a:rPr lang="en-AU" sz="2800" kern="100" dirty="0">
                          <a:solidFill>
                            <a:schemeClr val="bg1"/>
                          </a:solidFill>
                          <a:effectLst/>
                        </a:rPr>
                        <a:t>Outdoor</a:t>
                      </a:r>
                      <a:endParaRPr lang="en-AU"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T w="25400" cmpd="sng">
                      <a:noFill/>
                    </a:lnT>
                    <a:solidFill>
                      <a:srgbClr val="28466A"/>
                    </a:solidFill>
                  </a:tcPr>
                </a:tc>
                <a:tc>
                  <a:txBody>
                    <a:bodyPr/>
                    <a:lstStyle/>
                    <a:p>
                      <a:pPr algn="r">
                        <a:lnSpc>
                          <a:spcPct val="100000"/>
                        </a:lnSpc>
                        <a:buNone/>
                      </a:pPr>
                      <a:r>
                        <a:rPr lang="en-AU" sz="2800" kern="100" dirty="0">
                          <a:effectLst/>
                        </a:rPr>
                        <a:t>%</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0000"/>
                        </a:lnSpc>
                        <a:buNone/>
                      </a:pPr>
                      <a:r>
                        <a:rPr lang="en-AU" sz="2800" kern="100" dirty="0">
                          <a:effectLst/>
                        </a:rPr>
                        <a:t>%</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0000"/>
                        </a:lnSpc>
                        <a:buNone/>
                      </a:pPr>
                      <a:r>
                        <a:rPr lang="en-AU" sz="2800" kern="100" dirty="0">
                          <a:effectLst/>
                        </a:rPr>
                        <a:t>%</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6074221"/>
                  </a:ext>
                </a:extLst>
              </a:tr>
              <a:tr h="1294323">
                <a:tc>
                  <a:txBody>
                    <a:bodyPr/>
                    <a:lstStyle/>
                    <a:p>
                      <a:pPr algn="ctr">
                        <a:lnSpc>
                          <a:spcPct val="100000"/>
                        </a:lnSpc>
                        <a:buNone/>
                      </a:pPr>
                      <a:r>
                        <a:rPr lang="en-AU" sz="2800" kern="100" dirty="0">
                          <a:effectLst/>
                        </a:rPr>
                        <a:t>Indoor</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ctr">
                        <a:lnSpc>
                          <a:spcPct val="150000"/>
                        </a:lnSpc>
                        <a:buNone/>
                      </a:pPr>
                      <a:r>
                        <a:rPr lang="en-AU" sz="4400" kern="100" dirty="0">
                          <a:effectLst/>
                        </a:rPr>
                        <a:t>18</a:t>
                      </a:r>
                      <a:endParaRPr lang="en-AU" sz="4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4400" kern="100" dirty="0">
                          <a:effectLst/>
                        </a:rPr>
                        <a:t>45</a:t>
                      </a:r>
                      <a:endParaRPr lang="en-AU" sz="4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4400" kern="100" dirty="0">
                          <a:effectLst/>
                        </a:rPr>
                        <a:t> </a:t>
                      </a:r>
                      <a:endParaRPr lang="en-AU" sz="4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800" kern="100" dirty="0">
                          <a:effectLst/>
                        </a:rPr>
                        <a:t> </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B>
                      <a:noFill/>
                    </a:lnB>
                    <a:noFill/>
                  </a:tcPr>
                </a:tc>
                <a:tc>
                  <a:txBody>
                    <a:bodyPr/>
                    <a:lstStyle/>
                    <a:p>
                      <a:pPr algn="ctr">
                        <a:lnSpc>
                          <a:spcPct val="100000"/>
                        </a:lnSpc>
                        <a:buNone/>
                      </a:pPr>
                      <a:r>
                        <a:rPr lang="en-AU" sz="2800" kern="100" dirty="0">
                          <a:solidFill>
                            <a:schemeClr val="bg1"/>
                          </a:solidFill>
                          <a:effectLst/>
                        </a:rPr>
                        <a:t>Indoor</a:t>
                      </a:r>
                      <a:endParaRPr lang="en-AU"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r">
                        <a:lnSpc>
                          <a:spcPct val="100000"/>
                        </a:lnSpc>
                        <a:buNone/>
                      </a:pPr>
                      <a:r>
                        <a:rPr lang="en-AU" sz="2800" kern="100" dirty="0">
                          <a:effectLst/>
                        </a:rPr>
                        <a:t>%</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0000"/>
                        </a:lnSpc>
                        <a:buNone/>
                      </a:pPr>
                      <a:r>
                        <a:rPr lang="en-AU" sz="2800" kern="100" dirty="0">
                          <a:effectLst/>
                        </a:rPr>
                        <a:t>%</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0000"/>
                        </a:lnSpc>
                        <a:buNone/>
                      </a:pPr>
                      <a:r>
                        <a:rPr lang="en-AU" sz="2800" kern="100" dirty="0">
                          <a:effectLst/>
                        </a:rPr>
                        <a:t>%</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7721353"/>
                  </a:ext>
                </a:extLst>
              </a:tr>
              <a:tr h="1294323">
                <a:tc>
                  <a:txBody>
                    <a:bodyPr/>
                    <a:lstStyle/>
                    <a:p>
                      <a:pPr algn="ctr">
                        <a:lnSpc>
                          <a:spcPct val="100000"/>
                        </a:lnSpc>
                        <a:buNone/>
                      </a:pPr>
                      <a:r>
                        <a:rPr lang="en-AU" sz="2800" kern="100" dirty="0">
                          <a:effectLst/>
                        </a:rPr>
                        <a:t>Total</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ctr">
                        <a:lnSpc>
                          <a:spcPct val="150000"/>
                        </a:lnSpc>
                        <a:buNone/>
                      </a:pPr>
                      <a:r>
                        <a:rPr lang="en-AU" sz="4400" kern="100">
                          <a:effectLst/>
                        </a:rPr>
                        <a:t> </a:t>
                      </a:r>
                      <a:endParaRPr lang="en-AU" sz="4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4400" kern="100" dirty="0">
                          <a:effectLst/>
                        </a:rPr>
                        <a:t> </a:t>
                      </a:r>
                      <a:endParaRPr lang="en-AU" sz="4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4400" kern="100" dirty="0">
                          <a:effectLst/>
                        </a:rPr>
                        <a:t> </a:t>
                      </a:r>
                      <a:endParaRPr lang="en-AU" sz="4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800" kern="100" dirty="0">
                          <a:effectLst/>
                        </a:rPr>
                        <a:t> </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noFill/>
                  </a:tcPr>
                </a:tc>
                <a:tc>
                  <a:txBody>
                    <a:bodyPr/>
                    <a:lstStyle/>
                    <a:p>
                      <a:pPr algn="ctr">
                        <a:lnSpc>
                          <a:spcPct val="100000"/>
                        </a:lnSpc>
                        <a:buNone/>
                      </a:pPr>
                      <a:r>
                        <a:rPr lang="en-AU" sz="2800" kern="100" dirty="0">
                          <a:solidFill>
                            <a:schemeClr val="bg1"/>
                          </a:solidFill>
                          <a:effectLst/>
                        </a:rPr>
                        <a:t>Total</a:t>
                      </a:r>
                      <a:endParaRPr lang="en-AU"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a:noFill/>
                    </a:lnL>
                    <a:lnR w="12700" cap="flat" cmpd="sng" algn="ctr">
                      <a:solidFill>
                        <a:schemeClr val="tx1"/>
                      </a:solidFill>
                      <a:prstDash val="solid"/>
                      <a:round/>
                      <a:headEnd type="none" w="med" len="med"/>
                      <a:tailEnd type="none" w="med" len="med"/>
                    </a:lnR>
                    <a:solidFill>
                      <a:srgbClr val="28466A"/>
                    </a:solidFill>
                  </a:tcPr>
                </a:tc>
                <a:tc>
                  <a:txBody>
                    <a:bodyPr/>
                    <a:lstStyle/>
                    <a:p>
                      <a:pPr algn="r">
                        <a:lnSpc>
                          <a:spcPct val="100000"/>
                        </a:lnSpc>
                        <a:buNone/>
                      </a:pPr>
                      <a:r>
                        <a:rPr lang="en-AU" sz="2800" kern="100" dirty="0">
                          <a:effectLst/>
                        </a:rPr>
                        <a:t>%</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0000"/>
                        </a:lnSpc>
                        <a:buNone/>
                      </a:pPr>
                      <a:r>
                        <a:rPr lang="en-AU" sz="2800" kern="100" dirty="0">
                          <a:effectLst/>
                        </a:rPr>
                        <a:t>%</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0000"/>
                        </a:lnSpc>
                        <a:buNone/>
                      </a:pPr>
                      <a:r>
                        <a:rPr lang="en-AU" sz="2800" kern="100" dirty="0">
                          <a:effectLst/>
                        </a:rPr>
                        <a:t>%</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2177735"/>
                  </a:ext>
                </a:extLst>
              </a:tr>
            </a:tbl>
          </a:graphicData>
        </a:graphic>
      </p:graphicFrame>
      <p:pic>
        <p:nvPicPr>
          <p:cNvPr id="9" name="Picture 8" descr="A bench and trees in a park&#10;&#10;AI-generated content may be incorrect.">
            <a:extLst>
              <a:ext uri="{FF2B5EF4-FFF2-40B4-BE49-F238E27FC236}">
                <a16:creationId xmlns:a16="http://schemas.microsoft.com/office/drawing/2014/main" id="{02A5360F-D7B0-4090-CD80-C34388CC2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6632" y="9066814"/>
            <a:ext cx="1341368" cy="1220185"/>
          </a:xfrm>
          <a:prstGeom prst="rect">
            <a:avLst/>
          </a:prstGeom>
        </p:spPr>
      </p:pic>
    </p:spTree>
    <p:extLst>
      <p:ext uri="{BB962C8B-B14F-4D97-AF65-F5344CB8AC3E}">
        <p14:creationId xmlns:p14="http://schemas.microsoft.com/office/powerpoint/2010/main" val="119245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A5858-4B2F-2992-2FB5-5589590CF60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8AD8CBD-C3DA-474E-19B0-2499659906E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2356A64-101A-553B-4243-F71183B1F1B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2A0E36C-E254-6C3C-1BF4-9621EC0E8B7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1409AB64-D2E8-B1B4-3980-A3EFB6B987A2}"/>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C7DC4E77-1B27-0FC9-1A92-70A6D49316FE}"/>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B901490A-F331-C195-B84B-9BD416C23C68}"/>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5</a:t>
            </a:r>
          </a:p>
        </p:txBody>
      </p:sp>
      <p:sp>
        <p:nvSpPr>
          <p:cNvPr id="12" name="TextBox 11">
            <a:extLst>
              <a:ext uri="{FF2B5EF4-FFF2-40B4-BE49-F238E27FC236}">
                <a16:creationId xmlns:a16="http://schemas.microsoft.com/office/drawing/2014/main" id="{6592DBF2-AE13-DFDE-B504-4F4E37AFC215}"/>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BA06E051-0E7D-A1D2-B277-DF5D09C3157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2A1C6BA1-A4CB-37AA-CEA0-D1C7B9865388}"/>
              </a:ext>
            </a:extLst>
          </p:cNvPr>
          <p:cNvSpPr txBox="1"/>
          <p:nvPr/>
        </p:nvSpPr>
        <p:spPr>
          <a:xfrm>
            <a:off x="2286000" y="29337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646DB17C-6EB6-7EB0-48B7-F2ED568F46E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black and white circle with two people&#10;&#10;AI-generated content may be incorrect.">
            <a:extLst>
              <a:ext uri="{FF2B5EF4-FFF2-40B4-BE49-F238E27FC236}">
                <a16:creationId xmlns:a16="http://schemas.microsoft.com/office/drawing/2014/main" id="{647A0D90-8780-1684-52F0-70D34218EC99}"/>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0" name="TextBox 9">
            <a:extLst>
              <a:ext uri="{FF2B5EF4-FFF2-40B4-BE49-F238E27FC236}">
                <a16:creationId xmlns:a16="http://schemas.microsoft.com/office/drawing/2014/main" id="{31AF1664-A4F4-DC89-1124-C70F24CC008D}"/>
              </a:ext>
            </a:extLst>
          </p:cNvPr>
          <p:cNvSpPr txBox="1"/>
          <p:nvPr/>
        </p:nvSpPr>
        <p:spPr>
          <a:xfrm>
            <a:off x="2312020" y="3848100"/>
            <a:ext cx="14791982" cy="3331361"/>
          </a:xfrm>
          <a:prstGeom prst="rect">
            <a:avLst/>
          </a:prstGeom>
          <a:noFill/>
        </p:spPr>
        <p:txBody>
          <a:bodyPr wrap="square">
            <a:spAutoFit/>
          </a:bodyPr>
          <a:lstStyle/>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 survey was conducted with people about their preferred mode of transport to school or work. They could choose between public transport or private car.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 responses are also grouped by gender: Male, female, and other.</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yellow school bus with black wheels&#10;&#10;AI-generated content may be incorrect.">
            <a:extLst>
              <a:ext uri="{FF2B5EF4-FFF2-40B4-BE49-F238E27FC236}">
                <a16:creationId xmlns:a16="http://schemas.microsoft.com/office/drawing/2014/main" id="{B25F4C91-C9F0-7752-C6B3-63B3E035A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6800" y="9064603"/>
            <a:ext cx="1981200" cy="1224054"/>
          </a:xfrm>
          <a:prstGeom prst="rect">
            <a:avLst/>
          </a:prstGeom>
        </p:spPr>
      </p:pic>
    </p:spTree>
    <p:extLst>
      <p:ext uri="{BB962C8B-B14F-4D97-AF65-F5344CB8AC3E}">
        <p14:creationId xmlns:p14="http://schemas.microsoft.com/office/powerpoint/2010/main" val="9900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3ADB8-7590-1804-68FD-CB34AC4207C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EDCB83-8F1F-B635-1D1B-D6886CE2E44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30C3007-AA84-8CDE-F78F-1B996D4D9C2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EA65C5E-AD7E-5558-8394-A6C4A7215E7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FF2DD288-51EE-D857-B0EF-071C2E3208CD}"/>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1F0F43B0-7A72-4D27-CEE1-7757EB6F05D7}"/>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72B7D37F-35ED-C70B-0038-C20CD98DD149}"/>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5</a:t>
            </a:r>
          </a:p>
        </p:txBody>
      </p:sp>
      <p:sp>
        <p:nvSpPr>
          <p:cNvPr id="12" name="TextBox 11">
            <a:extLst>
              <a:ext uri="{FF2B5EF4-FFF2-40B4-BE49-F238E27FC236}">
                <a16:creationId xmlns:a16="http://schemas.microsoft.com/office/drawing/2014/main" id="{2B5213D0-1AAE-5003-CC83-2B1AE5FFC44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567EF338-E19B-A75C-AFE0-546953BBAB1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A9110039-0ACD-5A0A-0D52-A1426FCD13BA}"/>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64F6795A-1E25-82B5-EC52-1AB495876F5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black and white circle with two people&#10;&#10;AI-generated content may be incorrect.">
            <a:extLst>
              <a:ext uri="{FF2B5EF4-FFF2-40B4-BE49-F238E27FC236}">
                <a16:creationId xmlns:a16="http://schemas.microsoft.com/office/drawing/2014/main" id="{1AF4DA40-8D86-B681-1E0E-051D5DBFA771}"/>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0" name="TextBox 9">
            <a:extLst>
              <a:ext uri="{FF2B5EF4-FFF2-40B4-BE49-F238E27FC236}">
                <a16:creationId xmlns:a16="http://schemas.microsoft.com/office/drawing/2014/main" id="{4FF16918-30DF-9B34-1FAA-FF96EBC4A036}"/>
              </a:ext>
            </a:extLst>
          </p:cNvPr>
          <p:cNvSpPr txBox="1"/>
          <p:nvPr/>
        </p:nvSpPr>
        <p:spPr>
          <a:xfrm>
            <a:off x="2286000" y="2552529"/>
            <a:ext cx="14791982" cy="838371"/>
          </a:xfrm>
          <a:prstGeom prst="rect">
            <a:avLst/>
          </a:prstGeom>
          <a:noFill/>
        </p:spPr>
        <p:txBody>
          <a:bodyPr wrap="square">
            <a:spAutoFit/>
          </a:bodyPr>
          <a:lstStyle/>
          <a:p>
            <a:pPr>
              <a:lnSpc>
                <a:spcPct val="150000"/>
              </a:lnSpc>
              <a:buNone/>
            </a:pPr>
            <a:r>
              <a:rPr lang="en-AU" sz="36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table below.</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BD1DED9F-F24D-1DC4-8EE4-E65C2E92C8E4}"/>
              </a:ext>
            </a:extLst>
          </p:cNvPr>
          <p:cNvGraphicFramePr>
            <a:graphicFrameLocks noGrp="1"/>
          </p:cNvGraphicFramePr>
          <p:nvPr>
            <p:extLst>
              <p:ext uri="{D42A27DB-BD31-4B8C-83A1-F6EECF244321}">
                <p14:modId xmlns:p14="http://schemas.microsoft.com/office/powerpoint/2010/main" val="2223984644"/>
              </p:ext>
            </p:extLst>
          </p:nvPr>
        </p:nvGraphicFramePr>
        <p:xfrm>
          <a:off x="3766843" y="3523042"/>
          <a:ext cx="11830295" cy="5589040"/>
        </p:xfrm>
        <a:graphic>
          <a:graphicData uri="http://schemas.openxmlformats.org/drawingml/2006/table">
            <a:tbl>
              <a:tblPr firstRow="1" firstCol="1" bandRow="1">
                <a:tableStyleId>{5C22544A-7EE6-4342-B048-85BDC9FD1C3A}</a:tableStyleId>
              </a:tblPr>
              <a:tblGrid>
                <a:gridCol w="2366059">
                  <a:extLst>
                    <a:ext uri="{9D8B030D-6E8A-4147-A177-3AD203B41FA5}">
                      <a16:colId xmlns:a16="http://schemas.microsoft.com/office/drawing/2014/main" val="271216606"/>
                    </a:ext>
                  </a:extLst>
                </a:gridCol>
                <a:gridCol w="2366059">
                  <a:extLst>
                    <a:ext uri="{9D8B030D-6E8A-4147-A177-3AD203B41FA5}">
                      <a16:colId xmlns:a16="http://schemas.microsoft.com/office/drawing/2014/main" val="3772413142"/>
                    </a:ext>
                  </a:extLst>
                </a:gridCol>
                <a:gridCol w="2366059">
                  <a:extLst>
                    <a:ext uri="{9D8B030D-6E8A-4147-A177-3AD203B41FA5}">
                      <a16:colId xmlns:a16="http://schemas.microsoft.com/office/drawing/2014/main" val="51548140"/>
                    </a:ext>
                  </a:extLst>
                </a:gridCol>
                <a:gridCol w="2366059">
                  <a:extLst>
                    <a:ext uri="{9D8B030D-6E8A-4147-A177-3AD203B41FA5}">
                      <a16:colId xmlns:a16="http://schemas.microsoft.com/office/drawing/2014/main" val="235670854"/>
                    </a:ext>
                  </a:extLst>
                </a:gridCol>
                <a:gridCol w="2366059">
                  <a:extLst>
                    <a:ext uri="{9D8B030D-6E8A-4147-A177-3AD203B41FA5}">
                      <a16:colId xmlns:a16="http://schemas.microsoft.com/office/drawing/2014/main" val="561040552"/>
                    </a:ext>
                  </a:extLst>
                </a:gridCol>
              </a:tblGrid>
              <a:tr h="1397260">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 </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rgbClr val="28466A"/>
                    </a:solidFill>
                  </a:tcPr>
                </a:tc>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Male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Female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Other</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TOTAL</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extLst>
                  <a:ext uri="{0D108BD9-81ED-4DB2-BD59-A6C34878D82A}">
                    <a16:rowId xmlns:a16="http://schemas.microsoft.com/office/drawing/2014/main" val="2396690468"/>
                  </a:ext>
                </a:extLst>
              </a:tr>
              <a:tr h="1397260">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Public</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ctr">
                        <a:lnSpc>
                          <a:spcPct val="100000"/>
                        </a:lnSpc>
                        <a:buNone/>
                      </a:pPr>
                      <a:r>
                        <a:rPr lang="en-AU" sz="5400" kern="100" dirty="0">
                          <a:effectLst/>
                          <a:latin typeface="Arial" panose="020B0604020202020204" pitchFamily="34" charset="0"/>
                          <a:cs typeface="Arial" panose="020B0604020202020204" pitchFamily="34" charset="0"/>
                        </a:rPr>
                        <a:t>5</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buNone/>
                      </a:pPr>
                      <a:r>
                        <a:rPr lang="en-AU" sz="5400" kern="100" dirty="0">
                          <a:effectLst/>
                          <a:latin typeface="Arial" panose="020B0604020202020204" pitchFamily="34" charset="0"/>
                          <a:cs typeface="Arial" panose="020B0604020202020204" pitchFamily="34" charset="0"/>
                        </a:rPr>
                        <a:t>10</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buNone/>
                      </a:pPr>
                      <a:r>
                        <a:rPr lang="en-AU" sz="5400" kern="100">
                          <a:effectLst/>
                          <a:latin typeface="Arial" panose="020B0604020202020204" pitchFamily="34" charset="0"/>
                          <a:cs typeface="Arial" panose="020B0604020202020204" pitchFamily="34" charset="0"/>
                        </a:rPr>
                        <a:t>2</a:t>
                      </a:r>
                      <a:endParaRPr lang="en-AU" sz="5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buNone/>
                      </a:pPr>
                      <a:r>
                        <a:rPr lang="en-AU" sz="5400" kern="100">
                          <a:effectLst/>
                          <a:latin typeface="Arial" panose="020B0604020202020204" pitchFamily="34" charset="0"/>
                          <a:cs typeface="Arial" panose="020B0604020202020204" pitchFamily="34" charset="0"/>
                        </a:rPr>
                        <a:t> </a:t>
                      </a:r>
                      <a:endParaRPr lang="en-AU" sz="5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451330"/>
                  </a:ext>
                </a:extLst>
              </a:tr>
              <a:tr h="1397260">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Private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ctr">
                        <a:lnSpc>
                          <a:spcPct val="100000"/>
                        </a:lnSpc>
                        <a:buNone/>
                      </a:pPr>
                      <a:r>
                        <a:rPr lang="en-AU" sz="5400" kern="100" dirty="0">
                          <a:effectLst/>
                          <a:latin typeface="Arial" panose="020B0604020202020204" pitchFamily="34" charset="0"/>
                          <a:cs typeface="Arial" panose="020B0604020202020204" pitchFamily="34" charset="0"/>
                        </a:rPr>
                        <a:t>10</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buNone/>
                      </a:pPr>
                      <a:r>
                        <a:rPr lang="en-AU" sz="5400" kern="100" dirty="0">
                          <a:effectLst/>
                          <a:latin typeface="Arial" panose="020B0604020202020204" pitchFamily="34" charset="0"/>
                          <a:cs typeface="Arial" panose="020B0604020202020204" pitchFamily="34" charset="0"/>
                        </a:rPr>
                        <a:t>25</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buNone/>
                      </a:pPr>
                      <a:r>
                        <a:rPr lang="en-AU" sz="5400" kern="100" dirty="0">
                          <a:effectLst/>
                          <a:latin typeface="Arial" panose="020B0604020202020204" pitchFamily="34" charset="0"/>
                          <a:cs typeface="Arial" panose="020B0604020202020204" pitchFamily="34" charset="0"/>
                        </a:rPr>
                        <a:t>3</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68361"/>
                  </a:ext>
                </a:extLst>
              </a:tr>
              <a:tr h="1397260">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TOTAL</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ctr">
                        <a:lnSpc>
                          <a:spcPct val="100000"/>
                        </a:lnSpc>
                        <a:buNone/>
                      </a:pPr>
                      <a:r>
                        <a:rPr lang="en-AU" sz="5400" kern="100">
                          <a:effectLst/>
                          <a:latin typeface="Arial" panose="020B0604020202020204" pitchFamily="34" charset="0"/>
                          <a:cs typeface="Arial" panose="020B0604020202020204" pitchFamily="34" charset="0"/>
                        </a:rPr>
                        <a:t> </a:t>
                      </a:r>
                      <a:endParaRPr lang="en-AU" sz="5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buNone/>
                      </a:pPr>
                      <a:r>
                        <a:rPr lang="en-AU" sz="5400" kern="100">
                          <a:effectLst/>
                          <a:latin typeface="Arial" panose="020B0604020202020204" pitchFamily="34" charset="0"/>
                          <a:cs typeface="Arial" panose="020B0604020202020204" pitchFamily="34" charset="0"/>
                        </a:rPr>
                        <a:t> </a:t>
                      </a:r>
                      <a:endParaRPr lang="en-AU" sz="5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buNone/>
                      </a:pPr>
                      <a:r>
                        <a:rPr lang="en-AU" sz="5400" kern="100">
                          <a:effectLst/>
                          <a:latin typeface="Arial" panose="020B0604020202020204" pitchFamily="34" charset="0"/>
                          <a:cs typeface="Arial" panose="020B0604020202020204" pitchFamily="34" charset="0"/>
                        </a:rPr>
                        <a:t> </a:t>
                      </a:r>
                      <a:endParaRPr lang="en-AU" sz="54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379263"/>
                  </a:ext>
                </a:extLst>
              </a:tr>
            </a:tbl>
          </a:graphicData>
        </a:graphic>
      </p:graphicFrame>
      <p:pic>
        <p:nvPicPr>
          <p:cNvPr id="11" name="Picture 10" descr="A yellow school bus with black wheels&#10;&#10;AI-generated content may be incorrect.">
            <a:extLst>
              <a:ext uri="{FF2B5EF4-FFF2-40B4-BE49-F238E27FC236}">
                <a16:creationId xmlns:a16="http://schemas.microsoft.com/office/drawing/2014/main" id="{DD4A1A2E-1D59-B455-485E-760028E33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6800" y="9064603"/>
            <a:ext cx="1981200" cy="1224054"/>
          </a:xfrm>
          <a:prstGeom prst="rect">
            <a:avLst/>
          </a:prstGeom>
        </p:spPr>
      </p:pic>
    </p:spTree>
    <p:extLst>
      <p:ext uri="{BB962C8B-B14F-4D97-AF65-F5344CB8AC3E}">
        <p14:creationId xmlns:p14="http://schemas.microsoft.com/office/powerpoint/2010/main" val="39896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E8D3E-2A5C-B0E3-DBAD-0EC05691D2E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A9762FE-A562-B65C-3323-62949EB2A8F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0954D4B-F365-40D2-00E5-18CDD22D901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885C6CC-4B5A-615C-6CA0-00D761D695B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8E83A698-CAD5-2BDD-D1B7-27DCC6C1F51A}"/>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8288E025-90C8-FFB5-ABC1-A91B8D4DD675}"/>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F69E5403-06D6-5ED3-4FBE-41C119006A18}"/>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5</a:t>
            </a:r>
          </a:p>
        </p:txBody>
      </p:sp>
      <p:sp>
        <p:nvSpPr>
          <p:cNvPr id="12" name="TextBox 11">
            <a:extLst>
              <a:ext uri="{FF2B5EF4-FFF2-40B4-BE49-F238E27FC236}">
                <a16:creationId xmlns:a16="http://schemas.microsoft.com/office/drawing/2014/main" id="{C84A10FF-25FF-BCD2-5F1E-B9D68C43FD1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8BA35EE3-7B58-7778-192B-6D3FF53A175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670D8A99-3570-8C48-0C03-BB6216D20B1D}"/>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FC395ADE-776E-76D2-33B3-9C883C66941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black and white circle with two people&#10;&#10;AI-generated content may be incorrect.">
            <a:extLst>
              <a:ext uri="{FF2B5EF4-FFF2-40B4-BE49-F238E27FC236}">
                <a16:creationId xmlns:a16="http://schemas.microsoft.com/office/drawing/2014/main" id="{0138DE24-A5EF-1560-8BC9-4113F2046B33}"/>
              </a:ext>
            </a:extLst>
          </p:cNvPr>
          <p:cNvPicPr>
            <a:picLocks noChangeAspect="1"/>
          </p:cNvPicPr>
          <p:nvPr/>
        </p:nvPicPr>
        <p:blipFill>
          <a:blip r:embed="rId3"/>
          <a:stretch>
            <a:fillRect/>
          </a:stretch>
        </p:blipFill>
        <p:spPr>
          <a:xfrm>
            <a:off x="16306800" y="88548"/>
            <a:ext cx="1866583" cy="1866583"/>
          </a:xfrm>
          <a:prstGeom prst="rect">
            <a:avLst/>
          </a:prstGeom>
        </p:spPr>
      </p:pic>
      <p:graphicFrame>
        <p:nvGraphicFramePr>
          <p:cNvPr id="9" name="Table 8">
            <a:extLst>
              <a:ext uri="{FF2B5EF4-FFF2-40B4-BE49-F238E27FC236}">
                <a16:creationId xmlns:a16="http://schemas.microsoft.com/office/drawing/2014/main" id="{0A5D0706-B51A-91B3-25E2-53D034660D87}"/>
              </a:ext>
            </a:extLst>
          </p:cNvPr>
          <p:cNvGraphicFramePr>
            <a:graphicFrameLocks noGrp="1"/>
          </p:cNvGraphicFramePr>
          <p:nvPr>
            <p:extLst>
              <p:ext uri="{D42A27DB-BD31-4B8C-83A1-F6EECF244321}">
                <p14:modId xmlns:p14="http://schemas.microsoft.com/office/powerpoint/2010/main" val="370406267"/>
              </p:ext>
            </p:extLst>
          </p:nvPr>
        </p:nvGraphicFramePr>
        <p:xfrm>
          <a:off x="3766843" y="3523042"/>
          <a:ext cx="11830295" cy="5589040"/>
        </p:xfrm>
        <a:graphic>
          <a:graphicData uri="http://schemas.openxmlformats.org/drawingml/2006/table">
            <a:tbl>
              <a:tblPr firstRow="1" firstCol="1" bandRow="1">
                <a:tableStyleId>{5C22544A-7EE6-4342-B048-85BDC9FD1C3A}</a:tableStyleId>
              </a:tblPr>
              <a:tblGrid>
                <a:gridCol w="2366059">
                  <a:extLst>
                    <a:ext uri="{9D8B030D-6E8A-4147-A177-3AD203B41FA5}">
                      <a16:colId xmlns:a16="http://schemas.microsoft.com/office/drawing/2014/main" val="271216606"/>
                    </a:ext>
                  </a:extLst>
                </a:gridCol>
                <a:gridCol w="2366059">
                  <a:extLst>
                    <a:ext uri="{9D8B030D-6E8A-4147-A177-3AD203B41FA5}">
                      <a16:colId xmlns:a16="http://schemas.microsoft.com/office/drawing/2014/main" val="3772413142"/>
                    </a:ext>
                  </a:extLst>
                </a:gridCol>
                <a:gridCol w="2366059">
                  <a:extLst>
                    <a:ext uri="{9D8B030D-6E8A-4147-A177-3AD203B41FA5}">
                      <a16:colId xmlns:a16="http://schemas.microsoft.com/office/drawing/2014/main" val="51548140"/>
                    </a:ext>
                  </a:extLst>
                </a:gridCol>
                <a:gridCol w="2366059">
                  <a:extLst>
                    <a:ext uri="{9D8B030D-6E8A-4147-A177-3AD203B41FA5}">
                      <a16:colId xmlns:a16="http://schemas.microsoft.com/office/drawing/2014/main" val="235670854"/>
                    </a:ext>
                  </a:extLst>
                </a:gridCol>
                <a:gridCol w="2366059">
                  <a:extLst>
                    <a:ext uri="{9D8B030D-6E8A-4147-A177-3AD203B41FA5}">
                      <a16:colId xmlns:a16="http://schemas.microsoft.com/office/drawing/2014/main" val="561040552"/>
                    </a:ext>
                  </a:extLst>
                </a:gridCol>
              </a:tblGrid>
              <a:tr h="1397260">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 </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rgbClr val="28466A"/>
                    </a:solidFill>
                  </a:tcPr>
                </a:tc>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Male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Female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Other</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TOTAL</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extLst>
                  <a:ext uri="{0D108BD9-81ED-4DB2-BD59-A6C34878D82A}">
                    <a16:rowId xmlns:a16="http://schemas.microsoft.com/office/drawing/2014/main" val="2396690468"/>
                  </a:ext>
                </a:extLst>
              </a:tr>
              <a:tr h="1397260">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Public</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451330"/>
                  </a:ext>
                </a:extLst>
              </a:tr>
              <a:tr h="1397260">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Private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68361"/>
                  </a:ext>
                </a:extLst>
              </a:tr>
              <a:tr h="1397260">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TOTAL</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379263"/>
                  </a:ext>
                </a:extLst>
              </a:tr>
            </a:tbl>
          </a:graphicData>
        </a:graphic>
      </p:graphicFrame>
      <p:sp>
        <p:nvSpPr>
          <p:cNvPr id="15" name="TextBox 14">
            <a:extLst>
              <a:ext uri="{FF2B5EF4-FFF2-40B4-BE49-F238E27FC236}">
                <a16:creationId xmlns:a16="http://schemas.microsoft.com/office/drawing/2014/main" id="{E48E58B2-934E-0461-3ABA-307DD8B8C12D}"/>
              </a:ext>
            </a:extLst>
          </p:cNvPr>
          <p:cNvSpPr txBox="1"/>
          <p:nvPr/>
        </p:nvSpPr>
        <p:spPr>
          <a:xfrm>
            <a:off x="2286000" y="2552529"/>
            <a:ext cx="14337700" cy="838371"/>
          </a:xfrm>
          <a:prstGeom prst="rect">
            <a:avLst/>
          </a:prstGeom>
          <a:noFill/>
        </p:spPr>
        <p:txBody>
          <a:bodyPr wrap="square">
            <a:spAutoFit/>
          </a:bodyPr>
          <a:lstStyle/>
          <a:p>
            <a:pPr lvl="0">
              <a:lnSpc>
                <a:spcPct val="150000"/>
              </a:lnSpc>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Turn the previous table into percentages out of the total (55)</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yellow school bus with black wheels&#10;&#10;AI-generated content may be incorrect.">
            <a:extLst>
              <a:ext uri="{FF2B5EF4-FFF2-40B4-BE49-F238E27FC236}">
                <a16:creationId xmlns:a16="http://schemas.microsoft.com/office/drawing/2014/main" id="{000D472A-3685-D759-7A25-AAB459253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6800" y="9064603"/>
            <a:ext cx="1981200" cy="1224054"/>
          </a:xfrm>
          <a:prstGeom prst="rect">
            <a:avLst/>
          </a:prstGeom>
        </p:spPr>
      </p:pic>
    </p:spTree>
    <p:extLst>
      <p:ext uri="{BB962C8B-B14F-4D97-AF65-F5344CB8AC3E}">
        <p14:creationId xmlns:p14="http://schemas.microsoft.com/office/powerpoint/2010/main" val="212384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7B864-0651-389C-68FD-855DAAABD8C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F6484EF-6B82-7A5D-C98B-EAFA9AB4EC0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AA4304D-5205-075B-5EE9-99349C51EF4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34119DB-072B-88DF-8529-AA4FBBEB164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E735D851-ED1E-9A9B-1A35-FC1CCF02B936}"/>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EABEA50B-4FC1-D710-6E1A-B3E7B7453B10}"/>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FFEDDE6B-969C-A403-E0CA-0B4BBF897CA4}"/>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5</a:t>
            </a:r>
          </a:p>
        </p:txBody>
      </p:sp>
      <p:sp>
        <p:nvSpPr>
          <p:cNvPr id="12" name="TextBox 11">
            <a:extLst>
              <a:ext uri="{FF2B5EF4-FFF2-40B4-BE49-F238E27FC236}">
                <a16:creationId xmlns:a16="http://schemas.microsoft.com/office/drawing/2014/main" id="{E6702C03-C585-346A-5BDA-758C75A1601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D3384BD5-D7A2-3393-6644-1DD84953F90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6D3E52B9-B381-63F8-152C-41865B31F9FC}"/>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6737FC58-ADA1-C00F-0E96-8F4737E16F2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black and white circle with two people&#10;&#10;AI-generated content may be incorrect.">
            <a:extLst>
              <a:ext uri="{FF2B5EF4-FFF2-40B4-BE49-F238E27FC236}">
                <a16:creationId xmlns:a16="http://schemas.microsoft.com/office/drawing/2014/main" id="{B17E7C2A-E66B-F977-8A14-781656B39A5C}"/>
              </a:ext>
            </a:extLst>
          </p:cNvPr>
          <p:cNvPicPr>
            <a:picLocks noChangeAspect="1"/>
          </p:cNvPicPr>
          <p:nvPr/>
        </p:nvPicPr>
        <p:blipFill>
          <a:blip r:embed="rId3"/>
          <a:stretch>
            <a:fillRect/>
          </a:stretch>
        </p:blipFill>
        <p:spPr>
          <a:xfrm>
            <a:off x="16306800" y="88548"/>
            <a:ext cx="1866583" cy="1866583"/>
          </a:xfrm>
          <a:prstGeom prst="rect">
            <a:avLst/>
          </a:prstGeom>
        </p:spPr>
      </p:pic>
      <p:graphicFrame>
        <p:nvGraphicFramePr>
          <p:cNvPr id="9" name="Table 8">
            <a:extLst>
              <a:ext uri="{FF2B5EF4-FFF2-40B4-BE49-F238E27FC236}">
                <a16:creationId xmlns:a16="http://schemas.microsoft.com/office/drawing/2014/main" id="{291B17C8-652E-0A9A-1F6B-A9305369DFDF}"/>
              </a:ext>
            </a:extLst>
          </p:cNvPr>
          <p:cNvGraphicFramePr>
            <a:graphicFrameLocks noGrp="1"/>
          </p:cNvGraphicFramePr>
          <p:nvPr>
            <p:extLst>
              <p:ext uri="{D42A27DB-BD31-4B8C-83A1-F6EECF244321}">
                <p14:modId xmlns:p14="http://schemas.microsoft.com/office/powerpoint/2010/main" val="2154035471"/>
              </p:ext>
            </p:extLst>
          </p:nvPr>
        </p:nvGraphicFramePr>
        <p:xfrm>
          <a:off x="2499164" y="3771900"/>
          <a:ext cx="9464236" cy="5101117"/>
        </p:xfrm>
        <a:graphic>
          <a:graphicData uri="http://schemas.openxmlformats.org/drawingml/2006/table">
            <a:tbl>
              <a:tblPr firstRow="1" firstCol="1" bandRow="1">
                <a:tableStyleId>{5C22544A-7EE6-4342-B048-85BDC9FD1C3A}</a:tableStyleId>
              </a:tblPr>
              <a:tblGrid>
                <a:gridCol w="2366059">
                  <a:extLst>
                    <a:ext uri="{9D8B030D-6E8A-4147-A177-3AD203B41FA5}">
                      <a16:colId xmlns:a16="http://schemas.microsoft.com/office/drawing/2014/main" val="271216606"/>
                    </a:ext>
                  </a:extLst>
                </a:gridCol>
                <a:gridCol w="2366059">
                  <a:extLst>
                    <a:ext uri="{9D8B030D-6E8A-4147-A177-3AD203B41FA5}">
                      <a16:colId xmlns:a16="http://schemas.microsoft.com/office/drawing/2014/main" val="3772413142"/>
                    </a:ext>
                  </a:extLst>
                </a:gridCol>
                <a:gridCol w="2366059">
                  <a:extLst>
                    <a:ext uri="{9D8B030D-6E8A-4147-A177-3AD203B41FA5}">
                      <a16:colId xmlns:a16="http://schemas.microsoft.com/office/drawing/2014/main" val="51548140"/>
                    </a:ext>
                  </a:extLst>
                </a:gridCol>
                <a:gridCol w="2366059">
                  <a:extLst>
                    <a:ext uri="{9D8B030D-6E8A-4147-A177-3AD203B41FA5}">
                      <a16:colId xmlns:a16="http://schemas.microsoft.com/office/drawing/2014/main" val="235670854"/>
                    </a:ext>
                  </a:extLst>
                </a:gridCol>
              </a:tblGrid>
              <a:tr h="909337">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 </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solidFill>
                      <a:srgbClr val="28466A"/>
                    </a:solidFill>
                  </a:tcPr>
                </a:tc>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Male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Female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3600" kern="100" dirty="0">
                          <a:effectLst/>
                          <a:latin typeface="Arial" panose="020B0604020202020204" pitchFamily="34" charset="0"/>
                          <a:cs typeface="Arial" panose="020B0604020202020204" pitchFamily="34" charset="0"/>
                        </a:rPr>
                        <a:t>Other</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solidFill>
                      <a:srgbClr val="28466A"/>
                    </a:solidFill>
                  </a:tcPr>
                </a:tc>
                <a:extLst>
                  <a:ext uri="{0D108BD9-81ED-4DB2-BD59-A6C34878D82A}">
                    <a16:rowId xmlns:a16="http://schemas.microsoft.com/office/drawing/2014/main" val="2396690468"/>
                  </a:ext>
                </a:extLst>
              </a:tr>
              <a:tr h="1397260">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Public</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451330"/>
                  </a:ext>
                </a:extLst>
              </a:tr>
              <a:tr h="1397260">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Private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ea typeface="Aptos" panose="020B0004020202020204" pitchFamily="34" charset="0"/>
                          <a:cs typeface="Arial" panose="020B0604020202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68361"/>
                  </a:ext>
                </a:extLst>
              </a:tr>
              <a:tr h="1397260">
                <a:tc>
                  <a:txBody>
                    <a:bodyPr/>
                    <a:lstStyle/>
                    <a:p>
                      <a:pPr algn="ctr">
                        <a:lnSpc>
                          <a:spcPct val="150000"/>
                        </a:lnSpc>
                        <a:buNone/>
                      </a:pPr>
                      <a:r>
                        <a:rPr lang="en-AU" sz="3600" kern="100" dirty="0">
                          <a:effectLst/>
                          <a:latin typeface="Arial" panose="020B0604020202020204" pitchFamily="34" charset="0"/>
                          <a:cs typeface="Arial" panose="020B0604020202020204" pitchFamily="34" charset="0"/>
                        </a:rPr>
                        <a:t>TOTAL</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rgbClr val="28466A"/>
                    </a:solidFill>
                  </a:tcPr>
                </a:tc>
                <a:tc>
                  <a:txBody>
                    <a:bodyPr/>
                    <a:lstStyle/>
                    <a:p>
                      <a:pPr algn="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buNone/>
                      </a:pPr>
                      <a:r>
                        <a:rPr lang="en-AU" sz="5400" kern="100" dirty="0">
                          <a:effectLst/>
                          <a:latin typeface="Arial" panose="020B0604020202020204" pitchFamily="34" charset="0"/>
                          <a:cs typeface="Arial" panose="020B0604020202020204" pitchFamily="34" charset="0"/>
                        </a:rPr>
                        <a:t> %</a:t>
                      </a:r>
                      <a:endParaRPr lang="en-AU" sz="54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379263"/>
                  </a:ext>
                </a:extLst>
              </a:tr>
            </a:tbl>
          </a:graphicData>
        </a:graphic>
      </p:graphicFrame>
      <p:sp>
        <p:nvSpPr>
          <p:cNvPr id="11" name="TextBox 10">
            <a:extLst>
              <a:ext uri="{FF2B5EF4-FFF2-40B4-BE49-F238E27FC236}">
                <a16:creationId xmlns:a16="http://schemas.microsoft.com/office/drawing/2014/main" id="{1C507E2A-77DF-3ABE-92DD-30A04DD1CCDF}"/>
              </a:ext>
            </a:extLst>
          </p:cNvPr>
          <p:cNvSpPr txBox="1"/>
          <p:nvPr/>
        </p:nvSpPr>
        <p:spPr>
          <a:xfrm>
            <a:off x="2285999" y="2400300"/>
            <a:ext cx="15303981" cy="1200329"/>
          </a:xfrm>
          <a:prstGeom prst="rect">
            <a:avLst/>
          </a:prstGeom>
          <a:noFill/>
        </p:spPr>
        <p:txBody>
          <a:bodyPr wrap="square">
            <a:spAutoFit/>
          </a:bodyPr>
          <a:lstStyle/>
          <a:p>
            <a:pPr lvl="0"/>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Turn the original table into percentages per gender, then into a segmented column chart.</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7E781AC-42B0-6933-2FDF-449F583D1896}"/>
              </a:ext>
            </a:extLst>
          </p:cNvPr>
          <p:cNvSpPr txBox="1"/>
          <p:nvPr/>
        </p:nvSpPr>
        <p:spPr>
          <a:xfrm>
            <a:off x="2362200" y="9105900"/>
            <a:ext cx="14470566" cy="838371"/>
          </a:xfrm>
          <a:prstGeom prst="rect">
            <a:avLst/>
          </a:prstGeom>
          <a:noFill/>
        </p:spPr>
        <p:txBody>
          <a:bodyPr wrap="square">
            <a:spAutoFit/>
          </a:bodyPr>
          <a:lstStyle/>
          <a:p>
            <a:pPr lvl="0">
              <a:lnSpc>
                <a:spcPct val="150000"/>
              </a:lnSpc>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Write two observations about your findings from this data.</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yellow school bus with black wheels&#10;&#10;AI-generated content may be incorrect.">
            <a:extLst>
              <a:ext uri="{FF2B5EF4-FFF2-40B4-BE49-F238E27FC236}">
                <a16:creationId xmlns:a16="http://schemas.microsoft.com/office/drawing/2014/main" id="{EB3010E6-8DF0-0EF1-BFF9-497A974FD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6800" y="9064603"/>
            <a:ext cx="1981200" cy="1224054"/>
          </a:xfrm>
          <a:prstGeom prst="rect">
            <a:avLst/>
          </a:prstGeom>
        </p:spPr>
      </p:pic>
      <p:pic>
        <p:nvPicPr>
          <p:cNvPr id="15" name="Picture 14">
            <a:extLst>
              <a:ext uri="{FF2B5EF4-FFF2-40B4-BE49-F238E27FC236}">
                <a16:creationId xmlns:a16="http://schemas.microsoft.com/office/drawing/2014/main" id="{DC5A5778-7821-E058-1462-DF6E16BB8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97705" y="4254699"/>
            <a:ext cx="4375180" cy="4465518"/>
          </a:xfrm>
          <a:prstGeom prst="rect">
            <a:avLst/>
          </a:prstGeom>
          <a:ln w="6350">
            <a:solidFill>
              <a:schemeClr val="tx1"/>
            </a:solidFill>
          </a:ln>
        </p:spPr>
      </p:pic>
    </p:spTree>
    <p:extLst>
      <p:ext uri="{BB962C8B-B14F-4D97-AF65-F5344CB8AC3E}">
        <p14:creationId xmlns:p14="http://schemas.microsoft.com/office/powerpoint/2010/main" val="34117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88EB-698E-A1F3-C776-30AD6E288F0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F4B6E9-9B8C-096F-400C-126DBA2EB61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892A466-8E1A-B7FD-662B-7971F7A0BCA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43DFFE6-0117-78AE-5CEA-8E0476022E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36B80DBD-EF8F-3FB1-E482-B34CAE30CA95}"/>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1360FE78-8F8A-C6D3-A725-334E1BBA5493}"/>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A08EE15B-5A6B-271C-7294-DD9369002916}"/>
              </a:ext>
            </a:extLst>
          </p:cNvPr>
          <p:cNvSpPr txBox="1"/>
          <p:nvPr/>
        </p:nvSpPr>
        <p:spPr>
          <a:xfrm>
            <a:off x="869426" y="9532826"/>
            <a:ext cx="219521" cy="613437"/>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a:t>
            </a:r>
          </a:p>
        </p:txBody>
      </p:sp>
      <p:pic>
        <p:nvPicPr>
          <p:cNvPr id="8" name="Picture 7" descr="A grey rectangular sign with white text&#10;&#10;AI-generated content may be incorrect.">
            <a:extLst>
              <a:ext uri="{FF2B5EF4-FFF2-40B4-BE49-F238E27FC236}">
                <a16:creationId xmlns:a16="http://schemas.microsoft.com/office/drawing/2014/main" id="{F0560293-B072-AC8F-3F70-73555B796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7975" y="190500"/>
            <a:ext cx="12117565" cy="2133600"/>
          </a:xfrm>
          <a:prstGeom prst="rect">
            <a:avLst/>
          </a:prstGeom>
        </p:spPr>
      </p:pic>
      <p:sp>
        <p:nvSpPr>
          <p:cNvPr id="10" name="TextBox 9">
            <a:extLst>
              <a:ext uri="{FF2B5EF4-FFF2-40B4-BE49-F238E27FC236}">
                <a16:creationId xmlns:a16="http://schemas.microsoft.com/office/drawing/2014/main" id="{554478EA-DEE7-3AED-A856-BBB335DBC84C}"/>
              </a:ext>
            </a:extLst>
          </p:cNvPr>
          <p:cNvSpPr txBox="1"/>
          <p:nvPr/>
        </p:nvSpPr>
        <p:spPr>
          <a:xfrm>
            <a:off x="2514600" y="3390900"/>
            <a:ext cx="14791982" cy="4760214"/>
          </a:xfrm>
          <a:prstGeom prst="rect">
            <a:avLst/>
          </a:prstGeom>
          <a:noFill/>
        </p:spPr>
        <p:txBody>
          <a:bodyPr wrap="square">
            <a:spAutoFit/>
          </a:bodyPr>
          <a:lstStyle/>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Statistics is the science of collecting, </a:t>
            </a:r>
            <a:r>
              <a:rPr lang="en-US" sz="36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analysing</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interpreting, and presenting data. Understanding data allows us to make predictions, test ideas, and draw conclusions about real-world situations.</a:t>
            </a:r>
          </a:p>
          <a:p>
            <a:pPr>
              <a:spcBef>
                <a:spcPts val="900"/>
              </a:spcBef>
              <a:spcAft>
                <a:spcPts val="900"/>
              </a:spcAft>
              <a:buNone/>
            </a:pPr>
            <a:endParaRPr lang="en-US" sz="1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In this unit you will focus on </a:t>
            </a: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bivariate data analysis </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(relationships between two variables) and </a:t>
            </a: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time series analysis </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(patterns over time).</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pic>
        <p:nvPicPr>
          <p:cNvPr id="11" name="Picture 10" descr="A graphic of a graph and a magnifying glass&#10;&#10;AI-generated content may be incorrect.">
            <a:extLst>
              <a:ext uri="{FF2B5EF4-FFF2-40B4-BE49-F238E27FC236}">
                <a16:creationId xmlns:a16="http://schemas.microsoft.com/office/drawing/2014/main" id="{61986055-AFB7-3A28-3C32-DDAD28535E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3800" y="190500"/>
            <a:ext cx="2740952" cy="2748828"/>
          </a:xfrm>
          <a:prstGeom prst="rect">
            <a:avLst/>
          </a:prstGeom>
        </p:spPr>
      </p:pic>
    </p:spTree>
    <p:extLst>
      <p:ext uri="{BB962C8B-B14F-4D97-AF65-F5344CB8AC3E}">
        <p14:creationId xmlns:p14="http://schemas.microsoft.com/office/powerpoint/2010/main" val="48474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C4C5-6AD4-A144-2D67-490D4832C8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D54C36-CDF3-D57A-EF48-E2BE81FCC2A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D9A307C-BF99-6550-87AD-18864A388A3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1EEB92D-A50C-F95B-688D-1C0F6AB2DAE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3616F21C-5895-C878-BC77-7976E92EC7C5}"/>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49730A04-81E7-478B-FF17-1CBD5D710711}"/>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E8640CFE-A2E8-10E5-6605-A59EF5055933}"/>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6</a:t>
            </a:r>
          </a:p>
        </p:txBody>
      </p:sp>
      <p:sp>
        <p:nvSpPr>
          <p:cNvPr id="12" name="TextBox 11">
            <a:extLst>
              <a:ext uri="{FF2B5EF4-FFF2-40B4-BE49-F238E27FC236}">
                <a16:creationId xmlns:a16="http://schemas.microsoft.com/office/drawing/2014/main" id="{6AE1FE86-B3F5-026C-89A0-F5D1973D3992}"/>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3E5D9115-E3F0-344A-48C4-E1EFEAE5AA5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39AC383C-3CFC-569A-E709-9A71BA78FCA7}"/>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FA16E557-A183-FA92-B307-A125E271AAB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CDCEEA7-4982-A962-C670-2E75188F5BB3}"/>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6 and 7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775240E6-7332-0C4D-B26E-E23C918268DE}"/>
              </a:ext>
            </a:extLst>
          </p:cNvPr>
          <p:cNvPicPr>
            <a:picLocks noChangeAspect="1"/>
          </p:cNvPicPr>
          <p:nvPr/>
        </p:nvPicPr>
        <p:blipFill>
          <a:blip r:embed="rId3"/>
          <a:stretch>
            <a:fillRect/>
          </a:stretch>
        </p:blipFill>
        <p:spPr>
          <a:xfrm>
            <a:off x="16383000" y="122014"/>
            <a:ext cx="1821086" cy="1821086"/>
          </a:xfrm>
          <a:prstGeom prst="rect">
            <a:avLst/>
          </a:prstGeom>
        </p:spPr>
      </p:pic>
    </p:spTree>
    <p:extLst>
      <p:ext uri="{BB962C8B-B14F-4D97-AF65-F5344CB8AC3E}">
        <p14:creationId xmlns:p14="http://schemas.microsoft.com/office/powerpoint/2010/main" val="3340661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FFB27-CDA0-1ED0-5549-F10B766A164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469B6C4-7E14-3A13-BB8F-48A67C86DE8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0972D95-8847-1280-DC0D-F73C6CC1C80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ED8A350-91D1-1B8D-9B03-D430A5F5303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A16F0BEB-D0F1-1110-2FFF-90722177E61F}"/>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AB10534C-1BB1-8441-9046-3F0AF874ADE7}"/>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AB8D0471-52EC-390C-2817-3CB8C7FD2405}"/>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8</a:t>
            </a:r>
          </a:p>
        </p:txBody>
      </p:sp>
      <p:sp>
        <p:nvSpPr>
          <p:cNvPr id="12" name="TextBox 11">
            <a:extLst>
              <a:ext uri="{FF2B5EF4-FFF2-40B4-BE49-F238E27FC236}">
                <a16:creationId xmlns:a16="http://schemas.microsoft.com/office/drawing/2014/main" id="{0747B168-6950-799A-EEBD-980702AB57C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491D14CA-D3B2-9E19-E055-9A427D44611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9B441DD-B210-AE83-88A5-3BF87B981E1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75EB46AC-FBE8-3B7A-AAB0-C4A1BC4ACB67}"/>
              </a:ext>
            </a:extLst>
          </p:cNvPr>
          <p:cNvSpPr txBox="1"/>
          <p:nvPr/>
        </p:nvSpPr>
        <p:spPr>
          <a:xfrm>
            <a:off x="2321859" y="1659739"/>
            <a:ext cx="14554200" cy="3331361"/>
          </a:xfrm>
          <a:prstGeom prst="rect">
            <a:avLst/>
          </a:prstGeom>
          <a:noFill/>
        </p:spPr>
        <p:txBody>
          <a:bodyPr wrap="square">
            <a:spAutoFit/>
          </a:bodyPr>
          <a:lstStyle/>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 </a:t>
            </a:r>
            <a:r>
              <a:rPr lang="en-AU" sz="36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scatter plot </a:t>
            </a: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is a graph that shows the relationship </a:t>
            </a:r>
          </a:p>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between two numerical variables. </a:t>
            </a:r>
          </a:p>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Each point on the graph represents one observation, with one variable on the x-axis (horizontal) and the other on the y-axis (vertical).</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13" descr="A graph with black dots and arrows&#10;&#10;AI-generated content may be incorrect.">
            <a:extLst>
              <a:ext uri="{FF2B5EF4-FFF2-40B4-BE49-F238E27FC236}">
                <a16:creationId xmlns:a16="http://schemas.microsoft.com/office/drawing/2014/main" id="{34889742-42E7-9CF2-8C5D-85C267109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35200" y="266700"/>
            <a:ext cx="3002511" cy="2647112"/>
          </a:xfrm>
          <a:prstGeom prst="rect">
            <a:avLst/>
          </a:prstGeom>
        </p:spPr>
      </p:pic>
      <p:sp>
        <p:nvSpPr>
          <p:cNvPr id="18" name="TextBox 17">
            <a:extLst>
              <a:ext uri="{FF2B5EF4-FFF2-40B4-BE49-F238E27FC236}">
                <a16:creationId xmlns:a16="http://schemas.microsoft.com/office/drawing/2014/main" id="{EFF04D66-4DBB-8172-A424-D5215F5E8AD2}"/>
              </a:ext>
            </a:extLst>
          </p:cNvPr>
          <p:cNvSpPr txBox="1"/>
          <p:nvPr/>
        </p:nvSpPr>
        <p:spPr>
          <a:xfrm>
            <a:off x="3572435" y="5272602"/>
            <a:ext cx="13294659" cy="4176528"/>
          </a:xfrm>
          <a:prstGeom prst="rect">
            <a:avLst/>
          </a:prstGeom>
          <a:noFill/>
        </p:spPr>
        <p:txBody>
          <a:bodyPr wrap="square">
            <a:spAutoFit/>
          </a:bodyPr>
          <a:lstStyle/>
          <a:p>
            <a:pPr>
              <a:lnSpc>
                <a:spcPct val="150000"/>
              </a:lnSpc>
              <a:buNone/>
            </a:pPr>
            <a:r>
              <a:rPr lang="en-AU" sz="3000"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Scatter plots allow us to:</a:t>
            </a:r>
            <a:endParaRPr lang="en-AU" sz="30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en-AU" sz="3000"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See if there is a pattern or trend between two variables (AKA association)</a:t>
            </a:r>
            <a:endParaRPr lang="en-AU" sz="30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en-AU" sz="3000"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Identify the strength of a relationship </a:t>
            </a:r>
            <a:endParaRPr lang="en-AU" sz="30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en-AU" sz="3000"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Detect unusual values (outliers)</a:t>
            </a:r>
            <a:endParaRPr lang="en-AU" sz="30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en-AU" sz="3000"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Decide whether one variable may help predict the other</a:t>
            </a:r>
            <a:endParaRPr lang="en-AU" sz="30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en-AU" sz="3000"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Visualise the data to see if a relationship exists</a:t>
            </a:r>
            <a:endParaRPr lang="en-AU" sz="30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9164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60699-6028-9E4A-2238-F3B01425EA9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5E9D258-979D-9821-25EA-BB5B87B0A0D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198984E-5D4F-8137-CE92-1D8FA018FC5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788AD99-F520-C8B0-DC50-EFFEA75DC59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7DF6AE70-1752-C92E-0B3C-9EACE435C49A}"/>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595EF0D0-05F0-65D9-DF86-40D4E571447A}"/>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6AAC09AC-89CF-9FD8-474C-10D2FC51D5FA}"/>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8</a:t>
            </a:r>
          </a:p>
        </p:txBody>
      </p:sp>
      <p:sp>
        <p:nvSpPr>
          <p:cNvPr id="12" name="TextBox 11">
            <a:extLst>
              <a:ext uri="{FF2B5EF4-FFF2-40B4-BE49-F238E27FC236}">
                <a16:creationId xmlns:a16="http://schemas.microsoft.com/office/drawing/2014/main" id="{B1B78081-FA7A-A134-7E42-7A7B7530EA54}"/>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ACEF677A-1A45-75D6-4831-41F2D7DAD81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0841B46-EC4A-4463-4BE3-4CD494ECA9E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7F100483-E3F9-87BD-FD9D-8D331493B5A2}"/>
              </a:ext>
            </a:extLst>
          </p:cNvPr>
          <p:cNvSpPr txBox="1"/>
          <p:nvPr/>
        </p:nvSpPr>
        <p:spPr>
          <a:xfrm>
            <a:off x="2317376" y="1686657"/>
            <a:ext cx="14370424" cy="3331361"/>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An </a:t>
            </a:r>
            <a:r>
              <a:rPr lang="en-AU" sz="3600" b="1" kern="0" dirty="0">
                <a:effectLst/>
                <a:latin typeface="Arial" panose="020B0604020202020204" pitchFamily="34" charset="0"/>
                <a:ea typeface="Times New Roman" panose="02020603050405020304" pitchFamily="18" charset="0"/>
                <a:cs typeface="Times New Roman" panose="02020603050405020304" pitchFamily="18" charset="0"/>
              </a:rPr>
              <a:t>association</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in statistics is when two variables are </a:t>
            </a:r>
          </a:p>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related in some way. </a:t>
            </a:r>
          </a:p>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It doesn’t mean one causes the other — just that as one changes, the other tends to change in a particular pattern.</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white rectangular sign with black text&#10;&#10;AI-generated content may be incorrect.">
            <a:extLst>
              <a:ext uri="{FF2B5EF4-FFF2-40B4-BE49-F238E27FC236}">
                <a16:creationId xmlns:a16="http://schemas.microsoft.com/office/drawing/2014/main" id="{C8F1C081-1105-3C2F-0464-2DB6CC65A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678" y="5753100"/>
            <a:ext cx="14248522" cy="3124200"/>
          </a:xfrm>
          <a:prstGeom prst="rect">
            <a:avLst/>
          </a:prstGeom>
        </p:spPr>
      </p:pic>
    </p:spTree>
    <p:extLst>
      <p:ext uri="{BB962C8B-B14F-4D97-AF65-F5344CB8AC3E}">
        <p14:creationId xmlns:p14="http://schemas.microsoft.com/office/powerpoint/2010/main" val="4109867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4226A-8603-D7E2-A5ED-0C751467255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FE559A1-C74E-B20E-01ED-CDCA71036F9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230DFF2-87C3-B406-68BA-B85DDD55631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BD4A026-3AEC-0874-EE91-CB12B6C6B34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C7A94A98-6878-6760-5B96-A3F768996C19}"/>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A47D8A31-B1E4-2F03-C63B-B537BDCACC1C}"/>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2E8AA148-41FB-FA35-EF26-DCDD36149FCF}"/>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8</a:t>
            </a:r>
          </a:p>
        </p:txBody>
      </p:sp>
      <p:sp>
        <p:nvSpPr>
          <p:cNvPr id="12" name="TextBox 11">
            <a:extLst>
              <a:ext uri="{FF2B5EF4-FFF2-40B4-BE49-F238E27FC236}">
                <a16:creationId xmlns:a16="http://schemas.microsoft.com/office/drawing/2014/main" id="{26044210-4761-B2F3-C2D0-49E3BB22A28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7D4340DC-DA5E-1059-10AF-7CC20466126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AB8A72FA-7B88-D1DD-D27E-BF228EABD9DF}"/>
              </a:ext>
            </a:extLst>
          </p:cNvPr>
          <p:cNvSpPr txBox="1"/>
          <p:nvPr/>
        </p:nvSpPr>
        <p:spPr>
          <a:xfrm>
            <a:off x="2362200" y="1223657"/>
            <a:ext cx="113538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1. Direction of association</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EB64DB0D-58A6-B817-5BB0-F9BFDF1A3E1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DDB537B8-E881-00C4-5851-DF6D0B3BDAD1}"/>
              </a:ext>
            </a:extLst>
          </p:cNvPr>
          <p:cNvSpPr txBox="1"/>
          <p:nvPr/>
        </p:nvSpPr>
        <p:spPr>
          <a:xfrm>
            <a:off x="2362200" y="2476500"/>
            <a:ext cx="15468600" cy="2482667"/>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AU" sz="3600" b="1"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Positive association:</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As one variable increases, the other increases</a:t>
            </a:r>
          </a:p>
          <a:p>
            <a:pPr marL="571500" indent="-571500">
              <a:lnSpc>
                <a:spcPct val="150000"/>
              </a:lnSpc>
              <a:buFont typeface="Arial" panose="020B0604020202020204" pitchFamily="34" charset="0"/>
              <a:buChar char="•"/>
            </a:pPr>
            <a:r>
              <a:rPr lang="en-AU" sz="3600" b="1"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Negative association:</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As one variable increases, the other decreases</a:t>
            </a:r>
          </a:p>
          <a:p>
            <a:pPr marL="571500" indent="-571500">
              <a:lnSpc>
                <a:spcPct val="150000"/>
              </a:lnSpc>
              <a:buFont typeface="Arial" panose="020B0604020202020204" pitchFamily="34" charset="0"/>
              <a:buChar char="•"/>
            </a:pPr>
            <a:r>
              <a:rPr lang="en-AU" sz="3600" b="1"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No association:</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The points are scattered randomly with no clear trend.</a:t>
            </a:r>
          </a:p>
        </p:txBody>
      </p:sp>
      <p:pic>
        <p:nvPicPr>
          <p:cNvPr id="14" name="Picture 13" descr="A graph with red x marks&#10;&#10;AI-generated content may be incorrect.">
            <a:extLst>
              <a:ext uri="{FF2B5EF4-FFF2-40B4-BE49-F238E27FC236}">
                <a16:creationId xmlns:a16="http://schemas.microsoft.com/office/drawing/2014/main" id="{D0BC6BEC-4484-C393-97CD-DE1BBE3587B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033650" y="5386525"/>
            <a:ext cx="14030885" cy="4606833"/>
          </a:xfrm>
          <a:prstGeom prst="rect">
            <a:avLst/>
          </a:prstGeom>
        </p:spPr>
      </p:pic>
    </p:spTree>
    <p:extLst>
      <p:ext uri="{BB962C8B-B14F-4D97-AF65-F5344CB8AC3E}">
        <p14:creationId xmlns:p14="http://schemas.microsoft.com/office/powerpoint/2010/main" val="195764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52675-4F12-4D5D-2E3E-8FBC685067F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CB08C00-29ED-085F-2241-EC87E03673F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5D51B12-90E4-2477-85DA-AD8C07DCD7C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634C25B-01F1-2994-D379-14B330AD054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81A33B07-557B-3C05-E66D-CD880AC4223B}"/>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23F2C297-7D0A-B80C-D7ED-3355B24AE5A5}"/>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E476F3EF-6184-4150-838B-65E7F0CFB939}"/>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9</a:t>
            </a:r>
          </a:p>
        </p:txBody>
      </p:sp>
      <p:sp>
        <p:nvSpPr>
          <p:cNvPr id="12" name="TextBox 11">
            <a:extLst>
              <a:ext uri="{FF2B5EF4-FFF2-40B4-BE49-F238E27FC236}">
                <a16:creationId xmlns:a16="http://schemas.microsoft.com/office/drawing/2014/main" id="{A49F0D3B-F8D0-936C-AB75-6569C482737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42F56412-C6AB-F889-4A3D-57A1607AB05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D2F9BD52-82F1-9F66-24F8-FB478124077E}"/>
              </a:ext>
            </a:extLst>
          </p:cNvPr>
          <p:cNvSpPr txBox="1"/>
          <p:nvPr/>
        </p:nvSpPr>
        <p:spPr>
          <a:xfrm>
            <a:off x="2362200" y="1223657"/>
            <a:ext cx="113538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2. Strength of association</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5011840F-E2C6-20B2-194A-10FF5166C84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4FE9B909-95A4-9D3B-6394-7D590DD95274}"/>
              </a:ext>
            </a:extLst>
          </p:cNvPr>
          <p:cNvSpPr txBox="1"/>
          <p:nvPr/>
        </p:nvSpPr>
        <p:spPr>
          <a:xfrm>
            <a:off x="2498912" y="2279833"/>
            <a:ext cx="13274488" cy="2482667"/>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AU" sz="3600" b="1"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Strong:</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Points lie close to an imaginary trend line.</a:t>
            </a:r>
          </a:p>
          <a:p>
            <a:pPr marL="571500" indent="-571500">
              <a:lnSpc>
                <a:spcPct val="150000"/>
              </a:lnSpc>
              <a:buFont typeface="Arial" panose="020B0604020202020204" pitchFamily="34" charset="0"/>
              <a:buChar char="•"/>
            </a:pPr>
            <a:r>
              <a:rPr lang="en-AU" sz="3600" b="1"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Moderate:</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Points are spread out but still show some trend.</a:t>
            </a:r>
          </a:p>
          <a:p>
            <a:pPr marL="571500" indent="-571500">
              <a:lnSpc>
                <a:spcPct val="150000"/>
              </a:lnSpc>
              <a:buFont typeface="Arial" panose="020B0604020202020204" pitchFamily="34" charset="0"/>
              <a:buChar char="•"/>
            </a:pPr>
            <a:r>
              <a:rPr lang="en-AU" sz="3600" b="1"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Weak:</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No visible trend.</a:t>
            </a:r>
          </a:p>
        </p:txBody>
      </p:sp>
      <p:pic>
        <p:nvPicPr>
          <p:cNvPr id="15" name="Picture 14" descr="A graph with orange x and black text&#10;&#10;AI-generated content may be incorrect.">
            <a:extLst>
              <a:ext uri="{FF2B5EF4-FFF2-40B4-BE49-F238E27FC236}">
                <a16:creationId xmlns:a16="http://schemas.microsoft.com/office/drawing/2014/main" id="{1E66FBF3-632C-4F7E-731B-AE3E73B6CBF9}"/>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048000" y="5174196"/>
            <a:ext cx="14295466" cy="4693704"/>
          </a:xfrm>
          <a:prstGeom prst="rect">
            <a:avLst/>
          </a:prstGeom>
        </p:spPr>
      </p:pic>
    </p:spTree>
    <p:extLst>
      <p:ext uri="{BB962C8B-B14F-4D97-AF65-F5344CB8AC3E}">
        <p14:creationId xmlns:p14="http://schemas.microsoft.com/office/powerpoint/2010/main" val="195909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44270-BB1F-B4E6-35EB-1D99D28279B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1EDCE9C-7428-A6FA-CCEF-AEDB0AE7DD5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F7D0949-100A-64D6-B8E2-D1D27A93227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94D50A9-6747-B237-2621-2E888C29B67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334FD2BF-8813-3A2E-35A2-CBAC370BB901}"/>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F5DFE842-FB4E-6E7A-F86E-76B96D859240}"/>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5FEAB1F1-4429-EDC1-4024-F8C9A81F8B07}"/>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9</a:t>
            </a:r>
          </a:p>
        </p:txBody>
      </p:sp>
      <p:sp>
        <p:nvSpPr>
          <p:cNvPr id="12" name="TextBox 11">
            <a:extLst>
              <a:ext uri="{FF2B5EF4-FFF2-40B4-BE49-F238E27FC236}">
                <a16:creationId xmlns:a16="http://schemas.microsoft.com/office/drawing/2014/main" id="{778F90E0-139B-0E04-AAEB-0B724D0A829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A263007F-8611-BBF3-1AE0-A181A530576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A8671AE6-A54A-98FE-953E-BE5EC77FA343}"/>
              </a:ext>
            </a:extLst>
          </p:cNvPr>
          <p:cNvSpPr txBox="1"/>
          <p:nvPr/>
        </p:nvSpPr>
        <p:spPr>
          <a:xfrm>
            <a:off x="2362200" y="1223657"/>
            <a:ext cx="113538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3. Form</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384656F3-7C34-4635-63C0-4A73A0B71FD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4A7FAC9-3775-A792-0D64-F4095A6D6BD2}"/>
              </a:ext>
            </a:extLst>
          </p:cNvPr>
          <p:cNvSpPr txBox="1"/>
          <p:nvPr/>
        </p:nvSpPr>
        <p:spPr>
          <a:xfrm>
            <a:off x="2362200" y="2227843"/>
            <a:ext cx="14097000" cy="1651671"/>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AU" sz="3600" b="1"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Linear</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Data follows an approximate straight-line pattern.</a:t>
            </a:r>
          </a:p>
          <a:p>
            <a:pPr marL="571500" indent="-571500">
              <a:lnSpc>
                <a:spcPct val="150000"/>
              </a:lnSpc>
              <a:buFont typeface="Arial" panose="020B0604020202020204" pitchFamily="34" charset="0"/>
              <a:buChar char="•"/>
            </a:pPr>
            <a:r>
              <a:rPr lang="en-AU" sz="3600" b="1"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Non-linear</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Data curves (e.g., quadratic or exponential shapes).</a:t>
            </a:r>
          </a:p>
        </p:txBody>
      </p:sp>
      <p:pic>
        <p:nvPicPr>
          <p:cNvPr id="14" name="Picture 13" descr="A graph of a function&#10;&#10;AI-generated content may be incorrect.">
            <a:extLst>
              <a:ext uri="{FF2B5EF4-FFF2-40B4-BE49-F238E27FC236}">
                <a16:creationId xmlns:a16="http://schemas.microsoft.com/office/drawing/2014/main" id="{84CD58F2-F068-ECDC-1C1A-7E5C0DE44AD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982512" y="5064445"/>
            <a:ext cx="11231425" cy="4617926"/>
          </a:xfrm>
          <a:prstGeom prst="rect">
            <a:avLst/>
          </a:prstGeom>
        </p:spPr>
      </p:pic>
    </p:spTree>
    <p:extLst>
      <p:ext uri="{BB962C8B-B14F-4D97-AF65-F5344CB8AC3E}">
        <p14:creationId xmlns:p14="http://schemas.microsoft.com/office/powerpoint/2010/main" val="2894915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AF42A-23DF-1826-4715-EEB26A20822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D62FCB-95E1-1EAB-8093-297FD75DAA3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E9FC646-DA0D-EBD2-0490-F968B619663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A4060E6-6DB6-7D50-ACA8-CD469641CDE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9C2A4466-583B-2FDE-9AA8-6CFE6BB9913B}"/>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F57F6201-72B0-4A80-487A-9FD2C970E2B3}"/>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D331C23A-61A0-1F48-25F5-5A6F5B2DCC96}"/>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9</a:t>
            </a:r>
          </a:p>
        </p:txBody>
      </p:sp>
      <p:sp>
        <p:nvSpPr>
          <p:cNvPr id="12" name="TextBox 11">
            <a:extLst>
              <a:ext uri="{FF2B5EF4-FFF2-40B4-BE49-F238E27FC236}">
                <a16:creationId xmlns:a16="http://schemas.microsoft.com/office/drawing/2014/main" id="{82A7749B-AA56-4954-2E18-BB3F3B7377B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034D8773-4423-56D1-632A-0F194F4736E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09B003C2-34E4-0F3A-3395-F5C3C254E448}"/>
              </a:ext>
            </a:extLst>
          </p:cNvPr>
          <p:cNvSpPr txBox="1"/>
          <p:nvPr/>
        </p:nvSpPr>
        <p:spPr>
          <a:xfrm>
            <a:off x="2286000" y="13961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C5D7B99E-6EB9-1A54-D3A7-7599C6B5EE1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black and white circle with two people&#10;&#10;AI-generated content may be incorrect.">
            <a:extLst>
              <a:ext uri="{FF2B5EF4-FFF2-40B4-BE49-F238E27FC236}">
                <a16:creationId xmlns:a16="http://schemas.microsoft.com/office/drawing/2014/main" id="{A0C00488-27E1-F7D4-0018-13DD14912570}"/>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0" name="TextBox 9">
            <a:extLst>
              <a:ext uri="{FF2B5EF4-FFF2-40B4-BE49-F238E27FC236}">
                <a16:creationId xmlns:a16="http://schemas.microsoft.com/office/drawing/2014/main" id="{C106EE31-3674-2D13-1CF7-5A5E04637264}"/>
              </a:ext>
            </a:extLst>
          </p:cNvPr>
          <p:cNvSpPr txBox="1"/>
          <p:nvPr/>
        </p:nvSpPr>
        <p:spPr>
          <a:xfrm>
            <a:off x="2323684" y="2635932"/>
            <a:ext cx="15278515" cy="1669368"/>
          </a:xfrm>
          <a:prstGeom prst="rect">
            <a:avLst/>
          </a:prstGeom>
          <a:noFill/>
        </p:spPr>
        <p:txBody>
          <a:bodyPr wrap="square">
            <a:spAutoFit/>
          </a:bodyPr>
          <a:lstStyle/>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Determine the direction of association, strength of association and form of the following scatter plots.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graph with red x marks&#10;&#10;AI-generated content may be incorrect.">
            <a:extLst>
              <a:ext uri="{FF2B5EF4-FFF2-40B4-BE49-F238E27FC236}">
                <a16:creationId xmlns:a16="http://schemas.microsoft.com/office/drawing/2014/main" id="{8133AA5E-9E90-8E40-4136-1E57A069E0D0}"/>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733800" y="4847275"/>
            <a:ext cx="11773033" cy="3865732"/>
          </a:xfrm>
          <a:prstGeom prst="rect">
            <a:avLst/>
          </a:prstGeom>
        </p:spPr>
      </p:pic>
    </p:spTree>
    <p:extLst>
      <p:ext uri="{BB962C8B-B14F-4D97-AF65-F5344CB8AC3E}">
        <p14:creationId xmlns:p14="http://schemas.microsoft.com/office/powerpoint/2010/main" val="3843595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5E09D-49BC-7F0A-BA1E-94BFC8FD5E7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7D9EE81-9E18-FBD3-AAE9-E42F8FE0DE9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4C2861B-5E18-5593-784E-34E5D5EBA57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B15DF3D-24D8-785E-4FDE-3044B29CECF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E56271C8-8CA9-7576-7EB0-D23693053946}"/>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5777A658-6385-6F87-EE44-5C790800DC58}"/>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02B6B0F5-2350-4180-13BD-13B28632AFA3}"/>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10</a:t>
            </a:r>
          </a:p>
        </p:txBody>
      </p:sp>
      <p:sp>
        <p:nvSpPr>
          <p:cNvPr id="12" name="TextBox 11">
            <a:extLst>
              <a:ext uri="{FF2B5EF4-FFF2-40B4-BE49-F238E27FC236}">
                <a16:creationId xmlns:a16="http://schemas.microsoft.com/office/drawing/2014/main" id="{1424838E-D919-9F4B-DA29-57E0CE5145AB}"/>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17AA04AC-63A8-E236-84AF-B59F5AB7461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88B5C9BF-2457-F430-6F1B-CFB93FFD9E76}"/>
              </a:ext>
            </a:extLst>
          </p:cNvPr>
          <p:cNvSpPr txBox="1"/>
          <p:nvPr/>
        </p:nvSpPr>
        <p:spPr>
          <a:xfrm>
            <a:off x="2286000" y="11049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35DDD2A0-BC63-B5F0-7A22-CC4835F99EE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9" name="Picture 8" descr="A black and white logo of a person reading a book&#10;&#10;AI-generated content may be incorrect.">
            <a:extLst>
              <a:ext uri="{FF2B5EF4-FFF2-40B4-BE49-F238E27FC236}">
                <a16:creationId xmlns:a16="http://schemas.microsoft.com/office/drawing/2014/main" id="{9A3EAA41-9357-A46E-22EF-729E35E4DDBF}"/>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8" name="TextBox 17">
            <a:extLst>
              <a:ext uri="{FF2B5EF4-FFF2-40B4-BE49-F238E27FC236}">
                <a16:creationId xmlns:a16="http://schemas.microsoft.com/office/drawing/2014/main" id="{8C2132EF-C3AA-8FC9-BDC5-CD48D6EA88AA}"/>
              </a:ext>
            </a:extLst>
          </p:cNvPr>
          <p:cNvSpPr txBox="1"/>
          <p:nvPr/>
        </p:nvSpPr>
        <p:spPr>
          <a:xfrm>
            <a:off x="2315452" y="2099821"/>
            <a:ext cx="15820148" cy="2967479"/>
          </a:xfrm>
          <a:prstGeom prst="rect">
            <a:avLst/>
          </a:prstGeom>
          <a:noFill/>
        </p:spPr>
        <p:txBody>
          <a:bodyPr wrap="square">
            <a:spAutoFit/>
          </a:bodyPr>
          <a:lstStyle/>
          <a:p>
            <a:pPr>
              <a:lnSpc>
                <a:spcPct val="150000"/>
              </a:lnSpc>
            </a:pPr>
            <a:r>
              <a:rPr lang="en-AU" sz="3200" dirty="0">
                <a:solidFill>
                  <a:srgbClr val="000000"/>
                </a:solidFill>
                <a:effectLst/>
                <a:latin typeface="Arial" panose="020B0604020202020204" pitchFamily="34" charset="0"/>
                <a:ea typeface="Aptos" panose="020B0004020202020204" pitchFamily="34" charset="0"/>
              </a:rPr>
              <a:t>Ms Bertram wants to determine if students who study for longer than their peers have higher test scores. She asks students to time themselves studying for a test, then records this data with their test results in a table. She uses the table to plot the results on a scatter plot. </a:t>
            </a:r>
            <a:endParaRPr lang="en-US" sz="3200" dirty="0"/>
          </a:p>
        </p:txBody>
      </p:sp>
      <p:pic>
        <p:nvPicPr>
          <p:cNvPr id="20" name="Picture 19" descr="A graph with black dots&#10;&#10;AI-generated content may be incorrect.">
            <a:extLst>
              <a:ext uri="{FF2B5EF4-FFF2-40B4-BE49-F238E27FC236}">
                <a16:creationId xmlns:a16="http://schemas.microsoft.com/office/drawing/2014/main" id="{4389CC2B-5CC1-479E-32FD-CB1AF40F2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9757" y="4910579"/>
            <a:ext cx="5332443" cy="4640734"/>
          </a:xfrm>
          <a:prstGeom prst="rect">
            <a:avLst/>
          </a:prstGeom>
        </p:spPr>
      </p:pic>
      <p:pic>
        <p:nvPicPr>
          <p:cNvPr id="23" name="Picture 22" descr="A table with numbers and text&#10;&#10;AI-generated content may be incorrect.">
            <a:extLst>
              <a:ext uri="{FF2B5EF4-FFF2-40B4-BE49-F238E27FC236}">
                <a16:creationId xmlns:a16="http://schemas.microsoft.com/office/drawing/2014/main" id="{1E0ACE35-C45B-978F-7938-CD07CAE52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1927" y="4537277"/>
            <a:ext cx="5090402" cy="3229092"/>
          </a:xfrm>
          <a:prstGeom prst="rect">
            <a:avLst/>
          </a:prstGeom>
        </p:spPr>
      </p:pic>
      <p:sp>
        <p:nvSpPr>
          <p:cNvPr id="25" name="TextBox 24">
            <a:extLst>
              <a:ext uri="{FF2B5EF4-FFF2-40B4-BE49-F238E27FC236}">
                <a16:creationId xmlns:a16="http://schemas.microsoft.com/office/drawing/2014/main" id="{722105AD-06D8-E98D-3A35-DF4779435551}"/>
              </a:ext>
            </a:extLst>
          </p:cNvPr>
          <p:cNvSpPr txBox="1"/>
          <p:nvPr/>
        </p:nvSpPr>
        <p:spPr>
          <a:xfrm>
            <a:off x="2217976" y="7921058"/>
            <a:ext cx="9853733" cy="2251642"/>
          </a:xfrm>
          <a:prstGeom prst="rect">
            <a:avLst/>
          </a:prstGeom>
          <a:noFill/>
        </p:spPr>
        <p:txBody>
          <a:bodyPr wrap="square">
            <a:spAutoFit/>
          </a:bodyPr>
          <a:lstStyle/>
          <a:p>
            <a:pPr>
              <a:lnSpc>
                <a:spcPct val="150000"/>
              </a:lnSpc>
              <a:buNone/>
            </a:pPr>
            <a:r>
              <a:rPr lang="en-AU" sz="2400"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She makes the following observations from the scatterplot:</a:t>
            </a:r>
            <a:endParaRPr lang="en-AU" sz="2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en-AU" sz="2400"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There is a strong positive linear association.</a:t>
            </a:r>
            <a:endParaRPr lang="en-AU" sz="2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en-AU" sz="2400"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There is one obvious outlier.</a:t>
            </a:r>
            <a:endParaRPr lang="en-AU" sz="2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Font typeface="Arial" panose="020B0604020202020204" pitchFamily="34" charset="0"/>
              <a:buChar char="○"/>
            </a:pPr>
            <a:r>
              <a:rPr lang="en-AU" sz="2400"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More study time is generally linked with higher test scores.</a:t>
            </a:r>
            <a:endParaRPr lang="en-AU" sz="2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02123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F3FF3-9EF5-4870-7354-1966A0D1447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EB795D2-D280-FAF3-8AD1-2984F795A2A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B7C86F6-55A3-419B-8D69-BA504915722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49BDEE3-5619-3E99-5F7E-291ADB4A48B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8664188F-8F10-B166-8BD7-9DF917C17D62}"/>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102F6FFC-EFC1-4F0C-598A-E95616FB1A68}"/>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FC98108E-AA13-B1E5-7232-B796B9B372CC}"/>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10</a:t>
            </a:r>
          </a:p>
        </p:txBody>
      </p:sp>
      <p:sp>
        <p:nvSpPr>
          <p:cNvPr id="12" name="TextBox 11">
            <a:extLst>
              <a:ext uri="{FF2B5EF4-FFF2-40B4-BE49-F238E27FC236}">
                <a16:creationId xmlns:a16="http://schemas.microsoft.com/office/drawing/2014/main" id="{FFBDCA57-ED60-2F07-63FD-5DF5B2DF172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ADCACE43-EDFE-FFE2-7B74-AD417968C3F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9689D0D7-E7E5-8700-314A-BE0E037252B4}"/>
              </a:ext>
            </a:extLst>
          </p:cNvPr>
          <p:cNvSpPr txBox="1"/>
          <p:nvPr/>
        </p:nvSpPr>
        <p:spPr>
          <a:xfrm>
            <a:off x="2286000" y="11049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6AF0AD2D-5045-BCDA-8985-B9A35B2AB7F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0" name="Picture 9" descr="A black and white circle with two people&#10;&#10;AI-generated content may be incorrect.">
            <a:extLst>
              <a:ext uri="{FF2B5EF4-FFF2-40B4-BE49-F238E27FC236}">
                <a16:creationId xmlns:a16="http://schemas.microsoft.com/office/drawing/2014/main" id="{1A770EEC-CD93-9E14-282C-9C65AE9B82B0}"/>
              </a:ext>
            </a:extLst>
          </p:cNvPr>
          <p:cNvPicPr>
            <a:picLocks noChangeAspect="1"/>
          </p:cNvPicPr>
          <p:nvPr/>
        </p:nvPicPr>
        <p:blipFill>
          <a:blip r:embed="rId3"/>
          <a:stretch>
            <a:fillRect/>
          </a:stretch>
        </p:blipFill>
        <p:spPr>
          <a:xfrm>
            <a:off x="16497617" y="114300"/>
            <a:ext cx="1714183" cy="1714183"/>
          </a:xfrm>
          <a:prstGeom prst="rect">
            <a:avLst/>
          </a:prstGeom>
        </p:spPr>
      </p:pic>
      <p:sp>
        <p:nvSpPr>
          <p:cNvPr id="14" name="TextBox 13">
            <a:extLst>
              <a:ext uri="{FF2B5EF4-FFF2-40B4-BE49-F238E27FC236}">
                <a16:creationId xmlns:a16="http://schemas.microsoft.com/office/drawing/2014/main" id="{92770A43-0474-DC57-855E-2719F1549E48}"/>
              </a:ext>
            </a:extLst>
          </p:cNvPr>
          <p:cNvSpPr txBox="1"/>
          <p:nvPr/>
        </p:nvSpPr>
        <p:spPr>
          <a:xfrm>
            <a:off x="2057400" y="2063811"/>
            <a:ext cx="16246941" cy="3079689"/>
          </a:xfrm>
          <a:prstGeom prst="rect">
            <a:avLst/>
          </a:prstGeom>
          <a:noFill/>
        </p:spPr>
        <p:txBody>
          <a:bodyPr wrap="square">
            <a:spAutoFit/>
          </a:bodyPr>
          <a:lstStyle/>
          <a:p>
            <a:pPr>
              <a:lnSpc>
                <a:spcPct val="150000"/>
              </a:lnSpc>
            </a:pPr>
            <a:r>
              <a:rPr lang="en-AU" sz="3600" i="1" dirty="0">
                <a:solidFill>
                  <a:srgbClr val="000000"/>
                </a:solidFill>
                <a:effectLst/>
                <a:latin typeface="Arial" panose="020B0604020202020204" pitchFamily="34" charset="0"/>
                <a:ea typeface="Aptos" panose="020B0004020202020204" pitchFamily="34" charset="0"/>
              </a:rPr>
              <a:t>Alex’s Awesome Automobiles</a:t>
            </a:r>
            <a:r>
              <a:rPr lang="en-AU" sz="3600" dirty="0">
                <a:solidFill>
                  <a:srgbClr val="000000"/>
                </a:solidFill>
                <a:effectLst/>
                <a:latin typeface="Arial" panose="020B0604020202020204" pitchFamily="34" charset="0"/>
                <a:ea typeface="Aptos" panose="020B0004020202020204" pitchFamily="34" charset="0"/>
              </a:rPr>
              <a:t> buys and sells used cars. Alex suspects there is an association between the age of the cars and their value. </a:t>
            </a:r>
          </a:p>
          <a:p>
            <a:pPr>
              <a:lnSpc>
                <a:spcPct val="150000"/>
              </a:lnSpc>
            </a:pPr>
            <a:r>
              <a:rPr lang="en-AU" sz="3600" dirty="0">
                <a:solidFill>
                  <a:srgbClr val="000000"/>
                </a:solidFill>
                <a:effectLst/>
                <a:latin typeface="Arial" panose="020B0604020202020204" pitchFamily="34" charset="0"/>
                <a:ea typeface="Aptos" panose="020B0004020202020204" pitchFamily="34" charset="0"/>
              </a:rPr>
              <a:t>He records the age and value of 5 car sales over the course of 2 weeks. </a:t>
            </a:r>
          </a:p>
          <a:p>
            <a:pPr>
              <a:lnSpc>
                <a:spcPct val="150000"/>
              </a:lnSpc>
            </a:pPr>
            <a:r>
              <a:rPr lang="en-AU" sz="2400" dirty="0">
                <a:solidFill>
                  <a:schemeClr val="tx2">
                    <a:lumMod val="75000"/>
                  </a:schemeClr>
                </a:solidFill>
                <a:latin typeface="Arial" panose="020B0604020202020204" pitchFamily="34" charset="0"/>
              </a:rPr>
              <a:t>Use the data to prepare a scatter plot, then comment on the direction of association, strength of association, and form.</a:t>
            </a:r>
            <a:endParaRPr lang="en-US" sz="2400" dirty="0">
              <a:solidFill>
                <a:schemeClr val="tx2">
                  <a:lumMod val="75000"/>
                </a:schemeClr>
              </a:solidFill>
            </a:endParaRPr>
          </a:p>
        </p:txBody>
      </p:sp>
      <p:pic>
        <p:nvPicPr>
          <p:cNvPr id="15" name="Picture 14" descr="A graph of a car age&#10;&#10;AI-generated content may be incorrect.">
            <a:extLst>
              <a:ext uri="{FF2B5EF4-FFF2-40B4-BE49-F238E27FC236}">
                <a16:creationId xmlns:a16="http://schemas.microsoft.com/office/drawing/2014/main" id="{7855AC3D-F767-F30F-C07E-989216089E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9037" y="5143500"/>
            <a:ext cx="7083563" cy="4972520"/>
          </a:xfrm>
          <a:prstGeom prst="rect">
            <a:avLst/>
          </a:prstGeom>
        </p:spPr>
      </p:pic>
      <p:pic>
        <p:nvPicPr>
          <p:cNvPr id="19" name="Picture 18" descr="A table with numbers and a number&#10;&#10;AI-generated content may be incorrect.">
            <a:extLst>
              <a:ext uri="{FF2B5EF4-FFF2-40B4-BE49-F238E27FC236}">
                <a16:creationId xmlns:a16="http://schemas.microsoft.com/office/drawing/2014/main" id="{611AE420-4320-BBE7-841C-FD7B62129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5558447"/>
            <a:ext cx="4927600" cy="3886200"/>
          </a:xfrm>
          <a:prstGeom prst="rect">
            <a:avLst/>
          </a:prstGeom>
        </p:spPr>
      </p:pic>
      <p:pic>
        <p:nvPicPr>
          <p:cNvPr id="11" name="Picture 10" descr="A red car with black trim&#10;&#10;AI-generated content may be incorrect.">
            <a:extLst>
              <a:ext uri="{FF2B5EF4-FFF2-40B4-BE49-F238E27FC236}">
                <a16:creationId xmlns:a16="http://schemas.microsoft.com/office/drawing/2014/main" id="{4BFC382C-6B62-98BB-5C40-1EBD75700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87799" y="9639300"/>
            <a:ext cx="1590261" cy="622937"/>
          </a:xfrm>
          <a:prstGeom prst="rect">
            <a:avLst/>
          </a:prstGeom>
        </p:spPr>
      </p:pic>
    </p:spTree>
    <p:extLst>
      <p:ext uri="{BB962C8B-B14F-4D97-AF65-F5344CB8AC3E}">
        <p14:creationId xmlns:p14="http://schemas.microsoft.com/office/powerpoint/2010/main" val="378084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126EE-CC11-695F-1305-AA3557CE786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B966072-6C9D-56B9-210D-2781FA63C94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D7E1543-56B0-1C85-236F-8CDEC1F84D0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A352DE8-E7B5-A4B2-CEBF-C6D4ED89344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4822B575-F606-D19D-201A-4AE54ABA74F0}"/>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1809F88E-8A3A-4FC6-58EC-564501EAFB95}"/>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A937E2BF-766E-BF24-5069-79F74C0DBCC9}"/>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11</a:t>
            </a:r>
          </a:p>
        </p:txBody>
      </p:sp>
      <p:sp>
        <p:nvSpPr>
          <p:cNvPr id="12" name="TextBox 11">
            <a:extLst>
              <a:ext uri="{FF2B5EF4-FFF2-40B4-BE49-F238E27FC236}">
                <a16:creationId xmlns:a16="http://schemas.microsoft.com/office/drawing/2014/main" id="{3D42E610-36B0-302D-0D9A-61FAF4F50AF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267B26BD-7E34-3EED-ADA8-1712E111892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0C008C01-2DC0-468E-3FEF-A619257B06D5}"/>
              </a:ext>
            </a:extLst>
          </p:cNvPr>
          <p:cNvSpPr txBox="1"/>
          <p:nvPr/>
        </p:nvSpPr>
        <p:spPr>
          <a:xfrm>
            <a:off x="2286000" y="11049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437DCEE5-D755-A326-4FDA-7771BD99CCB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0" name="Picture 9" descr="A black and white circle with two people&#10;&#10;AI-generated content may be incorrect.">
            <a:extLst>
              <a:ext uri="{FF2B5EF4-FFF2-40B4-BE49-F238E27FC236}">
                <a16:creationId xmlns:a16="http://schemas.microsoft.com/office/drawing/2014/main" id="{EE463F8D-F27D-4A26-25CF-C95EFA52C50C}"/>
              </a:ext>
            </a:extLst>
          </p:cNvPr>
          <p:cNvPicPr>
            <a:picLocks noChangeAspect="1"/>
          </p:cNvPicPr>
          <p:nvPr/>
        </p:nvPicPr>
        <p:blipFill>
          <a:blip r:embed="rId3"/>
          <a:stretch>
            <a:fillRect/>
          </a:stretch>
        </p:blipFill>
        <p:spPr>
          <a:xfrm>
            <a:off x="16497617" y="114300"/>
            <a:ext cx="1714183" cy="1714183"/>
          </a:xfrm>
          <a:prstGeom prst="rect">
            <a:avLst/>
          </a:prstGeom>
        </p:spPr>
      </p:pic>
      <p:sp>
        <p:nvSpPr>
          <p:cNvPr id="11" name="TextBox 10">
            <a:extLst>
              <a:ext uri="{FF2B5EF4-FFF2-40B4-BE49-F238E27FC236}">
                <a16:creationId xmlns:a16="http://schemas.microsoft.com/office/drawing/2014/main" id="{A88C151E-6487-5B20-85BC-6A9B92410994}"/>
              </a:ext>
            </a:extLst>
          </p:cNvPr>
          <p:cNvSpPr txBox="1"/>
          <p:nvPr/>
        </p:nvSpPr>
        <p:spPr>
          <a:xfrm>
            <a:off x="2286000" y="2109086"/>
            <a:ext cx="15392400" cy="2495876"/>
          </a:xfrm>
          <a:prstGeom prst="rect">
            <a:avLst/>
          </a:prstGeom>
          <a:noFill/>
        </p:spPr>
        <p:txBody>
          <a:bodyPr wrap="square">
            <a:spAutoFit/>
          </a:bodyPr>
          <a:lstStyle/>
          <a:p>
            <a:pPr>
              <a:lnSpc>
                <a:spcPct val="150000"/>
              </a:lnSpc>
            </a:pPr>
            <a:r>
              <a:rPr lang="en-AU" sz="3600" dirty="0">
                <a:solidFill>
                  <a:srgbClr val="000000"/>
                </a:solidFill>
                <a:effectLst/>
                <a:latin typeface="Arial" panose="020B0604020202020204" pitchFamily="34" charset="0"/>
                <a:ea typeface="Aptos" panose="020B0004020202020204" pitchFamily="34" charset="0"/>
              </a:rPr>
              <a:t>A group of students recorded the number of hours they spent on social media each day and the number of hours they slept that night. They are curious if the time on social media impacts how much sleep they get.</a:t>
            </a:r>
            <a:r>
              <a:rPr lang="en-AU" sz="3600" dirty="0">
                <a:effectLst/>
              </a:rPr>
              <a:t> </a:t>
            </a:r>
            <a:endParaRPr lang="en-US" sz="3600" dirty="0"/>
          </a:p>
        </p:txBody>
      </p:sp>
      <p:pic>
        <p:nvPicPr>
          <p:cNvPr id="21" name="Picture 20" descr="A table with numbers and words&#10;&#10;AI-generated content may be incorrect.">
            <a:extLst>
              <a:ext uri="{FF2B5EF4-FFF2-40B4-BE49-F238E27FC236}">
                <a16:creationId xmlns:a16="http://schemas.microsoft.com/office/drawing/2014/main" id="{63DC524D-6C6D-A29B-C8C7-5435133B4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0" y="4740558"/>
            <a:ext cx="4953000" cy="5071872"/>
          </a:xfrm>
          <a:prstGeom prst="rect">
            <a:avLst/>
          </a:prstGeom>
        </p:spPr>
      </p:pic>
      <p:pic>
        <p:nvPicPr>
          <p:cNvPr id="14" name="Picture 13" descr="A cartoon of a child sleeping in a blue blanket&#10;&#10;AI-generated content may be incorrect.">
            <a:extLst>
              <a:ext uri="{FF2B5EF4-FFF2-40B4-BE49-F238E27FC236}">
                <a16:creationId xmlns:a16="http://schemas.microsoft.com/office/drawing/2014/main" id="{6A88F887-7358-8858-179C-B1BFBB616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3816" y="8936438"/>
            <a:ext cx="1714183" cy="1287061"/>
          </a:xfrm>
          <a:prstGeom prst="rect">
            <a:avLst/>
          </a:prstGeom>
        </p:spPr>
      </p:pic>
    </p:spTree>
    <p:extLst>
      <p:ext uri="{BB962C8B-B14F-4D97-AF65-F5344CB8AC3E}">
        <p14:creationId xmlns:p14="http://schemas.microsoft.com/office/powerpoint/2010/main" val="121127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C59AE-C914-C453-E911-58FF8B055EB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D018B38-EA3B-8396-78EA-3142C760FE8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673E568-A870-E658-9270-1E8447EC767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C509E22-1F76-8276-ED1E-A45F4F51247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AC51DEE6-D9DE-EA15-BDBE-9C8710DC3FF9}"/>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F61AE64B-FC7D-C9D8-050F-C7B56D7DF4C2}"/>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1FBAA950-C2E1-CE08-5C73-AEA44E6A9755}"/>
              </a:ext>
            </a:extLst>
          </p:cNvPr>
          <p:cNvSpPr txBox="1"/>
          <p:nvPr/>
        </p:nvSpPr>
        <p:spPr>
          <a:xfrm>
            <a:off x="869426" y="9532826"/>
            <a:ext cx="219521" cy="613437"/>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a:t>
            </a:r>
          </a:p>
        </p:txBody>
      </p:sp>
      <p:sp>
        <p:nvSpPr>
          <p:cNvPr id="12" name="TextBox 11">
            <a:extLst>
              <a:ext uri="{FF2B5EF4-FFF2-40B4-BE49-F238E27FC236}">
                <a16:creationId xmlns:a16="http://schemas.microsoft.com/office/drawing/2014/main" id="{84BFE7EB-06E4-E3BC-1062-356EE353775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THE STATISTICAL INVESTIGATION PROCESS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7" name="Picture 16" descr="A screenshot of a data analysis report&#10;&#10;AI-generated content may be incorrect.">
            <a:extLst>
              <a:ext uri="{FF2B5EF4-FFF2-40B4-BE49-F238E27FC236}">
                <a16:creationId xmlns:a16="http://schemas.microsoft.com/office/drawing/2014/main" id="{10F59638-8D77-B57C-4A81-7DF5E120C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716786"/>
            <a:ext cx="15337420" cy="4853428"/>
          </a:xfrm>
          <a:prstGeom prst="rect">
            <a:avLst/>
          </a:prstGeom>
        </p:spPr>
      </p:pic>
      <p:pic>
        <p:nvPicPr>
          <p:cNvPr id="20" name="Picture 19" descr="A black and white symbol&#10;&#10;AI-generated content may be incorrect.">
            <a:extLst>
              <a:ext uri="{FF2B5EF4-FFF2-40B4-BE49-F238E27FC236}">
                <a16:creationId xmlns:a16="http://schemas.microsoft.com/office/drawing/2014/main" id="{2351D710-8640-2BA8-C656-06AE67386A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29209" y="170603"/>
            <a:ext cx="1206391" cy="1206391"/>
          </a:xfrm>
          <a:prstGeom prst="rect">
            <a:avLst/>
          </a:prstGeom>
        </p:spPr>
      </p:pic>
    </p:spTree>
    <p:extLst>
      <p:ext uri="{BB962C8B-B14F-4D97-AF65-F5344CB8AC3E}">
        <p14:creationId xmlns:p14="http://schemas.microsoft.com/office/powerpoint/2010/main" val="2005605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9E090-19E0-1EC7-DF40-6AC555EB9A7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A0E624-E99E-75D3-B13D-23743DC8895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5605E3D-1E20-72A5-F78F-3226CD76CBF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5EE6F27-4239-5B42-8548-D615D5202FA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28ECB7D6-6AFB-8C27-E205-BEB695F97164}"/>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B9ED1BA1-40CC-F276-A219-56E7E60CB5C6}"/>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9A10A5B1-8718-DD78-DA9F-642684B4DAA5}"/>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11</a:t>
            </a:r>
          </a:p>
        </p:txBody>
      </p:sp>
      <p:sp>
        <p:nvSpPr>
          <p:cNvPr id="12" name="TextBox 11">
            <a:extLst>
              <a:ext uri="{FF2B5EF4-FFF2-40B4-BE49-F238E27FC236}">
                <a16:creationId xmlns:a16="http://schemas.microsoft.com/office/drawing/2014/main" id="{8F9665E8-9581-5FF0-D892-6741D918372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67E1010B-096D-F479-FBF9-0C376B40FCD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7C3CD6A2-3617-5B2F-E032-2CCBDF793093}"/>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E86E88F6-B204-A63E-FC17-DDDB940C6F7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0" name="Picture 9" descr="A black and white circle with two people&#10;&#10;AI-generated content may be incorrect.">
            <a:extLst>
              <a:ext uri="{FF2B5EF4-FFF2-40B4-BE49-F238E27FC236}">
                <a16:creationId xmlns:a16="http://schemas.microsoft.com/office/drawing/2014/main" id="{99C69418-79F8-BECC-6D5B-9C87A970A47B}"/>
              </a:ext>
            </a:extLst>
          </p:cNvPr>
          <p:cNvPicPr>
            <a:picLocks noChangeAspect="1"/>
          </p:cNvPicPr>
          <p:nvPr/>
        </p:nvPicPr>
        <p:blipFill>
          <a:blip r:embed="rId3"/>
          <a:stretch>
            <a:fillRect/>
          </a:stretch>
        </p:blipFill>
        <p:spPr>
          <a:xfrm>
            <a:off x="16497617" y="114300"/>
            <a:ext cx="1714183" cy="1714183"/>
          </a:xfrm>
          <a:prstGeom prst="rect">
            <a:avLst/>
          </a:prstGeom>
        </p:spPr>
      </p:pic>
      <p:sp>
        <p:nvSpPr>
          <p:cNvPr id="11" name="TextBox 10">
            <a:extLst>
              <a:ext uri="{FF2B5EF4-FFF2-40B4-BE49-F238E27FC236}">
                <a16:creationId xmlns:a16="http://schemas.microsoft.com/office/drawing/2014/main" id="{BB5DF9D2-1FF5-D834-B3CD-834658CF5941}"/>
              </a:ext>
            </a:extLst>
          </p:cNvPr>
          <p:cNvSpPr txBox="1"/>
          <p:nvPr/>
        </p:nvSpPr>
        <p:spPr>
          <a:xfrm>
            <a:off x="2286000" y="2109086"/>
            <a:ext cx="15392400" cy="1184363"/>
          </a:xfrm>
          <a:prstGeom prst="rect">
            <a:avLst/>
          </a:prstGeom>
          <a:noFill/>
        </p:spPr>
        <p:txBody>
          <a:bodyPr wrap="square">
            <a:spAutoFit/>
          </a:bodyPr>
          <a:lstStyle/>
          <a:p>
            <a:pPr>
              <a:lnSpc>
                <a:spcPct val="150000"/>
              </a:lnSpc>
            </a:pPr>
            <a:r>
              <a:rPr lang="en-AU" sz="2500" dirty="0">
                <a:solidFill>
                  <a:srgbClr val="000000"/>
                </a:solidFill>
                <a:effectLst/>
                <a:latin typeface="Arial" panose="020B0604020202020204" pitchFamily="34" charset="0"/>
                <a:ea typeface="Aptos" panose="020B0004020202020204" pitchFamily="34" charset="0"/>
              </a:rPr>
              <a:t>A group of students recorded the number of hours they spent on social media each day and the number of hours they slept that night. They are curious if the time on social media impacts how much sleep they get.</a:t>
            </a:r>
            <a:r>
              <a:rPr lang="en-AU" sz="2500" dirty="0">
                <a:effectLst/>
              </a:rPr>
              <a:t> </a:t>
            </a:r>
            <a:endParaRPr lang="en-US" sz="2500" dirty="0"/>
          </a:p>
        </p:txBody>
      </p:sp>
      <p:pic>
        <p:nvPicPr>
          <p:cNvPr id="18" name="Picture 17" descr="A grid of white squares&#10;&#10;AI-generated content may be incorrect.">
            <a:extLst>
              <a:ext uri="{FF2B5EF4-FFF2-40B4-BE49-F238E27FC236}">
                <a16:creationId xmlns:a16="http://schemas.microsoft.com/office/drawing/2014/main" id="{0E755E49-1F1F-E510-8D94-F10EB737E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3390900"/>
            <a:ext cx="6610378" cy="5854907"/>
          </a:xfrm>
          <a:prstGeom prst="rect">
            <a:avLst/>
          </a:prstGeom>
        </p:spPr>
      </p:pic>
      <p:pic>
        <p:nvPicPr>
          <p:cNvPr id="21" name="Picture 20" descr="A table with numbers and words&#10;&#10;AI-generated content may be incorrect.">
            <a:extLst>
              <a:ext uri="{FF2B5EF4-FFF2-40B4-BE49-F238E27FC236}">
                <a16:creationId xmlns:a16="http://schemas.microsoft.com/office/drawing/2014/main" id="{97BE59CC-2BCB-039B-3783-B87A1C75E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416" y="3390900"/>
            <a:ext cx="3242184" cy="3319996"/>
          </a:xfrm>
          <a:prstGeom prst="rect">
            <a:avLst/>
          </a:prstGeom>
        </p:spPr>
      </p:pic>
      <p:sp>
        <p:nvSpPr>
          <p:cNvPr id="14" name="TextBox 13">
            <a:extLst>
              <a:ext uri="{FF2B5EF4-FFF2-40B4-BE49-F238E27FC236}">
                <a16:creationId xmlns:a16="http://schemas.microsoft.com/office/drawing/2014/main" id="{BADB5BD5-B9B3-7C3F-A998-DB9D5DFDE464}"/>
              </a:ext>
            </a:extLst>
          </p:cNvPr>
          <p:cNvSpPr txBox="1"/>
          <p:nvPr/>
        </p:nvSpPr>
        <p:spPr>
          <a:xfrm>
            <a:off x="2217976" y="6972960"/>
            <a:ext cx="9251576" cy="2805255"/>
          </a:xfrm>
          <a:prstGeom prst="rect">
            <a:avLst/>
          </a:prstGeom>
          <a:noFill/>
        </p:spPr>
        <p:txBody>
          <a:bodyPr wrap="square">
            <a:spAutoFit/>
          </a:bodyPr>
          <a:lstStyle/>
          <a:p>
            <a:pPr>
              <a:lnSpc>
                <a:spcPct val="150000"/>
              </a:lnSpc>
              <a:buNone/>
            </a:pPr>
            <a:r>
              <a:rPr lang="en-AU" sz="2000" b="1" kern="100" dirty="0">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Your tasks:</a:t>
            </a:r>
          </a:p>
          <a:p>
            <a:pPr marL="342900" lvl="0" indent="-342900">
              <a:lnSpc>
                <a:spcPct val="150000"/>
              </a:lnSpc>
              <a:buFont typeface="Arial" panose="020B0604020202020204" pitchFamily="34" charset="0"/>
              <a:buChar char="•"/>
            </a:pPr>
            <a:r>
              <a:rPr lang="en-AU" sz="2000" kern="100" dirty="0">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Determine which column is the independent variable (X axis) and </a:t>
            </a:r>
          </a:p>
          <a:p>
            <a:pPr lvl="0">
              <a:lnSpc>
                <a:spcPct val="150000"/>
              </a:lnSpc>
            </a:pPr>
            <a:r>
              <a:rPr lang="en-AU" sz="2000" kern="100" dirty="0">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     which is the dependent variable (Y axis). </a:t>
            </a:r>
            <a:endParaRPr lang="en-AU" sz="2000" kern="100" dirty="0">
              <a:solidFill>
                <a:schemeClr val="tx2">
                  <a:lumMod val="75000"/>
                </a:schemeClr>
              </a:solidFill>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AU" sz="2000" kern="100" dirty="0">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Prepare a scatterplot from scratch using the graph paper.</a:t>
            </a:r>
            <a:endParaRPr lang="en-AU" sz="2000" kern="100" dirty="0">
              <a:solidFill>
                <a:schemeClr val="tx2">
                  <a:lumMod val="75000"/>
                </a:schemeClr>
              </a:solidFill>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AU" sz="2000" kern="100" dirty="0">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Describe the association </a:t>
            </a:r>
            <a:endParaRPr lang="en-AU" sz="2000" kern="100" dirty="0">
              <a:solidFill>
                <a:schemeClr val="tx2">
                  <a:lumMod val="75000"/>
                </a:schemeClr>
              </a:solidFill>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AU" sz="2000" kern="100" dirty="0">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Write a few sentences interpreting the results in the context of the data.</a:t>
            </a:r>
          </a:p>
        </p:txBody>
      </p:sp>
      <p:pic>
        <p:nvPicPr>
          <p:cNvPr id="9" name="Picture 8" descr="A cartoon of a child sleeping in a blue blanket&#10;&#10;AI-generated content may be incorrect.">
            <a:extLst>
              <a:ext uri="{FF2B5EF4-FFF2-40B4-BE49-F238E27FC236}">
                <a16:creationId xmlns:a16="http://schemas.microsoft.com/office/drawing/2014/main" id="{F4B3828E-B185-488B-E0CA-FF1B7D958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73816" y="8936438"/>
            <a:ext cx="1714183" cy="1287061"/>
          </a:xfrm>
          <a:prstGeom prst="rect">
            <a:avLst/>
          </a:prstGeom>
        </p:spPr>
      </p:pic>
    </p:spTree>
    <p:extLst>
      <p:ext uri="{BB962C8B-B14F-4D97-AF65-F5344CB8AC3E}">
        <p14:creationId xmlns:p14="http://schemas.microsoft.com/office/powerpoint/2010/main" val="2626794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4A912-F519-8B80-7B75-FC178BD993B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825E95A-4B04-1AFC-2002-E97BF084BA7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B3903B8-66FD-A972-A8D6-EF4D8338E09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A73BF1C-041A-FB60-3788-9593158C54F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A72258EE-41B1-5767-AA90-F1B2EF9D922D}"/>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77EF3CD1-8E60-6600-8A88-E5645F36930B}"/>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3DC68759-5B68-AC83-E62F-0C83555ED386}"/>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12</a:t>
            </a:r>
          </a:p>
        </p:txBody>
      </p:sp>
      <p:sp>
        <p:nvSpPr>
          <p:cNvPr id="12" name="TextBox 11">
            <a:extLst>
              <a:ext uri="{FF2B5EF4-FFF2-40B4-BE49-F238E27FC236}">
                <a16:creationId xmlns:a16="http://schemas.microsoft.com/office/drawing/2014/main" id="{5DE16738-824C-42BA-EBA7-D366886E11A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SCATTER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6080394C-BE55-C035-4749-A43CDBC8567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0C78DCD-FED6-1252-1CDB-90676B4E8BD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6CD8A151-43E6-52BC-C872-F79CE2C18C33}"/>
              </a:ext>
            </a:extLst>
          </p:cNvPr>
          <p:cNvSpPr txBox="1"/>
          <p:nvPr/>
        </p:nvSpPr>
        <p:spPr>
          <a:xfrm>
            <a:off x="2438400" y="446025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12, 13 and 14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58928D8-BCDC-E189-4F0A-628B7525B388}"/>
              </a:ext>
            </a:extLst>
          </p:cNvPr>
          <p:cNvSpPr txBox="1"/>
          <p:nvPr/>
        </p:nvSpPr>
        <p:spPr>
          <a:xfrm>
            <a:off x="2438400" y="32385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7" name="Picture 16" descr="A black and white circle with a person with their arms raised&#10;&#10;AI-generated content may be incorrect.">
            <a:extLst>
              <a:ext uri="{FF2B5EF4-FFF2-40B4-BE49-F238E27FC236}">
                <a16:creationId xmlns:a16="http://schemas.microsoft.com/office/drawing/2014/main" id="{149DAEA0-1317-4461-CE21-3D0CB2F96A7D}"/>
              </a:ext>
            </a:extLst>
          </p:cNvPr>
          <p:cNvPicPr>
            <a:picLocks noChangeAspect="1"/>
          </p:cNvPicPr>
          <p:nvPr/>
        </p:nvPicPr>
        <p:blipFill>
          <a:blip r:embed="rId3"/>
          <a:stretch>
            <a:fillRect/>
          </a:stretch>
        </p:blipFill>
        <p:spPr>
          <a:xfrm>
            <a:off x="16383000" y="122014"/>
            <a:ext cx="1821086" cy="1821086"/>
          </a:xfrm>
          <a:prstGeom prst="rect">
            <a:avLst/>
          </a:prstGeom>
        </p:spPr>
      </p:pic>
    </p:spTree>
    <p:extLst>
      <p:ext uri="{BB962C8B-B14F-4D97-AF65-F5344CB8AC3E}">
        <p14:creationId xmlns:p14="http://schemas.microsoft.com/office/powerpoint/2010/main" val="183107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A3CFB-BD0D-1CCE-852D-2115B6F22C3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ED464B9-25C7-0AF6-7786-C762EC1A882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FA07760-365A-6D66-B7DD-0204D880CF9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4B27348-FD4B-7D22-2C66-113E5E202CC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F0F5B08E-0B26-CBA9-1615-68085F968BC2}"/>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BB8C54CD-BC0F-BB7A-EB87-52D494386506}"/>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A173D991-A413-1DAE-DBE2-7D4C40B7BC3F}"/>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15</a:t>
            </a:r>
          </a:p>
        </p:txBody>
      </p:sp>
      <p:sp>
        <p:nvSpPr>
          <p:cNvPr id="12" name="TextBox 11">
            <a:extLst>
              <a:ext uri="{FF2B5EF4-FFF2-40B4-BE49-F238E27FC236}">
                <a16:creationId xmlns:a16="http://schemas.microsoft.com/office/drawing/2014/main" id="{0343D362-9F0E-1150-48E0-C6EFE013B77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E5CE9E1E-A07E-1472-62B2-3A20F4E2276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11A29B9-FBF0-364F-A354-B72FEDB2CC1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0" name="Picture 9" descr="A black and white graphic with a magnifying glass and a question mark&#10;&#10;AI-generated content may be incorrect.">
            <a:extLst>
              <a:ext uri="{FF2B5EF4-FFF2-40B4-BE49-F238E27FC236}">
                <a16:creationId xmlns:a16="http://schemas.microsoft.com/office/drawing/2014/main" id="{57C777FD-DC7C-3E84-8471-61062B872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9638" y="212030"/>
            <a:ext cx="2438362" cy="2457970"/>
          </a:xfrm>
          <a:prstGeom prst="rect">
            <a:avLst/>
          </a:prstGeom>
        </p:spPr>
      </p:pic>
      <p:sp>
        <p:nvSpPr>
          <p:cNvPr id="13" name="TextBox 12">
            <a:extLst>
              <a:ext uri="{FF2B5EF4-FFF2-40B4-BE49-F238E27FC236}">
                <a16:creationId xmlns:a16="http://schemas.microsoft.com/office/drawing/2014/main" id="{30E218E0-5314-5CE5-1166-486E6DEF0753}"/>
              </a:ext>
            </a:extLst>
          </p:cNvPr>
          <p:cNvSpPr txBox="1"/>
          <p:nvPr/>
        </p:nvSpPr>
        <p:spPr>
          <a:xfrm>
            <a:off x="2362200" y="1181100"/>
            <a:ext cx="14791982" cy="4147097"/>
          </a:xfrm>
          <a:prstGeom prst="rect">
            <a:avLst/>
          </a:prstGeom>
          <a:noFill/>
        </p:spPr>
        <p:txBody>
          <a:bodyPr wrap="square">
            <a:spAutoFit/>
          </a:bodyPr>
          <a:lstStyle/>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rPr>
              <a:t>Previously, we described the </a:t>
            </a:r>
            <a:r>
              <a:rPr lang="en-AU" sz="3600" b="1" dirty="0">
                <a:solidFill>
                  <a:srgbClr val="000000"/>
                </a:solidFill>
                <a:effectLst/>
                <a:latin typeface="Arial" panose="020B0604020202020204" pitchFamily="34" charset="0"/>
                <a:ea typeface="Times New Roman" panose="02020603050405020304" pitchFamily="18" charset="0"/>
              </a:rPr>
              <a:t>strength of the relationship</a:t>
            </a:r>
            <a:r>
              <a:rPr lang="en-AU" sz="3600" dirty="0">
                <a:solidFill>
                  <a:srgbClr val="000000"/>
                </a:solidFill>
                <a:effectLst/>
                <a:latin typeface="Arial" panose="020B0604020202020204" pitchFamily="34" charset="0"/>
                <a:ea typeface="Times New Roman" panose="02020603050405020304" pitchFamily="18" charset="0"/>
              </a:rPr>
              <a:t> </a:t>
            </a:r>
          </a:p>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rPr>
              <a:t>between two variables using the terms </a:t>
            </a:r>
          </a:p>
          <a:p>
            <a:pPr>
              <a:lnSpc>
                <a:spcPct val="150000"/>
              </a:lnSpc>
            </a:pPr>
            <a:r>
              <a:rPr lang="en-AU" sz="3600" i="1" dirty="0">
                <a:solidFill>
                  <a:srgbClr val="000000"/>
                </a:solidFill>
                <a:effectLst/>
                <a:latin typeface="Arial" panose="020B0604020202020204" pitchFamily="34" charset="0"/>
                <a:ea typeface="Times New Roman" panose="02020603050405020304" pitchFamily="18" charset="0"/>
              </a:rPr>
              <a:t>Positive,</a:t>
            </a:r>
            <a:r>
              <a:rPr lang="en-AU" sz="3600" dirty="0">
                <a:solidFill>
                  <a:srgbClr val="000000"/>
                </a:solidFill>
                <a:effectLst/>
                <a:latin typeface="Arial" panose="020B0604020202020204" pitchFamily="34" charset="0"/>
                <a:ea typeface="Times New Roman" panose="02020603050405020304" pitchFamily="18" charset="0"/>
              </a:rPr>
              <a:t> </a:t>
            </a:r>
            <a:r>
              <a:rPr lang="en-AU" sz="3600" i="1" dirty="0">
                <a:solidFill>
                  <a:srgbClr val="000000"/>
                </a:solidFill>
                <a:effectLst/>
                <a:latin typeface="Arial" panose="020B0604020202020204" pitchFamily="34" charset="0"/>
                <a:ea typeface="Times New Roman" panose="02020603050405020304" pitchFamily="18" charset="0"/>
              </a:rPr>
              <a:t>negative, strong</a:t>
            </a:r>
            <a:r>
              <a:rPr lang="en-AU" sz="3600" dirty="0">
                <a:solidFill>
                  <a:srgbClr val="000000"/>
                </a:solidFill>
                <a:effectLst/>
                <a:latin typeface="Arial" panose="020B0604020202020204" pitchFamily="34" charset="0"/>
                <a:ea typeface="Times New Roman" panose="02020603050405020304" pitchFamily="18" charset="0"/>
              </a:rPr>
              <a:t>, </a:t>
            </a:r>
            <a:r>
              <a:rPr lang="en-AU" sz="3600" i="1" dirty="0">
                <a:solidFill>
                  <a:srgbClr val="000000"/>
                </a:solidFill>
                <a:effectLst/>
                <a:latin typeface="Arial" panose="020B0604020202020204" pitchFamily="34" charset="0"/>
                <a:ea typeface="Times New Roman" panose="02020603050405020304" pitchFamily="18" charset="0"/>
              </a:rPr>
              <a:t>moderate</a:t>
            </a:r>
            <a:r>
              <a:rPr lang="en-AU" sz="3600" dirty="0">
                <a:solidFill>
                  <a:srgbClr val="000000"/>
                </a:solidFill>
                <a:effectLst/>
                <a:latin typeface="Arial" panose="020B0604020202020204" pitchFamily="34" charset="0"/>
                <a:ea typeface="Times New Roman" panose="02020603050405020304" pitchFamily="18" charset="0"/>
              </a:rPr>
              <a:t>, </a:t>
            </a:r>
            <a:r>
              <a:rPr lang="en-AU" sz="3600" i="1" dirty="0">
                <a:solidFill>
                  <a:srgbClr val="000000"/>
                </a:solidFill>
                <a:effectLst/>
                <a:latin typeface="Arial" panose="020B0604020202020204" pitchFamily="34" charset="0"/>
                <a:ea typeface="Times New Roman" panose="02020603050405020304" pitchFamily="18" charset="0"/>
              </a:rPr>
              <a:t>weak</a:t>
            </a:r>
            <a:r>
              <a:rPr lang="en-AU" sz="3600" dirty="0">
                <a:solidFill>
                  <a:srgbClr val="000000"/>
                </a:solidFill>
                <a:effectLst/>
                <a:latin typeface="Arial" panose="020B0604020202020204" pitchFamily="34" charset="0"/>
                <a:ea typeface="Times New Roman" panose="02020603050405020304" pitchFamily="18" charset="0"/>
              </a:rPr>
              <a:t>. </a:t>
            </a:r>
          </a:p>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rPr>
              <a:t>Now we are going to </a:t>
            </a:r>
            <a:r>
              <a:rPr lang="en-AU" sz="3600" b="1" dirty="0">
                <a:solidFill>
                  <a:srgbClr val="000000"/>
                </a:solidFill>
                <a:effectLst/>
                <a:latin typeface="Arial" panose="020B0604020202020204" pitchFamily="34" charset="0"/>
                <a:ea typeface="Times New Roman" panose="02020603050405020304" pitchFamily="18" charset="0"/>
              </a:rPr>
              <a:t>quantify the strength of the relationship</a:t>
            </a:r>
            <a:r>
              <a:rPr lang="en-AU" sz="3600" dirty="0">
                <a:solidFill>
                  <a:srgbClr val="000000"/>
                </a:solidFill>
                <a:effectLst/>
                <a:latin typeface="Arial" panose="020B0604020202020204" pitchFamily="34" charset="0"/>
                <a:ea typeface="Times New Roman" panose="02020603050405020304" pitchFamily="18" charset="0"/>
              </a:rPr>
              <a:t> (give it a numerical value) using a measure called the </a:t>
            </a:r>
            <a:r>
              <a:rPr lang="en-AU" sz="3600" b="1" dirty="0">
                <a:solidFill>
                  <a:srgbClr val="000000"/>
                </a:solidFill>
                <a:effectLst/>
                <a:latin typeface="Arial" panose="020B0604020202020204" pitchFamily="34" charset="0"/>
                <a:ea typeface="Times New Roman" panose="02020603050405020304" pitchFamily="18" charset="0"/>
              </a:rPr>
              <a:t>correlation coefficient.</a:t>
            </a:r>
            <a:r>
              <a:rPr lang="en-AU" sz="3600" dirty="0">
                <a:solidFill>
                  <a:srgbClr val="000000"/>
                </a:solidFill>
                <a:effectLst/>
                <a:latin typeface="Arial" panose="020B0604020202020204" pitchFamily="34" charset="0"/>
                <a:ea typeface="Times New Roman" panose="02020603050405020304" pitchFamily="18" charset="0"/>
              </a:rPr>
              <a:t> </a:t>
            </a:r>
            <a:endParaRPr lang="en-AU" sz="3600" dirty="0">
              <a:effectLst/>
              <a:latin typeface="Times New Roman" panose="02020603050405020304" pitchFamily="18" charset="0"/>
              <a:ea typeface="Times New Roman" panose="02020603050405020304" pitchFamily="18" charset="0"/>
            </a:endParaRPr>
          </a:p>
        </p:txBody>
      </p:sp>
      <p:pic>
        <p:nvPicPr>
          <p:cNvPr id="14" name="Picture 13" descr="A white paper with black text&#10;&#10;AI-generated content may be incorrect.">
            <a:extLst>
              <a:ext uri="{FF2B5EF4-FFF2-40B4-BE49-F238E27FC236}">
                <a16:creationId xmlns:a16="http://schemas.microsoft.com/office/drawing/2014/main" id="{0CE28C33-4491-32C2-5101-E51B4C585C7C}"/>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528436" y="5488611"/>
            <a:ext cx="11016364" cy="4531689"/>
          </a:xfrm>
          <a:prstGeom prst="rect">
            <a:avLst/>
          </a:prstGeom>
        </p:spPr>
      </p:pic>
    </p:spTree>
    <p:extLst>
      <p:ext uri="{BB962C8B-B14F-4D97-AF65-F5344CB8AC3E}">
        <p14:creationId xmlns:p14="http://schemas.microsoft.com/office/powerpoint/2010/main" val="3389769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6D183-0073-5333-B8E2-DE902250D1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B060E87-A68E-6202-F7E8-4450B5FDA2A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FDB21D7-6967-B370-9B2D-3253FD248DE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58349DE-C375-E5BD-C17A-A777A474087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EAE85A8F-C61B-1C95-23B4-58BD0909CC9E}"/>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4393CF0E-81C2-3A6E-D328-E938CFBFE88B}"/>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06981394-D330-43E9-8422-828A4A0346D9}"/>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15</a:t>
            </a:r>
          </a:p>
        </p:txBody>
      </p:sp>
      <p:sp>
        <p:nvSpPr>
          <p:cNvPr id="12" name="TextBox 11">
            <a:extLst>
              <a:ext uri="{FF2B5EF4-FFF2-40B4-BE49-F238E27FC236}">
                <a16:creationId xmlns:a16="http://schemas.microsoft.com/office/drawing/2014/main" id="{015F45BA-FBF0-1BA4-FC10-776A9DD6066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9ABBF28E-43A1-22D7-9E54-577AA61AA96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B033E64-10F2-E4FA-D660-391938F72BD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E7396BC2-A242-12B1-4395-9FFDD12E0913}"/>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24400" y="1333500"/>
            <a:ext cx="9296400" cy="8804556"/>
          </a:xfrm>
          <a:prstGeom prst="rect">
            <a:avLst/>
          </a:prstGeom>
        </p:spPr>
      </p:pic>
    </p:spTree>
    <p:extLst>
      <p:ext uri="{BB962C8B-B14F-4D97-AF65-F5344CB8AC3E}">
        <p14:creationId xmlns:p14="http://schemas.microsoft.com/office/powerpoint/2010/main" val="1554567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118B3-67DE-CF4C-6073-75107F04743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FA1A3D4-36EA-3BC2-A279-411D51042E5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20763CF-B0DB-B44B-E9ED-55EC5254527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FA025DC-6C28-41C6-E6E7-FD4E7C7D1D5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37BAA423-5C4D-CD6F-6E3B-AB9C6C4AF764}"/>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77F2C43E-9173-A04D-DD96-D045EE0EE454}"/>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593EB685-85A9-8337-68EC-0CF6ADD2244A}"/>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15</a:t>
            </a:r>
          </a:p>
        </p:txBody>
      </p:sp>
      <p:sp>
        <p:nvSpPr>
          <p:cNvPr id="12" name="TextBox 11">
            <a:extLst>
              <a:ext uri="{FF2B5EF4-FFF2-40B4-BE49-F238E27FC236}">
                <a16:creationId xmlns:a16="http://schemas.microsoft.com/office/drawing/2014/main" id="{F853BE2C-34C2-2EC6-9D1E-07DC22039E4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F7ACBE86-E11C-9D43-3717-1EFF7A9E877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FD1FA32-469C-B4B9-9B86-95FD1ACB49C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5601B1CF-B499-7000-6B71-49BFD603F694}"/>
              </a:ext>
            </a:extLst>
          </p:cNvPr>
          <p:cNvSpPr txBox="1"/>
          <p:nvPr/>
        </p:nvSpPr>
        <p:spPr>
          <a:xfrm>
            <a:off x="2429218" y="1438030"/>
            <a:ext cx="15018538" cy="2482603"/>
          </a:xfrm>
          <a:prstGeom prst="rect">
            <a:avLst/>
          </a:prstGeom>
          <a:noFill/>
        </p:spPr>
        <p:txBody>
          <a:bodyPr wrap="square">
            <a:spAutoFit/>
          </a:bodyPr>
          <a:lstStyle/>
          <a:p>
            <a:pPr>
              <a:lnSpc>
                <a:spcPct val="150000"/>
              </a:lnSpc>
              <a:buNone/>
            </a:pPr>
            <a:r>
              <a:rPr lang="en-AU" sz="3600" b="1" kern="100" dirty="0">
                <a:solidFill>
                  <a:srgbClr val="28466A"/>
                </a:solidFill>
                <a:effectLst/>
                <a:latin typeface="Arial" panose="020B0604020202020204" pitchFamily="34" charset="0"/>
                <a:ea typeface="Aptos" panose="020B0004020202020204" pitchFamily="34" charset="0"/>
                <a:cs typeface="Arial" panose="020B0604020202020204" pitchFamily="34" charset="0"/>
              </a:rPr>
              <a:t>With your teacher.</a:t>
            </a:r>
            <a:endParaRPr lang="en-AU" sz="3600" kern="100" dirty="0">
              <a:solidFill>
                <a:srgbClr val="28466A"/>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For each of the below, write two sentences interpreting the correlation coefficient.</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21" name="Table 20">
            <a:extLst>
              <a:ext uri="{FF2B5EF4-FFF2-40B4-BE49-F238E27FC236}">
                <a16:creationId xmlns:a16="http://schemas.microsoft.com/office/drawing/2014/main" id="{3DEDA9F4-F223-F478-B919-25823D4701EA}"/>
              </a:ext>
            </a:extLst>
          </p:cNvPr>
          <p:cNvGraphicFramePr>
            <a:graphicFrameLocks noGrp="1"/>
          </p:cNvGraphicFramePr>
          <p:nvPr>
            <p:extLst>
              <p:ext uri="{D42A27DB-BD31-4B8C-83A1-F6EECF244321}">
                <p14:modId xmlns:p14="http://schemas.microsoft.com/office/powerpoint/2010/main" val="988065368"/>
              </p:ext>
            </p:extLst>
          </p:nvPr>
        </p:nvGraphicFramePr>
        <p:xfrm>
          <a:off x="2557628" y="3987216"/>
          <a:ext cx="12834771" cy="5633926"/>
        </p:xfrm>
        <a:graphic>
          <a:graphicData uri="http://schemas.openxmlformats.org/drawingml/2006/table">
            <a:tbl>
              <a:tblPr firstRow="1" bandRow="1">
                <a:tableStyleId>{5C22544A-7EE6-4342-B048-85BDC9FD1C3A}</a:tableStyleId>
              </a:tblPr>
              <a:tblGrid>
                <a:gridCol w="3826391">
                  <a:extLst>
                    <a:ext uri="{9D8B030D-6E8A-4147-A177-3AD203B41FA5}">
                      <a16:colId xmlns:a16="http://schemas.microsoft.com/office/drawing/2014/main" val="896947738"/>
                    </a:ext>
                  </a:extLst>
                </a:gridCol>
                <a:gridCol w="9008380">
                  <a:extLst>
                    <a:ext uri="{9D8B030D-6E8A-4147-A177-3AD203B41FA5}">
                      <a16:colId xmlns:a16="http://schemas.microsoft.com/office/drawing/2014/main" val="3131049893"/>
                    </a:ext>
                  </a:extLst>
                </a:gridCol>
              </a:tblGrid>
              <a:tr h="1111545">
                <a:tc>
                  <a:txBody>
                    <a:bodyPr/>
                    <a:lstStyle/>
                    <a:p>
                      <a:pPr algn="ctr"/>
                      <a:r>
                        <a:rPr lang="en-US" sz="3600" b="0" dirty="0">
                          <a:solidFill>
                            <a:schemeClr val="tx2">
                              <a:lumMod val="75000"/>
                            </a:schemeClr>
                          </a:solidFill>
                        </a:rPr>
                        <a:t>r = - 0.89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2369175"/>
                  </a:ext>
                </a:extLst>
              </a:tr>
              <a:tr h="1111545">
                <a:tc>
                  <a:txBody>
                    <a:bodyPr/>
                    <a:lstStyle/>
                    <a:p>
                      <a:pPr algn="ctr"/>
                      <a:r>
                        <a:rPr lang="en-US" sz="3600" dirty="0">
                          <a:solidFill>
                            <a:schemeClr val="tx2">
                              <a:lumMod val="75000"/>
                            </a:schemeClr>
                          </a:solidFill>
                        </a:rPr>
                        <a:t>r = + 0.4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721386"/>
                  </a:ext>
                </a:extLst>
              </a:tr>
              <a:tr h="1705418">
                <a:tc>
                  <a:txBody>
                    <a:bodyPr/>
                    <a:lstStyle/>
                    <a:p>
                      <a:pPr algn="ctr"/>
                      <a:endParaRPr lang="en-US" sz="36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414652"/>
                  </a:ext>
                </a:extLst>
              </a:tr>
              <a:tr h="1705418">
                <a:tc>
                  <a:txBody>
                    <a:bodyPr/>
                    <a:lstStyle/>
                    <a:p>
                      <a:pPr algn="ctr"/>
                      <a:endParaRPr lang="en-US" sz="3600" dirty="0">
                        <a:solidFill>
                          <a:schemeClr val="tx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587555"/>
                  </a:ext>
                </a:extLst>
              </a:tr>
            </a:tbl>
          </a:graphicData>
        </a:graphic>
      </p:graphicFrame>
      <p:pic>
        <p:nvPicPr>
          <p:cNvPr id="22" name="Picture 21" descr="A diagram of a graph&#10;&#10;AI-generated content may be incorrect.">
            <a:extLst>
              <a:ext uri="{FF2B5EF4-FFF2-40B4-BE49-F238E27FC236}">
                <a16:creationId xmlns:a16="http://schemas.microsoft.com/office/drawing/2014/main" id="{101CC6B3-B9E4-55D5-E574-18C472CCC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567" y="6241742"/>
            <a:ext cx="1543233" cy="1644958"/>
          </a:xfrm>
          <a:prstGeom prst="rect">
            <a:avLst/>
          </a:prstGeom>
        </p:spPr>
      </p:pic>
      <p:pic>
        <p:nvPicPr>
          <p:cNvPr id="23" name="Picture 22" descr="A graph of a function&#10;&#10;AI-generated content may be incorrect.">
            <a:extLst>
              <a:ext uri="{FF2B5EF4-FFF2-40B4-BE49-F238E27FC236}">
                <a16:creationId xmlns:a16="http://schemas.microsoft.com/office/drawing/2014/main" id="{91FAD318-BC91-FC6A-D93F-2E47B1ECB0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8019866"/>
            <a:ext cx="1543234" cy="1543234"/>
          </a:xfrm>
          <a:prstGeom prst="rect">
            <a:avLst/>
          </a:prstGeom>
        </p:spPr>
      </p:pic>
      <p:pic>
        <p:nvPicPr>
          <p:cNvPr id="10" name="Picture 9" descr="A black and white circle with two people&#10;&#10;AI-generated content may be incorrect.">
            <a:extLst>
              <a:ext uri="{FF2B5EF4-FFF2-40B4-BE49-F238E27FC236}">
                <a16:creationId xmlns:a16="http://schemas.microsoft.com/office/drawing/2014/main" id="{1ACD935A-F1B8-239D-3B4C-8974AC4F0717}"/>
              </a:ext>
            </a:extLst>
          </p:cNvPr>
          <p:cNvPicPr>
            <a:picLocks noChangeAspect="1"/>
          </p:cNvPicPr>
          <p:nvPr/>
        </p:nvPicPr>
        <p:blipFill>
          <a:blip r:embed="rId5"/>
          <a:stretch>
            <a:fillRect/>
          </a:stretch>
        </p:blipFill>
        <p:spPr>
          <a:xfrm>
            <a:off x="16497617" y="114300"/>
            <a:ext cx="1714183" cy="1714183"/>
          </a:xfrm>
          <a:prstGeom prst="rect">
            <a:avLst/>
          </a:prstGeom>
        </p:spPr>
      </p:pic>
    </p:spTree>
    <p:extLst>
      <p:ext uri="{BB962C8B-B14F-4D97-AF65-F5344CB8AC3E}">
        <p14:creationId xmlns:p14="http://schemas.microsoft.com/office/powerpoint/2010/main" val="2947504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F2141-EAB7-6F40-2971-A789319C53A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808B0DD-90A3-82C3-0D51-D6501111087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D740C86-8E40-BEF6-ADD4-B4824A5A12A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A2DEA10-020E-D733-6432-9AFF06FB2EB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0E5F9C67-E69D-60DA-5350-26D397EC87E6}"/>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545C2072-7691-1D79-6C67-4647691F28A8}"/>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780AA1F2-AFAC-5E32-8365-42C2E58A9385}"/>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16</a:t>
            </a:r>
          </a:p>
        </p:txBody>
      </p:sp>
      <p:sp>
        <p:nvSpPr>
          <p:cNvPr id="12" name="TextBox 11">
            <a:extLst>
              <a:ext uri="{FF2B5EF4-FFF2-40B4-BE49-F238E27FC236}">
                <a16:creationId xmlns:a16="http://schemas.microsoft.com/office/drawing/2014/main" id="{A31F83E9-6521-2D31-DA14-4C2CA0A2666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E8107C8E-742C-FFC9-951A-CB9E8A574D0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F16FBE5-B11F-3C3F-6F54-013C4B1F831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3AEC215-0F0E-EC54-8177-AA77D30B93B9}"/>
              </a:ext>
            </a:extLst>
          </p:cNvPr>
          <p:cNvSpPr txBox="1"/>
          <p:nvPr/>
        </p:nvSpPr>
        <p:spPr>
          <a:xfrm>
            <a:off x="2429218" y="3183739"/>
            <a:ext cx="15553982" cy="3331361"/>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Lily wants to know if there is a relationship between the number of hours spent watching the TV series, </a:t>
            </a:r>
            <a:r>
              <a:rPr lang="en-AU" sz="3600" i="1" kern="0" dirty="0">
                <a:effectLst/>
                <a:latin typeface="Arial" panose="020B0604020202020204" pitchFamily="34" charset="0"/>
                <a:ea typeface="Times New Roman" panose="02020603050405020304" pitchFamily="18" charset="0"/>
                <a:cs typeface="Times New Roman" panose="02020603050405020304" pitchFamily="18" charset="0"/>
              </a:rPr>
              <a:t>The Summer I Turned Pretty,</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and how certain people are that Jeremiah is the best fit for Belly. </a:t>
            </a:r>
          </a:p>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She surveys 6 of her friends and records the following data:</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65EBE65-B65E-0A6A-A686-12C73F469FB6}"/>
              </a:ext>
            </a:extLst>
          </p:cNvPr>
          <p:cNvSpPr txBox="1"/>
          <p:nvPr/>
        </p:nvSpPr>
        <p:spPr>
          <a:xfrm>
            <a:off x="2362200" y="22479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13" descr="A black and white logo of a person reading a book&#10;&#10;AI-generated content may be incorrect.">
            <a:extLst>
              <a:ext uri="{FF2B5EF4-FFF2-40B4-BE49-F238E27FC236}">
                <a16:creationId xmlns:a16="http://schemas.microsoft.com/office/drawing/2014/main" id="{49262594-6CF6-4C4F-E072-99FCE6E3BBA7}"/>
              </a:ext>
            </a:extLst>
          </p:cNvPr>
          <p:cNvPicPr>
            <a:picLocks noChangeAspect="1"/>
          </p:cNvPicPr>
          <p:nvPr/>
        </p:nvPicPr>
        <p:blipFill>
          <a:blip r:embed="rId3"/>
          <a:stretch>
            <a:fillRect/>
          </a:stretch>
        </p:blipFill>
        <p:spPr>
          <a:xfrm>
            <a:off x="16459200" y="76517"/>
            <a:ext cx="1714183" cy="1714183"/>
          </a:xfrm>
          <a:prstGeom prst="rect">
            <a:avLst/>
          </a:prstGeom>
        </p:spPr>
      </p:pic>
      <p:pic>
        <p:nvPicPr>
          <p:cNvPr id="18" name="Picture 17" descr="A white squares with black numbers&#10;&#10;AI-generated content may be incorrect.">
            <a:extLst>
              <a:ext uri="{FF2B5EF4-FFF2-40B4-BE49-F238E27FC236}">
                <a16:creationId xmlns:a16="http://schemas.microsoft.com/office/drawing/2014/main" id="{0A5B29E4-2999-F691-0E17-71B8F16D5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6743700"/>
            <a:ext cx="13780705" cy="1922531"/>
          </a:xfrm>
          <a:prstGeom prst="rect">
            <a:avLst/>
          </a:prstGeom>
        </p:spPr>
      </p:pic>
      <p:pic>
        <p:nvPicPr>
          <p:cNvPr id="10" name="Picture 9" descr="A coconut with a straw and umbrella&#10;&#10;AI-generated content may be incorrect.">
            <a:extLst>
              <a:ext uri="{FF2B5EF4-FFF2-40B4-BE49-F238E27FC236}">
                <a16:creationId xmlns:a16="http://schemas.microsoft.com/office/drawing/2014/main" id="{6952C0C6-AA4F-2D2A-9F6D-64DA7E611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81105" y="8969983"/>
            <a:ext cx="1261628" cy="1317017"/>
          </a:xfrm>
          <a:prstGeom prst="rect">
            <a:avLst/>
          </a:prstGeom>
        </p:spPr>
      </p:pic>
    </p:spTree>
    <p:extLst>
      <p:ext uri="{BB962C8B-B14F-4D97-AF65-F5344CB8AC3E}">
        <p14:creationId xmlns:p14="http://schemas.microsoft.com/office/powerpoint/2010/main" val="2128417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530CB-A88F-66AD-B564-DD7BCBA0E1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8295319-EE18-8440-4E10-CB5B491862D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8B8672B-C4BC-7241-44A2-B6235CAF25E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12A9C44-750F-4D83-C3F6-92C563938C6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8A567DAD-BB05-3D61-B5E6-F237A3D47D0B}"/>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757B4FEC-8B7B-D99A-4B16-3888C50168B6}"/>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669A5CA6-C0F1-A5DE-A126-D977ADD93111}"/>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16</a:t>
            </a:r>
          </a:p>
        </p:txBody>
      </p:sp>
      <p:sp>
        <p:nvSpPr>
          <p:cNvPr id="12" name="TextBox 11">
            <a:extLst>
              <a:ext uri="{FF2B5EF4-FFF2-40B4-BE49-F238E27FC236}">
                <a16:creationId xmlns:a16="http://schemas.microsoft.com/office/drawing/2014/main" id="{18BF2D54-39BF-C3DC-E0DE-B5EA2DF8CF4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ED99A893-2FC4-8AF3-A82D-0588E8A6EB8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1A3A93AA-AA15-0749-8BEB-F1B1890C050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0C0846A0-EA00-B4D2-582B-DF267F5591B8}"/>
              </a:ext>
            </a:extLst>
          </p:cNvPr>
          <p:cNvSpPr txBox="1"/>
          <p:nvPr/>
        </p:nvSpPr>
        <p:spPr>
          <a:xfrm>
            <a:off x="2362200" y="1091314"/>
            <a:ext cx="8763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13" descr="A black and white logo of a person reading a book&#10;&#10;AI-generated content may be incorrect.">
            <a:extLst>
              <a:ext uri="{FF2B5EF4-FFF2-40B4-BE49-F238E27FC236}">
                <a16:creationId xmlns:a16="http://schemas.microsoft.com/office/drawing/2014/main" id="{EF32EB15-0626-2C25-CC75-91134BEFD80C}"/>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9" name="TextBox 18">
            <a:extLst>
              <a:ext uri="{FF2B5EF4-FFF2-40B4-BE49-F238E27FC236}">
                <a16:creationId xmlns:a16="http://schemas.microsoft.com/office/drawing/2014/main" id="{9ABAC451-22AD-2BD3-9836-525A677FDD77}"/>
              </a:ext>
            </a:extLst>
          </p:cNvPr>
          <p:cNvSpPr txBox="1"/>
          <p:nvPr/>
        </p:nvSpPr>
        <p:spPr>
          <a:xfrm>
            <a:off x="2362200" y="2019300"/>
            <a:ext cx="14791982" cy="7757060"/>
          </a:xfrm>
          <a:prstGeom prst="rect">
            <a:avLst/>
          </a:prstGeom>
          <a:noFill/>
        </p:spPr>
        <p:txBody>
          <a:bodyPr wrap="square">
            <a:spAutoFit/>
          </a:bodyPr>
          <a:lstStyle/>
          <a:p>
            <a:pPr>
              <a:lnSpc>
                <a:spcPct val="150000"/>
              </a:lnSpc>
              <a:buNone/>
            </a:pPr>
            <a:r>
              <a:rPr lang="en-AU" sz="3200" kern="0" dirty="0">
                <a:effectLst/>
                <a:latin typeface="Arial" panose="020B0604020202020204" pitchFamily="34" charset="0"/>
                <a:ea typeface="Times New Roman" panose="02020603050405020304" pitchFamily="18" charset="0"/>
                <a:cs typeface="Arial" panose="020B0604020202020204" pitchFamily="34" charset="0"/>
              </a:rPr>
              <a:t>Lily creates a scatterplot of Hours watching (x-axis) against Certainty Jeremiah is the best (%) (y-axis).</a:t>
            </a:r>
            <a:endParaRPr lang="en-AU"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endParaRPr lang="en-AU" sz="1000" kern="1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endParaRPr lang="en-AU" sz="1000" kern="1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endParaRPr lang="en-AU" sz="1000" kern="1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endParaRPr lang="en-AU" sz="1000" kern="1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200" kern="0" dirty="0">
                <a:effectLst/>
                <a:latin typeface="Arial" panose="020B0604020202020204" pitchFamily="34" charset="0"/>
                <a:ea typeface="Times New Roman" panose="02020603050405020304" pitchFamily="18" charset="0"/>
                <a:cs typeface="Arial" panose="020B0604020202020204" pitchFamily="34" charset="0"/>
              </a:rPr>
              <a:t>Using the CAS calculator, </a:t>
            </a:r>
          </a:p>
          <a:p>
            <a:pPr>
              <a:lnSpc>
                <a:spcPct val="150000"/>
              </a:lnSpc>
              <a:buNone/>
            </a:pPr>
            <a:r>
              <a:rPr lang="en-AU" sz="3200" kern="0" dirty="0">
                <a:effectLst/>
                <a:latin typeface="Arial" panose="020B0604020202020204" pitchFamily="34" charset="0"/>
                <a:ea typeface="Times New Roman" panose="02020603050405020304" pitchFamily="18" charset="0"/>
                <a:cs typeface="Arial" panose="020B0604020202020204" pitchFamily="34" charset="0"/>
              </a:rPr>
              <a:t>Lily finds that the correlation coefficient is:</a:t>
            </a:r>
            <a:endParaRPr lang="en-AU" sz="32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200" b="1" kern="0" dirty="0">
                <a:effectLst/>
                <a:latin typeface="Arial" panose="020B0604020202020204" pitchFamily="34" charset="0"/>
                <a:ea typeface="Times New Roman" panose="02020603050405020304" pitchFamily="18" charset="0"/>
                <a:cs typeface="Arial" panose="020B0604020202020204" pitchFamily="34" charset="0"/>
              </a:rPr>
              <a:t>r = 0.97</a:t>
            </a:r>
          </a:p>
          <a:p>
            <a:pPr>
              <a:lnSpc>
                <a:spcPct val="150000"/>
              </a:lnSpc>
              <a:buNone/>
            </a:pPr>
            <a:endParaRPr lang="en-AU" sz="1000" kern="0" dirty="0">
              <a:latin typeface="Arial" panose="020B0604020202020204" pitchFamily="34" charset="0"/>
              <a:ea typeface="Aptos" panose="020B0004020202020204" pitchFamily="34" charset="0"/>
              <a:cs typeface="Arial" panose="020B0604020202020204" pitchFamily="34" charset="0"/>
            </a:endParaRPr>
          </a:p>
          <a:p>
            <a:pPr>
              <a:lnSpc>
                <a:spcPct val="150000"/>
              </a:lnSpc>
              <a:buNone/>
            </a:pPr>
            <a:endParaRPr lang="en-AU" sz="1000" kern="0" dirty="0">
              <a:latin typeface="Arial" panose="020B0604020202020204" pitchFamily="34" charset="0"/>
              <a:ea typeface="Aptos" panose="020B0004020202020204" pitchFamily="34" charset="0"/>
              <a:cs typeface="Arial" panose="020B0604020202020204" pitchFamily="34" charset="0"/>
            </a:endParaRPr>
          </a:p>
          <a:p>
            <a:pPr>
              <a:lnSpc>
                <a:spcPct val="150000"/>
              </a:lnSpc>
              <a:buNone/>
            </a:pPr>
            <a:endParaRPr lang="en-AU" sz="1000" kern="0" dirty="0">
              <a:latin typeface="Arial" panose="020B0604020202020204" pitchFamily="34" charset="0"/>
              <a:ea typeface="Aptos" panose="020B0004020202020204" pitchFamily="34" charset="0"/>
              <a:cs typeface="Arial" panose="020B0604020202020204" pitchFamily="34" charset="0"/>
            </a:endParaRPr>
          </a:p>
          <a:p>
            <a:pPr>
              <a:lnSpc>
                <a:spcPct val="150000"/>
              </a:lnSpc>
              <a:buNone/>
            </a:pPr>
            <a:endParaRPr lang="en-AU" sz="1000" kern="0" dirty="0">
              <a:latin typeface="Arial" panose="020B0604020202020204" pitchFamily="34" charset="0"/>
              <a:ea typeface="Aptos" panose="020B0004020202020204" pitchFamily="34" charset="0"/>
              <a:cs typeface="Arial" panose="020B0604020202020204" pitchFamily="34" charset="0"/>
            </a:endParaRPr>
          </a:p>
          <a:p>
            <a:pPr>
              <a:lnSpc>
                <a:spcPct val="150000"/>
              </a:lnSpc>
            </a:pPr>
            <a:r>
              <a:rPr lang="en-AU" sz="3200" dirty="0">
                <a:latin typeface="Arial" panose="020B0604020202020204" pitchFamily="34" charset="0"/>
                <a:cs typeface="Arial" panose="020B0604020202020204" pitchFamily="34" charset="0"/>
              </a:rPr>
              <a:t>Lily concludes that there is a </a:t>
            </a:r>
            <a:r>
              <a:rPr lang="en-AU" sz="3200" b="1" dirty="0">
                <a:latin typeface="Arial" panose="020B0604020202020204" pitchFamily="34" charset="0"/>
                <a:cs typeface="Arial" panose="020B0604020202020204" pitchFamily="34" charset="0"/>
              </a:rPr>
              <a:t>strong positive correlation</a:t>
            </a:r>
            <a:r>
              <a:rPr lang="en-AU" sz="3200" dirty="0">
                <a:latin typeface="Arial" panose="020B0604020202020204" pitchFamily="34" charset="0"/>
                <a:cs typeface="Arial" panose="020B0604020202020204" pitchFamily="34" charset="0"/>
              </a:rPr>
              <a:t> between hours spent watching the show and certainty that Jeremiah is the best fit for Belly. </a:t>
            </a:r>
          </a:p>
          <a:p>
            <a:pPr>
              <a:lnSpc>
                <a:spcPct val="150000"/>
              </a:lnSpc>
            </a:pPr>
            <a:r>
              <a:rPr lang="en-AU" sz="3200" dirty="0">
                <a:latin typeface="Arial" panose="020B0604020202020204" pitchFamily="34" charset="0"/>
                <a:cs typeface="Arial" panose="020B0604020202020204" pitchFamily="34" charset="0"/>
              </a:rPr>
              <a:t>The longer people watch the show, the more likely they are to prefer Jerimiah.</a:t>
            </a:r>
          </a:p>
        </p:txBody>
      </p:sp>
      <p:pic>
        <p:nvPicPr>
          <p:cNvPr id="20" name="Picture 19" descr="A graph with blue x and black text&#10;&#10;AI-generated content may be incorrect.">
            <a:extLst>
              <a:ext uri="{FF2B5EF4-FFF2-40B4-BE49-F238E27FC236}">
                <a16:creationId xmlns:a16="http://schemas.microsoft.com/office/drawing/2014/main" id="{6BD71A0F-A281-9933-72E8-B07852AA932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0451243" y="3390900"/>
            <a:ext cx="7227157" cy="3990472"/>
          </a:xfrm>
          <a:prstGeom prst="rect">
            <a:avLst/>
          </a:prstGeom>
        </p:spPr>
      </p:pic>
      <p:sp>
        <p:nvSpPr>
          <p:cNvPr id="22" name="TextBox 21">
            <a:extLst>
              <a:ext uri="{FF2B5EF4-FFF2-40B4-BE49-F238E27FC236}">
                <a16:creationId xmlns:a16="http://schemas.microsoft.com/office/drawing/2014/main" id="{9EBEA615-657A-CB63-F199-2B86E0FBF6B6}"/>
              </a:ext>
            </a:extLst>
          </p:cNvPr>
          <p:cNvSpPr txBox="1"/>
          <p:nvPr/>
        </p:nvSpPr>
        <p:spPr>
          <a:xfrm>
            <a:off x="10789024" y="9944100"/>
            <a:ext cx="9251576" cy="338554"/>
          </a:xfrm>
          <a:prstGeom prst="rect">
            <a:avLst/>
          </a:prstGeom>
          <a:noFill/>
        </p:spPr>
        <p:txBody>
          <a:bodyPr wrap="square">
            <a:spAutoFit/>
          </a:bodyPr>
          <a:lstStyle/>
          <a:p>
            <a:r>
              <a:rPr lang="en-AU" sz="1600" i="1" kern="0" dirty="0">
                <a:solidFill>
                  <a:schemeClr val="accent2">
                    <a:lumMod val="60000"/>
                    <a:lumOff val="40000"/>
                  </a:schemeClr>
                </a:solidFill>
                <a:latin typeface="Arial" panose="020B0604020202020204" pitchFamily="34" charset="0"/>
                <a:cs typeface="Arial" panose="020B0604020202020204" pitchFamily="34" charset="0"/>
              </a:rPr>
              <a:t>*Disclaimer – this question was written before season 3 came out. </a:t>
            </a:r>
            <a:endParaRPr lang="en-US" sz="1600" i="1" dirty="0">
              <a:solidFill>
                <a:schemeClr val="accent2">
                  <a:lumMod val="60000"/>
                  <a:lumOff val="40000"/>
                </a:schemeClr>
              </a:solidFill>
            </a:endParaRPr>
          </a:p>
        </p:txBody>
      </p:sp>
      <p:pic>
        <p:nvPicPr>
          <p:cNvPr id="9" name="Picture 8" descr="A coconut with a straw and umbrella&#10;&#10;AI-generated content may be incorrect.">
            <a:extLst>
              <a:ext uri="{FF2B5EF4-FFF2-40B4-BE49-F238E27FC236}">
                <a16:creationId xmlns:a16="http://schemas.microsoft.com/office/drawing/2014/main" id="{A4F82C26-4DB4-272F-C6EB-D6FD055001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81105" y="8969983"/>
            <a:ext cx="1261628" cy="1317017"/>
          </a:xfrm>
          <a:prstGeom prst="rect">
            <a:avLst/>
          </a:prstGeom>
        </p:spPr>
      </p:pic>
    </p:spTree>
    <p:extLst>
      <p:ext uri="{BB962C8B-B14F-4D97-AF65-F5344CB8AC3E}">
        <p14:creationId xmlns:p14="http://schemas.microsoft.com/office/powerpoint/2010/main" val="2406569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90B70-289D-86BF-1299-F93E91851CB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95B9DC1-70EB-F463-90D0-FB06EA73492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D18E016-8626-6720-532E-B811C3C951A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D73BED3-0A70-A4C7-AA07-02362E81F38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6D161265-2EF7-9268-D83F-CA3E7A9F7581}"/>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1D08B9BD-152B-A397-5208-A46AB3968468}"/>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0CCF911B-A948-8C2C-BBF0-87DC06713105}"/>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17</a:t>
            </a:r>
          </a:p>
        </p:txBody>
      </p:sp>
      <p:sp>
        <p:nvSpPr>
          <p:cNvPr id="12" name="TextBox 11">
            <a:extLst>
              <a:ext uri="{FF2B5EF4-FFF2-40B4-BE49-F238E27FC236}">
                <a16:creationId xmlns:a16="http://schemas.microsoft.com/office/drawing/2014/main" id="{5D0F90B4-5613-38B4-D35D-04EE7D97CC3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B9E060C4-0904-8D9A-C106-9CD3484D969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597BECCF-37E9-EE20-3F87-034A1104C05A}"/>
              </a:ext>
            </a:extLst>
          </p:cNvPr>
          <p:cNvSpPr txBox="1"/>
          <p:nvPr/>
        </p:nvSpPr>
        <p:spPr>
          <a:xfrm>
            <a:off x="2581835" y="2415265"/>
            <a:ext cx="14791982" cy="2500364"/>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The correlation coefficient can be calculated by hand using </a:t>
            </a:r>
          </a:p>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Pearson’s correlation formula. </a:t>
            </a:r>
          </a:p>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The formula uses averages and standard deviations of both variables.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1D50C99-F361-EDE4-44D0-05D416073E4A}"/>
                  </a:ext>
                </a:extLst>
              </p:cNvPr>
              <p:cNvSpPr txBox="1"/>
              <p:nvPr/>
            </p:nvSpPr>
            <p:spPr>
              <a:xfrm>
                <a:off x="4724400" y="5379291"/>
                <a:ext cx="9251576" cy="17331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i="1" smtClean="0">
                          <a:solidFill>
                            <a:srgbClr val="28466A"/>
                          </a:solidFill>
                          <a:latin typeface="Cambria Math" panose="02040503050406030204" pitchFamily="18" charset="0"/>
                        </a:rPr>
                        <m:t>𝑟</m:t>
                      </m:r>
                      <m:r>
                        <a:rPr lang="en-US" sz="4800" i="0">
                          <a:solidFill>
                            <a:srgbClr val="28466A"/>
                          </a:solidFill>
                          <a:latin typeface="Cambria Math" panose="02040503050406030204" pitchFamily="18" charset="0"/>
                        </a:rPr>
                        <m:t>= </m:t>
                      </m:r>
                      <m:f>
                        <m:fPr>
                          <m:ctrlPr>
                            <a:rPr lang="en-US" sz="4800" i="1">
                              <a:solidFill>
                                <a:srgbClr val="28466A"/>
                              </a:solidFill>
                              <a:latin typeface="Cambria Math" panose="02040503050406030204" pitchFamily="18" charset="0"/>
                            </a:rPr>
                          </m:ctrlPr>
                        </m:fPr>
                        <m:num>
                          <m:nary>
                            <m:naryPr>
                              <m:chr m:val="∑"/>
                              <m:subHide m:val="on"/>
                              <m:supHide m:val="on"/>
                              <m:ctrlPr>
                                <a:rPr lang="en-US" sz="4800" i="1">
                                  <a:solidFill>
                                    <a:srgbClr val="28466A"/>
                                  </a:solidFill>
                                  <a:latin typeface="Cambria Math" panose="02040503050406030204" pitchFamily="18" charset="0"/>
                                </a:rPr>
                              </m:ctrlPr>
                            </m:naryPr>
                            <m:sub/>
                            <m:sup/>
                            <m:e>
                              <m:d>
                                <m:dPr>
                                  <m:ctrlPr>
                                    <a:rPr lang="en-US" sz="4800" i="1">
                                      <a:solidFill>
                                        <a:srgbClr val="28466A"/>
                                      </a:solidFill>
                                      <a:latin typeface="Cambria Math" panose="02040503050406030204" pitchFamily="18" charset="0"/>
                                    </a:rPr>
                                  </m:ctrlPr>
                                </m:dPr>
                                <m:e>
                                  <m:sSub>
                                    <m:sSubPr>
                                      <m:ctrlPr>
                                        <a:rPr lang="en-US" sz="4800" i="1">
                                          <a:solidFill>
                                            <a:srgbClr val="28466A"/>
                                          </a:solidFill>
                                          <a:latin typeface="Cambria Math" panose="02040503050406030204" pitchFamily="18" charset="0"/>
                                        </a:rPr>
                                      </m:ctrlPr>
                                    </m:sSubPr>
                                    <m:e>
                                      <m:r>
                                        <a:rPr lang="en-US" sz="4800" i="1">
                                          <a:solidFill>
                                            <a:srgbClr val="28466A"/>
                                          </a:solidFill>
                                          <a:latin typeface="Cambria Math" panose="02040503050406030204" pitchFamily="18" charset="0"/>
                                        </a:rPr>
                                        <m:t>𝑥</m:t>
                                      </m:r>
                                    </m:e>
                                    <m:sub>
                                      <m:r>
                                        <a:rPr lang="en-US" sz="4800" i="1">
                                          <a:solidFill>
                                            <a:srgbClr val="28466A"/>
                                          </a:solidFill>
                                          <a:latin typeface="Cambria Math" panose="02040503050406030204" pitchFamily="18" charset="0"/>
                                        </a:rPr>
                                        <m:t>𝑖</m:t>
                                      </m:r>
                                    </m:sub>
                                  </m:sSub>
                                  <m:r>
                                    <a:rPr lang="en-US" sz="4800" i="0">
                                      <a:solidFill>
                                        <a:srgbClr val="28466A"/>
                                      </a:solidFill>
                                      <a:latin typeface="Cambria Math" panose="02040503050406030204" pitchFamily="18" charset="0"/>
                                    </a:rPr>
                                    <m:t>−</m:t>
                                  </m:r>
                                  <m:acc>
                                    <m:accPr>
                                      <m:chr m:val="̅"/>
                                      <m:ctrlPr>
                                        <a:rPr lang="en-US" sz="4800" i="1">
                                          <a:solidFill>
                                            <a:srgbClr val="28466A"/>
                                          </a:solidFill>
                                          <a:latin typeface="Cambria Math" panose="02040503050406030204" pitchFamily="18" charset="0"/>
                                        </a:rPr>
                                      </m:ctrlPr>
                                    </m:accPr>
                                    <m:e>
                                      <m:r>
                                        <a:rPr lang="en-US" sz="4800" i="1">
                                          <a:solidFill>
                                            <a:srgbClr val="28466A"/>
                                          </a:solidFill>
                                          <a:latin typeface="Cambria Math" panose="02040503050406030204" pitchFamily="18" charset="0"/>
                                        </a:rPr>
                                        <m:t>𝑥</m:t>
                                      </m:r>
                                    </m:e>
                                  </m:acc>
                                </m:e>
                              </m:d>
                              <m:d>
                                <m:dPr>
                                  <m:ctrlPr>
                                    <a:rPr lang="en-US" sz="4800" i="1">
                                      <a:solidFill>
                                        <a:srgbClr val="28466A"/>
                                      </a:solidFill>
                                      <a:latin typeface="Cambria Math" panose="02040503050406030204" pitchFamily="18" charset="0"/>
                                    </a:rPr>
                                  </m:ctrlPr>
                                </m:dPr>
                                <m:e>
                                  <m:sSub>
                                    <m:sSubPr>
                                      <m:ctrlPr>
                                        <a:rPr lang="en-US" sz="4800" i="1">
                                          <a:solidFill>
                                            <a:srgbClr val="28466A"/>
                                          </a:solidFill>
                                          <a:latin typeface="Cambria Math" panose="02040503050406030204" pitchFamily="18" charset="0"/>
                                        </a:rPr>
                                      </m:ctrlPr>
                                    </m:sSubPr>
                                    <m:e>
                                      <m:r>
                                        <a:rPr lang="en-US" sz="4800" i="1">
                                          <a:solidFill>
                                            <a:srgbClr val="28466A"/>
                                          </a:solidFill>
                                          <a:latin typeface="Cambria Math" panose="02040503050406030204" pitchFamily="18" charset="0"/>
                                        </a:rPr>
                                        <m:t>𝑦</m:t>
                                      </m:r>
                                    </m:e>
                                    <m:sub>
                                      <m:r>
                                        <a:rPr lang="en-US" sz="4800" i="1">
                                          <a:solidFill>
                                            <a:srgbClr val="28466A"/>
                                          </a:solidFill>
                                          <a:latin typeface="Cambria Math" panose="02040503050406030204" pitchFamily="18" charset="0"/>
                                        </a:rPr>
                                        <m:t>𝑖</m:t>
                                      </m:r>
                                    </m:sub>
                                  </m:sSub>
                                  <m:r>
                                    <a:rPr lang="en-US" sz="4800" i="0">
                                      <a:solidFill>
                                        <a:srgbClr val="28466A"/>
                                      </a:solidFill>
                                      <a:latin typeface="Cambria Math" panose="02040503050406030204" pitchFamily="18" charset="0"/>
                                    </a:rPr>
                                    <m:t>−</m:t>
                                  </m:r>
                                  <m:acc>
                                    <m:accPr>
                                      <m:chr m:val="̅"/>
                                      <m:ctrlPr>
                                        <a:rPr lang="en-US" sz="4800" i="1">
                                          <a:solidFill>
                                            <a:srgbClr val="28466A"/>
                                          </a:solidFill>
                                          <a:latin typeface="Cambria Math" panose="02040503050406030204" pitchFamily="18" charset="0"/>
                                        </a:rPr>
                                      </m:ctrlPr>
                                    </m:accPr>
                                    <m:e>
                                      <m:r>
                                        <a:rPr lang="en-US" sz="4800" i="1">
                                          <a:solidFill>
                                            <a:srgbClr val="28466A"/>
                                          </a:solidFill>
                                          <a:latin typeface="Cambria Math" panose="02040503050406030204" pitchFamily="18" charset="0"/>
                                        </a:rPr>
                                        <m:t>𝑦</m:t>
                                      </m:r>
                                    </m:e>
                                  </m:acc>
                                </m:e>
                              </m:d>
                            </m:e>
                          </m:nary>
                        </m:num>
                        <m:den>
                          <m:d>
                            <m:dPr>
                              <m:ctrlPr>
                                <a:rPr lang="en-US" sz="4800" i="1">
                                  <a:solidFill>
                                    <a:srgbClr val="28466A"/>
                                  </a:solidFill>
                                  <a:latin typeface="Cambria Math" panose="02040503050406030204" pitchFamily="18" charset="0"/>
                                </a:rPr>
                              </m:ctrlPr>
                            </m:dPr>
                            <m:e>
                              <m:r>
                                <a:rPr lang="en-US" sz="4800" i="1">
                                  <a:solidFill>
                                    <a:srgbClr val="28466A"/>
                                  </a:solidFill>
                                  <a:latin typeface="Cambria Math" panose="02040503050406030204" pitchFamily="18" charset="0"/>
                                </a:rPr>
                                <m:t>𝑛</m:t>
                              </m:r>
                              <m:r>
                                <a:rPr lang="en-US" sz="4800" i="0">
                                  <a:solidFill>
                                    <a:srgbClr val="28466A"/>
                                  </a:solidFill>
                                  <a:latin typeface="Cambria Math" panose="02040503050406030204" pitchFamily="18" charset="0"/>
                                </a:rPr>
                                <m:t>−1</m:t>
                              </m:r>
                            </m:e>
                          </m:d>
                          <m:sSub>
                            <m:sSubPr>
                              <m:ctrlPr>
                                <a:rPr lang="en-US" sz="4800" i="1">
                                  <a:solidFill>
                                    <a:srgbClr val="28466A"/>
                                  </a:solidFill>
                                  <a:latin typeface="Cambria Math" panose="02040503050406030204" pitchFamily="18" charset="0"/>
                                </a:rPr>
                              </m:ctrlPr>
                            </m:sSubPr>
                            <m:e>
                              <m:r>
                                <a:rPr lang="en-US" sz="4800" i="1">
                                  <a:solidFill>
                                    <a:srgbClr val="28466A"/>
                                  </a:solidFill>
                                  <a:latin typeface="Cambria Math" panose="02040503050406030204" pitchFamily="18" charset="0"/>
                                </a:rPr>
                                <m:t>𝑠</m:t>
                              </m:r>
                            </m:e>
                            <m:sub>
                              <m:r>
                                <a:rPr lang="en-US" sz="4800" i="1">
                                  <a:solidFill>
                                    <a:srgbClr val="28466A"/>
                                  </a:solidFill>
                                  <a:latin typeface="Cambria Math" panose="02040503050406030204" pitchFamily="18" charset="0"/>
                                </a:rPr>
                                <m:t>𝑥</m:t>
                              </m:r>
                            </m:sub>
                          </m:sSub>
                          <m:sSub>
                            <m:sSubPr>
                              <m:ctrlPr>
                                <a:rPr lang="en-US" sz="4800" i="1">
                                  <a:solidFill>
                                    <a:srgbClr val="28466A"/>
                                  </a:solidFill>
                                  <a:latin typeface="Cambria Math" panose="02040503050406030204" pitchFamily="18" charset="0"/>
                                </a:rPr>
                              </m:ctrlPr>
                            </m:sSubPr>
                            <m:e>
                              <m:r>
                                <a:rPr lang="en-US" sz="4800" i="1">
                                  <a:solidFill>
                                    <a:srgbClr val="28466A"/>
                                  </a:solidFill>
                                  <a:latin typeface="Cambria Math" panose="02040503050406030204" pitchFamily="18" charset="0"/>
                                </a:rPr>
                                <m:t>𝑠</m:t>
                              </m:r>
                            </m:e>
                            <m:sub>
                              <m:r>
                                <a:rPr lang="en-US" sz="4800" i="1">
                                  <a:solidFill>
                                    <a:srgbClr val="28466A"/>
                                  </a:solidFill>
                                  <a:latin typeface="Cambria Math" panose="02040503050406030204" pitchFamily="18" charset="0"/>
                                </a:rPr>
                                <m:t>𝑦</m:t>
                              </m:r>
                            </m:sub>
                          </m:sSub>
                        </m:den>
                      </m:f>
                    </m:oMath>
                  </m:oMathPara>
                </a14:m>
                <a:endParaRPr lang="en-US" sz="4800" dirty="0">
                  <a:solidFill>
                    <a:srgbClr val="28466A"/>
                  </a:solidFill>
                </a:endParaRPr>
              </a:p>
            </p:txBody>
          </p:sp>
        </mc:Choice>
        <mc:Fallback xmlns="">
          <p:sp>
            <p:nvSpPr>
              <p:cNvPr id="15" name="TextBox 14">
                <a:extLst>
                  <a:ext uri="{FF2B5EF4-FFF2-40B4-BE49-F238E27FC236}">
                    <a16:creationId xmlns:a16="http://schemas.microsoft.com/office/drawing/2014/main" id="{31D50C99-F361-EDE4-44D0-05D416073E4A}"/>
                  </a:ext>
                </a:extLst>
              </p:cNvPr>
              <p:cNvSpPr txBox="1">
                <a:spLocks noRot="1" noChangeAspect="1" noMove="1" noResize="1" noEditPoints="1" noAdjustHandles="1" noChangeArrowheads="1" noChangeShapeType="1" noTextEdit="1"/>
              </p:cNvSpPr>
              <p:nvPr/>
            </p:nvSpPr>
            <p:spPr>
              <a:xfrm>
                <a:off x="4724400" y="5379291"/>
                <a:ext cx="9251576" cy="1733103"/>
              </a:xfrm>
              <a:prstGeom prst="rect">
                <a:avLst/>
              </a:prstGeom>
              <a:blipFill>
                <a:blip r:embed="rId3"/>
                <a:stretch>
                  <a:fillRect t="-72464" b="-52174"/>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D5DDAE07-3BC6-F75B-CA26-68B064F936EC}"/>
              </a:ext>
            </a:extLst>
          </p:cNvPr>
          <p:cNvSpPr txBox="1"/>
          <p:nvPr/>
        </p:nvSpPr>
        <p:spPr>
          <a:xfrm>
            <a:off x="2590800" y="7576057"/>
            <a:ext cx="13106400" cy="646331"/>
          </a:xfrm>
          <a:prstGeom prst="rect">
            <a:avLst/>
          </a:prstGeom>
          <a:noFill/>
        </p:spPr>
        <p:txBody>
          <a:bodyPr wrap="square">
            <a:spAutoFit/>
          </a:bodyPr>
          <a:lstStyle/>
          <a:p>
            <a:r>
              <a:rPr lang="en-AU" sz="3600" kern="0" dirty="0">
                <a:effectLst/>
                <a:latin typeface="Arial" panose="020B0604020202020204" pitchFamily="34" charset="0"/>
                <a:ea typeface="Times New Roman" panose="02020603050405020304" pitchFamily="18" charset="0"/>
              </a:rPr>
              <a:t>In practice, almost everyone uses technology to calculate r. </a:t>
            </a:r>
            <a:endParaRPr lang="en-US" sz="3600" dirty="0"/>
          </a:p>
        </p:txBody>
      </p:sp>
    </p:spTree>
    <p:extLst>
      <p:ext uri="{BB962C8B-B14F-4D97-AF65-F5344CB8AC3E}">
        <p14:creationId xmlns:p14="http://schemas.microsoft.com/office/powerpoint/2010/main" val="1806759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8C344-C09B-9B30-110D-737132BB453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C1435AD-8DD0-CC7A-6CF8-3BFCECE6989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222F70B-E839-5FFA-739E-95516743541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818A4F3-C422-4BFA-C43E-C42704BBF1A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A9CB58A2-240B-19F2-088C-ACFE4EBABCA8}"/>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08756DE7-ABCD-FC59-DBC3-6E88C219B433}"/>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4B43039A-BFB1-E511-F871-F15804196137}"/>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17</a:t>
            </a:r>
          </a:p>
        </p:txBody>
      </p:sp>
      <p:sp>
        <p:nvSpPr>
          <p:cNvPr id="12" name="TextBox 11">
            <a:extLst>
              <a:ext uri="{FF2B5EF4-FFF2-40B4-BE49-F238E27FC236}">
                <a16:creationId xmlns:a16="http://schemas.microsoft.com/office/drawing/2014/main" id="{2B5FF785-B994-25FA-246C-C27994682A74}"/>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2341410E-804A-CB5B-A542-95985A0FC6F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9" name="Picture 8" descr="A screenshot of a computer&#10;&#10;AI-generated content may be incorrect.">
            <a:extLst>
              <a:ext uri="{FF2B5EF4-FFF2-40B4-BE49-F238E27FC236}">
                <a16:creationId xmlns:a16="http://schemas.microsoft.com/office/drawing/2014/main" id="{A9E12ABB-8CE6-E47D-4607-B7C228A2A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562100"/>
            <a:ext cx="12934687" cy="8077200"/>
          </a:xfrm>
          <a:prstGeom prst="rect">
            <a:avLst/>
          </a:prstGeom>
        </p:spPr>
      </p:pic>
      <p:pic>
        <p:nvPicPr>
          <p:cNvPr id="13" name="Picture 12" descr="A black and white calculator with a mathematical symbol&#10;&#10;AI-generated content may be incorrect.">
            <a:extLst>
              <a:ext uri="{FF2B5EF4-FFF2-40B4-BE49-F238E27FC236}">
                <a16:creationId xmlns:a16="http://schemas.microsoft.com/office/drawing/2014/main" id="{D5DAE3A2-BB91-74A1-C357-F16E98424060}"/>
              </a:ext>
            </a:extLst>
          </p:cNvPr>
          <p:cNvPicPr>
            <a:picLocks noChangeAspect="1"/>
          </p:cNvPicPr>
          <p:nvPr/>
        </p:nvPicPr>
        <p:blipFill>
          <a:blip r:embed="rId4"/>
          <a:stretch>
            <a:fillRect/>
          </a:stretch>
        </p:blipFill>
        <p:spPr>
          <a:xfrm>
            <a:off x="16459200" y="49623"/>
            <a:ext cx="1741077" cy="1741077"/>
          </a:xfrm>
          <a:prstGeom prst="rect">
            <a:avLst/>
          </a:prstGeom>
        </p:spPr>
      </p:pic>
    </p:spTree>
    <p:extLst>
      <p:ext uri="{BB962C8B-B14F-4D97-AF65-F5344CB8AC3E}">
        <p14:creationId xmlns:p14="http://schemas.microsoft.com/office/powerpoint/2010/main" val="3092244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88B83-17F4-F8A9-F64A-EBFCBE5E55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C0ED736-0448-963C-047C-EC2951DB3EE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8082938-00BE-A8A6-A0F2-92C7EA60F6D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D82DE35-6506-B34E-850D-DB259B74C21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EE83D337-DC36-28FE-8883-09E048DC0872}"/>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837684FE-4548-A971-7DED-677031530F37}"/>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564345A4-B568-B537-774F-BD0C56B71A71}"/>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17</a:t>
            </a:r>
          </a:p>
        </p:txBody>
      </p:sp>
      <p:sp>
        <p:nvSpPr>
          <p:cNvPr id="12" name="TextBox 11">
            <a:extLst>
              <a:ext uri="{FF2B5EF4-FFF2-40B4-BE49-F238E27FC236}">
                <a16:creationId xmlns:a16="http://schemas.microsoft.com/office/drawing/2014/main" id="{151D090D-234D-4213-EEE2-5553E2CE540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30922865-A6D0-269D-590B-37C0353AAA7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2647D19-BC9E-EC58-AB9E-90B451125274}"/>
              </a:ext>
            </a:extLst>
          </p:cNvPr>
          <p:cNvSpPr txBox="1"/>
          <p:nvPr/>
        </p:nvSpPr>
        <p:spPr>
          <a:xfrm>
            <a:off x="2306606" y="2019300"/>
            <a:ext cx="15905194" cy="2971519"/>
          </a:xfrm>
          <a:prstGeom prst="rect">
            <a:avLst/>
          </a:prstGeom>
          <a:noFill/>
        </p:spPr>
        <p:txBody>
          <a:bodyPr wrap="square">
            <a:spAutoFit/>
          </a:bodyPr>
          <a:lstStyle/>
          <a:p>
            <a:pPr>
              <a:lnSpc>
                <a:spcPct val="150000"/>
              </a:lnSpc>
              <a:spcAft>
                <a:spcPts val="1200"/>
              </a:spcAft>
              <a:buNone/>
            </a:pPr>
            <a:r>
              <a:rPr lang="en-AU" sz="3200" kern="0" dirty="0">
                <a:effectLst/>
                <a:latin typeface="Arial" panose="020B0604020202020204" pitchFamily="34" charset="0"/>
                <a:ea typeface="Times New Roman" panose="02020603050405020304" pitchFamily="18" charset="0"/>
                <a:cs typeface="Times New Roman" panose="02020603050405020304" pitchFamily="18" charset="0"/>
              </a:rPr>
              <a:t>Lily cannot believe that her friends can’t instantly see that Jerimiah is the best choice for Belly. She selects 15 new people who have never seen the show and asks them to rank Jerimiah out of 10 after each episode for the first season (7 episodes). She averages their scores and presents the following data.</a:t>
            </a:r>
            <a:endParaRPr lang="en-AU"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6E83DA2-7BA7-484E-C977-894DE3AC53D7}"/>
              </a:ext>
            </a:extLst>
          </p:cNvPr>
          <p:cNvSpPr txBox="1"/>
          <p:nvPr/>
        </p:nvSpPr>
        <p:spPr>
          <a:xfrm>
            <a:off x="2286000" y="1150731"/>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E5FEAF1D-1924-2410-C508-19BBCA40E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991100"/>
            <a:ext cx="13049466" cy="1215331"/>
          </a:xfrm>
          <a:prstGeom prst="rect">
            <a:avLst/>
          </a:prstGeom>
        </p:spPr>
      </p:pic>
      <p:pic>
        <p:nvPicPr>
          <p:cNvPr id="19" name="Picture 18" descr="A black and white logo of a person reading a book&#10;&#10;AI-generated content may be incorrect.">
            <a:extLst>
              <a:ext uri="{FF2B5EF4-FFF2-40B4-BE49-F238E27FC236}">
                <a16:creationId xmlns:a16="http://schemas.microsoft.com/office/drawing/2014/main" id="{D6865B67-6022-A610-0055-9246C8043EFE}"/>
              </a:ext>
            </a:extLst>
          </p:cNvPr>
          <p:cNvPicPr>
            <a:picLocks noChangeAspect="1"/>
          </p:cNvPicPr>
          <p:nvPr/>
        </p:nvPicPr>
        <p:blipFill>
          <a:blip r:embed="rId4"/>
          <a:stretch>
            <a:fillRect/>
          </a:stretch>
        </p:blipFill>
        <p:spPr>
          <a:xfrm>
            <a:off x="16459200" y="76517"/>
            <a:ext cx="1714183" cy="1714183"/>
          </a:xfrm>
          <a:prstGeom prst="rect">
            <a:avLst/>
          </a:prstGeom>
        </p:spPr>
      </p:pic>
      <p:graphicFrame>
        <p:nvGraphicFramePr>
          <p:cNvPr id="21" name="TextBox 17">
            <a:extLst>
              <a:ext uri="{FF2B5EF4-FFF2-40B4-BE49-F238E27FC236}">
                <a16:creationId xmlns:a16="http://schemas.microsoft.com/office/drawing/2014/main" id="{2BF05C5F-69EB-0F9A-4DE6-C20B296831B1}"/>
              </a:ext>
            </a:extLst>
          </p:cNvPr>
          <p:cNvGraphicFramePr/>
          <p:nvPr>
            <p:extLst>
              <p:ext uri="{D42A27DB-BD31-4B8C-83A1-F6EECF244321}">
                <p14:modId xmlns:p14="http://schemas.microsoft.com/office/powerpoint/2010/main" val="2613738623"/>
              </p:ext>
            </p:extLst>
          </p:nvPr>
        </p:nvGraphicFramePr>
        <p:xfrm>
          <a:off x="2438400" y="6286500"/>
          <a:ext cx="15392400" cy="39410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7288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F0E79-4181-F002-D547-03F6AB9C028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B840357-54BB-78C7-5381-5D052E6E785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F2AC1AB-9C4E-3664-D658-CAFF21D11EC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DEC02C0-C5F3-C2C0-04A5-8F5C35230C1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DCB3FEF7-72C2-82E5-B13E-227C67A1B062}"/>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C0E0D381-7826-B777-7FB2-1B336413F0CE}"/>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55835A1D-63B3-EF9D-B8C1-4143F2FE8BB3}"/>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2</a:t>
            </a:r>
          </a:p>
        </p:txBody>
      </p:sp>
      <p:sp>
        <p:nvSpPr>
          <p:cNvPr id="12" name="TextBox 11">
            <a:extLst>
              <a:ext uri="{FF2B5EF4-FFF2-40B4-BE49-F238E27FC236}">
                <a16:creationId xmlns:a16="http://schemas.microsoft.com/office/drawing/2014/main" id="{8788E2F0-059E-3BD9-EDB0-14E171AEA39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EXAMPLE INVESTIGATION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black and white symbol&#10;&#10;AI-generated content may be incorrect.">
            <a:extLst>
              <a:ext uri="{FF2B5EF4-FFF2-40B4-BE49-F238E27FC236}">
                <a16:creationId xmlns:a16="http://schemas.microsoft.com/office/drawing/2014/main" id="{DA97364E-6EDC-C836-8DCB-27ECD4062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9209" y="170603"/>
            <a:ext cx="1206391" cy="1206391"/>
          </a:xfrm>
          <a:prstGeom prst="rect">
            <a:avLst/>
          </a:prstGeom>
        </p:spPr>
      </p:pic>
      <p:sp>
        <p:nvSpPr>
          <p:cNvPr id="8" name="Rectangle 2">
            <a:extLst>
              <a:ext uri="{FF2B5EF4-FFF2-40B4-BE49-F238E27FC236}">
                <a16:creationId xmlns:a16="http://schemas.microsoft.com/office/drawing/2014/main" id="{2375FAE4-6D1F-74DD-B24F-7DA3ED751B0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9" name="Rectangle 3">
            <a:extLst>
              <a:ext uri="{FF2B5EF4-FFF2-40B4-BE49-F238E27FC236}">
                <a16:creationId xmlns:a16="http://schemas.microsoft.com/office/drawing/2014/main" id="{889AA711-3254-E8DF-C307-AEB7C6F79613}"/>
              </a:ext>
            </a:extLst>
          </p:cNvPr>
          <p:cNvSpPr>
            <a:spLocks noChangeArrowheads="1"/>
          </p:cNvSpPr>
          <p:nvPr/>
        </p:nvSpPr>
        <p:spPr bwMode="auto">
          <a:xfrm>
            <a:off x="2590800" y="2019300"/>
            <a:ext cx="14105218" cy="652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a:t>
            </a:r>
            <a:r>
              <a:rPr kumimoji="0" lang="en-US" altLang="en-US" sz="3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6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example investigation </a:t>
            </a: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shows you the </a:t>
            </a:r>
            <a:r>
              <a:rPr kumimoji="0" lang="en-US" altLang="en-US" sz="36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Arial" panose="020B0604020202020204" pitchFamily="34" charset="0"/>
              </a:rPr>
              <a:t>‘</a:t>
            </a: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big picture</a:t>
            </a:r>
            <a:r>
              <a:rPr kumimoji="0" lang="en-US" altLang="en-US" sz="3600" b="0" i="0" u="none" strike="noStrike" cap="none" normalizeH="0" baseline="0" dirty="0">
                <a:ln>
                  <a:noFill/>
                </a:ln>
                <a:solidFill>
                  <a:schemeClr val="tx1"/>
                </a:solidFill>
                <a:effectLst/>
                <a:latin typeface="Aptos" panose="020B0004020202020204" pitchFamily="34" charset="0"/>
                <a:ea typeface="Times New Roman" panose="02020603050405020304" pitchFamily="18" charset="0"/>
                <a:cs typeface="Arial" panose="020B0604020202020204" pitchFamily="34" charset="0"/>
              </a:rPr>
              <a:t>’</a:t>
            </a: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what the investigation process looks like in action.</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4400" b="1"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Scenario:</a:t>
            </a:r>
            <a:r>
              <a:rPr kumimoji="0" lang="en-US" altLang="en-US" sz="4400" b="0"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 A school canteen wants to know if increasing advertising for fruit smoothies will lead to more sales. They ask a group of TCE general </a:t>
            </a:r>
            <a:r>
              <a:rPr kumimoji="0" lang="en-US" altLang="en-US" sz="4400" b="0" i="0" u="none" strike="noStrike" cap="none" normalizeH="0" baseline="0" dirty="0" err="1">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maths</a:t>
            </a:r>
            <a:r>
              <a:rPr kumimoji="0" lang="en-US" altLang="en-US" sz="4400" b="0"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 students to help them investigate.</a:t>
            </a:r>
            <a:endParaRPr kumimoji="0" lang="en-US" altLang="en-US" sz="4400" b="0" i="0" u="none" strike="noStrike" cap="none" normalizeH="0" baseline="0" dirty="0">
              <a:ln>
                <a:noFill/>
              </a:ln>
              <a:solidFill>
                <a:schemeClr val="tx2">
                  <a:lumMod val="75000"/>
                </a:schemeClr>
              </a:solidFill>
              <a:effectLst/>
              <a:latin typeface="Arial" panose="020B0604020202020204" pitchFamily="34" charset="0"/>
            </a:endParaRPr>
          </a:p>
        </p:txBody>
      </p:sp>
      <p:pic>
        <p:nvPicPr>
          <p:cNvPr id="11" name="Picture 10" descr="A cartoon of a strawberry milkshake&#10;&#10;AI-generated content may be incorrect.">
            <a:extLst>
              <a:ext uri="{FF2B5EF4-FFF2-40B4-BE49-F238E27FC236}">
                <a16:creationId xmlns:a16="http://schemas.microsoft.com/office/drawing/2014/main" id="{8C61EEE2-A856-42FB-5AC1-EEC123084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9209" y="7799516"/>
            <a:ext cx="1377000" cy="2487484"/>
          </a:xfrm>
          <a:prstGeom prst="rect">
            <a:avLst/>
          </a:prstGeom>
        </p:spPr>
      </p:pic>
    </p:spTree>
    <p:extLst>
      <p:ext uri="{BB962C8B-B14F-4D97-AF65-F5344CB8AC3E}">
        <p14:creationId xmlns:p14="http://schemas.microsoft.com/office/powerpoint/2010/main" val="2228054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74368-7DEB-3FD2-2FB6-7E6C4F493EE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BF301E8-A920-F010-7994-AACCF0A5786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985AE7F-C649-57F4-06D1-20062F9A626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4AB14F6-4536-68BD-D8B5-7CBA3F7E8C8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9CF53E76-8995-6649-A873-73D0B2880C2A}"/>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04E2F421-8883-3A1F-7DA2-D2FF5D5503E0}"/>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32E9F0CB-BB8A-02CF-E536-B4ABBF091FF8}"/>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18</a:t>
            </a:r>
          </a:p>
        </p:txBody>
      </p:sp>
      <p:sp>
        <p:nvSpPr>
          <p:cNvPr id="12" name="TextBox 11">
            <a:extLst>
              <a:ext uri="{FF2B5EF4-FFF2-40B4-BE49-F238E27FC236}">
                <a16:creationId xmlns:a16="http://schemas.microsoft.com/office/drawing/2014/main" id="{4F1595D7-B3EC-BF70-D2B5-B45B2D01501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330AC648-6B6C-62ED-57DB-1E452C247813}"/>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5E094550-10C5-A8A5-4278-2211E8D302E9}"/>
              </a:ext>
            </a:extLst>
          </p:cNvPr>
          <p:cNvSpPr txBox="1"/>
          <p:nvPr/>
        </p:nvSpPr>
        <p:spPr>
          <a:xfrm>
            <a:off x="2422059" y="13335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9FA3FE8-D026-EF15-527D-38533895999D}"/>
              </a:ext>
            </a:extLst>
          </p:cNvPr>
          <p:cNvSpPr txBox="1"/>
          <p:nvPr/>
        </p:nvSpPr>
        <p:spPr>
          <a:xfrm>
            <a:off x="2429217" y="2505485"/>
            <a:ext cx="15249182" cy="1494192"/>
          </a:xfrm>
          <a:prstGeom prst="rect">
            <a:avLst/>
          </a:prstGeom>
          <a:noFill/>
        </p:spPr>
        <p:txBody>
          <a:bodyPr wrap="square">
            <a:spAutoFit/>
          </a:bodyPr>
          <a:lstStyle/>
          <a:p>
            <a:pPr>
              <a:lnSpc>
                <a:spcPct val="150000"/>
              </a:lnSpc>
              <a:buNone/>
            </a:pPr>
            <a:r>
              <a:rPr lang="en-AU" sz="3200" kern="0" dirty="0">
                <a:effectLst/>
                <a:latin typeface="Arial" panose="020B0604020202020204" pitchFamily="34" charset="0"/>
                <a:ea typeface="Times New Roman" panose="02020603050405020304" pitchFamily="18" charset="0"/>
                <a:cs typeface="Times New Roman" panose="02020603050405020304" pitchFamily="18" charset="0"/>
              </a:rPr>
              <a:t>The fitness beep test results of 12 students are shown in the following table together with the number of hours they exercised in the week leading up to the test.</a:t>
            </a:r>
            <a:endParaRPr lang="en-AU" sz="3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CE2737CC-C6F7-A345-A4F9-F8EB05129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180" y="4676339"/>
            <a:ext cx="14923257" cy="1494192"/>
          </a:xfrm>
          <a:prstGeom prst="rect">
            <a:avLst/>
          </a:prstGeom>
        </p:spPr>
      </p:pic>
      <p:graphicFrame>
        <p:nvGraphicFramePr>
          <p:cNvPr id="24" name="TextBox 19">
            <a:extLst>
              <a:ext uri="{FF2B5EF4-FFF2-40B4-BE49-F238E27FC236}">
                <a16:creationId xmlns:a16="http://schemas.microsoft.com/office/drawing/2014/main" id="{BF7D53E2-BA40-9EC1-EA25-6F4BD1CBD989}"/>
              </a:ext>
            </a:extLst>
          </p:cNvPr>
          <p:cNvGraphicFramePr/>
          <p:nvPr>
            <p:extLst>
              <p:ext uri="{D42A27DB-BD31-4B8C-83A1-F6EECF244321}">
                <p14:modId xmlns:p14="http://schemas.microsoft.com/office/powerpoint/2010/main" val="887247040"/>
              </p:ext>
            </p:extLst>
          </p:nvPr>
        </p:nvGraphicFramePr>
        <p:xfrm>
          <a:off x="2331155" y="6127021"/>
          <a:ext cx="14701671" cy="3710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Picture 22" descr="A black and white circle with two people&#10;&#10;AI-generated content may be incorrect.">
            <a:extLst>
              <a:ext uri="{FF2B5EF4-FFF2-40B4-BE49-F238E27FC236}">
                <a16:creationId xmlns:a16="http://schemas.microsoft.com/office/drawing/2014/main" id="{77EFFEE8-474D-17F6-6B7A-485F0A97664C}"/>
              </a:ext>
            </a:extLst>
          </p:cNvPr>
          <p:cNvPicPr>
            <a:picLocks noChangeAspect="1"/>
          </p:cNvPicPr>
          <p:nvPr/>
        </p:nvPicPr>
        <p:blipFill>
          <a:blip r:embed="rId9"/>
          <a:stretch>
            <a:fillRect/>
          </a:stretch>
        </p:blipFill>
        <p:spPr>
          <a:xfrm>
            <a:off x="16497617" y="114300"/>
            <a:ext cx="1714183" cy="1714183"/>
          </a:xfrm>
          <a:prstGeom prst="rect">
            <a:avLst/>
          </a:prstGeom>
        </p:spPr>
      </p:pic>
    </p:spTree>
    <p:extLst>
      <p:ext uri="{BB962C8B-B14F-4D97-AF65-F5344CB8AC3E}">
        <p14:creationId xmlns:p14="http://schemas.microsoft.com/office/powerpoint/2010/main" val="138358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8B3A-2161-748A-181F-257CA43F027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F415E9C-1536-5467-85C3-F49EC0DF135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F9BD279-F18E-0DE2-AE30-C0BF950DEB1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2414899-C24D-9FB8-720C-CDEF1F13D69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6630CDDC-51F2-BB98-D8C8-50984C58BEE9}"/>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7D7B5B12-4C06-FF68-9D9D-133DD94B92BC}"/>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643BA52C-263D-461A-9328-1AB4D753312B}"/>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18</a:t>
            </a:r>
          </a:p>
        </p:txBody>
      </p:sp>
      <p:sp>
        <p:nvSpPr>
          <p:cNvPr id="12" name="TextBox 11">
            <a:extLst>
              <a:ext uri="{FF2B5EF4-FFF2-40B4-BE49-F238E27FC236}">
                <a16:creationId xmlns:a16="http://schemas.microsoft.com/office/drawing/2014/main" id="{F18AD7A5-E833-9542-30AF-3E3E29A9CE6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1461E29B-616F-B28B-BE99-719B945871C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C94269F-0487-3092-EFE8-81495C503CD8}"/>
              </a:ext>
            </a:extLst>
          </p:cNvPr>
          <p:cNvSpPr txBox="1"/>
          <p:nvPr/>
        </p:nvSpPr>
        <p:spPr>
          <a:xfrm>
            <a:off x="2422059" y="12573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3" name="Picture 22" descr="A black and white circle with two people&#10;&#10;AI-generated content may be incorrect.">
            <a:extLst>
              <a:ext uri="{FF2B5EF4-FFF2-40B4-BE49-F238E27FC236}">
                <a16:creationId xmlns:a16="http://schemas.microsoft.com/office/drawing/2014/main" id="{3C6D42DC-7102-396D-AC28-1CC051271F79}"/>
              </a:ext>
            </a:extLst>
          </p:cNvPr>
          <p:cNvPicPr>
            <a:picLocks noChangeAspect="1"/>
          </p:cNvPicPr>
          <p:nvPr/>
        </p:nvPicPr>
        <p:blipFill>
          <a:blip r:embed="rId3"/>
          <a:stretch>
            <a:fillRect/>
          </a:stretch>
        </p:blipFill>
        <p:spPr>
          <a:xfrm>
            <a:off x="16497617" y="114300"/>
            <a:ext cx="1714183" cy="1714183"/>
          </a:xfrm>
          <a:prstGeom prst="rect">
            <a:avLst/>
          </a:prstGeom>
        </p:spPr>
      </p:pic>
      <p:sp>
        <p:nvSpPr>
          <p:cNvPr id="10" name="TextBox 9">
            <a:extLst>
              <a:ext uri="{FF2B5EF4-FFF2-40B4-BE49-F238E27FC236}">
                <a16:creationId xmlns:a16="http://schemas.microsoft.com/office/drawing/2014/main" id="{03E34744-1F53-CEF3-2AC5-C13682A3E741}"/>
              </a:ext>
            </a:extLst>
          </p:cNvPr>
          <p:cNvSpPr txBox="1"/>
          <p:nvPr/>
        </p:nvSpPr>
        <p:spPr>
          <a:xfrm>
            <a:off x="2432945" y="2324100"/>
            <a:ext cx="15332540" cy="4144596"/>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Write a suitable conclusion based on the correlation coefficient.</a:t>
            </a:r>
          </a:p>
          <a:p>
            <a:pPr marL="742950" indent="-742950">
              <a:lnSpc>
                <a:spcPct val="150000"/>
              </a:lnSpc>
              <a:buFont typeface="+mj-lt"/>
              <a:buAutoNum type="arabicPeriod"/>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A psychologist studies the relationship between hours of sleep per night and student concentration scores on a memory test. She finds a correlation coefficient of </a:t>
            </a:r>
            <a:r>
              <a:rPr lang="en-AU" sz="3600" b="1" kern="0" dirty="0">
                <a:effectLst/>
                <a:latin typeface="Arial" panose="020B0604020202020204" pitchFamily="34" charset="0"/>
                <a:ea typeface="Times New Roman" panose="02020603050405020304" pitchFamily="18" charset="0"/>
                <a:cs typeface="Times New Roman" panose="02020603050405020304" pitchFamily="18" charset="0"/>
              </a:rPr>
              <a:t>0.62</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a:t>
            </a:r>
          </a:p>
          <a:p>
            <a:pPr>
              <a:lnSpc>
                <a:spcPct val="150000"/>
              </a:lnSpc>
            </a:pPr>
            <a:endParaRPr lang="en-AU" sz="3600" kern="0" dirty="0">
              <a:solidFill>
                <a:srgbClr val="28466A"/>
              </a:solidFill>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3733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20E74-7A16-936B-12DD-FDBA40F627E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F30F33D-A93D-CF8D-0DBB-964334F386B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2C4B5BE-5A8E-D778-8B18-4A3698AFDF1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5B894A3-E1F4-E041-193C-B703443A2D1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570F1325-A19D-3BE6-DFDA-57B7410AB517}"/>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ECBE705A-56E5-69AE-DE23-CE1C13D57932}"/>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B2AD0714-810B-D84C-B5F1-914ADB16B2F5}"/>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18</a:t>
            </a:r>
          </a:p>
        </p:txBody>
      </p:sp>
      <p:sp>
        <p:nvSpPr>
          <p:cNvPr id="12" name="TextBox 11">
            <a:extLst>
              <a:ext uri="{FF2B5EF4-FFF2-40B4-BE49-F238E27FC236}">
                <a16:creationId xmlns:a16="http://schemas.microsoft.com/office/drawing/2014/main" id="{41C15E9E-282C-C264-01A6-DA743A0C607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4D5A2241-AAD7-16DE-41C6-2021AD151F0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B145D121-1DD8-622C-167E-BD3EA88B9B47}"/>
              </a:ext>
            </a:extLst>
          </p:cNvPr>
          <p:cNvSpPr txBox="1"/>
          <p:nvPr/>
        </p:nvSpPr>
        <p:spPr>
          <a:xfrm>
            <a:off x="2422059" y="12573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3" name="Picture 22" descr="A black and white circle with two people&#10;&#10;AI-generated content may be incorrect.">
            <a:extLst>
              <a:ext uri="{FF2B5EF4-FFF2-40B4-BE49-F238E27FC236}">
                <a16:creationId xmlns:a16="http://schemas.microsoft.com/office/drawing/2014/main" id="{872EE16E-6C3B-8408-2C07-09C5F764BDFB}"/>
              </a:ext>
            </a:extLst>
          </p:cNvPr>
          <p:cNvPicPr>
            <a:picLocks noChangeAspect="1"/>
          </p:cNvPicPr>
          <p:nvPr/>
        </p:nvPicPr>
        <p:blipFill>
          <a:blip r:embed="rId3"/>
          <a:stretch>
            <a:fillRect/>
          </a:stretch>
        </p:blipFill>
        <p:spPr>
          <a:xfrm>
            <a:off x="16497617" y="114300"/>
            <a:ext cx="1714183" cy="1714183"/>
          </a:xfrm>
          <a:prstGeom prst="rect">
            <a:avLst/>
          </a:prstGeom>
        </p:spPr>
      </p:pic>
      <p:sp>
        <p:nvSpPr>
          <p:cNvPr id="10" name="TextBox 9">
            <a:extLst>
              <a:ext uri="{FF2B5EF4-FFF2-40B4-BE49-F238E27FC236}">
                <a16:creationId xmlns:a16="http://schemas.microsoft.com/office/drawing/2014/main" id="{3FED630C-28FB-4EC7-B8CB-63A84EC2DFEE}"/>
              </a:ext>
            </a:extLst>
          </p:cNvPr>
          <p:cNvSpPr txBox="1"/>
          <p:nvPr/>
        </p:nvSpPr>
        <p:spPr>
          <a:xfrm>
            <a:off x="2432945" y="2324100"/>
            <a:ext cx="15332540" cy="820609"/>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Write a suitable conclusion based on the correlation coefficient.</a:t>
            </a:r>
          </a:p>
        </p:txBody>
      </p:sp>
      <p:sp>
        <p:nvSpPr>
          <p:cNvPr id="11" name="TextBox 10">
            <a:extLst>
              <a:ext uri="{FF2B5EF4-FFF2-40B4-BE49-F238E27FC236}">
                <a16:creationId xmlns:a16="http://schemas.microsoft.com/office/drawing/2014/main" id="{05A99894-4DB6-893C-0812-EACE34572676}"/>
              </a:ext>
            </a:extLst>
          </p:cNvPr>
          <p:cNvSpPr txBox="1"/>
          <p:nvPr/>
        </p:nvSpPr>
        <p:spPr>
          <a:xfrm>
            <a:off x="2505418" y="3086100"/>
            <a:ext cx="14639582" cy="2500364"/>
          </a:xfrm>
          <a:prstGeom prst="rect">
            <a:avLst/>
          </a:prstGeom>
          <a:noFill/>
        </p:spPr>
        <p:txBody>
          <a:bodyPr wrap="square">
            <a:spAutoFit/>
          </a:bodyPr>
          <a:lstStyle/>
          <a:p>
            <a:pPr marL="742950" lvl="0" indent="-742950">
              <a:lnSpc>
                <a:spcPct val="150000"/>
              </a:lnSpc>
              <a:buFont typeface="+mj-lt"/>
              <a:buAutoNum type="arabicPeriod" startAt="2"/>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A sports scientist investigates the relationship between the number of hours spent at soccer training per week and players’ fitness test results. He finds a correlation coefficient of </a:t>
            </a:r>
            <a:r>
              <a:rPr lang="en-AU" sz="3600" b="1" kern="0" dirty="0">
                <a:effectLst/>
                <a:latin typeface="Arial" panose="020B0604020202020204" pitchFamily="34" charset="0"/>
                <a:ea typeface="Times New Roman" panose="02020603050405020304" pitchFamily="18" charset="0"/>
                <a:cs typeface="Times New Roman" panose="02020603050405020304" pitchFamily="18" charset="0"/>
              </a:rPr>
              <a:t>0.81</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63447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DEE65-CEC6-43FF-C8DE-02B4E5C03D8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3498A3-4551-849D-830A-5CEBAFEDD3C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2BDDB99-FE55-51ED-55A8-ECF6A2145FA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FB8EFE0-0D40-C456-B34A-22FB42D87FE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46ACB1BD-620C-256B-8225-DD89B4161102}"/>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6580C008-4F4E-94E7-7BF8-A2CA1C41D6A4}"/>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6B358CAF-0D6B-2041-52EF-25329D5F9C5B}"/>
              </a:ext>
            </a:extLst>
          </p:cNvPr>
          <p:cNvSpPr txBox="1"/>
          <p:nvPr/>
        </p:nvSpPr>
        <p:spPr>
          <a:xfrm>
            <a:off x="685800" y="9532826"/>
            <a:ext cx="5334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19</a:t>
            </a:r>
          </a:p>
        </p:txBody>
      </p:sp>
      <p:sp>
        <p:nvSpPr>
          <p:cNvPr id="8" name="Rectangle 2">
            <a:extLst>
              <a:ext uri="{FF2B5EF4-FFF2-40B4-BE49-F238E27FC236}">
                <a16:creationId xmlns:a16="http://schemas.microsoft.com/office/drawing/2014/main" id="{C361FDCE-F2BF-1AEF-6191-C69FDC9C185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26151D7-B09D-B7AD-3CD2-4C1C02D37D3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C8FC3696-B1C7-F39A-CCEA-A4E427C27DCF}"/>
              </a:ext>
            </a:extLst>
          </p:cNvPr>
          <p:cNvSpPr txBox="1"/>
          <p:nvPr/>
        </p:nvSpPr>
        <p:spPr>
          <a:xfrm>
            <a:off x="2438400" y="446025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19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FC2ABAE-BD91-795D-08B8-80DC146F5944}"/>
              </a:ext>
            </a:extLst>
          </p:cNvPr>
          <p:cNvSpPr txBox="1"/>
          <p:nvPr/>
        </p:nvSpPr>
        <p:spPr>
          <a:xfrm>
            <a:off x="2438400" y="32385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7" name="Picture 16" descr="A black and white circle with a person with their arms raised&#10;&#10;AI-generated content may be incorrect.">
            <a:extLst>
              <a:ext uri="{FF2B5EF4-FFF2-40B4-BE49-F238E27FC236}">
                <a16:creationId xmlns:a16="http://schemas.microsoft.com/office/drawing/2014/main" id="{A95F94D9-33AE-0D11-1A44-9C649599CDED}"/>
              </a:ext>
            </a:extLst>
          </p:cNvPr>
          <p:cNvPicPr>
            <a:picLocks noChangeAspect="1"/>
          </p:cNvPicPr>
          <p:nvPr/>
        </p:nvPicPr>
        <p:blipFill>
          <a:blip r:embed="rId3"/>
          <a:stretch>
            <a:fillRect/>
          </a:stretch>
        </p:blipFill>
        <p:spPr>
          <a:xfrm>
            <a:off x="16383000" y="122014"/>
            <a:ext cx="1821086" cy="1821086"/>
          </a:xfrm>
          <a:prstGeom prst="rect">
            <a:avLst/>
          </a:prstGeom>
        </p:spPr>
      </p:pic>
      <p:sp>
        <p:nvSpPr>
          <p:cNvPr id="10" name="TextBox 9">
            <a:extLst>
              <a:ext uri="{FF2B5EF4-FFF2-40B4-BE49-F238E27FC236}">
                <a16:creationId xmlns:a16="http://schemas.microsoft.com/office/drawing/2014/main" id="{6AECAB81-E496-6ED5-31AF-DD2BE3C6225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THE CORRELATION COEFFICIENT</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27317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00488-E8EA-5B2E-A7CA-98157A9DFC8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7B347AF-2907-506B-34C6-55AA48BA7FA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865E608-9407-85F5-ACA7-7F88E7FAC48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0EAE763-E013-90DB-7A63-D9B11E1C291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0E0C6822-C7E0-22A2-C918-6A8BFFEB7AD7}"/>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122C7E5B-5F6F-B5C2-A1C2-3EEA4F6516BF}"/>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2D985222-3103-28F5-FE99-6680319E64F2}"/>
              </a:ext>
            </a:extLst>
          </p:cNvPr>
          <p:cNvSpPr txBox="1"/>
          <p:nvPr/>
        </p:nvSpPr>
        <p:spPr>
          <a:xfrm>
            <a:off x="609600" y="9532826"/>
            <a:ext cx="7620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20</a:t>
            </a:r>
          </a:p>
        </p:txBody>
      </p:sp>
      <p:sp>
        <p:nvSpPr>
          <p:cNvPr id="8" name="Rectangle 2">
            <a:extLst>
              <a:ext uri="{FF2B5EF4-FFF2-40B4-BE49-F238E27FC236}">
                <a16:creationId xmlns:a16="http://schemas.microsoft.com/office/drawing/2014/main" id="{6C7DAA58-81DC-FD2A-FC66-8ACD06AB0A0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9C90BF1-9C8A-608C-CEBB-476ABE19DDF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01BADABB-4B93-2DD7-F343-9C121777A772}"/>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ASSOCIATION VS CAUSATION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932141F-751E-8FF9-6092-E0B09E61D853}"/>
              </a:ext>
            </a:extLst>
          </p:cNvPr>
          <p:cNvSpPr txBox="1"/>
          <p:nvPr/>
        </p:nvSpPr>
        <p:spPr>
          <a:xfrm>
            <a:off x="2491307" y="2065576"/>
            <a:ext cx="15453265" cy="4701159"/>
          </a:xfrm>
          <a:prstGeom prst="rect">
            <a:avLst/>
          </a:prstGeom>
          <a:noFill/>
        </p:spPr>
        <p:txBody>
          <a:bodyPr wrap="square">
            <a:spAutoFit/>
          </a:bodyPr>
          <a:lstStyle/>
          <a:p>
            <a:pPr algn="ctr">
              <a:lnSpc>
                <a:spcPct val="150000"/>
              </a:lnSpc>
              <a:buNone/>
            </a:pPr>
            <a:r>
              <a:rPr lang="en-AU"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Association</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means that two variables are related in some way. </a:t>
            </a:r>
            <a:endParaRPr lang="en-AU" sz="36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a:p>
            <a:pPr algn="ct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one changes, the other tends to change too. </a:t>
            </a:r>
            <a:endParaRPr lang="en-AU" sz="36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a:p>
            <a:pPr algn="ctr">
              <a:lnSpc>
                <a:spcPct val="150000"/>
              </a:lnSpc>
              <a:buNone/>
            </a:pPr>
            <a:r>
              <a:rPr lang="en-AU"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Causation</a:t>
            </a: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means that one variable directly causes the other to change.</a:t>
            </a:r>
            <a:endParaRPr lang="en-AU" sz="3600" dirty="0">
              <a:solidFill>
                <a:srgbClr val="1F2021"/>
              </a:solidFill>
              <a:latin typeface="Helvetica" pitchFamily="2" charset="0"/>
              <a:ea typeface="Times New Roman" panose="02020603050405020304" pitchFamily="18" charset="0"/>
              <a:cs typeface="Times New Roman" panose="02020603050405020304" pitchFamily="18" charset="0"/>
            </a:endParaRPr>
          </a:p>
          <a:p>
            <a:pPr algn="ctr">
              <a:buNone/>
            </a:pPr>
            <a:r>
              <a:rPr lang="en-AU"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36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a:p>
            <a:pPr algn="ctr">
              <a:lnSpc>
                <a:spcPct val="150000"/>
              </a:lnSpc>
              <a:buNone/>
            </a:pPr>
            <a:r>
              <a:rPr lang="en-AU" sz="3600" b="1" u="sng" dirty="0">
                <a:solidFill>
                  <a:srgbClr val="000000"/>
                </a:solidFill>
                <a:effectLst/>
                <a:latin typeface="Arial" panose="020B0604020202020204" pitchFamily="34" charset="0"/>
                <a:ea typeface="Times New Roman" panose="02020603050405020304" pitchFamily="18" charset="0"/>
              </a:rPr>
              <a:t>Two variables being associated </a:t>
            </a:r>
          </a:p>
          <a:p>
            <a:pPr algn="ctr">
              <a:lnSpc>
                <a:spcPct val="150000"/>
              </a:lnSpc>
              <a:buNone/>
            </a:pPr>
            <a:r>
              <a:rPr lang="en-AU" sz="3600" b="1" u="sng" dirty="0">
                <a:solidFill>
                  <a:srgbClr val="000000"/>
                </a:solidFill>
                <a:effectLst/>
                <a:latin typeface="Arial" panose="020B0604020202020204" pitchFamily="34" charset="0"/>
                <a:ea typeface="Times New Roman" panose="02020603050405020304" pitchFamily="18" charset="0"/>
              </a:rPr>
              <a:t>does NOT mean that one causes the other.</a:t>
            </a:r>
            <a:endParaRPr lang="en-AU" sz="36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7A47B30B-962F-FDE5-1663-5A2D1246E6DD}"/>
              </a:ext>
            </a:extLst>
          </p:cNvPr>
          <p:cNvSpPr txBox="1"/>
          <p:nvPr/>
        </p:nvSpPr>
        <p:spPr>
          <a:xfrm>
            <a:off x="2176101" y="7732976"/>
            <a:ext cx="15768471" cy="1323439"/>
          </a:xfrm>
          <a:prstGeom prst="rect">
            <a:avLst/>
          </a:prstGeom>
          <a:noFill/>
        </p:spPr>
        <p:txBody>
          <a:bodyPr wrap="square">
            <a:spAutoFit/>
          </a:bodyPr>
          <a:lstStyle/>
          <a:p>
            <a:pPr algn="ctr">
              <a:buNone/>
            </a:pPr>
            <a:r>
              <a:rPr lang="en-AU" sz="8000" b="1" dirty="0">
                <a:solidFill>
                  <a:srgbClr val="FF0000"/>
                </a:solidFill>
                <a:effectLst/>
                <a:latin typeface="Arial" panose="020B0604020202020204" pitchFamily="34" charset="0"/>
                <a:ea typeface="Aptos" panose="020B0004020202020204" pitchFamily="34" charset="0"/>
              </a:rPr>
              <a:t>ASSOCIATION </a:t>
            </a:r>
            <a:r>
              <a:rPr lang="en-AU" sz="8000" b="1" dirty="0">
                <a:solidFill>
                  <a:srgbClr val="FF0000"/>
                </a:solidFill>
                <a:effectLst/>
                <a:latin typeface="Arial" panose="020B0604020202020204" pitchFamily="34" charset="0"/>
                <a:ea typeface="Aptos" panose="020B0004020202020204" pitchFamily="34" charset="0"/>
                <a:cs typeface="Arial" panose="020B0604020202020204" pitchFamily="34" charset="0"/>
                <a:sym typeface="Symbol" pitchFamily="2" charset="2"/>
              </a:rPr>
              <a:t></a:t>
            </a:r>
            <a:r>
              <a:rPr lang="en-AU" sz="8000" b="1" dirty="0">
                <a:solidFill>
                  <a:srgbClr val="FF0000"/>
                </a:solidFill>
                <a:effectLst/>
                <a:latin typeface="Arial" panose="020B0604020202020204" pitchFamily="34" charset="0"/>
                <a:ea typeface="Aptos" panose="020B0004020202020204" pitchFamily="34" charset="0"/>
              </a:rPr>
              <a:t> CAUSATION</a:t>
            </a:r>
            <a:r>
              <a:rPr lang="en-AU" sz="8000" dirty="0">
                <a:solidFill>
                  <a:srgbClr val="FF0000"/>
                </a:solidFill>
                <a:effectLst/>
              </a:rPr>
              <a:t> </a:t>
            </a:r>
            <a:endParaRPr lang="en-US" sz="8000" dirty="0">
              <a:solidFill>
                <a:srgbClr val="FF0000"/>
              </a:solidFill>
            </a:endParaRPr>
          </a:p>
        </p:txBody>
      </p:sp>
    </p:spTree>
    <p:extLst>
      <p:ext uri="{BB962C8B-B14F-4D97-AF65-F5344CB8AC3E}">
        <p14:creationId xmlns:p14="http://schemas.microsoft.com/office/powerpoint/2010/main" val="387803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BA3B-343E-B7E8-1EC7-62D9C94FEF7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05C8F11-E15B-E937-9382-64B6443A5D3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A3B7F53-B46A-E198-2605-E6BD7893FFA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ADA2238-2909-CFDA-B211-A5D18292340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9BD97194-BA4F-C07E-F333-592B1AAD988A}"/>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6C8CAD2C-E774-4C8B-0D38-B93FCB56DF7E}"/>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CF92005D-E3B3-2C5F-A6B6-23579E8EB6A2}"/>
              </a:ext>
            </a:extLst>
          </p:cNvPr>
          <p:cNvSpPr txBox="1"/>
          <p:nvPr/>
        </p:nvSpPr>
        <p:spPr>
          <a:xfrm>
            <a:off x="609600" y="9532826"/>
            <a:ext cx="7620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20</a:t>
            </a:r>
          </a:p>
        </p:txBody>
      </p:sp>
      <p:sp>
        <p:nvSpPr>
          <p:cNvPr id="8" name="Rectangle 2">
            <a:extLst>
              <a:ext uri="{FF2B5EF4-FFF2-40B4-BE49-F238E27FC236}">
                <a16:creationId xmlns:a16="http://schemas.microsoft.com/office/drawing/2014/main" id="{3D40FB00-F56F-14F2-764B-61C04046DC3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88F7043C-444A-E55E-92DF-EECBC33EC86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7636D1DD-7E1A-C2BD-35B4-3BCA0A801E7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ASSOCIATION VS CAUSATION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B5FE8F5-5038-666D-F121-0DDB05DF84AD}"/>
              </a:ext>
            </a:extLst>
          </p:cNvPr>
          <p:cNvSpPr txBox="1"/>
          <p:nvPr/>
        </p:nvSpPr>
        <p:spPr>
          <a:xfrm>
            <a:off x="2321267" y="1552278"/>
            <a:ext cx="15585733" cy="8087022"/>
          </a:xfrm>
          <a:prstGeom prst="rect">
            <a:avLst/>
          </a:prstGeom>
          <a:noFill/>
        </p:spPr>
        <p:txBody>
          <a:bodyPr wrap="square">
            <a:spAutoFit/>
          </a:bodyPr>
          <a:lstStyle/>
          <a:p>
            <a:pPr>
              <a:lnSpc>
                <a:spcPct val="150000"/>
              </a:lnSpc>
              <a:buNone/>
            </a:pPr>
            <a:r>
              <a:rPr lang="en-AU" sz="2500" kern="0" dirty="0">
                <a:effectLst/>
                <a:latin typeface="Arial" panose="020B0604020202020204" pitchFamily="34" charset="0"/>
                <a:ea typeface="Times New Roman" panose="02020603050405020304" pitchFamily="18" charset="0"/>
                <a:cs typeface="Times New Roman" panose="02020603050405020304" pitchFamily="18" charset="0"/>
              </a:rPr>
              <a:t>There are several possible reasons why two variables may appear related without a cause-and-effect link.</a:t>
            </a:r>
            <a:endParaRPr lang="en-AU" sz="25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50000"/>
              </a:lnSpc>
              <a:tabLst>
                <a:tab pos="457200" algn="l"/>
              </a:tabLst>
            </a:pPr>
            <a:r>
              <a:rPr lang="en-AU" sz="3000" b="1" kern="0"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Coincidence</a:t>
            </a:r>
            <a:endParaRPr lang="en-AU" sz="3000" b="1" kern="100" dirty="0">
              <a:solidFill>
                <a:srgbClr val="28466A"/>
              </a:solidFill>
              <a:latin typeface="Aptos" panose="020B0004020202020204" pitchFamily="34" charset="0"/>
              <a:ea typeface="Times New Roman" panose="02020603050405020304" pitchFamily="18" charset="0"/>
              <a:cs typeface="Times New Roman" panose="02020603050405020304" pitchFamily="18" charset="0"/>
            </a:endParaRPr>
          </a:p>
          <a:p>
            <a:pPr lvl="1">
              <a:lnSpc>
                <a:spcPct val="150000"/>
              </a:lnSpc>
              <a:tabLst>
                <a:tab pos="457200" algn="l"/>
              </a:tabLst>
            </a:pPr>
            <a:r>
              <a:rPr lang="en-AU" sz="2600" kern="0" dirty="0">
                <a:effectLst/>
                <a:latin typeface="Arial" panose="020B0604020202020204" pitchFamily="34" charset="0"/>
                <a:ea typeface="Times New Roman" panose="02020603050405020304" pitchFamily="18" charset="0"/>
                <a:cs typeface="Times New Roman" panose="02020603050405020304" pitchFamily="18" charset="0"/>
              </a:rPr>
              <a:t>	Sometimes data lines up by chance.</a:t>
            </a:r>
            <a:endParaRPr lang="en-AU" sz="2600" kern="100" dirty="0">
              <a:latin typeface="Aptos" panose="020B0004020202020204" pitchFamily="34" charset="0"/>
              <a:ea typeface="Times New Roman" panose="02020603050405020304" pitchFamily="18" charset="0"/>
              <a:cs typeface="Times New Roman" panose="02020603050405020304" pitchFamily="18" charset="0"/>
            </a:endParaRPr>
          </a:p>
          <a:p>
            <a:pPr lvl="1">
              <a:lnSpc>
                <a:spcPct val="150000"/>
              </a:lnSpc>
              <a:tabLst>
                <a:tab pos="457200" algn="l"/>
              </a:tabLst>
            </a:pPr>
            <a:r>
              <a:rPr lang="en-AU" sz="2600" kern="0" dirty="0">
                <a:effectLst/>
                <a:latin typeface="Arial" panose="020B0604020202020204" pitchFamily="34" charset="0"/>
                <a:ea typeface="Times New Roman" panose="02020603050405020304" pitchFamily="18" charset="0"/>
                <a:cs typeface="Times New Roman" panose="02020603050405020304" pitchFamily="18" charset="0"/>
              </a:rPr>
              <a:t>	Example: Global temperatures and the number of pirates in the world both decreased over the 	past 200 years - it doesn’t mean pirates control the climate!</a:t>
            </a:r>
            <a:endParaRPr lang="en-AU" sz="26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50000"/>
              </a:lnSpc>
              <a:tabLst>
                <a:tab pos="457200" algn="l"/>
              </a:tabLst>
            </a:pPr>
            <a:r>
              <a:rPr lang="en-AU" sz="3000" b="1" kern="0"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Confounding </a:t>
            </a:r>
            <a:endParaRPr lang="en-AU" sz="3000" b="1" kern="100" dirty="0">
              <a:solidFill>
                <a:srgbClr val="28466A"/>
              </a:solidFill>
              <a:latin typeface="Aptos" panose="020B0004020202020204" pitchFamily="34" charset="0"/>
              <a:ea typeface="Times New Roman" panose="02020603050405020304" pitchFamily="18" charset="0"/>
              <a:cs typeface="Times New Roman" panose="02020603050405020304" pitchFamily="18" charset="0"/>
            </a:endParaRPr>
          </a:p>
          <a:p>
            <a:pPr lvl="1">
              <a:lnSpc>
                <a:spcPct val="150000"/>
              </a:lnSpc>
              <a:tabLst>
                <a:tab pos="457200" algn="l"/>
              </a:tabLst>
            </a:pPr>
            <a:r>
              <a:rPr lang="en-AU" sz="2600" kern="0" dirty="0">
                <a:effectLst/>
                <a:latin typeface="Arial" panose="020B0604020202020204" pitchFamily="34" charset="0"/>
                <a:ea typeface="Times New Roman" panose="02020603050405020304" pitchFamily="18" charset="0"/>
                <a:cs typeface="Times New Roman" panose="02020603050405020304" pitchFamily="18" charset="0"/>
              </a:rPr>
              <a:t>	A third variable could explain the relationship.</a:t>
            </a:r>
            <a:endParaRPr lang="en-AU" sz="2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buSzPts val="1000"/>
              <a:tabLst>
                <a:tab pos="914400" algn="l"/>
              </a:tabLst>
            </a:pPr>
            <a:r>
              <a:rPr lang="en-AU" sz="2600" kern="0" dirty="0">
                <a:effectLst/>
                <a:latin typeface="Arial" panose="020B0604020202020204" pitchFamily="34" charset="0"/>
                <a:ea typeface="Times New Roman" panose="02020603050405020304" pitchFamily="18" charset="0"/>
                <a:cs typeface="Times New Roman" panose="02020603050405020304" pitchFamily="18" charset="0"/>
              </a:rPr>
              <a:t>	Example: Ice cream sales and drowning deaths are positively associated. The confounding 	variable is temperature - in summer, both ice cream sales and swimming increase.</a:t>
            </a:r>
            <a:endParaRPr lang="en-AU" sz="26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50000"/>
              </a:lnSpc>
              <a:tabLst>
                <a:tab pos="457200" algn="l"/>
              </a:tabLst>
            </a:pPr>
            <a:r>
              <a:rPr lang="en-AU" sz="3000" b="1" kern="0" dirty="0">
                <a:solidFill>
                  <a:srgbClr val="28466A"/>
                </a:solidFill>
                <a:effectLst/>
                <a:latin typeface="Arial" panose="020B0604020202020204" pitchFamily="34" charset="0"/>
                <a:ea typeface="Times New Roman" panose="02020603050405020304" pitchFamily="18" charset="0"/>
                <a:cs typeface="Times New Roman" panose="02020603050405020304" pitchFamily="18" charset="0"/>
              </a:rPr>
              <a:t>Reverse causation</a:t>
            </a:r>
            <a:endParaRPr lang="en-AU" sz="300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buSzPts val="1000"/>
              <a:tabLst>
                <a:tab pos="914400" algn="l"/>
              </a:tabLst>
            </a:pPr>
            <a:r>
              <a:rPr lang="en-AU" sz="2600" kern="0" dirty="0">
                <a:effectLst/>
                <a:latin typeface="Arial" panose="020B0604020202020204" pitchFamily="34" charset="0"/>
                <a:ea typeface="Times New Roman" panose="02020603050405020304" pitchFamily="18" charset="0"/>
                <a:cs typeface="Times New Roman" panose="02020603050405020304" pitchFamily="18" charset="0"/>
              </a:rPr>
              <a:t>	Sometimes we assume the wrong direction.</a:t>
            </a:r>
            <a:endParaRPr lang="en-AU" sz="2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buSzPts val="1000"/>
              <a:tabLst>
                <a:tab pos="914400" algn="l"/>
              </a:tabLst>
            </a:pPr>
            <a:r>
              <a:rPr lang="en-AU" sz="2600" kern="0" dirty="0">
                <a:effectLst/>
                <a:latin typeface="Arial" panose="020B0604020202020204" pitchFamily="34" charset="0"/>
                <a:ea typeface="Times New Roman" panose="02020603050405020304" pitchFamily="18" charset="0"/>
                <a:cs typeface="Times New Roman" panose="02020603050405020304" pitchFamily="18" charset="0"/>
              </a:rPr>
              <a:t>	Example: Towns with more firefighters also have more fire damage. It’s not that firefighters cause 	more fires – towns with larger number of fires employ more firefighters.</a:t>
            </a:r>
            <a:endParaRPr lang="en-AU" sz="2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64052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71267-6D1E-A7A9-7B68-2D3AF3BC4D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CDEA7D8-8130-E30A-1EE3-C7D0F99C9DC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D67F2FF-354C-C5B6-5C22-BE7D73DAEAF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377EC9A-4028-A1F6-8D8D-E2735B16C52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89BBA2EF-B504-DDF2-1B33-0F0593C6514A}"/>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EA6EC593-F756-D315-C0F1-0ABAE7EF2645}"/>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D84551BE-2548-021C-CBD2-F9A91AB91CF1}"/>
              </a:ext>
            </a:extLst>
          </p:cNvPr>
          <p:cNvSpPr txBox="1"/>
          <p:nvPr/>
        </p:nvSpPr>
        <p:spPr>
          <a:xfrm>
            <a:off x="609600" y="9532826"/>
            <a:ext cx="762000" cy="608756"/>
          </a:xfrm>
          <a:prstGeom prst="rect">
            <a:avLst/>
          </a:prstGeom>
        </p:spPr>
        <p:txBody>
          <a:bodyPr wrap="square"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20</a:t>
            </a:r>
          </a:p>
        </p:txBody>
      </p:sp>
      <p:sp>
        <p:nvSpPr>
          <p:cNvPr id="8" name="Rectangle 2">
            <a:extLst>
              <a:ext uri="{FF2B5EF4-FFF2-40B4-BE49-F238E27FC236}">
                <a16:creationId xmlns:a16="http://schemas.microsoft.com/office/drawing/2014/main" id="{30170FC7-A092-6828-8769-2AF49F3362A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95C97C8-4C3C-0A8B-D321-98EDE39DF13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D9EE52AC-2CAB-2137-4894-50176DABCF05}"/>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ASSOCIATION VS CAUSATION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AA22B78-59A4-508A-8D61-17CDDF5B59D6}"/>
              </a:ext>
            </a:extLst>
          </p:cNvPr>
          <p:cNvSpPr txBox="1"/>
          <p:nvPr/>
        </p:nvSpPr>
        <p:spPr>
          <a:xfrm>
            <a:off x="2335050" y="3129149"/>
            <a:ext cx="14994251" cy="5824351"/>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A researcher studies children and finds that those with larger shoe sizes tend to have better reading ability. Is this a causal relationship?</a:t>
            </a:r>
          </a:p>
          <a:p>
            <a:pPr>
              <a:lnSpc>
                <a:spcPct val="150000"/>
              </a:lnSpc>
              <a:buNone/>
            </a:pP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buNone/>
            </a:pPr>
            <a:r>
              <a:rPr lang="en-AU" sz="3600" kern="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rPr>
              <a:t>No – the larger shoe sizes are not causing an improvement in reading. There is a confounding variable: age. The older children got, the better their reading skills were, and the bigger their feet got too.</a:t>
            </a:r>
            <a:endParaRPr lang="en-AU" sz="36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50000"/>
              </a:lnSpc>
              <a:buNone/>
            </a:pPr>
            <a:r>
              <a:rPr lang="en-AU" sz="3600" kern="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rPr>
              <a:t>Older children generally have bigger feet </a:t>
            </a:r>
            <a:r>
              <a:rPr lang="en-AU" sz="3600" i="1" kern="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rPr>
              <a:t>and</a:t>
            </a:r>
            <a:r>
              <a:rPr lang="en-AU" sz="3600" kern="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rPr>
              <a:t> better reading skills.</a:t>
            </a:r>
            <a:endParaRPr lang="en-AU" sz="36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black and white logo of a person reading a book&#10;&#10;AI-generated content may be incorrect.">
            <a:extLst>
              <a:ext uri="{FF2B5EF4-FFF2-40B4-BE49-F238E27FC236}">
                <a16:creationId xmlns:a16="http://schemas.microsoft.com/office/drawing/2014/main" id="{7F3C682A-D852-DEB4-DFC4-CAFC6D9EA2D1}"/>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4" name="TextBox 13">
            <a:extLst>
              <a:ext uri="{FF2B5EF4-FFF2-40B4-BE49-F238E27FC236}">
                <a16:creationId xmlns:a16="http://schemas.microsoft.com/office/drawing/2014/main" id="{43DF651E-47F0-3223-0006-3DEB00EC8AB8}"/>
              </a:ext>
            </a:extLst>
          </p:cNvPr>
          <p:cNvSpPr txBox="1"/>
          <p:nvPr/>
        </p:nvSpPr>
        <p:spPr>
          <a:xfrm>
            <a:off x="2286000" y="22343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5819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B8D6-A866-20DA-D69A-7003D8BF5FC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2F688C3-02D7-4817-8476-607748047E6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2D12056-ABFC-F3F6-FC91-CECC4821158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F207198-EF9F-4DAC-877C-70EC3C9C14D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BF117F35-6177-B008-4A58-44A1ED9ABE80}"/>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2D233DB1-239F-3E50-8BE8-8DFFD7E1D398}"/>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0A9B6A2B-48BE-9241-DEB1-EA2AD21BDE9D}"/>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2</a:t>
            </a:r>
          </a:p>
        </p:txBody>
      </p:sp>
      <p:sp>
        <p:nvSpPr>
          <p:cNvPr id="12" name="TextBox 11">
            <a:extLst>
              <a:ext uri="{FF2B5EF4-FFF2-40B4-BE49-F238E27FC236}">
                <a16:creationId xmlns:a16="http://schemas.microsoft.com/office/drawing/2014/main" id="{F5F1A0AC-7ED0-86B3-E63C-5928A7AD3704}"/>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EXAMPLE INVESTIGATION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black and white symbol&#10;&#10;AI-generated content may be incorrect.">
            <a:extLst>
              <a:ext uri="{FF2B5EF4-FFF2-40B4-BE49-F238E27FC236}">
                <a16:creationId xmlns:a16="http://schemas.microsoft.com/office/drawing/2014/main" id="{0F76CBE4-EC6E-6B12-FCE1-76CE097E6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9209" y="170603"/>
            <a:ext cx="1206391" cy="1206391"/>
          </a:xfrm>
          <a:prstGeom prst="rect">
            <a:avLst/>
          </a:prstGeom>
        </p:spPr>
      </p:pic>
      <p:sp>
        <p:nvSpPr>
          <p:cNvPr id="8" name="Rectangle 2">
            <a:extLst>
              <a:ext uri="{FF2B5EF4-FFF2-40B4-BE49-F238E27FC236}">
                <a16:creationId xmlns:a16="http://schemas.microsoft.com/office/drawing/2014/main" id="{35393DD5-CA7B-A4CB-D937-0655EFE0F13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9" name="Rectangle 3">
            <a:extLst>
              <a:ext uri="{FF2B5EF4-FFF2-40B4-BE49-F238E27FC236}">
                <a16:creationId xmlns:a16="http://schemas.microsoft.com/office/drawing/2014/main" id="{231FC89B-199D-CA30-E641-CC7C9EB3A132}"/>
              </a:ext>
            </a:extLst>
          </p:cNvPr>
          <p:cNvSpPr>
            <a:spLocks noChangeArrowheads="1"/>
          </p:cNvSpPr>
          <p:nvPr/>
        </p:nvSpPr>
        <p:spPr bwMode="auto">
          <a:xfrm>
            <a:off x="2376993" y="2324100"/>
            <a:ext cx="15155411" cy="98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4400" b="1"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Step 1:</a:t>
            </a:r>
            <a:r>
              <a:rPr kumimoji="0" lang="en-US" altLang="en-US" sz="4400" b="0"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 </a:t>
            </a:r>
            <a:r>
              <a:rPr lang="en-AU" sz="4400" dirty="0">
                <a:solidFill>
                  <a:schemeClr val="tx2">
                    <a:lumMod val="75000"/>
                  </a:schemeClr>
                </a:solidFill>
                <a:latin typeface="Arial" panose="020B0604020202020204" pitchFamily="34" charset="0"/>
                <a:cs typeface="Arial" panose="020B0604020202020204" pitchFamily="34" charset="0"/>
              </a:rPr>
              <a:t>Identify the problem and pose a statistical question </a:t>
            </a:r>
            <a:endParaRPr lang="en-US" altLang="en-US" sz="4400" dirty="0">
              <a:solidFill>
                <a:schemeClr val="tx2">
                  <a:lumMod val="7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4AC0AC-2BA1-3BBE-BF89-05289F79DB02}"/>
              </a:ext>
            </a:extLst>
          </p:cNvPr>
          <p:cNvSpPr txBox="1"/>
          <p:nvPr/>
        </p:nvSpPr>
        <p:spPr>
          <a:xfrm>
            <a:off x="3276600" y="3392478"/>
            <a:ext cx="13801382" cy="820609"/>
          </a:xfrm>
          <a:prstGeom prst="rect">
            <a:avLst/>
          </a:prstGeom>
          <a:noFill/>
        </p:spPr>
        <p:txBody>
          <a:bodyPr wrap="square">
            <a:spAutoFit/>
          </a:bodyPr>
          <a:lstStyle/>
          <a:p>
            <a:pPr>
              <a:lnSpc>
                <a:spcPct val="150000"/>
              </a:lnSpc>
            </a:pPr>
            <a:r>
              <a:rPr lang="en-AU"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“Does the number of advertising posters affect smoothie sales?”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15" name="Rectangle 3">
            <a:extLst>
              <a:ext uri="{FF2B5EF4-FFF2-40B4-BE49-F238E27FC236}">
                <a16:creationId xmlns:a16="http://schemas.microsoft.com/office/drawing/2014/main" id="{73D39AC1-A6EF-4236-51BF-ACF0044FAB47}"/>
              </a:ext>
            </a:extLst>
          </p:cNvPr>
          <p:cNvSpPr>
            <a:spLocks noChangeArrowheads="1"/>
          </p:cNvSpPr>
          <p:nvPr/>
        </p:nvSpPr>
        <p:spPr bwMode="auto">
          <a:xfrm>
            <a:off x="2522988" y="5579297"/>
            <a:ext cx="15155411" cy="98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4400" b="1"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Step 2:</a:t>
            </a:r>
            <a:r>
              <a:rPr kumimoji="0" lang="en-US" altLang="en-US" sz="4400" b="0"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 </a:t>
            </a:r>
            <a:r>
              <a:rPr lang="en-AU" sz="4400" dirty="0">
                <a:solidFill>
                  <a:schemeClr val="tx2">
                    <a:lumMod val="75000"/>
                  </a:schemeClr>
                </a:solidFill>
                <a:latin typeface="Arial" panose="020B0604020202020204" pitchFamily="34" charset="0"/>
                <a:cs typeface="Arial" panose="020B0604020202020204" pitchFamily="34" charset="0"/>
              </a:rPr>
              <a:t>Collect or obtain data</a:t>
            </a:r>
            <a:endParaRPr lang="en-US" altLang="en-US" sz="4400" dirty="0">
              <a:solidFill>
                <a:schemeClr val="tx2">
                  <a:lumMod val="7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6336229-03EE-22D6-B49C-0DE02912ACBD}"/>
              </a:ext>
            </a:extLst>
          </p:cNvPr>
          <p:cNvSpPr txBox="1"/>
          <p:nvPr/>
        </p:nvSpPr>
        <p:spPr>
          <a:xfrm>
            <a:off x="3370385" y="6721598"/>
            <a:ext cx="12860215" cy="2482603"/>
          </a:xfrm>
          <a:prstGeom prst="rect">
            <a:avLst/>
          </a:prstGeom>
          <a:noFill/>
        </p:spPr>
        <p:txBody>
          <a:bodyPr wrap="square">
            <a:spAutoFit/>
          </a:bodyPr>
          <a:lstStyle/>
          <a:p>
            <a:pPr>
              <a:lnSpc>
                <a:spcPct val="150000"/>
              </a:lnSpc>
            </a:pPr>
            <a:r>
              <a:rPr lang="en-AU"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Students record the number of posters displayed and the number of fruit smoothies sold over the course of 10 weeks. They vary how many posters are displayed each week.</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0" name="Picture 9" descr="A cartoon of a strawberry milkshake&#10;&#10;AI-generated content may be incorrect.">
            <a:extLst>
              <a:ext uri="{FF2B5EF4-FFF2-40B4-BE49-F238E27FC236}">
                <a16:creationId xmlns:a16="http://schemas.microsoft.com/office/drawing/2014/main" id="{008B103C-369C-001F-FD26-9F216E0875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9209" y="7799516"/>
            <a:ext cx="1377000" cy="2487484"/>
          </a:xfrm>
          <a:prstGeom prst="rect">
            <a:avLst/>
          </a:prstGeom>
        </p:spPr>
      </p:pic>
    </p:spTree>
    <p:extLst>
      <p:ext uri="{BB962C8B-B14F-4D97-AF65-F5344CB8AC3E}">
        <p14:creationId xmlns:p14="http://schemas.microsoft.com/office/powerpoint/2010/main" val="38085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E39F7-3C69-7FDC-A095-54D589A9DB7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6498551-1307-6AEF-AD73-EC6D44E6138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8A4591E-5249-3F8B-4345-C039031E562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3E962B7-077E-D803-91D8-A8428E285EE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81DF8958-C2DD-E78C-5D1C-AD0665C1959A}"/>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27626E49-B1FF-74F9-CCA2-C2CA3145ACCC}"/>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70E2DDC4-2193-E2A3-EB75-ACA7052F95C1}"/>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2</a:t>
            </a:r>
          </a:p>
        </p:txBody>
      </p:sp>
      <p:sp>
        <p:nvSpPr>
          <p:cNvPr id="12" name="TextBox 11">
            <a:extLst>
              <a:ext uri="{FF2B5EF4-FFF2-40B4-BE49-F238E27FC236}">
                <a16:creationId xmlns:a16="http://schemas.microsoft.com/office/drawing/2014/main" id="{DD0BE3B7-5142-B3CE-36C3-47AA09C790EB}"/>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EXAMPLE INVESTIGATION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black and white symbol&#10;&#10;AI-generated content may be incorrect.">
            <a:extLst>
              <a:ext uri="{FF2B5EF4-FFF2-40B4-BE49-F238E27FC236}">
                <a16:creationId xmlns:a16="http://schemas.microsoft.com/office/drawing/2014/main" id="{2F1E7793-496B-802D-4F4F-428761D093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9209" y="170603"/>
            <a:ext cx="1206391" cy="1206391"/>
          </a:xfrm>
          <a:prstGeom prst="rect">
            <a:avLst/>
          </a:prstGeom>
        </p:spPr>
      </p:pic>
      <p:sp>
        <p:nvSpPr>
          <p:cNvPr id="8" name="Rectangle 2">
            <a:extLst>
              <a:ext uri="{FF2B5EF4-FFF2-40B4-BE49-F238E27FC236}">
                <a16:creationId xmlns:a16="http://schemas.microsoft.com/office/drawing/2014/main" id="{F52678FE-ABD7-123E-6FFF-E4D2CE5410D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9" name="Rectangle 3">
            <a:extLst>
              <a:ext uri="{FF2B5EF4-FFF2-40B4-BE49-F238E27FC236}">
                <a16:creationId xmlns:a16="http://schemas.microsoft.com/office/drawing/2014/main" id="{FD7EF0A9-233B-C10D-0D6A-5459BF305B5F}"/>
              </a:ext>
            </a:extLst>
          </p:cNvPr>
          <p:cNvSpPr>
            <a:spLocks noChangeArrowheads="1"/>
          </p:cNvSpPr>
          <p:nvPr/>
        </p:nvSpPr>
        <p:spPr bwMode="auto">
          <a:xfrm>
            <a:off x="2376993" y="2324100"/>
            <a:ext cx="15155411" cy="98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4400" b="1"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Step 3:</a:t>
            </a:r>
            <a:r>
              <a:rPr kumimoji="0" lang="en-US" altLang="en-US" sz="4400" b="0"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 </a:t>
            </a:r>
            <a:r>
              <a:rPr lang="en-AU" sz="4400" dirty="0">
                <a:solidFill>
                  <a:schemeClr val="tx2">
                    <a:lumMod val="75000"/>
                  </a:schemeClr>
                </a:solidFill>
                <a:latin typeface="Arial" panose="020B0604020202020204" pitchFamily="34" charset="0"/>
                <a:cs typeface="Arial" panose="020B0604020202020204" pitchFamily="34" charset="0"/>
              </a:rPr>
              <a:t>Organise and analyse the data</a:t>
            </a:r>
            <a:endParaRPr lang="en-US" altLang="en-US" sz="4400" dirty="0">
              <a:solidFill>
                <a:schemeClr val="tx2">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073C8C9-4DDD-D1F8-A1E7-A878A1394C3C}"/>
              </a:ext>
            </a:extLst>
          </p:cNvPr>
          <p:cNvSpPr txBox="1"/>
          <p:nvPr/>
        </p:nvSpPr>
        <p:spPr>
          <a:xfrm>
            <a:off x="2794884" y="3506461"/>
            <a:ext cx="14283098" cy="5040162"/>
          </a:xfrm>
          <a:prstGeom prst="rect">
            <a:avLst/>
          </a:prstGeom>
          <a:noFill/>
        </p:spPr>
        <p:txBody>
          <a:bodyPr wrap="square">
            <a:spAutoFit/>
          </a:bodyPr>
          <a:lstStyle/>
          <a:p>
            <a:pPr>
              <a:lnSpc>
                <a:spcPct val="150000"/>
              </a:lnSpc>
              <a:spcBef>
                <a:spcPts val="800"/>
              </a:spcBef>
              <a:spcAft>
                <a:spcPts val="400"/>
              </a:spcAft>
              <a:buNone/>
            </a:pPr>
            <a:r>
              <a:rPr lang="en-AU" sz="3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Data is collected in a two-way frequency table and then plotted as a scatterplot. They use the data to create a range of graphs showing the results.</a:t>
            </a:r>
            <a:endParaRPr lang="en-AU" sz="3600"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50000"/>
              </a:lnSpc>
              <a:buNone/>
            </a:pPr>
            <a:r>
              <a:rPr lang="en-AU" sz="3600" dirty="0">
                <a:solidFill>
                  <a:srgbClr val="000000"/>
                </a:solidFill>
                <a:effectLst/>
                <a:latin typeface="Arial" panose="020B0604020202020204" pitchFamily="34" charset="0"/>
                <a:ea typeface="Aptos" panose="020B0004020202020204" pitchFamily="34" charset="0"/>
              </a:rPr>
              <a:t>Students use their statistics skills to find a linear relationship between the number of posters and the number of sales. They calculated the correlation coefficient to quantify the strength of the relationship.</a:t>
            </a:r>
            <a:r>
              <a:rPr lang="en-AU" sz="3600" dirty="0">
                <a:effectLst/>
              </a:rPr>
              <a:t> </a:t>
            </a:r>
            <a:endParaRPr lang="en-US" sz="3600" dirty="0"/>
          </a:p>
        </p:txBody>
      </p:sp>
      <p:pic>
        <p:nvPicPr>
          <p:cNvPr id="10" name="Picture 9" descr="A cartoon of a strawberry milkshake&#10;&#10;AI-generated content may be incorrect.">
            <a:extLst>
              <a:ext uri="{FF2B5EF4-FFF2-40B4-BE49-F238E27FC236}">
                <a16:creationId xmlns:a16="http://schemas.microsoft.com/office/drawing/2014/main" id="{A79D0C7B-74A8-E09F-A6FB-8615DA40E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9209" y="7799516"/>
            <a:ext cx="1377000" cy="2487484"/>
          </a:xfrm>
          <a:prstGeom prst="rect">
            <a:avLst/>
          </a:prstGeom>
        </p:spPr>
      </p:pic>
    </p:spTree>
    <p:extLst>
      <p:ext uri="{BB962C8B-B14F-4D97-AF65-F5344CB8AC3E}">
        <p14:creationId xmlns:p14="http://schemas.microsoft.com/office/powerpoint/2010/main" val="4194178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727F-0E17-D625-26F3-7323099CEE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172D605-9AAC-1EA6-C23C-FF47A489679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F6E0191-86EC-9154-4CD4-39ADE278097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DD1FA0D-1891-4B92-D266-9CE70A3BF37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1F0CDE13-868E-97CB-2C3F-0E509EDD90E3}"/>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26FE7A93-D468-81B2-4C79-6EBB00A35288}"/>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5B4CEA90-AB59-651A-54AC-834E92F86A50}"/>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2</a:t>
            </a:r>
          </a:p>
        </p:txBody>
      </p:sp>
      <p:sp>
        <p:nvSpPr>
          <p:cNvPr id="12" name="TextBox 11">
            <a:extLst>
              <a:ext uri="{FF2B5EF4-FFF2-40B4-BE49-F238E27FC236}">
                <a16:creationId xmlns:a16="http://schemas.microsoft.com/office/drawing/2014/main" id="{57CE0B14-70A1-2C0E-8B9D-D1EEEEE7237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EXAMPLE INVESTIGATION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black and white symbol&#10;&#10;AI-generated content may be incorrect.">
            <a:extLst>
              <a:ext uri="{FF2B5EF4-FFF2-40B4-BE49-F238E27FC236}">
                <a16:creationId xmlns:a16="http://schemas.microsoft.com/office/drawing/2014/main" id="{24264E7F-C729-306A-9964-999C86A20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9209" y="170603"/>
            <a:ext cx="1206391" cy="1206391"/>
          </a:xfrm>
          <a:prstGeom prst="rect">
            <a:avLst/>
          </a:prstGeom>
        </p:spPr>
      </p:pic>
      <p:sp>
        <p:nvSpPr>
          <p:cNvPr id="8" name="Rectangle 2">
            <a:extLst>
              <a:ext uri="{FF2B5EF4-FFF2-40B4-BE49-F238E27FC236}">
                <a16:creationId xmlns:a16="http://schemas.microsoft.com/office/drawing/2014/main" id="{A0006F56-6C8E-F13B-3CD2-0E96370017B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9" name="Rectangle 3">
            <a:extLst>
              <a:ext uri="{FF2B5EF4-FFF2-40B4-BE49-F238E27FC236}">
                <a16:creationId xmlns:a16="http://schemas.microsoft.com/office/drawing/2014/main" id="{E3B74E43-A2EA-DEF4-8AD6-C15B5785454A}"/>
              </a:ext>
            </a:extLst>
          </p:cNvPr>
          <p:cNvSpPr>
            <a:spLocks noChangeArrowheads="1"/>
          </p:cNvSpPr>
          <p:nvPr/>
        </p:nvSpPr>
        <p:spPr bwMode="auto">
          <a:xfrm>
            <a:off x="2376993" y="2324100"/>
            <a:ext cx="15155411" cy="98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4400" b="1"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Step 4:</a:t>
            </a:r>
            <a:r>
              <a:rPr kumimoji="0" lang="en-US" altLang="en-US" sz="4400" b="0"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 </a:t>
            </a:r>
            <a:r>
              <a:rPr lang="en-AU" sz="4400" dirty="0">
                <a:solidFill>
                  <a:schemeClr val="tx2">
                    <a:lumMod val="75000"/>
                  </a:schemeClr>
                </a:solidFill>
                <a:latin typeface="Arial" panose="020B0604020202020204" pitchFamily="34" charset="0"/>
                <a:cs typeface="Arial" panose="020B0604020202020204" pitchFamily="34" charset="0"/>
              </a:rPr>
              <a:t>Interpret the results</a:t>
            </a:r>
            <a:endParaRPr lang="en-US" altLang="en-US" sz="4400" dirty="0">
              <a:solidFill>
                <a:schemeClr val="tx2">
                  <a:lumMod val="7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26F578D-3B4D-C1DF-54E3-B805981CC818}"/>
              </a:ext>
            </a:extLst>
          </p:cNvPr>
          <p:cNvSpPr txBox="1"/>
          <p:nvPr/>
        </p:nvSpPr>
        <p:spPr>
          <a:xfrm>
            <a:off x="2376992" y="3309544"/>
            <a:ext cx="15567545" cy="5180842"/>
          </a:xfrm>
          <a:prstGeom prst="rect">
            <a:avLst/>
          </a:prstGeom>
          <a:noFill/>
        </p:spPr>
        <p:txBody>
          <a:bodyPr wrap="square">
            <a:spAutoFit/>
          </a:bodyPr>
          <a:lstStyle/>
          <a:p>
            <a:pPr>
              <a:lnSpc>
                <a:spcPct val="150000"/>
              </a:lnSpc>
              <a:spcBef>
                <a:spcPts val="800"/>
              </a:spcBef>
              <a:spcAft>
                <a:spcPts val="400"/>
              </a:spcAft>
              <a:buNone/>
            </a:pPr>
            <a:r>
              <a:rPr lang="en-AU" sz="3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Students analyse the data to look for patterns, associations and causation. </a:t>
            </a:r>
          </a:p>
          <a:p>
            <a:pPr>
              <a:lnSpc>
                <a:spcPct val="150000"/>
              </a:lnSpc>
              <a:spcBef>
                <a:spcPts val="800"/>
              </a:spcBef>
              <a:spcAft>
                <a:spcPts val="400"/>
              </a:spcAft>
              <a:buNone/>
            </a:pPr>
            <a:r>
              <a:rPr lang="en-AU" sz="3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They posed questions like: what happens to smoothie sales as the number of posters increase? Could things other than the number of posters be affecting sales?</a:t>
            </a:r>
            <a:endParaRPr lang="en-AU" sz="3600"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A strong positive relationship was identified - more posters generally lead to more smoothies sold. </a:t>
            </a:r>
            <a:endParaRPr lang="en-US" sz="3600" dirty="0">
              <a:latin typeface="Arial" panose="020B0604020202020204" pitchFamily="34" charset="0"/>
              <a:cs typeface="Arial" panose="020B0604020202020204" pitchFamily="34" charset="0"/>
            </a:endParaRPr>
          </a:p>
        </p:txBody>
      </p:sp>
      <p:pic>
        <p:nvPicPr>
          <p:cNvPr id="10" name="Picture 9" descr="A cartoon of a strawberry milkshake&#10;&#10;AI-generated content may be incorrect.">
            <a:extLst>
              <a:ext uri="{FF2B5EF4-FFF2-40B4-BE49-F238E27FC236}">
                <a16:creationId xmlns:a16="http://schemas.microsoft.com/office/drawing/2014/main" id="{9604ADB8-8D2D-C825-9077-5027D9ED4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9209" y="7799516"/>
            <a:ext cx="1377000" cy="2487484"/>
          </a:xfrm>
          <a:prstGeom prst="rect">
            <a:avLst/>
          </a:prstGeom>
        </p:spPr>
      </p:pic>
    </p:spTree>
    <p:extLst>
      <p:ext uri="{BB962C8B-B14F-4D97-AF65-F5344CB8AC3E}">
        <p14:creationId xmlns:p14="http://schemas.microsoft.com/office/powerpoint/2010/main" val="359120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3876C-68FF-B5D4-08B4-11763CE966C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CEF56E-9772-14FB-70DC-84FF2F85FBA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CA42E84-F4D8-A656-575A-97469EB7428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5E10894-79DC-F6B0-3BD8-CA8BCA07297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768623DA-7D4B-FF71-740A-B50681A62BB4}"/>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9B6E6684-D478-45A3-CDF8-2922C664BB39}"/>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55631974-9C1F-8579-DDFC-CEA64BAC6B68}"/>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2</a:t>
            </a:r>
          </a:p>
        </p:txBody>
      </p:sp>
      <p:sp>
        <p:nvSpPr>
          <p:cNvPr id="12" name="TextBox 11">
            <a:extLst>
              <a:ext uri="{FF2B5EF4-FFF2-40B4-BE49-F238E27FC236}">
                <a16:creationId xmlns:a16="http://schemas.microsoft.com/office/drawing/2014/main" id="{7F381049-6361-DC6E-2372-426E00E1A4A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EXAMPLE INVESTIGATION</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black and white symbol&#10;&#10;AI-generated content may be incorrect.">
            <a:extLst>
              <a:ext uri="{FF2B5EF4-FFF2-40B4-BE49-F238E27FC236}">
                <a16:creationId xmlns:a16="http://schemas.microsoft.com/office/drawing/2014/main" id="{C69084B4-B72E-D86D-8B1C-17EB915B8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9209" y="170603"/>
            <a:ext cx="1206391" cy="1206391"/>
          </a:xfrm>
          <a:prstGeom prst="rect">
            <a:avLst/>
          </a:prstGeom>
        </p:spPr>
      </p:pic>
      <p:sp>
        <p:nvSpPr>
          <p:cNvPr id="8" name="Rectangle 2">
            <a:extLst>
              <a:ext uri="{FF2B5EF4-FFF2-40B4-BE49-F238E27FC236}">
                <a16:creationId xmlns:a16="http://schemas.microsoft.com/office/drawing/2014/main" id="{182F17FD-6DFA-79ED-EAFE-E5D886955EB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9" name="Rectangle 3">
            <a:extLst>
              <a:ext uri="{FF2B5EF4-FFF2-40B4-BE49-F238E27FC236}">
                <a16:creationId xmlns:a16="http://schemas.microsoft.com/office/drawing/2014/main" id="{F27C6967-DAD2-90CC-704D-DA8F6196618E}"/>
              </a:ext>
            </a:extLst>
          </p:cNvPr>
          <p:cNvSpPr>
            <a:spLocks noChangeArrowheads="1"/>
          </p:cNvSpPr>
          <p:nvPr/>
        </p:nvSpPr>
        <p:spPr bwMode="auto">
          <a:xfrm>
            <a:off x="2376993" y="3319577"/>
            <a:ext cx="15155411" cy="98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4400" b="1"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Step 5:</a:t>
            </a:r>
            <a:r>
              <a:rPr kumimoji="0" lang="en-US" altLang="en-US" sz="4400" b="0" i="0" u="none" strike="noStrike" cap="none" normalizeH="0" baseline="0" dirty="0">
                <a:ln>
                  <a:noFill/>
                </a:ln>
                <a:solidFill>
                  <a:schemeClr val="tx2">
                    <a:lumMod val="75000"/>
                  </a:schemeClr>
                </a:solidFill>
                <a:effectLst/>
                <a:latin typeface="Arial" panose="020B0604020202020204" pitchFamily="34" charset="0"/>
                <a:ea typeface="Aptos" panose="020B0004020202020204" pitchFamily="34" charset="0"/>
                <a:cs typeface="Arial" panose="020B0604020202020204" pitchFamily="34" charset="0"/>
              </a:rPr>
              <a:t> </a:t>
            </a:r>
            <a:r>
              <a:rPr lang="en-AU" sz="4400" dirty="0">
                <a:solidFill>
                  <a:schemeClr val="tx2">
                    <a:lumMod val="75000"/>
                  </a:schemeClr>
                </a:solidFill>
                <a:latin typeface="Arial" panose="020B0604020202020204" pitchFamily="34" charset="0"/>
                <a:cs typeface="Arial" panose="020B0604020202020204" pitchFamily="34" charset="0"/>
              </a:rPr>
              <a:t>Communicate the findings</a:t>
            </a:r>
            <a:endParaRPr lang="en-US" altLang="en-US" sz="4400" dirty="0">
              <a:solidFill>
                <a:schemeClr val="tx2">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0E7E0CE-5868-010E-62C3-A01888539092}"/>
              </a:ext>
            </a:extLst>
          </p:cNvPr>
          <p:cNvSpPr txBox="1"/>
          <p:nvPr/>
        </p:nvSpPr>
        <p:spPr>
          <a:xfrm>
            <a:off x="2825509" y="4549403"/>
            <a:ext cx="12636981" cy="1664879"/>
          </a:xfrm>
          <a:prstGeom prst="rect">
            <a:avLst/>
          </a:prstGeom>
          <a:noFill/>
        </p:spPr>
        <p:txBody>
          <a:bodyPr wrap="square">
            <a:spAutoFit/>
          </a:bodyPr>
          <a:lstStyle/>
          <a:p>
            <a:pPr>
              <a:lnSpc>
                <a:spcPct val="150000"/>
              </a:lnSpc>
            </a:pPr>
            <a:r>
              <a:rPr lang="en-AU" sz="3600" dirty="0">
                <a:solidFill>
                  <a:srgbClr val="000000"/>
                </a:solidFill>
                <a:effectLst/>
                <a:latin typeface="Arial" panose="020B0604020202020204" pitchFamily="34" charset="0"/>
                <a:ea typeface="Aptos" panose="020B0004020202020204" pitchFamily="34" charset="0"/>
              </a:rPr>
              <a:t>The students prepared a report of their findings and advised the canteen that increasing advertising may increase sales. </a:t>
            </a:r>
            <a:endParaRPr lang="en-US" sz="3600" dirty="0"/>
          </a:p>
        </p:txBody>
      </p:sp>
      <p:sp>
        <p:nvSpPr>
          <p:cNvPr id="15" name="TextBox 14">
            <a:extLst>
              <a:ext uri="{FF2B5EF4-FFF2-40B4-BE49-F238E27FC236}">
                <a16:creationId xmlns:a16="http://schemas.microsoft.com/office/drawing/2014/main" id="{CE0E1427-1D9C-C17C-380E-B393ACFDC9BC}"/>
              </a:ext>
            </a:extLst>
          </p:cNvPr>
          <p:cNvSpPr txBox="1"/>
          <p:nvPr/>
        </p:nvSpPr>
        <p:spPr>
          <a:xfrm>
            <a:off x="2228220" y="6978565"/>
            <a:ext cx="14700989" cy="707886"/>
          </a:xfrm>
          <a:prstGeom prst="rect">
            <a:avLst/>
          </a:prstGeom>
          <a:noFill/>
        </p:spPr>
        <p:txBody>
          <a:bodyPr wrap="square">
            <a:spAutoFit/>
          </a:bodyPr>
          <a:lstStyle/>
          <a:p>
            <a:r>
              <a:rPr lang="en-AU" sz="4000" dirty="0">
                <a:solidFill>
                  <a:schemeClr val="tx2">
                    <a:lumMod val="75000"/>
                  </a:schemeClr>
                </a:solidFill>
                <a:latin typeface="Arial" panose="020B0604020202020204" pitchFamily="34" charset="0"/>
                <a:cs typeface="Arial" panose="020B0604020202020204" pitchFamily="34" charset="0"/>
              </a:rPr>
              <a:t>You will complete multiple investigations throughout this course.</a:t>
            </a:r>
            <a:endParaRPr lang="en-US" sz="4000" dirty="0"/>
          </a:p>
        </p:txBody>
      </p:sp>
      <p:pic>
        <p:nvPicPr>
          <p:cNvPr id="10" name="Picture 9" descr="A cartoon of a strawberry milkshake&#10;&#10;AI-generated content may be incorrect.">
            <a:extLst>
              <a:ext uri="{FF2B5EF4-FFF2-40B4-BE49-F238E27FC236}">
                <a16:creationId xmlns:a16="http://schemas.microsoft.com/office/drawing/2014/main" id="{9FB61D83-AA6D-D0A4-5333-AB1B2130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9209" y="7799516"/>
            <a:ext cx="1377000" cy="2487484"/>
          </a:xfrm>
          <a:prstGeom prst="rect">
            <a:avLst/>
          </a:prstGeom>
        </p:spPr>
      </p:pic>
    </p:spTree>
    <p:extLst>
      <p:ext uri="{BB962C8B-B14F-4D97-AF65-F5344CB8AC3E}">
        <p14:creationId xmlns:p14="http://schemas.microsoft.com/office/powerpoint/2010/main" val="359781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BF868-9A1B-8569-9E3B-8C5731B3B5F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08ED808-2CD1-3C1A-5C1A-F662E93BCC2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B782064-AB93-10FD-48C7-64542D88FCC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1C3857F-1B0D-94FE-34AB-23005868568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a:extLst>
              <a:ext uri="{FF2B5EF4-FFF2-40B4-BE49-F238E27FC236}">
                <a16:creationId xmlns:a16="http://schemas.microsoft.com/office/drawing/2014/main" id="{8BFCEA9C-242A-5686-2353-485C1F47486F}"/>
              </a:ext>
            </a:extLst>
          </p:cNvPr>
          <p:cNvSpPr/>
          <p:nvPr/>
        </p:nvSpPr>
        <p:spPr>
          <a:xfrm>
            <a:off x="-217727" y="-370127"/>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a:extLst>
              <a:ext uri="{FF2B5EF4-FFF2-40B4-BE49-F238E27FC236}">
                <a16:creationId xmlns:a16="http://schemas.microsoft.com/office/drawing/2014/main" id="{D98DE1E5-CB14-49BA-3F2A-3F5DC5D54A30}"/>
              </a:ext>
            </a:extLst>
          </p:cNvPr>
          <p:cNvSpPr txBox="1"/>
          <p:nvPr/>
        </p:nvSpPr>
        <p:spPr>
          <a:xfrm>
            <a:off x="96806" y="8683872"/>
            <a:ext cx="1806638" cy="745087"/>
          </a:xfrm>
          <a:prstGeom prst="rect">
            <a:avLst/>
          </a:prstGeom>
        </p:spPr>
        <p:txBody>
          <a:bodyPr lIns="0" tIns="0" rIns="0" bIns="0" rtlCol="0" anchor="t">
            <a:spAutoFit/>
          </a:bodyPr>
          <a:lstStyle/>
          <a:p>
            <a:pPr algn="ctr">
              <a:lnSpc>
                <a:spcPts val="2985"/>
              </a:lnSpc>
            </a:pPr>
            <a:r>
              <a:rPr lang="en-US" sz="2689">
                <a:solidFill>
                  <a:srgbClr val="FFFFFF"/>
                </a:solidFill>
                <a:latin typeface="Now"/>
                <a:ea typeface="Now"/>
                <a:cs typeface="Now"/>
                <a:sym typeface="Now"/>
              </a:rPr>
              <a:t>Workbook </a:t>
            </a:r>
          </a:p>
          <a:p>
            <a:pPr algn="ctr">
              <a:lnSpc>
                <a:spcPts val="2985"/>
              </a:lnSpc>
            </a:pPr>
            <a:r>
              <a:rPr lang="en-US" sz="2689">
                <a:solidFill>
                  <a:srgbClr val="FFFFFF"/>
                </a:solidFill>
                <a:latin typeface="Now"/>
                <a:ea typeface="Now"/>
                <a:cs typeface="Now"/>
                <a:sym typeface="Now"/>
              </a:rPr>
              <a:t>page</a:t>
            </a:r>
          </a:p>
        </p:txBody>
      </p:sp>
      <p:sp>
        <p:nvSpPr>
          <p:cNvPr id="7" name="TextBox 7">
            <a:extLst>
              <a:ext uri="{FF2B5EF4-FFF2-40B4-BE49-F238E27FC236}">
                <a16:creationId xmlns:a16="http://schemas.microsoft.com/office/drawing/2014/main" id="{7175A60C-2E65-2731-408F-7CF370B33AB0}"/>
              </a:ext>
            </a:extLst>
          </p:cNvPr>
          <p:cNvSpPr txBox="1"/>
          <p:nvPr/>
        </p:nvSpPr>
        <p:spPr>
          <a:xfrm>
            <a:off x="838200" y="9532826"/>
            <a:ext cx="219521" cy="608756"/>
          </a:xfrm>
          <a:prstGeom prst="rect">
            <a:avLst/>
          </a:prstGeom>
        </p:spPr>
        <p:txBody>
          <a:bodyPr lIns="0" tIns="0" rIns="0" bIns="0" rtlCol="0" anchor="t">
            <a:spAutoFit/>
          </a:bodyPr>
          <a:lstStyle/>
          <a:p>
            <a:pPr algn="ctr">
              <a:lnSpc>
                <a:spcPts val="5040"/>
              </a:lnSpc>
            </a:pPr>
            <a:r>
              <a:rPr lang="en-US" sz="3600" dirty="0">
                <a:solidFill>
                  <a:srgbClr val="FFFFFF"/>
                </a:solidFill>
                <a:latin typeface="Calistoga"/>
                <a:ea typeface="Calistoga"/>
                <a:cs typeface="Calistoga"/>
                <a:sym typeface="Calistoga"/>
              </a:rPr>
              <a:t>3</a:t>
            </a:r>
          </a:p>
        </p:txBody>
      </p:sp>
      <p:sp>
        <p:nvSpPr>
          <p:cNvPr id="12" name="TextBox 11">
            <a:extLst>
              <a:ext uri="{FF2B5EF4-FFF2-40B4-BE49-F238E27FC236}">
                <a16:creationId xmlns:a16="http://schemas.microsoft.com/office/drawing/2014/main" id="{D4A9F0DC-4C8D-46CD-1278-B50899BAE8A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TWO-WAY FREQUENCY TABLES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3C0C257B-4243-D6B5-AE16-8A75040E8C4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1" name="TextBox 10">
            <a:extLst>
              <a:ext uri="{FF2B5EF4-FFF2-40B4-BE49-F238E27FC236}">
                <a16:creationId xmlns:a16="http://schemas.microsoft.com/office/drawing/2014/main" id="{0F924C99-A97F-1899-35B8-5D6F0A22DFAD}"/>
              </a:ext>
            </a:extLst>
          </p:cNvPr>
          <p:cNvSpPr txBox="1"/>
          <p:nvPr/>
        </p:nvSpPr>
        <p:spPr>
          <a:xfrm>
            <a:off x="2514600" y="2065576"/>
            <a:ext cx="14791982" cy="6978513"/>
          </a:xfrm>
          <a:prstGeom prst="rect">
            <a:avLst/>
          </a:prstGeom>
          <a:noFill/>
        </p:spPr>
        <p:txBody>
          <a:bodyPr wrap="square">
            <a:spAutoFit/>
          </a:bodyPr>
          <a:lstStyle/>
          <a:p>
            <a:pPr>
              <a:lnSpc>
                <a:spcPct val="150000"/>
              </a:lnSpc>
              <a:spcBef>
                <a:spcPts val="900"/>
              </a:spcBef>
              <a:spcAft>
                <a:spcPts val="900"/>
              </a:spcAft>
              <a:buNone/>
            </a:pPr>
            <a:r>
              <a:rPr lang="en-US" sz="3600" b="1"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A two-way frequency table is used to organise data about two variables at the same time. </a:t>
            </a:r>
            <a:endParaRPr lang="en-AU" sz="3600" b="1"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They show how often combinations of the two variables occur.</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Two-way frequency tables are useful for: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50000"/>
              </a:lnSpc>
              <a:spcBef>
                <a:spcPts val="900"/>
              </a:spcBef>
              <a:spcAft>
                <a:spcPts val="900"/>
              </a:spcAft>
              <a:buFont typeface="Arial" panose="020B0604020202020204" pitchFamily="34" charset="0"/>
              <a:buChar char="○"/>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Organising raw data for analysis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50000"/>
              </a:lnSpc>
              <a:spcBef>
                <a:spcPts val="900"/>
              </a:spcBef>
              <a:spcAft>
                <a:spcPts val="900"/>
              </a:spcAft>
              <a:buFont typeface="Arial" panose="020B0604020202020204" pitchFamily="34" charset="0"/>
              <a:buChar char="○"/>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Comparing categories across variables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50000"/>
              </a:lnSpc>
              <a:spcBef>
                <a:spcPts val="900"/>
              </a:spcBef>
              <a:spcAft>
                <a:spcPts val="900"/>
              </a:spcAft>
              <a:buFont typeface="Arial" panose="020B0604020202020204" pitchFamily="34" charset="0"/>
              <a:buChar char="○"/>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Calculating percentages to identify patterns and associations</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4" name="Picture 13" descr="A black line drawing of a table&#10;&#10;AI-generated content may be incorrect.">
            <a:extLst>
              <a:ext uri="{FF2B5EF4-FFF2-40B4-BE49-F238E27FC236}">
                <a16:creationId xmlns:a16="http://schemas.microsoft.com/office/drawing/2014/main" id="{AEC7B290-0216-E36F-67BD-AB058F3BB3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0030" y="190500"/>
            <a:ext cx="1999370" cy="2033391"/>
          </a:xfrm>
          <a:prstGeom prst="rect">
            <a:avLst/>
          </a:prstGeom>
        </p:spPr>
      </p:pic>
    </p:spTree>
    <p:extLst>
      <p:ext uri="{BB962C8B-B14F-4D97-AF65-F5344CB8AC3E}">
        <p14:creationId xmlns:p14="http://schemas.microsoft.com/office/powerpoint/2010/main" val="2428634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2657</Words>
  <Application>Microsoft Macintosh PowerPoint</Application>
  <PresentationFormat>Custom</PresentationFormat>
  <Paragraphs>456</Paragraphs>
  <Slides>46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Calibri</vt:lpstr>
      <vt:lpstr>Now</vt:lpstr>
      <vt:lpstr>Symbol</vt:lpstr>
      <vt:lpstr>Aptos</vt:lpstr>
      <vt:lpstr>Calistoga</vt:lpstr>
      <vt:lpstr>Arial</vt:lpstr>
      <vt:lpstr>Times New Roman</vt:lpstr>
      <vt:lpstr>Cambria Math</vt:lpstr>
      <vt:lpstr>Helvetica</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Workbook page</dc:title>
  <cp:lastModifiedBy>Jessica Bertram</cp:lastModifiedBy>
  <cp:revision>2</cp:revision>
  <dcterms:created xsi:type="dcterms:W3CDTF">2006-08-16T00:00:00Z</dcterms:created>
  <dcterms:modified xsi:type="dcterms:W3CDTF">2025-12-05T03:12:49Z</dcterms:modified>
  <dc:identifier>DAG45X4aSaM</dc:identifier>
</cp:coreProperties>
</file>