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08" r:id="rId4"/>
    <p:sldId id="309" r:id="rId5"/>
    <p:sldId id="310" r:id="rId6"/>
    <p:sldId id="307" r:id="rId7"/>
    <p:sldId id="303" r:id="rId8"/>
    <p:sldId id="311" r:id="rId9"/>
    <p:sldId id="312" r:id="rId10"/>
    <p:sldId id="313" r:id="rId11"/>
    <p:sldId id="314" r:id="rId12"/>
    <p:sldId id="275"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Lst>
  <p:sldSz cx="18288000" cy="10287000"/>
  <p:notesSz cx="6858000" cy="9144000"/>
  <p:embeddedFontLst>
    <p:embeddedFont>
      <p:font typeface="Calistoga" pitchFamily="2" charset="77"/>
      <p:regular r:id="rId63"/>
    </p:embeddedFont>
    <p:embeddedFont>
      <p:font typeface="Now" pitchFamily="2" charset="77"/>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D9E8F-597C-9C49-BE45-E87F60BD8562}" v="217" dt="2025-12-11T10:07:00.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43" autoAdjust="0"/>
    <p:restoredTop sz="94549" autoAdjust="0"/>
  </p:normalViewPr>
  <p:slideViewPr>
    <p:cSldViewPr>
      <p:cViewPr>
        <p:scale>
          <a:sx n="59" d="100"/>
          <a:sy n="59" d="100"/>
        </p:scale>
        <p:origin x="688"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11T10:07:22.488" v="14041" actId="20577"/>
      <pc:docMkLst>
        <pc:docMk/>
      </pc:docMkLst>
      <pc:sldChg chg="addSp delSp modSp mod">
        <pc:chgData name="Jessica Bertram" userId="ae65e3095411f4f6" providerId="LiveId" clId="{B5FB1D19-3686-5864-8406-9C86D14C8DC2}" dt="2025-11-24T06:15:56.149" v="8715" actId="2057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1-16T21:37:42.342" v="43" actId="1582"/>
          <ac:spMkLst>
            <pc:docMk/>
            <pc:sldMk cId="0" sldId="256"/>
            <ac:spMk id="8" creationId="{211A1ED6-B272-A46C-E08E-0214D23804E8}"/>
          </ac:spMkLst>
        </pc:spChg>
        <pc:spChg chg="add mod">
          <ac:chgData name="Jessica Bertram" userId="ae65e3095411f4f6" providerId="LiveId" clId="{B5FB1D19-3686-5864-8406-9C86D14C8DC2}" dt="2025-11-24T06:15:56.149" v="8715" actId="20577"/>
          <ac:spMkLst>
            <pc:docMk/>
            <pc:sldMk cId="0" sldId="256"/>
            <ac:spMk id="9" creationId="{70FA818A-C2A8-5A90-0738-50743ED1561B}"/>
          </ac:spMkLst>
        </pc:spChg>
        <pc:spChg chg="add mod">
          <ac:chgData name="Jessica Bertram" userId="ae65e3095411f4f6" providerId="LiveId" clId="{B5FB1D19-3686-5864-8406-9C86D14C8DC2}" dt="2025-11-20T00:30:43.112" v="8696"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delSp modSp add mod">
        <pc:chgData name="Jessica Bertram" userId="ae65e3095411f4f6" providerId="LiveId" clId="{B5FB1D19-3686-5864-8406-9C86D14C8DC2}" dt="2025-12-06T09:51:53.038" v="11698" actId="113"/>
        <pc:sldMkLst>
          <pc:docMk/>
          <pc:sldMk cId="484745995" sldId="257"/>
        </pc:sldMkLst>
        <pc:spChg chg="add mod">
          <ac:chgData name="Jessica Bertram" userId="ae65e3095411f4f6" providerId="LiveId" clId="{B5FB1D19-3686-5864-8406-9C86D14C8DC2}" dt="2025-12-05T11:09:36.368" v="11686" actId="20577"/>
          <ac:spMkLst>
            <pc:docMk/>
            <pc:sldMk cId="484745995" sldId="257"/>
            <ac:spMk id="6" creationId="{6B0E8497-1E0D-2832-2E89-BBFDB972978B}"/>
          </ac:spMkLst>
        </pc:spChg>
        <pc:spChg chg="mod">
          <ac:chgData name="Jessica Bertram" userId="ae65e3095411f4f6" providerId="LiveId" clId="{B5FB1D19-3686-5864-8406-9C86D14C8DC2}" dt="2025-12-05T11:09:11.514" v="11659" actId="20577"/>
          <ac:spMkLst>
            <pc:docMk/>
            <pc:sldMk cId="484745995" sldId="257"/>
            <ac:spMk id="7" creationId="{A08EE15B-5A6B-271C-7294-DD9369002916}"/>
          </ac:spMkLst>
        </pc:spChg>
        <pc:spChg chg="add mod">
          <ac:chgData name="Jessica Bertram" userId="ae65e3095411f4f6" providerId="LiveId" clId="{B5FB1D19-3686-5864-8406-9C86D14C8DC2}" dt="2025-12-06T09:51:53.038" v="11698" actId="113"/>
          <ac:spMkLst>
            <pc:docMk/>
            <pc:sldMk cId="484745995" sldId="257"/>
            <ac:spMk id="9" creationId="{893EC2EF-1151-F939-62FD-342154D1A5A0}"/>
          </ac:spMkLst>
        </pc:spChg>
        <pc:spChg chg="add mod">
          <ac:chgData name="Jessica Bertram" userId="ae65e3095411f4f6" providerId="LiveId" clId="{B5FB1D19-3686-5864-8406-9C86D14C8DC2}" dt="2025-11-20T00:16:34.358" v="7845" actId="1038"/>
          <ac:spMkLst>
            <pc:docMk/>
            <pc:sldMk cId="484745995" sldId="257"/>
            <ac:spMk id="17" creationId="{788EEC11-28CC-D228-EDF1-6DCCC9B43DC0}"/>
          </ac:spMkLst>
        </pc:spChg>
        <pc:spChg chg="add mod">
          <ac:chgData name="Jessica Bertram" userId="ae65e3095411f4f6" providerId="LiveId" clId="{B5FB1D19-3686-5864-8406-9C86D14C8DC2}" dt="2025-11-20T00:28:41.844" v="8641" actId="1035"/>
          <ac:spMkLst>
            <pc:docMk/>
            <pc:sldMk cId="484745995" sldId="257"/>
            <ac:spMk id="18" creationId="{2E187BD0-CA7E-882F-BA2B-57F00B9D97BB}"/>
          </ac:spMkLst>
        </pc:spChg>
        <pc:picChg chg="add mod">
          <ac:chgData name="Jessica Bertram" userId="ae65e3095411f4f6" providerId="LiveId" clId="{B5FB1D19-3686-5864-8406-9C86D14C8DC2}" dt="2025-12-05T11:09:05.803" v="11658" actId="14100"/>
          <ac:picMkLst>
            <pc:docMk/>
            <pc:sldMk cId="484745995" sldId="257"/>
            <ac:picMk id="8" creationId="{7670757B-2EB3-2F6A-9A1B-9B65ACF4F98F}"/>
          </ac:picMkLst>
        </pc:picChg>
      </pc:sldChg>
      <pc:sldChg chg="addSp delSp modSp add mod ord">
        <pc:chgData name="Jessica Bertram" userId="ae65e3095411f4f6" providerId="LiveId" clId="{B5FB1D19-3686-5864-8406-9C86D14C8DC2}" dt="2025-12-06T10:44:16.338" v="12243" actId="20577"/>
        <pc:sldMkLst>
          <pc:docMk/>
          <pc:sldMk cId="3340661276" sldId="275"/>
        </pc:sldMkLst>
        <pc:spChg chg="add mod">
          <ac:chgData name="Jessica Bertram" userId="ae65e3095411f4f6" providerId="LiveId" clId="{B5FB1D19-3686-5864-8406-9C86D14C8DC2}" dt="2025-12-06T10:43:58.163" v="12230"/>
          <ac:spMkLst>
            <pc:docMk/>
            <pc:sldMk cId="3340661276" sldId="275"/>
            <ac:spMk id="5" creationId="{DC3D9579-58D1-C7ED-5777-7083A43BE8B7}"/>
          </ac:spMkLst>
        </pc:spChg>
        <pc:spChg chg="add mod">
          <ac:chgData name="Jessica Bertram" userId="ae65e3095411f4f6" providerId="LiveId" clId="{B5FB1D19-3686-5864-8406-9C86D14C8DC2}" dt="2025-11-20T00:17:47.532" v="7994"/>
          <ac:spMkLst>
            <pc:docMk/>
            <pc:sldMk cId="3340661276" sldId="275"/>
            <ac:spMk id="10" creationId="{F86132B3-DC80-730B-B69F-6E71433B4F80}"/>
          </ac:spMkLst>
        </pc:spChg>
        <pc:spChg chg="mod">
          <ac:chgData name="Jessica Bertram" userId="ae65e3095411f4f6" providerId="LiveId" clId="{B5FB1D19-3686-5864-8406-9C86D14C8DC2}" dt="2025-12-06T10:44:16.338" v="12243" actId="20577"/>
          <ac:spMkLst>
            <pc:docMk/>
            <pc:sldMk cId="3340661276" sldId="275"/>
            <ac:spMk id="11" creationId="{2CDCEEA7-4982-A962-C670-2E75188F5BB3}"/>
          </ac:spMkLst>
        </pc:spChg>
        <pc:spChg chg="mod">
          <ac:chgData name="Jessica Bertram" userId="ae65e3095411f4f6" providerId="LiveId" clId="{B5FB1D19-3686-5864-8406-9C86D14C8DC2}" dt="2025-11-19T05:10:35.517" v="2524" actId="1035"/>
          <ac:spMkLst>
            <pc:docMk/>
            <pc:sldMk cId="3340661276" sldId="275"/>
            <ac:spMk id="13" creationId="{39AC383C-3CFC-569A-E709-9A71BA78FCA7}"/>
          </ac:spMkLst>
        </pc:spChg>
        <pc:spChg chg="add mod">
          <ac:chgData name="Jessica Bertram" userId="ae65e3095411f4f6" providerId="LiveId" clId="{B5FB1D19-3686-5864-8406-9C86D14C8DC2}" dt="2025-12-06T10:44:03.226" v="12233" actId="20577"/>
          <ac:spMkLst>
            <pc:docMk/>
            <pc:sldMk cId="3340661276" sldId="275"/>
            <ac:spMk id="14" creationId="{F8B7C847-0E15-5DB0-3331-48E7CF096BE4}"/>
          </ac:spMkLst>
        </pc:spChg>
        <pc:spChg chg="add mod">
          <ac:chgData name="Jessica Bertram" userId="ae65e3095411f4f6" providerId="LiveId" clId="{B5FB1D19-3686-5864-8406-9C86D14C8DC2}" dt="2025-11-20T00:29:03.333" v="8656"/>
          <ac:spMkLst>
            <pc:docMk/>
            <pc:sldMk cId="3340661276" sldId="275"/>
            <ac:spMk id="17" creationId="{0E3CA2BB-982D-5E43-D2E7-A0102F9D0695}"/>
          </ac:spMkLst>
        </pc:spChg>
        <pc:picChg chg="add mod">
          <ac:chgData name="Jessica Bertram" userId="ae65e3095411f4f6" providerId="LiveId" clId="{B5FB1D19-3686-5864-8406-9C86D14C8DC2}" dt="2025-11-19T04:26:11.313" v="1622" actId="1036"/>
          <ac:picMkLst>
            <pc:docMk/>
            <pc:sldMk cId="3340661276" sldId="275"/>
            <ac:picMk id="15" creationId="{775240E6-7332-0C4D-B26E-E23C918268DE}"/>
          </ac:picMkLst>
        </pc:picChg>
      </pc:sldChg>
      <pc:sldChg chg="addSp delSp modSp add mod ord">
        <pc:chgData name="Jessica Bertram" userId="ae65e3095411f4f6" providerId="LiveId" clId="{B5FB1D19-3686-5864-8406-9C86D14C8DC2}" dt="2025-12-06T10:32:31.296" v="12040" actId="1037"/>
        <pc:sldMkLst>
          <pc:docMk/>
          <pc:sldMk cId="2441836138" sldId="303"/>
        </pc:sldMkLst>
        <pc:spChg chg="add mod">
          <ac:chgData name="Jessica Bertram" userId="ae65e3095411f4f6" providerId="LiveId" clId="{B5FB1D19-3686-5864-8406-9C86D14C8DC2}" dt="2025-12-06T10:24:12.552" v="11992"/>
          <ac:spMkLst>
            <pc:docMk/>
            <pc:sldMk cId="2441836138" sldId="303"/>
            <ac:spMk id="6" creationId="{CB758CD8-DA1B-A9F3-2924-A12D9F789E18}"/>
          </ac:spMkLst>
        </pc:spChg>
        <pc:spChg chg="add mod">
          <ac:chgData name="Jessica Bertram" userId="ae65e3095411f4f6" providerId="LiveId" clId="{B5FB1D19-3686-5864-8406-9C86D14C8DC2}" dt="2025-12-06T10:29:44.659" v="12007" actId="207"/>
          <ac:spMkLst>
            <pc:docMk/>
            <pc:sldMk cId="2441836138" sldId="303"/>
            <ac:spMk id="8" creationId="{3F6916D5-F109-AA26-6AF6-1151414350A1}"/>
          </ac:spMkLst>
        </pc:spChg>
        <pc:spChg chg="add mod">
          <ac:chgData name="Jessica Bertram" userId="ae65e3095411f4f6" providerId="LiveId" clId="{B5FB1D19-3686-5864-8406-9C86D14C8DC2}" dt="2025-12-06T10:31:46.194" v="12022" actId="1076"/>
          <ac:spMkLst>
            <pc:docMk/>
            <pc:sldMk cId="2441836138" sldId="303"/>
            <ac:spMk id="13" creationId="{311637E5-EF91-48E6-DFAD-C9078D9E054E}"/>
          </ac:spMkLst>
        </pc:spChg>
        <pc:spChg chg="mod">
          <ac:chgData name="Jessica Bertram" userId="ae65e3095411f4f6" providerId="LiveId" clId="{B5FB1D19-3686-5864-8406-9C86D14C8DC2}" dt="2025-11-24T06:19:18.124" v="8893" actId="1036"/>
          <ac:spMkLst>
            <pc:docMk/>
            <pc:sldMk cId="2441836138" sldId="303"/>
            <ac:spMk id="14" creationId="{0D074FAE-04ED-A676-4516-02122F090C24}"/>
          </ac:spMkLst>
        </pc:spChg>
        <pc:spChg chg="add mod">
          <ac:chgData name="Jessica Bertram" userId="ae65e3095411f4f6" providerId="LiveId" clId="{B5FB1D19-3686-5864-8406-9C86D14C8DC2}" dt="2025-12-06T10:32:31.296" v="12040" actId="1037"/>
          <ac:spMkLst>
            <pc:docMk/>
            <pc:sldMk cId="2441836138" sldId="303"/>
            <ac:spMk id="15" creationId="{0F08F393-3328-C3D3-FFDE-C5A436E71CBA}"/>
          </ac:spMkLst>
        </pc:spChg>
        <pc:spChg chg="add mod">
          <ac:chgData name="Jessica Bertram" userId="ae65e3095411f4f6" providerId="LiveId" clId="{B5FB1D19-3686-5864-8406-9C86D14C8DC2}" dt="2025-12-06T10:32:09.763" v="12035" actId="1038"/>
          <ac:spMkLst>
            <pc:docMk/>
            <pc:sldMk cId="2441836138" sldId="303"/>
            <ac:spMk id="16" creationId="{AE8486B7-274D-59DE-E28D-F5BE23E9A4A2}"/>
          </ac:spMkLst>
        </pc:spChg>
        <pc:spChg chg="add mod">
          <ac:chgData name="Jessica Bertram" userId="ae65e3095411f4f6" providerId="LiveId" clId="{B5FB1D19-3686-5864-8406-9C86D14C8DC2}" dt="2025-12-06T10:32:15.184" v="12039" actId="20577"/>
          <ac:spMkLst>
            <pc:docMk/>
            <pc:sldMk cId="2441836138" sldId="303"/>
            <ac:spMk id="18" creationId="{41E7D24B-2712-E70E-2FAD-80999F6A26FD}"/>
          </ac:spMkLst>
        </pc:spChg>
        <pc:spChg chg="mod">
          <ac:chgData name="Jessica Bertram" userId="ae65e3095411f4f6" providerId="LiveId" clId="{B5FB1D19-3686-5864-8406-9C86D14C8DC2}" dt="2025-12-06T10:28:36.613" v="11993" actId="20577"/>
          <ac:spMkLst>
            <pc:docMk/>
            <pc:sldMk cId="2441836138" sldId="303"/>
            <ac:spMk id="23" creationId="{C8688D5A-DE4F-E27E-BF82-02AE51ADF628}"/>
          </ac:spMkLst>
        </pc:spChg>
        <pc:picChg chg="add mod">
          <ac:chgData name="Jessica Bertram" userId="ae65e3095411f4f6" providerId="LiveId" clId="{B5FB1D19-3686-5864-8406-9C86D14C8DC2}" dt="2025-12-06T10:30:11.030" v="12015" actId="1076"/>
          <ac:picMkLst>
            <pc:docMk/>
            <pc:sldMk cId="2441836138" sldId="303"/>
            <ac:picMk id="11" creationId="{5ADE3ABF-6427-5144-5BDA-1B2FA3CCA890}"/>
          </ac:picMkLst>
        </pc:picChg>
      </pc:sldChg>
      <pc:sldChg chg="addSp delSp modSp add mod">
        <pc:chgData name="Jessica Bertram" userId="ae65e3095411f4f6" providerId="LiveId" clId="{B5FB1D19-3686-5864-8406-9C86D14C8DC2}" dt="2025-12-06T10:23:55.708" v="11990" actId="20577"/>
        <pc:sldMkLst>
          <pc:docMk/>
          <pc:sldMk cId="96006587" sldId="307"/>
        </pc:sldMkLst>
        <pc:spChg chg="add mod">
          <ac:chgData name="Jessica Bertram" userId="ae65e3095411f4f6" providerId="LiveId" clId="{B5FB1D19-3686-5864-8406-9C86D14C8DC2}" dt="2025-12-06T10:10:31.645" v="11953"/>
          <ac:spMkLst>
            <pc:docMk/>
            <pc:sldMk cId="96006587" sldId="307"/>
            <ac:spMk id="7" creationId="{C5C13878-CB26-D31C-1B0E-3A7BDE9F6498}"/>
          </ac:spMkLst>
        </pc:spChg>
        <pc:spChg chg="add mod">
          <ac:chgData name="Jessica Bertram" userId="ae65e3095411f4f6" providerId="LiveId" clId="{B5FB1D19-3686-5864-8406-9C86D14C8DC2}" dt="2025-12-06T10:13:27.829" v="11987" actId="1076"/>
          <ac:spMkLst>
            <pc:docMk/>
            <pc:sldMk cId="96006587" sldId="307"/>
            <ac:spMk id="10" creationId="{DC7BED89-C0C6-4B33-F8E9-ABF364456093}"/>
          </ac:spMkLst>
        </pc:spChg>
        <pc:spChg chg="add mod">
          <ac:chgData name="Jessica Bertram" userId="ae65e3095411f4f6" providerId="LiveId" clId="{B5FB1D19-3686-5864-8406-9C86D14C8DC2}" dt="2025-12-06T10:13:30.813" v="11988" actId="1076"/>
          <ac:spMkLst>
            <pc:docMk/>
            <pc:sldMk cId="96006587" sldId="307"/>
            <ac:spMk id="15" creationId="{3914F119-85DD-6678-B466-FA6820D703FE}"/>
          </ac:spMkLst>
        </pc:spChg>
        <pc:spChg chg="mod">
          <ac:chgData name="Jessica Bertram" userId="ae65e3095411f4f6" providerId="LiveId" clId="{B5FB1D19-3686-5864-8406-9C86D14C8DC2}" dt="2025-12-06T10:23:55.708" v="11990" actId="20577"/>
          <ac:spMkLst>
            <pc:docMk/>
            <pc:sldMk cId="96006587" sldId="307"/>
            <ac:spMk id="23" creationId="{2005D1BD-3058-DD77-7F56-7ED30A3C52AC}"/>
          </ac:spMkLst>
        </pc:spChg>
        <pc:picChg chg="add mod">
          <ac:chgData name="Jessica Bertram" userId="ae65e3095411f4f6" providerId="LiveId" clId="{B5FB1D19-3686-5864-8406-9C86D14C8DC2}" dt="2025-11-24T06:33:53.234" v="9602" actId="1037"/>
          <ac:picMkLst>
            <pc:docMk/>
            <pc:sldMk cId="96006587" sldId="307"/>
            <ac:picMk id="8" creationId="{FBB7D763-7A9D-C8E0-BD66-E5FB5F345C1C}"/>
          </ac:picMkLst>
        </pc:picChg>
        <pc:picChg chg="add mod">
          <ac:chgData name="Jessica Bertram" userId="ae65e3095411f4f6" providerId="LiveId" clId="{B5FB1D19-3686-5864-8406-9C86D14C8DC2}" dt="2025-12-06T10:13:22.729" v="11986" actId="1076"/>
          <ac:picMkLst>
            <pc:docMk/>
            <pc:sldMk cId="96006587" sldId="307"/>
            <ac:picMk id="22" creationId="{8C4B8ED7-5614-950C-405F-0E988F0AA1E0}"/>
          </ac:picMkLst>
        </pc:picChg>
      </pc:sldChg>
      <pc:sldChg chg="addSp delSp modSp add mod">
        <pc:chgData name="Jessica Bertram" userId="ae65e3095411f4f6" providerId="LiveId" clId="{B5FB1D19-3686-5864-8406-9C86D14C8DC2}" dt="2025-12-06T09:54:49.977" v="11784" actId="1076"/>
        <pc:sldMkLst>
          <pc:docMk/>
          <pc:sldMk cId="2772938611" sldId="308"/>
        </pc:sldMkLst>
        <pc:spChg chg="add mod">
          <ac:chgData name="Jessica Bertram" userId="ae65e3095411f4f6" providerId="LiveId" clId="{B5FB1D19-3686-5864-8406-9C86D14C8DC2}" dt="2025-12-06T09:52:16.526" v="11730" actId="20577"/>
          <ac:spMkLst>
            <pc:docMk/>
            <pc:sldMk cId="2772938611" sldId="308"/>
            <ac:spMk id="5" creationId="{9C79CF74-C27F-B06B-65C5-C410AF17B212}"/>
          </ac:spMkLst>
        </pc:spChg>
        <pc:spChg chg="mod">
          <ac:chgData name="Jessica Bertram" userId="ae65e3095411f4f6" providerId="LiveId" clId="{B5FB1D19-3686-5864-8406-9C86D14C8DC2}" dt="2025-12-06T09:54:45.694" v="11782" actId="1076"/>
          <ac:spMkLst>
            <pc:docMk/>
            <pc:sldMk cId="2772938611" sldId="308"/>
            <ac:spMk id="6" creationId="{F1B82B05-5ACE-5D51-845E-E1C1017AE20D}"/>
          </ac:spMkLst>
        </pc:spChg>
        <pc:picChg chg="add mod">
          <ac:chgData name="Jessica Bertram" userId="ae65e3095411f4f6" providerId="LiveId" clId="{B5FB1D19-3686-5864-8406-9C86D14C8DC2}" dt="2025-12-06T09:53:36.928" v="11779" actId="1076"/>
          <ac:picMkLst>
            <pc:docMk/>
            <pc:sldMk cId="2772938611" sldId="308"/>
            <ac:picMk id="10" creationId="{D980E6E9-54CE-F940-7AAE-21646656C3A8}"/>
          </ac:picMkLst>
        </pc:picChg>
        <pc:picChg chg="add mod">
          <ac:chgData name="Jessica Bertram" userId="ae65e3095411f4f6" providerId="LiveId" clId="{B5FB1D19-3686-5864-8406-9C86D14C8DC2}" dt="2025-12-06T09:54:49.977" v="11784" actId="1076"/>
          <ac:picMkLst>
            <pc:docMk/>
            <pc:sldMk cId="2772938611" sldId="308"/>
            <ac:picMk id="11" creationId="{E0AF484E-8F26-D7B3-4604-32FEC2396A9F}"/>
          </ac:picMkLst>
        </pc:picChg>
        <pc:picChg chg="add mod">
          <ac:chgData name="Jessica Bertram" userId="ae65e3095411f4f6" providerId="LiveId" clId="{B5FB1D19-3686-5864-8406-9C86D14C8DC2}" dt="2025-12-06T09:54:48.793" v="11783" actId="1076"/>
          <ac:picMkLst>
            <pc:docMk/>
            <pc:sldMk cId="2772938611" sldId="308"/>
            <ac:picMk id="12" creationId="{ECA2F183-44AF-C619-053D-0C26A817B9D2}"/>
          </ac:picMkLst>
        </pc:picChg>
      </pc:sldChg>
      <pc:sldChg chg="addSp delSp modSp add mod">
        <pc:chgData name="Jessica Bertram" userId="ae65e3095411f4f6" providerId="LiveId" clId="{B5FB1D19-3686-5864-8406-9C86D14C8DC2}" dt="2025-12-06T10:00:01.334" v="11867" actId="1036"/>
        <pc:sldMkLst>
          <pc:docMk/>
          <pc:sldMk cId="2050585152" sldId="309"/>
        </pc:sldMkLst>
        <pc:spChg chg="add mod">
          <ac:chgData name="Jessica Bertram" userId="ae65e3095411f4f6" providerId="LiveId" clId="{B5FB1D19-3686-5864-8406-9C86D14C8DC2}" dt="2025-12-06T09:57:54.709" v="11818" actId="1076"/>
          <ac:spMkLst>
            <pc:docMk/>
            <pc:sldMk cId="2050585152" sldId="309"/>
            <ac:spMk id="9" creationId="{A03B2DB6-F18B-16C0-9984-DFC1973B9F03}"/>
          </ac:spMkLst>
        </pc:spChg>
        <pc:spChg chg="add mod">
          <ac:chgData name="Jessica Bertram" userId="ae65e3095411f4f6" providerId="LiveId" clId="{B5FB1D19-3686-5864-8406-9C86D14C8DC2}" dt="2025-12-06T09:58:28.175" v="11833" actId="1076"/>
          <ac:spMkLst>
            <pc:docMk/>
            <pc:sldMk cId="2050585152" sldId="309"/>
            <ac:spMk id="14" creationId="{B656DF3F-80E0-94B9-B838-168DC3F37594}"/>
          </ac:spMkLst>
        </pc:spChg>
        <pc:spChg chg="add mod">
          <ac:chgData name="Jessica Bertram" userId="ae65e3095411f4f6" providerId="LiveId" clId="{B5FB1D19-3686-5864-8406-9C86D14C8DC2}" dt="2025-12-06T09:59:14.825" v="11857" actId="14100"/>
          <ac:spMkLst>
            <pc:docMk/>
            <pc:sldMk cId="2050585152" sldId="309"/>
            <ac:spMk id="21" creationId="{9CEBC2EC-35FF-4291-DE6E-80D04BB70DBB}"/>
          </ac:spMkLst>
        </pc:spChg>
        <pc:spChg chg="add mod">
          <ac:chgData name="Jessica Bertram" userId="ae65e3095411f4f6" providerId="LiveId" clId="{B5FB1D19-3686-5864-8406-9C86D14C8DC2}" dt="2025-12-06T09:59:22.942" v="11860" actId="1076"/>
          <ac:spMkLst>
            <pc:docMk/>
            <pc:sldMk cId="2050585152" sldId="309"/>
            <ac:spMk id="22" creationId="{263B9F2B-2836-30F3-747D-C45F4BE5BA21}"/>
          </ac:spMkLst>
        </pc:spChg>
        <pc:picChg chg="mod">
          <ac:chgData name="Jessica Bertram" userId="ae65e3095411f4f6" providerId="LiveId" clId="{B5FB1D19-3686-5864-8406-9C86D14C8DC2}" dt="2025-12-06T09:58:22.474" v="11830" actId="1076"/>
          <ac:picMkLst>
            <pc:docMk/>
            <pc:sldMk cId="2050585152" sldId="309"/>
            <ac:picMk id="10" creationId="{37D29DAC-71A6-9BFC-4BC1-367CB4231F41}"/>
          </ac:picMkLst>
        </pc:picChg>
        <pc:picChg chg="add mod">
          <ac:chgData name="Jessica Bertram" userId="ae65e3095411f4f6" providerId="LiveId" clId="{B5FB1D19-3686-5864-8406-9C86D14C8DC2}" dt="2025-12-06T09:58:30.141" v="11834" actId="1076"/>
          <ac:picMkLst>
            <pc:docMk/>
            <pc:sldMk cId="2050585152" sldId="309"/>
            <ac:picMk id="13" creationId="{8A9D51EE-6274-27D1-3771-F1892123B6B2}"/>
          </ac:picMkLst>
        </pc:picChg>
        <pc:picChg chg="add mod">
          <ac:chgData name="Jessica Bertram" userId="ae65e3095411f4f6" providerId="LiveId" clId="{B5FB1D19-3686-5864-8406-9C86D14C8DC2}" dt="2025-12-06T09:58:41.523" v="11842" actId="1037"/>
          <ac:picMkLst>
            <pc:docMk/>
            <pc:sldMk cId="2050585152" sldId="309"/>
            <ac:picMk id="15" creationId="{FA8EB07F-98D8-671B-744E-32A2CBD3DE43}"/>
          </ac:picMkLst>
        </pc:picChg>
        <pc:picChg chg="add mod">
          <ac:chgData name="Jessica Bertram" userId="ae65e3095411f4f6" providerId="LiveId" clId="{B5FB1D19-3686-5864-8406-9C86D14C8DC2}" dt="2025-12-06T09:59:10.891" v="11856" actId="1076"/>
          <ac:picMkLst>
            <pc:docMk/>
            <pc:sldMk cId="2050585152" sldId="309"/>
            <ac:picMk id="16" creationId="{22514E03-2E61-236C-2BEC-96AF92677F5B}"/>
          </ac:picMkLst>
        </pc:picChg>
        <pc:picChg chg="add mod">
          <ac:chgData name="Jessica Bertram" userId="ae65e3095411f4f6" providerId="LiveId" clId="{B5FB1D19-3686-5864-8406-9C86D14C8DC2}" dt="2025-12-06T09:59:58.873" v="11864" actId="1035"/>
          <ac:picMkLst>
            <pc:docMk/>
            <pc:sldMk cId="2050585152" sldId="309"/>
            <ac:picMk id="19" creationId="{D898CEDE-1CCD-468F-7F00-4E5BA026F71E}"/>
          </ac:picMkLst>
        </pc:picChg>
        <pc:picChg chg="add mod">
          <ac:chgData name="Jessica Bertram" userId="ae65e3095411f4f6" providerId="LiveId" clId="{B5FB1D19-3686-5864-8406-9C86D14C8DC2}" dt="2025-12-06T10:00:01.334" v="11867" actId="1036"/>
          <ac:picMkLst>
            <pc:docMk/>
            <pc:sldMk cId="2050585152" sldId="309"/>
            <ac:picMk id="20" creationId="{EB6392BC-8D5E-23C6-E42B-8DBE6274F575}"/>
          </ac:picMkLst>
        </pc:picChg>
      </pc:sldChg>
      <pc:sldChg chg="addSp delSp modSp add mod ord">
        <pc:chgData name="Jessica Bertram" userId="ae65e3095411f4f6" providerId="LiveId" clId="{B5FB1D19-3686-5864-8406-9C86D14C8DC2}" dt="2025-12-06T10:10:01.002" v="11947" actId="1035"/>
        <pc:sldMkLst>
          <pc:docMk/>
          <pc:sldMk cId="4174579331" sldId="310"/>
        </pc:sldMkLst>
        <pc:spChg chg="mod">
          <ac:chgData name="Jessica Bertram" userId="ae65e3095411f4f6" providerId="LiveId" clId="{B5FB1D19-3686-5864-8406-9C86D14C8DC2}" dt="2025-12-06T10:00:48.265" v="11895" actId="20577"/>
          <ac:spMkLst>
            <pc:docMk/>
            <pc:sldMk cId="4174579331" sldId="310"/>
            <ac:spMk id="6" creationId="{70D45F2E-5F49-BD52-0CAD-3D8C5792AF2B}"/>
          </ac:spMkLst>
        </pc:spChg>
        <pc:spChg chg="add mod">
          <ac:chgData name="Jessica Bertram" userId="ae65e3095411f4f6" providerId="LiveId" clId="{B5FB1D19-3686-5864-8406-9C86D14C8DC2}" dt="2025-12-06T10:09:51.283" v="11938" actId="2710"/>
          <ac:spMkLst>
            <pc:docMk/>
            <pc:sldMk cId="4174579331" sldId="310"/>
            <ac:spMk id="9" creationId="{D201F3DE-3E8B-6636-E2A9-E5A546D79CFC}"/>
          </ac:spMkLst>
        </pc:spChg>
        <pc:spChg chg="add mod">
          <ac:chgData name="Jessica Bertram" userId="ae65e3095411f4f6" providerId="LiveId" clId="{B5FB1D19-3686-5864-8406-9C86D14C8DC2}" dt="2025-12-06T10:09:56.847" v="11940" actId="1035"/>
          <ac:spMkLst>
            <pc:docMk/>
            <pc:sldMk cId="4174579331" sldId="310"/>
            <ac:spMk id="14" creationId="{1B635E11-157A-58E1-D8A3-AA7ECB3A411F}"/>
          </ac:spMkLst>
        </pc:spChg>
        <pc:spChg chg="add mod">
          <ac:chgData name="Jessica Bertram" userId="ae65e3095411f4f6" providerId="LiveId" clId="{B5FB1D19-3686-5864-8406-9C86D14C8DC2}" dt="2025-12-06T10:10:01.002" v="11947" actId="1035"/>
          <ac:spMkLst>
            <pc:docMk/>
            <pc:sldMk cId="4174579331" sldId="310"/>
            <ac:spMk id="19" creationId="{D43BEDD1-E3E2-79AA-8376-1235870B8DB2}"/>
          </ac:spMkLst>
        </pc:spChg>
        <pc:picChg chg="add mod">
          <ac:chgData name="Jessica Bertram" userId="ae65e3095411f4f6" providerId="LiveId" clId="{B5FB1D19-3686-5864-8406-9C86D14C8DC2}" dt="2025-12-06T10:09:57.928" v="11941" actId="1035"/>
          <ac:picMkLst>
            <pc:docMk/>
            <pc:sldMk cId="4174579331" sldId="310"/>
            <ac:picMk id="13" creationId="{C1B46085-1711-6A5F-FEEA-3EEA8ADFA113}"/>
          </ac:picMkLst>
        </pc:picChg>
        <pc:picChg chg="add mod">
          <ac:chgData name="Jessica Bertram" userId="ae65e3095411f4f6" providerId="LiveId" clId="{B5FB1D19-3686-5864-8406-9C86D14C8DC2}" dt="2025-12-06T10:02:31.390" v="11917" actId="1076"/>
          <ac:picMkLst>
            <pc:docMk/>
            <pc:sldMk cId="4174579331" sldId="310"/>
            <ac:picMk id="16" creationId="{8F7A2EC4-D8CA-392F-7F6E-5F4FE523223C}"/>
          </ac:picMkLst>
        </pc:picChg>
      </pc:sldChg>
      <pc:sldChg chg="addSp delSp modSp add mod">
        <pc:chgData name="Jessica Bertram" userId="ae65e3095411f4f6" providerId="LiveId" clId="{B5FB1D19-3686-5864-8406-9C86D14C8DC2}" dt="2025-12-06T10:36:51.521" v="12112" actId="1076"/>
        <pc:sldMkLst>
          <pc:docMk/>
          <pc:sldMk cId="1054549438" sldId="311"/>
        </pc:sldMkLst>
        <pc:spChg chg="add mod">
          <ac:chgData name="Jessica Bertram" userId="ae65e3095411f4f6" providerId="LiveId" clId="{B5FB1D19-3686-5864-8406-9C86D14C8DC2}" dt="2025-12-06T10:36:48.005" v="12111" actId="1076"/>
          <ac:spMkLst>
            <pc:docMk/>
            <pc:sldMk cId="1054549438" sldId="311"/>
            <ac:spMk id="12" creationId="{3E54F0FD-872E-3BAD-1D9D-BC56A08BD717}"/>
          </ac:spMkLst>
        </pc:spChg>
        <pc:picChg chg="add mod">
          <ac:chgData name="Jessica Bertram" userId="ae65e3095411f4f6" providerId="LiveId" clId="{B5FB1D19-3686-5864-8406-9C86D14C8DC2}" dt="2025-12-06T10:36:51.521" v="12112" actId="1076"/>
          <ac:picMkLst>
            <pc:docMk/>
            <pc:sldMk cId="1054549438" sldId="311"/>
            <ac:picMk id="17" creationId="{8693D39D-3458-1E08-3CC6-D7775D609578}"/>
          </ac:picMkLst>
        </pc:picChg>
      </pc:sldChg>
      <pc:sldChg chg="addSp delSp modSp add mod">
        <pc:chgData name="Jessica Bertram" userId="ae65e3095411f4f6" providerId="LiveId" clId="{B5FB1D19-3686-5864-8406-9C86D14C8DC2}" dt="2025-12-06T10:39:40.618" v="12141" actId="14100"/>
        <pc:sldMkLst>
          <pc:docMk/>
          <pc:sldMk cId="2487774673" sldId="312"/>
        </pc:sldMkLst>
        <pc:spChg chg="add mod">
          <ac:chgData name="Jessica Bertram" userId="ae65e3095411f4f6" providerId="LiveId" clId="{B5FB1D19-3686-5864-8406-9C86D14C8DC2}" dt="2025-12-06T10:38:28.167" v="12135" actId="207"/>
          <ac:spMkLst>
            <pc:docMk/>
            <pc:sldMk cId="2487774673" sldId="312"/>
            <ac:spMk id="7" creationId="{3C256846-15B3-F9D4-B74F-3936AE7B7D18}"/>
          </ac:spMkLst>
        </pc:spChg>
        <pc:picChg chg="add mod">
          <ac:chgData name="Jessica Bertram" userId="ae65e3095411f4f6" providerId="LiveId" clId="{B5FB1D19-3686-5864-8406-9C86D14C8DC2}" dt="2025-12-06T10:39:40.618" v="12141" actId="14100"/>
          <ac:picMkLst>
            <pc:docMk/>
            <pc:sldMk cId="2487774673" sldId="312"/>
            <ac:picMk id="10" creationId="{A65B3F66-0B99-1189-EB7B-95DB862F8E42}"/>
          </ac:picMkLst>
        </pc:picChg>
      </pc:sldChg>
      <pc:sldChg chg="addSp modSp add mod">
        <pc:chgData name="Jessica Bertram" userId="ae65e3095411f4f6" providerId="LiveId" clId="{B5FB1D19-3686-5864-8406-9C86D14C8DC2}" dt="2025-12-06T10:43:36.051" v="12226" actId="207"/>
        <pc:sldMkLst>
          <pc:docMk/>
          <pc:sldMk cId="2276081425" sldId="313"/>
        </pc:sldMkLst>
        <pc:spChg chg="mod">
          <ac:chgData name="Jessica Bertram" userId="ae65e3095411f4f6" providerId="LiveId" clId="{B5FB1D19-3686-5864-8406-9C86D14C8DC2}" dt="2025-12-06T10:40:17.091" v="12151" actId="114"/>
          <ac:spMkLst>
            <pc:docMk/>
            <pc:sldMk cId="2276081425" sldId="313"/>
            <ac:spMk id="7" creationId="{258AC025-B521-08A2-E423-A92DE80FABAB}"/>
          </ac:spMkLst>
        </pc:spChg>
        <pc:spChg chg="add mod">
          <ac:chgData name="Jessica Bertram" userId="ae65e3095411f4f6" providerId="LiveId" clId="{B5FB1D19-3686-5864-8406-9C86D14C8DC2}" dt="2025-12-06T10:40:37.847" v="12161" actId="1076"/>
          <ac:spMkLst>
            <pc:docMk/>
            <pc:sldMk cId="2276081425" sldId="313"/>
            <ac:spMk id="8" creationId="{78D9F45A-372C-76C9-9FB8-4C65EDD9EE60}"/>
          </ac:spMkLst>
        </pc:spChg>
        <pc:graphicFrameChg chg="add mod modGraphic">
          <ac:chgData name="Jessica Bertram" userId="ae65e3095411f4f6" providerId="LiveId" clId="{B5FB1D19-3686-5864-8406-9C86D14C8DC2}" dt="2025-12-06T10:43:36.051" v="12226" actId="207"/>
          <ac:graphicFrameMkLst>
            <pc:docMk/>
            <pc:sldMk cId="2276081425" sldId="313"/>
            <ac:graphicFrameMk id="11" creationId="{12AA40AF-F5BC-743C-72A9-FFC845E42539}"/>
          </ac:graphicFrameMkLst>
        </pc:graphicFrameChg>
      </pc:sldChg>
      <pc:sldChg chg="addSp delSp modSp add mod">
        <pc:chgData name="Jessica Bertram" userId="ae65e3095411f4f6" providerId="LiveId" clId="{B5FB1D19-3686-5864-8406-9C86D14C8DC2}" dt="2025-12-06T10:43:41.966" v="12228" actId="20577"/>
        <pc:sldMkLst>
          <pc:docMk/>
          <pc:sldMk cId="574385214" sldId="314"/>
        </pc:sldMkLst>
        <pc:spChg chg="mod">
          <ac:chgData name="Jessica Bertram" userId="ae65e3095411f4f6" providerId="LiveId" clId="{B5FB1D19-3686-5864-8406-9C86D14C8DC2}" dt="2025-12-06T10:43:41.966" v="12228" actId="20577"/>
          <ac:spMkLst>
            <pc:docMk/>
            <pc:sldMk cId="574385214" sldId="314"/>
            <ac:spMk id="8" creationId="{B0C1BE60-4CF4-2360-D7A4-ADD39064FB23}"/>
          </ac:spMkLst>
        </pc:spChg>
        <pc:graphicFrameChg chg="add mod modGraphic">
          <ac:chgData name="Jessica Bertram" userId="ae65e3095411f4f6" providerId="LiveId" clId="{B5FB1D19-3686-5864-8406-9C86D14C8DC2}" dt="2025-12-06T10:43:26.557" v="12224" actId="255"/>
          <ac:graphicFrameMkLst>
            <pc:docMk/>
            <pc:sldMk cId="574385214" sldId="314"/>
            <ac:graphicFrameMk id="5" creationId="{FF78A356-4BCA-04F8-CD6F-F24CF1B62EED}"/>
          </ac:graphicFrameMkLst>
        </pc:graphicFrameChg>
      </pc:sldChg>
      <pc:sldChg chg="addSp delSp modSp add mod">
        <pc:chgData name="Jessica Bertram" userId="ae65e3095411f4f6" providerId="LiveId" clId="{B5FB1D19-3686-5864-8406-9C86D14C8DC2}" dt="2025-12-06T10:49:28.527" v="12303" actId="1076"/>
        <pc:sldMkLst>
          <pc:docMk/>
          <pc:sldMk cId="4043484350" sldId="315"/>
        </pc:sldMkLst>
        <pc:spChg chg="mod">
          <ac:chgData name="Jessica Bertram" userId="ae65e3095411f4f6" providerId="LiveId" clId="{B5FB1D19-3686-5864-8406-9C86D14C8DC2}" dt="2025-12-06T10:46:24.679" v="12283" actId="20577"/>
          <ac:spMkLst>
            <pc:docMk/>
            <pc:sldMk cId="4043484350" sldId="315"/>
            <ac:spMk id="5" creationId="{9C9C95AA-8154-9961-EE87-704C3C971A6F}"/>
          </ac:spMkLst>
        </pc:spChg>
        <pc:spChg chg="add mod">
          <ac:chgData name="Jessica Bertram" userId="ae65e3095411f4f6" providerId="LiveId" clId="{B5FB1D19-3686-5864-8406-9C86D14C8DC2}" dt="2025-12-06T10:49:28.527" v="12303" actId="1076"/>
          <ac:spMkLst>
            <pc:docMk/>
            <pc:sldMk cId="4043484350" sldId="315"/>
            <ac:spMk id="7" creationId="{CDE82FAE-14C0-5E03-A96F-2E0331E552CB}"/>
          </ac:spMkLst>
        </pc:spChg>
        <pc:spChg chg="mod">
          <ac:chgData name="Jessica Bertram" userId="ae65e3095411f4f6" providerId="LiveId" clId="{B5FB1D19-3686-5864-8406-9C86D14C8DC2}" dt="2025-12-06T10:46:09.072" v="12246" actId="20577"/>
          <ac:spMkLst>
            <pc:docMk/>
            <pc:sldMk cId="4043484350" sldId="315"/>
            <ac:spMk id="14" creationId="{D150D662-05BD-8407-C900-4644CF0634E1}"/>
          </ac:spMkLst>
        </pc:spChg>
      </pc:sldChg>
      <pc:sldChg chg="addSp delSp modSp add mod">
        <pc:chgData name="Jessica Bertram" userId="ae65e3095411f4f6" providerId="LiveId" clId="{B5FB1D19-3686-5864-8406-9C86D14C8DC2}" dt="2025-12-06T10:54:42.058" v="12362"/>
        <pc:sldMkLst>
          <pc:docMk/>
          <pc:sldMk cId="602868491" sldId="316"/>
        </pc:sldMkLst>
        <pc:spChg chg="add mod">
          <ac:chgData name="Jessica Bertram" userId="ae65e3095411f4f6" providerId="LiveId" clId="{B5FB1D19-3686-5864-8406-9C86D14C8DC2}" dt="2025-12-06T10:54:04.089" v="12354" actId="1035"/>
          <ac:spMkLst>
            <pc:docMk/>
            <pc:sldMk cId="602868491" sldId="316"/>
            <ac:spMk id="11" creationId="{53C3778E-A437-A843-7DB9-F06C3887EB5F}"/>
          </ac:spMkLst>
        </pc:spChg>
        <pc:spChg chg="add mod">
          <ac:chgData name="Jessica Bertram" userId="ae65e3095411f4f6" providerId="LiveId" clId="{B5FB1D19-3686-5864-8406-9C86D14C8DC2}" dt="2025-12-06T10:50:17.851" v="12325" actId="20577"/>
          <ac:spMkLst>
            <pc:docMk/>
            <pc:sldMk cId="602868491" sldId="316"/>
            <ac:spMk id="12" creationId="{A667C2ED-B18C-10B8-CEC7-E8798EC745F7}"/>
          </ac:spMkLst>
        </pc:spChg>
        <pc:spChg chg="add mod">
          <ac:chgData name="Jessica Bertram" userId="ae65e3095411f4f6" providerId="LiveId" clId="{B5FB1D19-3686-5864-8406-9C86D14C8DC2}" dt="2025-12-06T10:54:06.936" v="12355" actId="1076"/>
          <ac:spMkLst>
            <pc:docMk/>
            <pc:sldMk cId="602868491" sldId="316"/>
            <ac:spMk id="15" creationId="{BDA8DCB6-9BA4-A9A9-FB05-56F4F129F3BB}"/>
          </ac:spMkLst>
        </pc:spChg>
        <pc:picChg chg="add mod">
          <ac:chgData name="Jessica Bertram" userId="ae65e3095411f4f6" providerId="LiveId" clId="{B5FB1D19-3686-5864-8406-9C86D14C8DC2}" dt="2025-12-06T10:49:45.398" v="12305"/>
          <ac:picMkLst>
            <pc:docMk/>
            <pc:sldMk cId="602868491" sldId="316"/>
            <ac:picMk id="6" creationId="{A5AF70FB-1D31-E01F-89A3-72F0FF5BDEDA}"/>
          </ac:picMkLst>
        </pc:picChg>
        <pc:picChg chg="add mod">
          <ac:chgData name="Jessica Bertram" userId="ae65e3095411f4f6" providerId="LiveId" clId="{B5FB1D19-3686-5864-8406-9C86D14C8DC2}" dt="2025-12-06T10:53:51.003" v="12347" actId="1076"/>
          <ac:picMkLst>
            <pc:docMk/>
            <pc:sldMk cId="602868491" sldId="316"/>
            <ac:picMk id="21" creationId="{BC196499-D50C-B769-0E58-5713F37A0CCA}"/>
          </ac:picMkLst>
        </pc:picChg>
        <pc:picChg chg="add mod">
          <ac:chgData name="Jessica Bertram" userId="ae65e3095411f4f6" providerId="LiveId" clId="{B5FB1D19-3686-5864-8406-9C86D14C8DC2}" dt="2025-12-06T10:54:42.058" v="12362"/>
          <ac:picMkLst>
            <pc:docMk/>
            <pc:sldMk cId="602868491" sldId="316"/>
            <ac:picMk id="22" creationId="{FB496A98-44B8-3AB5-5DEF-8FE60566BE56}"/>
          </ac:picMkLst>
        </pc:picChg>
      </pc:sldChg>
      <pc:sldChg chg="addSp delSp modSp add mod">
        <pc:chgData name="Jessica Bertram" userId="ae65e3095411f4f6" providerId="LiveId" clId="{B5FB1D19-3686-5864-8406-9C86D14C8DC2}" dt="2025-12-06T10:56:22.459" v="12408" actId="1076"/>
        <pc:sldMkLst>
          <pc:docMk/>
          <pc:sldMk cId="4291723201" sldId="317"/>
        </pc:sldMkLst>
        <pc:spChg chg="mod">
          <ac:chgData name="Jessica Bertram" userId="ae65e3095411f4f6" providerId="LiveId" clId="{B5FB1D19-3686-5864-8406-9C86D14C8DC2}" dt="2025-12-06T10:55:09.934" v="12382" actId="14100"/>
          <ac:spMkLst>
            <pc:docMk/>
            <pc:sldMk cId="4291723201" sldId="317"/>
            <ac:spMk id="12" creationId="{53EA233A-EA20-401B-8CAA-223A6DB42ABD}"/>
          </ac:spMkLst>
        </pc:spChg>
        <pc:spChg chg="add mod">
          <ac:chgData name="Jessica Bertram" userId="ae65e3095411f4f6" providerId="LiveId" clId="{B5FB1D19-3686-5864-8406-9C86D14C8DC2}" dt="2025-12-06T10:55:42.344" v="12397" actId="1076"/>
          <ac:spMkLst>
            <pc:docMk/>
            <pc:sldMk cId="4291723201" sldId="317"/>
            <ac:spMk id="18" creationId="{998A6A5C-E146-42EA-D827-366B19789E70}"/>
          </ac:spMkLst>
        </pc:spChg>
        <pc:spChg chg="add mod">
          <ac:chgData name="Jessica Bertram" userId="ae65e3095411f4f6" providerId="LiveId" clId="{B5FB1D19-3686-5864-8406-9C86D14C8DC2}" dt="2025-12-06T10:56:19.591" v="12407" actId="1076"/>
          <ac:spMkLst>
            <pc:docMk/>
            <pc:sldMk cId="4291723201" sldId="317"/>
            <ac:spMk id="22" creationId="{5D3840BB-2F1B-B668-F530-EF502169014B}"/>
          </ac:spMkLst>
        </pc:spChg>
        <pc:picChg chg="add mod">
          <ac:chgData name="Jessica Bertram" userId="ae65e3095411f4f6" providerId="LiveId" clId="{B5FB1D19-3686-5864-8406-9C86D14C8DC2}" dt="2025-12-06T10:54:38.423" v="12360" actId="1036"/>
          <ac:picMkLst>
            <pc:docMk/>
            <pc:sldMk cId="4291723201" sldId="317"/>
            <ac:picMk id="7" creationId="{5357E6FD-B59C-9406-289C-C57EAC50FFDC}"/>
          </ac:picMkLst>
        </pc:picChg>
        <pc:picChg chg="add mod">
          <ac:chgData name="Jessica Bertram" userId="ae65e3095411f4f6" providerId="LiveId" clId="{B5FB1D19-3686-5864-8406-9C86D14C8DC2}" dt="2025-12-06T10:56:22.459" v="12408" actId="1076"/>
          <ac:picMkLst>
            <pc:docMk/>
            <pc:sldMk cId="4291723201" sldId="317"/>
            <ac:picMk id="9" creationId="{23245454-69D9-2C65-EF3C-D30BB86950A4}"/>
          </ac:picMkLst>
        </pc:picChg>
      </pc:sldChg>
      <pc:sldChg chg="addSp delSp modSp add mod">
        <pc:chgData name="Jessica Bertram" userId="ae65e3095411f4f6" providerId="LiveId" clId="{B5FB1D19-3686-5864-8406-9C86D14C8DC2}" dt="2025-12-06T10:57:15.285" v="12428" actId="207"/>
        <pc:sldMkLst>
          <pc:docMk/>
          <pc:sldMk cId="3606695442" sldId="318"/>
        </pc:sldMkLst>
        <pc:spChg chg="add mod">
          <ac:chgData name="Jessica Bertram" userId="ae65e3095411f4f6" providerId="LiveId" clId="{B5FB1D19-3686-5864-8406-9C86D14C8DC2}" dt="2025-12-06T10:57:15.285" v="12428" actId="207"/>
          <ac:spMkLst>
            <pc:docMk/>
            <pc:sldMk cId="3606695442" sldId="318"/>
            <ac:spMk id="15" creationId="{C63AFD54-F42D-AB6B-4F06-88B0EFD4227B}"/>
          </ac:spMkLst>
        </pc:spChg>
        <pc:picChg chg="add mod">
          <ac:chgData name="Jessica Bertram" userId="ae65e3095411f4f6" providerId="LiveId" clId="{B5FB1D19-3686-5864-8406-9C86D14C8DC2}" dt="2025-12-06T10:57:09.640" v="12426" actId="1076"/>
          <ac:picMkLst>
            <pc:docMk/>
            <pc:sldMk cId="3606695442" sldId="318"/>
            <ac:picMk id="11" creationId="{CC4707F3-8FD1-21DE-7781-85075E3A88F1}"/>
          </ac:picMkLst>
        </pc:picChg>
      </pc:sldChg>
      <pc:sldChg chg="addSp delSp modSp add mod">
        <pc:chgData name="Jessica Bertram" userId="ae65e3095411f4f6" providerId="LiveId" clId="{B5FB1D19-3686-5864-8406-9C86D14C8DC2}" dt="2025-12-06T10:58:47.704" v="12475" actId="14100"/>
        <pc:sldMkLst>
          <pc:docMk/>
          <pc:sldMk cId="3418114721" sldId="319"/>
        </pc:sldMkLst>
        <pc:spChg chg="mod">
          <ac:chgData name="Jessica Bertram" userId="ae65e3095411f4f6" providerId="LiveId" clId="{B5FB1D19-3686-5864-8406-9C86D14C8DC2}" dt="2025-12-06T10:58:12.579" v="12465" actId="1036"/>
          <ac:spMkLst>
            <pc:docMk/>
            <pc:sldMk cId="3418114721" sldId="319"/>
            <ac:spMk id="12" creationId="{7B36FAC0-9DCD-C5CF-30E0-2C275640F5C4}"/>
          </ac:spMkLst>
        </pc:spChg>
        <pc:spChg chg="add mod">
          <ac:chgData name="Jessica Bertram" userId="ae65e3095411f4f6" providerId="LiveId" clId="{B5FB1D19-3686-5864-8406-9C86D14C8DC2}" dt="2025-12-06T10:58:18.938" v="12468" actId="1036"/>
          <ac:spMkLst>
            <pc:docMk/>
            <pc:sldMk cId="3418114721" sldId="319"/>
            <ac:spMk id="16" creationId="{57BAA540-823A-BA39-DABA-2C286FC85A41}"/>
          </ac:spMkLst>
        </pc:spChg>
        <pc:picChg chg="add mod">
          <ac:chgData name="Jessica Bertram" userId="ae65e3095411f4f6" providerId="LiveId" clId="{B5FB1D19-3686-5864-8406-9C86D14C8DC2}" dt="2025-12-06T10:57:33.793" v="12432"/>
          <ac:picMkLst>
            <pc:docMk/>
            <pc:sldMk cId="3418114721" sldId="319"/>
            <ac:picMk id="9" creationId="{5A2D0E56-E3B1-FF05-1073-86C68B06F722}"/>
          </ac:picMkLst>
        </pc:picChg>
        <pc:picChg chg="add mod">
          <ac:chgData name="Jessica Bertram" userId="ae65e3095411f4f6" providerId="LiveId" clId="{B5FB1D19-3686-5864-8406-9C86D14C8DC2}" dt="2025-12-06T10:58:47.704" v="12475" actId="14100"/>
          <ac:picMkLst>
            <pc:docMk/>
            <pc:sldMk cId="3418114721" sldId="319"/>
            <ac:picMk id="19" creationId="{5E3CA6F0-8B09-3C66-696B-A0E0691DE38D}"/>
          </ac:picMkLst>
        </pc:picChg>
      </pc:sldChg>
      <pc:sldChg chg="addSp delSp modSp add mod">
        <pc:chgData name="Jessica Bertram" userId="ae65e3095411f4f6" providerId="LiveId" clId="{B5FB1D19-3686-5864-8406-9C86D14C8DC2}" dt="2025-12-06T11:02:29.962" v="12544" actId="207"/>
        <pc:sldMkLst>
          <pc:docMk/>
          <pc:sldMk cId="4225773059" sldId="320"/>
        </pc:sldMkLst>
        <pc:spChg chg="add mod">
          <ac:chgData name="Jessica Bertram" userId="ae65e3095411f4f6" providerId="LiveId" clId="{B5FB1D19-3686-5864-8406-9C86D14C8DC2}" dt="2025-12-06T11:02:29.962" v="12544" actId="207"/>
          <ac:spMkLst>
            <pc:docMk/>
            <pc:sldMk cId="4225773059" sldId="320"/>
            <ac:spMk id="7" creationId="{65618D73-BC90-A3A5-D4B9-2B7F63033861}"/>
          </ac:spMkLst>
        </pc:spChg>
        <pc:spChg chg="mod">
          <ac:chgData name="Jessica Bertram" userId="ae65e3095411f4f6" providerId="LiveId" clId="{B5FB1D19-3686-5864-8406-9C86D14C8DC2}" dt="2025-12-06T10:59:53.031" v="12504" actId="1035"/>
          <ac:spMkLst>
            <pc:docMk/>
            <pc:sldMk cId="4225773059" sldId="320"/>
            <ac:spMk id="12" creationId="{440B8C45-D297-A2EE-D16E-05E71C45D440}"/>
          </ac:spMkLst>
        </pc:spChg>
        <pc:spChg chg="mod">
          <ac:chgData name="Jessica Bertram" userId="ae65e3095411f4f6" providerId="LiveId" clId="{B5FB1D19-3686-5864-8406-9C86D14C8DC2}" dt="2025-12-06T10:59:14.766" v="12482" actId="20577"/>
          <ac:spMkLst>
            <pc:docMk/>
            <pc:sldMk cId="4225773059" sldId="320"/>
            <ac:spMk id="14" creationId="{6AE3DC20-0D81-8547-1E93-B2F0AEBA06A7}"/>
          </ac:spMkLst>
        </pc:spChg>
        <pc:graphicFrameChg chg="add mod modGraphic">
          <ac:chgData name="Jessica Bertram" userId="ae65e3095411f4f6" providerId="LiveId" clId="{B5FB1D19-3686-5864-8406-9C86D14C8DC2}" dt="2025-12-06T11:02:19.213" v="12540" actId="1076"/>
          <ac:graphicFrameMkLst>
            <pc:docMk/>
            <pc:sldMk cId="4225773059" sldId="320"/>
            <ac:graphicFrameMk id="20" creationId="{A2D91CA7-68C8-112F-F9E3-66D5571EEBE3}"/>
          </ac:graphicFrameMkLst>
        </pc:graphicFrameChg>
        <pc:picChg chg="add mod">
          <ac:chgData name="Jessica Bertram" userId="ae65e3095411f4f6" providerId="LiveId" clId="{B5FB1D19-3686-5864-8406-9C86D14C8DC2}" dt="2025-12-06T11:00:43.816" v="12513" actId="14100"/>
          <ac:picMkLst>
            <pc:docMk/>
            <pc:sldMk cId="4225773059" sldId="320"/>
            <ac:picMk id="13" creationId="{69543FB4-CE5B-7D82-E45F-3FCFE1891B67}"/>
          </ac:picMkLst>
        </pc:picChg>
        <pc:picChg chg="add mod">
          <ac:chgData name="Jessica Bertram" userId="ae65e3095411f4f6" providerId="LiveId" clId="{B5FB1D19-3686-5864-8406-9C86D14C8DC2}" dt="2025-12-06T11:01:09.799" v="12519" actId="1076"/>
          <ac:picMkLst>
            <pc:docMk/>
            <pc:sldMk cId="4225773059" sldId="320"/>
            <ac:picMk id="18" creationId="{59377F1E-8EA1-32C0-590C-393829859197}"/>
          </ac:picMkLst>
        </pc:picChg>
      </pc:sldChg>
      <pc:sldChg chg="addSp delSp modSp add mod">
        <pc:chgData name="Jessica Bertram" userId="ae65e3095411f4f6" providerId="LiveId" clId="{B5FB1D19-3686-5864-8406-9C86D14C8DC2}" dt="2025-12-06T11:05:20.976" v="12573" actId="207"/>
        <pc:sldMkLst>
          <pc:docMk/>
          <pc:sldMk cId="3728755702" sldId="321"/>
        </pc:sldMkLst>
        <pc:spChg chg="add mod">
          <ac:chgData name="Jessica Bertram" userId="ae65e3095411f4f6" providerId="LiveId" clId="{B5FB1D19-3686-5864-8406-9C86D14C8DC2}" dt="2025-12-06T11:05:20.976" v="12573" actId="207"/>
          <ac:spMkLst>
            <pc:docMk/>
            <pc:sldMk cId="3728755702" sldId="321"/>
            <ac:spMk id="11" creationId="{B67274A0-BBB0-ACBA-33EA-5E74E63DB9B1}"/>
          </ac:spMkLst>
        </pc:spChg>
        <pc:picChg chg="add mod">
          <ac:chgData name="Jessica Bertram" userId="ae65e3095411f4f6" providerId="LiveId" clId="{B5FB1D19-3686-5864-8406-9C86D14C8DC2}" dt="2025-12-06T11:04:39.926" v="12563" actId="14100"/>
          <ac:picMkLst>
            <pc:docMk/>
            <pc:sldMk cId="3728755702" sldId="321"/>
            <ac:picMk id="16" creationId="{2DF2307C-145B-BE44-8E09-C7FA0ADD46B8}"/>
          </ac:picMkLst>
        </pc:picChg>
        <pc:picChg chg="add mod">
          <ac:chgData name="Jessica Bertram" userId="ae65e3095411f4f6" providerId="LiveId" clId="{B5FB1D19-3686-5864-8406-9C86D14C8DC2}" dt="2025-12-06T11:05:02.559" v="12569" actId="14100"/>
          <ac:picMkLst>
            <pc:docMk/>
            <pc:sldMk cId="3728755702" sldId="321"/>
            <ac:picMk id="21" creationId="{6CC89AA0-00A7-64D9-D35D-AEBE691F6BC7}"/>
          </ac:picMkLst>
        </pc:picChg>
      </pc:sldChg>
      <pc:sldChg chg="addSp delSp modSp add mod">
        <pc:chgData name="Jessica Bertram" userId="ae65e3095411f4f6" providerId="LiveId" clId="{B5FB1D19-3686-5864-8406-9C86D14C8DC2}" dt="2025-12-06T11:05:51.022" v="12584" actId="20577"/>
        <pc:sldMkLst>
          <pc:docMk/>
          <pc:sldMk cId="3513980177" sldId="322"/>
        </pc:sldMkLst>
        <pc:spChg chg="add mod">
          <ac:chgData name="Jessica Bertram" userId="ae65e3095411f4f6" providerId="LiveId" clId="{B5FB1D19-3686-5864-8406-9C86D14C8DC2}" dt="2025-12-06T11:05:38.742" v="12576"/>
          <ac:spMkLst>
            <pc:docMk/>
            <pc:sldMk cId="3513980177" sldId="322"/>
            <ac:spMk id="6" creationId="{E98910C4-D203-B1DD-EB47-E5225DF170BD}"/>
          </ac:spMkLst>
        </pc:spChg>
        <pc:spChg chg="mod">
          <ac:chgData name="Jessica Bertram" userId="ae65e3095411f4f6" providerId="LiveId" clId="{B5FB1D19-3686-5864-8406-9C86D14C8DC2}" dt="2025-12-06T11:05:51.022" v="12584" actId="20577"/>
          <ac:spMkLst>
            <pc:docMk/>
            <pc:sldMk cId="3513980177" sldId="322"/>
            <ac:spMk id="11" creationId="{E35F91C4-A765-B8F3-6877-8E7AA20C45E1}"/>
          </ac:spMkLst>
        </pc:spChg>
        <pc:spChg chg="mod">
          <ac:chgData name="Jessica Bertram" userId="ae65e3095411f4f6" providerId="LiveId" clId="{B5FB1D19-3686-5864-8406-9C86D14C8DC2}" dt="2025-12-06T11:05:41.398" v="12578" actId="20577"/>
          <ac:spMkLst>
            <pc:docMk/>
            <pc:sldMk cId="3513980177" sldId="322"/>
            <ac:spMk id="14" creationId="{2A49A902-41A5-078E-28BC-C5D7000C1E52}"/>
          </ac:spMkLst>
        </pc:spChg>
      </pc:sldChg>
      <pc:sldChg chg="addSp delSp modSp add mod">
        <pc:chgData name="Jessica Bertram" userId="ae65e3095411f4f6" providerId="LiveId" clId="{B5FB1D19-3686-5864-8406-9C86D14C8DC2}" dt="2025-12-06T11:06:59.322" v="12648" actId="1036"/>
        <pc:sldMkLst>
          <pc:docMk/>
          <pc:sldMk cId="3322152304" sldId="323"/>
        </pc:sldMkLst>
        <pc:spChg chg="mod">
          <ac:chgData name="Jessica Bertram" userId="ae65e3095411f4f6" providerId="LiveId" clId="{B5FB1D19-3686-5864-8406-9C86D14C8DC2}" dt="2025-12-06T11:06:14.611" v="12611" actId="20577"/>
          <ac:spMkLst>
            <pc:docMk/>
            <pc:sldMk cId="3322152304" sldId="323"/>
            <ac:spMk id="6" creationId="{9CD9BD9F-6B5E-AED9-47FC-76C33F3A069A}"/>
          </ac:spMkLst>
        </pc:spChg>
        <pc:spChg chg="add mod">
          <ac:chgData name="Jessica Bertram" userId="ae65e3095411f4f6" providerId="LiveId" clId="{B5FB1D19-3686-5864-8406-9C86D14C8DC2}" dt="2025-12-06T11:06:59.322" v="12648" actId="1036"/>
          <ac:spMkLst>
            <pc:docMk/>
            <pc:sldMk cId="3322152304" sldId="323"/>
            <ac:spMk id="7" creationId="{70815AEE-51E7-3736-9926-ECDD1AE20A1C}"/>
          </ac:spMkLst>
        </pc:spChg>
        <pc:spChg chg="mod">
          <ac:chgData name="Jessica Bertram" userId="ae65e3095411f4f6" providerId="LiveId" clId="{B5FB1D19-3686-5864-8406-9C86D14C8DC2}" dt="2025-12-06T11:06:54.722" v="12646" actId="1076"/>
          <ac:spMkLst>
            <pc:docMk/>
            <pc:sldMk cId="3322152304" sldId="323"/>
            <ac:spMk id="13" creationId="{CB42CE0E-718F-50A9-8F04-FA1A24D834A1}"/>
          </ac:spMkLst>
        </pc:spChg>
        <pc:spChg chg="mod">
          <ac:chgData name="Jessica Bertram" userId="ae65e3095411f4f6" providerId="LiveId" clId="{B5FB1D19-3686-5864-8406-9C86D14C8DC2}" dt="2025-12-06T11:06:20.350" v="12613" actId="20577"/>
          <ac:spMkLst>
            <pc:docMk/>
            <pc:sldMk cId="3322152304" sldId="323"/>
            <ac:spMk id="14" creationId="{D7D75437-DF17-7649-F30C-BB66371F1662}"/>
          </ac:spMkLst>
        </pc:spChg>
      </pc:sldChg>
      <pc:sldChg chg="addSp delSp modSp add mod">
        <pc:chgData name="Jessica Bertram" userId="ae65e3095411f4f6" providerId="LiveId" clId="{B5FB1D19-3686-5864-8406-9C86D14C8DC2}" dt="2025-12-06T11:08:25.052" v="12694" actId="1076"/>
        <pc:sldMkLst>
          <pc:docMk/>
          <pc:sldMk cId="2687494020" sldId="324"/>
        </pc:sldMkLst>
        <pc:spChg chg="add mod">
          <ac:chgData name="Jessica Bertram" userId="ae65e3095411f4f6" providerId="LiveId" clId="{B5FB1D19-3686-5864-8406-9C86D14C8DC2}" dt="2025-12-06T11:08:17.160" v="12692" actId="1035"/>
          <ac:spMkLst>
            <pc:docMk/>
            <pc:sldMk cId="2687494020" sldId="324"/>
            <ac:spMk id="12" creationId="{AB3EFAA2-8BB8-BF34-D7D4-1FDE133671EA}"/>
          </ac:spMkLst>
        </pc:spChg>
        <pc:spChg chg="add mod">
          <ac:chgData name="Jessica Bertram" userId="ae65e3095411f4f6" providerId="LiveId" clId="{B5FB1D19-3686-5864-8406-9C86D14C8DC2}" dt="2025-12-06T11:08:15.320" v="12690" actId="1035"/>
          <ac:spMkLst>
            <pc:docMk/>
            <pc:sldMk cId="2687494020" sldId="324"/>
            <ac:spMk id="15" creationId="{4CDBB371-5AAC-246E-6579-E7D98F3FF7CB}"/>
          </ac:spMkLst>
        </pc:spChg>
        <pc:picChg chg="add mod">
          <ac:chgData name="Jessica Bertram" userId="ae65e3095411f4f6" providerId="LiveId" clId="{B5FB1D19-3686-5864-8406-9C86D14C8DC2}" dt="2025-12-06T11:07:15.354" v="12650"/>
          <ac:picMkLst>
            <pc:docMk/>
            <pc:sldMk cId="2687494020" sldId="324"/>
            <ac:picMk id="5" creationId="{DF84CB9D-3C4D-C640-1831-72166DDC9E6D}"/>
          </ac:picMkLst>
        </pc:picChg>
        <pc:picChg chg="add mod">
          <ac:chgData name="Jessica Bertram" userId="ae65e3095411f4f6" providerId="LiveId" clId="{B5FB1D19-3686-5864-8406-9C86D14C8DC2}" dt="2025-12-06T11:08:25.052" v="12694" actId="1076"/>
          <ac:picMkLst>
            <pc:docMk/>
            <pc:sldMk cId="2687494020" sldId="324"/>
            <ac:picMk id="9" creationId="{04D9F2D7-8C8C-35F9-3550-D6911451C731}"/>
          </ac:picMkLst>
        </pc:picChg>
      </pc:sldChg>
      <pc:sldChg chg="addSp delSp modSp add mod">
        <pc:chgData name="Jessica Bertram" userId="ae65e3095411f4f6" providerId="LiveId" clId="{B5FB1D19-3686-5864-8406-9C86D14C8DC2}" dt="2025-12-06T11:11:21.310" v="12756" actId="1036"/>
        <pc:sldMkLst>
          <pc:docMk/>
          <pc:sldMk cId="2737177283" sldId="325"/>
        </pc:sldMkLst>
        <pc:spChg chg="mod">
          <ac:chgData name="Jessica Bertram" userId="ae65e3095411f4f6" providerId="LiveId" clId="{B5FB1D19-3686-5864-8406-9C86D14C8DC2}" dt="2025-12-06T11:08:43.168" v="12706" actId="1076"/>
          <ac:spMkLst>
            <pc:docMk/>
            <pc:sldMk cId="2737177283" sldId="325"/>
            <ac:spMk id="15" creationId="{611CADDD-B915-0421-366C-D54DA44AB65D}"/>
          </ac:spMkLst>
        </pc:spChg>
        <pc:spChg chg="add mod">
          <ac:chgData name="Jessica Bertram" userId="ae65e3095411f4f6" providerId="LiveId" clId="{B5FB1D19-3686-5864-8406-9C86D14C8DC2}" dt="2025-12-06T11:10:07.435" v="12734" actId="14100"/>
          <ac:spMkLst>
            <pc:docMk/>
            <pc:sldMk cId="2737177283" sldId="325"/>
            <ac:spMk id="23" creationId="{6271CCD6-4F0A-A4DB-FFF7-4E7A2792DBBC}"/>
          </ac:spMkLst>
        </pc:spChg>
        <pc:spChg chg="add mod">
          <ac:chgData name="Jessica Bertram" userId="ae65e3095411f4f6" providerId="LiveId" clId="{B5FB1D19-3686-5864-8406-9C86D14C8DC2}" dt="2025-12-06T11:10:32.665" v="12741" actId="1076"/>
          <ac:spMkLst>
            <pc:docMk/>
            <pc:sldMk cId="2737177283" sldId="325"/>
            <ac:spMk id="25" creationId="{0F1843DE-C179-56DA-6A2D-F3CB5B075D4C}"/>
          </ac:spMkLst>
        </pc:spChg>
        <pc:spChg chg="add mod">
          <ac:chgData name="Jessica Bertram" userId="ae65e3095411f4f6" providerId="LiveId" clId="{B5FB1D19-3686-5864-8406-9C86D14C8DC2}" dt="2025-12-06T11:10:29.265" v="12740" actId="1076"/>
          <ac:spMkLst>
            <pc:docMk/>
            <pc:sldMk cId="2737177283" sldId="325"/>
            <ac:spMk id="27" creationId="{DBBF3B80-E2AA-3146-A294-62DC95BEA9CE}"/>
          </ac:spMkLst>
        </pc:spChg>
        <pc:picChg chg="add mod">
          <ac:chgData name="Jessica Bertram" userId="ae65e3095411f4f6" providerId="LiveId" clId="{B5FB1D19-3686-5864-8406-9C86D14C8DC2}" dt="2025-12-06T11:10:39.615" v="12744" actId="1076"/>
          <ac:picMkLst>
            <pc:docMk/>
            <pc:sldMk cId="2737177283" sldId="325"/>
            <ac:picMk id="20" creationId="{5E96D10B-FF0B-7A37-9746-6A4C9D211485}"/>
          </ac:picMkLst>
        </pc:picChg>
        <pc:picChg chg="add mod">
          <ac:chgData name="Jessica Bertram" userId="ae65e3095411f4f6" providerId="LiveId" clId="{B5FB1D19-3686-5864-8406-9C86D14C8DC2}" dt="2025-12-06T11:10:46.181" v="12747" actId="1076"/>
          <ac:picMkLst>
            <pc:docMk/>
            <pc:sldMk cId="2737177283" sldId="325"/>
            <ac:picMk id="21" creationId="{47724EC9-1049-0507-93BF-69B5E8821109}"/>
          </ac:picMkLst>
        </pc:picChg>
        <pc:picChg chg="add mod">
          <ac:chgData name="Jessica Bertram" userId="ae65e3095411f4f6" providerId="LiveId" clId="{B5FB1D19-3686-5864-8406-9C86D14C8DC2}" dt="2025-12-06T11:11:21.310" v="12756" actId="1036"/>
          <ac:picMkLst>
            <pc:docMk/>
            <pc:sldMk cId="2737177283" sldId="325"/>
            <ac:picMk id="29" creationId="{1C901FC5-6FD7-874B-8379-FB54335CFC7B}"/>
          </ac:picMkLst>
        </pc:picChg>
      </pc:sldChg>
      <pc:sldChg chg="addSp delSp modSp add mod">
        <pc:chgData name="Jessica Bertram" userId="ae65e3095411f4f6" providerId="LiveId" clId="{B5FB1D19-3686-5864-8406-9C86D14C8DC2}" dt="2025-12-06T11:15:15.041" v="12885" actId="1076"/>
        <pc:sldMkLst>
          <pc:docMk/>
          <pc:sldMk cId="3533815382" sldId="326"/>
        </pc:sldMkLst>
        <pc:spChg chg="add mod">
          <ac:chgData name="Jessica Bertram" userId="ae65e3095411f4f6" providerId="LiveId" clId="{B5FB1D19-3686-5864-8406-9C86D14C8DC2}" dt="2025-12-06T11:13:59.964" v="12846" actId="21"/>
          <ac:spMkLst>
            <pc:docMk/>
            <pc:sldMk cId="3533815382" sldId="326"/>
            <ac:spMk id="11" creationId="{897BAB8D-8AF3-39BC-2108-942E2D276922}"/>
          </ac:spMkLst>
        </pc:spChg>
        <pc:spChg chg="mod">
          <ac:chgData name="Jessica Bertram" userId="ae65e3095411f4f6" providerId="LiveId" clId="{B5FB1D19-3686-5864-8406-9C86D14C8DC2}" dt="2025-12-06T11:11:37.976" v="12775" actId="20577"/>
          <ac:spMkLst>
            <pc:docMk/>
            <pc:sldMk cId="3533815382" sldId="326"/>
            <ac:spMk id="15" creationId="{5DE2A67C-1AAF-64E1-7F69-7D78844C48BC}"/>
          </ac:spMkLst>
        </pc:spChg>
        <pc:spChg chg="add mod">
          <ac:chgData name="Jessica Bertram" userId="ae65e3095411f4f6" providerId="LiveId" clId="{B5FB1D19-3686-5864-8406-9C86D14C8DC2}" dt="2025-12-06T11:14:08.724" v="12850" actId="1076"/>
          <ac:spMkLst>
            <pc:docMk/>
            <pc:sldMk cId="3533815382" sldId="326"/>
            <ac:spMk id="26" creationId="{15B43342-92BE-2A11-3B8C-61474A103EC8}"/>
          </ac:spMkLst>
        </pc:spChg>
        <pc:spChg chg="add mod">
          <ac:chgData name="Jessica Bertram" userId="ae65e3095411f4f6" providerId="LiveId" clId="{B5FB1D19-3686-5864-8406-9C86D14C8DC2}" dt="2025-12-06T11:15:09.824" v="12883" actId="207"/>
          <ac:spMkLst>
            <pc:docMk/>
            <pc:sldMk cId="3533815382" sldId="326"/>
            <ac:spMk id="30" creationId="{1C5BE2BB-5DD2-27CC-4852-4B826196DF70}"/>
          </ac:spMkLst>
        </pc:spChg>
        <pc:spChg chg="add mod">
          <ac:chgData name="Jessica Bertram" userId="ae65e3095411f4f6" providerId="LiveId" clId="{B5FB1D19-3686-5864-8406-9C86D14C8DC2}" dt="2025-12-06T11:15:15.041" v="12885" actId="1076"/>
          <ac:spMkLst>
            <pc:docMk/>
            <pc:sldMk cId="3533815382" sldId="326"/>
            <ac:spMk id="31" creationId="{710097D8-F2E0-144F-8CDC-0A07DC32E14A}"/>
          </ac:spMkLst>
        </pc:spChg>
        <pc:graphicFrameChg chg="add mod modGraphic">
          <ac:chgData name="Jessica Bertram" userId="ae65e3095411f4f6" providerId="LiveId" clId="{B5FB1D19-3686-5864-8406-9C86D14C8DC2}" dt="2025-12-06T11:14:25.407" v="12854" actId="1076"/>
          <ac:graphicFrameMkLst>
            <pc:docMk/>
            <pc:sldMk cId="3533815382" sldId="326"/>
            <ac:graphicFrameMk id="13" creationId="{2F363F67-51C3-EFEB-1E7A-6A14D4A018FE}"/>
          </ac:graphicFrameMkLst>
        </pc:graphicFrameChg>
        <pc:graphicFrameChg chg="add mod">
          <ac:chgData name="Jessica Bertram" userId="ae65e3095411f4f6" providerId="LiveId" clId="{B5FB1D19-3686-5864-8406-9C86D14C8DC2}" dt="2025-12-06T11:14:34.940" v="12855" actId="1076"/>
          <ac:graphicFrameMkLst>
            <pc:docMk/>
            <pc:sldMk cId="3533815382" sldId="326"/>
            <ac:graphicFrameMk id="22" creationId="{FAE20CBE-0798-59AD-5DAC-57BC89CC7A4E}"/>
          </ac:graphicFrameMkLst>
        </pc:graphicFrameChg>
        <pc:picChg chg="add mod">
          <ac:chgData name="Jessica Bertram" userId="ae65e3095411f4f6" providerId="LiveId" clId="{B5FB1D19-3686-5864-8406-9C86D14C8DC2}" dt="2025-12-06T11:11:49.165" v="12777"/>
          <ac:picMkLst>
            <pc:docMk/>
            <pc:sldMk cId="3533815382" sldId="326"/>
            <ac:picMk id="7" creationId="{AF46BDBC-6189-511D-DD81-3D7C69CB94D6}"/>
          </ac:picMkLst>
        </pc:picChg>
        <pc:picChg chg="add mod">
          <ac:chgData name="Jessica Bertram" userId="ae65e3095411f4f6" providerId="LiveId" clId="{B5FB1D19-3686-5864-8406-9C86D14C8DC2}" dt="2025-12-06T11:13:24.493" v="12836" actId="14100"/>
          <ac:picMkLst>
            <pc:docMk/>
            <pc:sldMk cId="3533815382" sldId="326"/>
            <ac:picMk id="12" creationId="{8D017DF8-4752-9B96-D935-E39C642B7E42}"/>
          </ac:picMkLst>
        </pc:picChg>
        <pc:picChg chg="add mod">
          <ac:chgData name="Jessica Bertram" userId="ae65e3095411f4f6" providerId="LiveId" clId="{B5FB1D19-3686-5864-8406-9C86D14C8DC2}" dt="2025-12-06T11:14:36.106" v="12856" actId="1076"/>
          <ac:picMkLst>
            <pc:docMk/>
            <pc:sldMk cId="3533815382" sldId="326"/>
            <ac:picMk id="18" creationId="{EA35A08B-257F-5A08-818E-BB08C54740EE}"/>
          </ac:picMkLst>
        </pc:picChg>
      </pc:sldChg>
      <pc:sldChg chg="addSp delSp modSp add mod">
        <pc:chgData name="Jessica Bertram" userId="ae65e3095411f4f6" providerId="LiveId" clId="{B5FB1D19-3686-5864-8406-9C86D14C8DC2}" dt="2025-12-06T11:17:29.570" v="12910" actId="14100"/>
        <pc:sldMkLst>
          <pc:docMk/>
          <pc:sldMk cId="3002063080" sldId="327"/>
        </pc:sldMkLst>
        <pc:spChg chg="mod">
          <ac:chgData name="Jessica Bertram" userId="ae65e3095411f4f6" providerId="LiveId" clId="{B5FB1D19-3686-5864-8406-9C86D14C8DC2}" dt="2025-12-06T11:15:33.121" v="12890" actId="255"/>
          <ac:spMkLst>
            <pc:docMk/>
            <pc:sldMk cId="3002063080" sldId="327"/>
            <ac:spMk id="11" creationId="{406D3857-6BAA-B2F2-4C31-B1D21BD15199}"/>
          </ac:spMkLst>
        </pc:spChg>
        <pc:spChg chg="mod">
          <ac:chgData name="Jessica Bertram" userId="ae65e3095411f4f6" providerId="LiveId" clId="{B5FB1D19-3686-5864-8406-9C86D14C8DC2}" dt="2025-12-06T11:15:49.729" v="12895" actId="20577"/>
          <ac:spMkLst>
            <pc:docMk/>
            <pc:sldMk cId="3002063080" sldId="327"/>
            <ac:spMk id="26" creationId="{1B52F70A-E828-A959-9154-7B719B83187F}"/>
          </ac:spMkLst>
        </pc:spChg>
        <pc:graphicFrameChg chg="mod modGraphic">
          <ac:chgData name="Jessica Bertram" userId="ae65e3095411f4f6" providerId="LiveId" clId="{B5FB1D19-3686-5864-8406-9C86D14C8DC2}" dt="2025-12-06T11:17:29.570" v="12910" actId="14100"/>
          <ac:graphicFrameMkLst>
            <pc:docMk/>
            <pc:sldMk cId="3002063080" sldId="327"/>
            <ac:graphicFrameMk id="13" creationId="{8936846C-F262-327C-7E88-A58F24198294}"/>
          </ac:graphicFrameMkLst>
        </pc:graphicFrameChg>
        <pc:picChg chg="add mod">
          <ac:chgData name="Jessica Bertram" userId="ae65e3095411f4f6" providerId="LiveId" clId="{B5FB1D19-3686-5864-8406-9C86D14C8DC2}" dt="2025-12-06T11:16:00.287" v="12899" actId="1076"/>
          <ac:picMkLst>
            <pc:docMk/>
            <pc:sldMk cId="3002063080" sldId="327"/>
            <ac:picMk id="5" creationId="{0373B594-A48E-61EB-DC0C-4D56416C3773}"/>
          </ac:picMkLst>
        </pc:picChg>
        <pc:picChg chg="add mod">
          <ac:chgData name="Jessica Bertram" userId="ae65e3095411f4f6" providerId="LiveId" clId="{B5FB1D19-3686-5864-8406-9C86D14C8DC2}" dt="2025-12-06T11:16:28.771" v="12904" actId="1076"/>
          <ac:picMkLst>
            <pc:docMk/>
            <pc:sldMk cId="3002063080" sldId="327"/>
            <ac:picMk id="9" creationId="{80EB8E58-418C-947F-56CB-96DF80FE359A}"/>
          </ac:picMkLst>
        </pc:picChg>
      </pc:sldChg>
      <pc:sldChg chg="addSp delSp modSp add mod">
        <pc:chgData name="Jessica Bertram" userId="ae65e3095411f4f6" providerId="LiveId" clId="{B5FB1D19-3686-5864-8406-9C86D14C8DC2}" dt="2025-12-06T11:18:03.283" v="12924" actId="20577"/>
        <pc:sldMkLst>
          <pc:docMk/>
          <pc:sldMk cId="1184571080" sldId="328"/>
        </pc:sldMkLst>
        <pc:spChg chg="add mod">
          <ac:chgData name="Jessica Bertram" userId="ae65e3095411f4f6" providerId="LiveId" clId="{B5FB1D19-3686-5864-8406-9C86D14C8DC2}" dt="2025-12-06T11:17:52.174" v="12913"/>
          <ac:spMkLst>
            <pc:docMk/>
            <pc:sldMk cId="1184571080" sldId="328"/>
            <ac:spMk id="5" creationId="{40A5EF55-D7A3-12A9-71B9-D59420CD3695}"/>
          </ac:spMkLst>
        </pc:spChg>
        <pc:spChg chg="mod">
          <ac:chgData name="Jessica Bertram" userId="ae65e3095411f4f6" providerId="LiveId" clId="{B5FB1D19-3686-5864-8406-9C86D14C8DC2}" dt="2025-12-06T11:18:03.283" v="12924" actId="20577"/>
          <ac:spMkLst>
            <pc:docMk/>
            <pc:sldMk cId="1184571080" sldId="328"/>
            <ac:spMk id="11" creationId="{5E47D1B0-370B-05A1-8621-D834E88DD36B}"/>
          </ac:spMkLst>
        </pc:spChg>
        <pc:spChg chg="mod">
          <ac:chgData name="Jessica Bertram" userId="ae65e3095411f4f6" providerId="LiveId" clId="{B5FB1D19-3686-5864-8406-9C86D14C8DC2}" dt="2025-12-06T11:17:58.843" v="12915" actId="20577"/>
          <ac:spMkLst>
            <pc:docMk/>
            <pc:sldMk cId="1184571080" sldId="328"/>
            <ac:spMk id="14" creationId="{E3FFDCBF-4FDA-AF87-5D85-BB020C4977E2}"/>
          </ac:spMkLst>
        </pc:spChg>
      </pc:sldChg>
      <pc:sldChg chg="addSp delSp modSp add mod">
        <pc:chgData name="Jessica Bertram" userId="ae65e3095411f4f6" providerId="LiveId" clId="{B5FB1D19-3686-5864-8406-9C86D14C8DC2}" dt="2025-12-06T11:22:06.585" v="12993" actId="208"/>
        <pc:sldMkLst>
          <pc:docMk/>
          <pc:sldMk cId="1115648191" sldId="329"/>
        </pc:sldMkLst>
        <pc:spChg chg="mod">
          <ac:chgData name="Jessica Bertram" userId="ae65e3095411f4f6" providerId="LiveId" clId="{B5FB1D19-3686-5864-8406-9C86D14C8DC2}" dt="2025-12-06T11:18:23.764" v="12935" actId="20577"/>
          <ac:spMkLst>
            <pc:docMk/>
            <pc:sldMk cId="1115648191" sldId="329"/>
            <ac:spMk id="5" creationId="{5ED39A43-CB1F-EA47-0FEF-4BB246B65599}"/>
          </ac:spMkLst>
        </pc:spChg>
        <pc:spChg chg="add mod">
          <ac:chgData name="Jessica Bertram" userId="ae65e3095411f4f6" providerId="LiveId" clId="{B5FB1D19-3686-5864-8406-9C86D14C8DC2}" dt="2025-12-06T11:20:12.625" v="12966" actId="207"/>
          <ac:spMkLst>
            <pc:docMk/>
            <pc:sldMk cId="1115648191" sldId="329"/>
            <ac:spMk id="7" creationId="{AE619EDC-8F62-AAEC-3CB3-B137D63C0CF3}"/>
          </ac:spMkLst>
        </pc:spChg>
        <pc:spChg chg="add mod">
          <ac:chgData name="Jessica Bertram" userId="ae65e3095411f4f6" providerId="LiveId" clId="{B5FB1D19-3686-5864-8406-9C86D14C8DC2}" dt="2025-12-06T11:22:06.585" v="12993" actId="208"/>
          <ac:spMkLst>
            <pc:docMk/>
            <pc:sldMk cId="1115648191" sldId="329"/>
            <ac:spMk id="12" creationId="{1984579C-D7F3-7403-DEE9-F46EB67D6798}"/>
          </ac:spMkLst>
        </pc:spChg>
        <pc:spChg chg="mod">
          <ac:chgData name="Jessica Bertram" userId="ae65e3095411f4f6" providerId="LiveId" clId="{B5FB1D19-3686-5864-8406-9C86D14C8DC2}" dt="2025-12-06T11:18:17.871" v="12927" actId="20577"/>
          <ac:spMkLst>
            <pc:docMk/>
            <pc:sldMk cId="1115648191" sldId="329"/>
            <ac:spMk id="14" creationId="{A8AE8D77-C8A6-2F79-0B59-15C6A8F3FA36}"/>
          </ac:spMkLst>
        </pc:spChg>
      </pc:sldChg>
      <pc:sldChg chg="addSp delSp modSp add mod">
        <pc:chgData name="Jessica Bertram" userId="ae65e3095411f4f6" providerId="LiveId" clId="{B5FB1D19-3686-5864-8406-9C86D14C8DC2}" dt="2025-12-06T11:23:29.241" v="13020" actId="207"/>
        <pc:sldMkLst>
          <pc:docMk/>
          <pc:sldMk cId="448484582" sldId="330"/>
        </pc:sldMkLst>
        <pc:spChg chg="add mod">
          <ac:chgData name="Jessica Bertram" userId="ae65e3095411f4f6" providerId="LiveId" clId="{B5FB1D19-3686-5864-8406-9C86D14C8DC2}" dt="2025-12-06T11:22:53.925" v="13010" actId="1076"/>
          <ac:spMkLst>
            <pc:docMk/>
            <pc:sldMk cId="448484582" sldId="330"/>
            <ac:spMk id="9" creationId="{9A0A608F-5C25-9DF6-6A40-32835F020ECB}"/>
          </ac:spMkLst>
        </pc:spChg>
        <pc:spChg chg="add mod">
          <ac:chgData name="Jessica Bertram" userId="ae65e3095411f4f6" providerId="LiveId" clId="{B5FB1D19-3686-5864-8406-9C86D14C8DC2}" dt="2025-12-06T11:23:29.241" v="13020" actId="207"/>
          <ac:spMkLst>
            <pc:docMk/>
            <pc:sldMk cId="448484582" sldId="330"/>
            <ac:spMk id="18" creationId="{9F75DBD1-1235-1E94-6BB0-1205DF34BFB1}"/>
          </ac:spMkLst>
        </pc:spChg>
        <pc:spChg chg="mod">
          <ac:chgData name="Jessica Bertram" userId="ae65e3095411f4f6" providerId="LiveId" clId="{B5FB1D19-3686-5864-8406-9C86D14C8DC2}" dt="2025-12-06T11:22:51.742" v="13009" actId="1076"/>
          <ac:spMkLst>
            <pc:docMk/>
            <pc:sldMk cId="448484582" sldId="330"/>
            <ac:spMk id="19" creationId="{EC71BDDC-F002-071C-A5BA-AEB75D7667CE}"/>
          </ac:spMkLst>
        </pc:spChg>
      </pc:sldChg>
      <pc:sldChg chg="addSp delSp modSp add mod">
        <pc:chgData name="Jessica Bertram" userId="ae65e3095411f4f6" providerId="LiveId" clId="{B5FB1D19-3686-5864-8406-9C86D14C8DC2}" dt="2025-12-06T11:24:50.988" v="13048" actId="1076"/>
        <pc:sldMkLst>
          <pc:docMk/>
          <pc:sldMk cId="3407223547" sldId="331"/>
        </pc:sldMkLst>
        <pc:spChg chg="add mod">
          <ac:chgData name="Jessica Bertram" userId="ae65e3095411f4f6" providerId="LiveId" clId="{B5FB1D19-3686-5864-8406-9C86D14C8DC2}" dt="2025-12-06T11:24:02.279" v="13026"/>
          <ac:spMkLst>
            <pc:docMk/>
            <pc:sldMk cId="3407223547" sldId="331"/>
            <ac:spMk id="7" creationId="{AF3A800D-3DDE-012C-36E2-D2324AB28879}"/>
          </ac:spMkLst>
        </pc:spChg>
        <pc:spChg chg="add mod">
          <ac:chgData name="Jessica Bertram" userId="ae65e3095411f4f6" providerId="LiveId" clId="{B5FB1D19-3686-5864-8406-9C86D14C8DC2}" dt="2025-12-06T11:24:50.988" v="13048" actId="1076"/>
          <ac:spMkLst>
            <pc:docMk/>
            <pc:sldMk cId="3407223547" sldId="331"/>
            <ac:spMk id="12" creationId="{DA0CC3F0-6E22-35E0-7773-7BB034A6D14E}"/>
          </ac:spMkLst>
        </pc:spChg>
        <pc:picChg chg="add mod">
          <ac:chgData name="Jessica Bertram" userId="ae65e3095411f4f6" providerId="LiveId" clId="{B5FB1D19-3686-5864-8406-9C86D14C8DC2}" dt="2025-12-06T11:23:55.940" v="13025"/>
          <ac:picMkLst>
            <pc:docMk/>
            <pc:sldMk cId="3407223547" sldId="331"/>
            <ac:picMk id="6" creationId="{448B9149-86A3-C39E-6879-03E513617B75}"/>
          </ac:picMkLst>
        </pc:picChg>
      </pc:sldChg>
      <pc:sldChg chg="addSp modSp add mod">
        <pc:chgData name="Jessica Bertram" userId="ae65e3095411f4f6" providerId="LiveId" clId="{B5FB1D19-3686-5864-8406-9C86D14C8DC2}" dt="2025-12-06T11:27:52.636" v="13095" actId="1076"/>
        <pc:sldMkLst>
          <pc:docMk/>
          <pc:sldMk cId="859444909" sldId="332"/>
        </pc:sldMkLst>
        <pc:spChg chg="mod">
          <ac:chgData name="Jessica Bertram" userId="ae65e3095411f4f6" providerId="LiveId" clId="{B5FB1D19-3686-5864-8406-9C86D14C8DC2}" dt="2025-12-06T11:26:58.648" v="13076" actId="1035"/>
          <ac:spMkLst>
            <pc:docMk/>
            <pc:sldMk cId="859444909" sldId="332"/>
            <ac:spMk id="7" creationId="{8527CB38-F856-BAFD-C188-642EABB0344D}"/>
          </ac:spMkLst>
        </pc:spChg>
        <pc:spChg chg="mod">
          <ac:chgData name="Jessica Bertram" userId="ae65e3095411f4f6" providerId="LiveId" clId="{B5FB1D19-3686-5864-8406-9C86D14C8DC2}" dt="2025-12-06T11:27:02.030" v="13078" actId="1035"/>
          <ac:spMkLst>
            <pc:docMk/>
            <pc:sldMk cId="859444909" sldId="332"/>
            <ac:spMk id="12" creationId="{6E041C4B-2608-7112-B0C1-20DA8B93D6D8}"/>
          </ac:spMkLst>
        </pc:spChg>
        <pc:spChg chg="add mod">
          <ac:chgData name="Jessica Bertram" userId="ae65e3095411f4f6" providerId="LiveId" clId="{B5FB1D19-3686-5864-8406-9C86D14C8DC2}" dt="2025-12-06T11:27:52.636" v="13095" actId="1076"/>
          <ac:spMkLst>
            <pc:docMk/>
            <pc:sldMk cId="859444909" sldId="332"/>
            <ac:spMk id="15" creationId="{3EAF0D9B-F9F8-9E3F-8A25-80A4D6682F5D}"/>
          </ac:spMkLst>
        </pc:spChg>
        <pc:picChg chg="add mod">
          <ac:chgData name="Jessica Bertram" userId="ae65e3095411f4f6" providerId="LiveId" clId="{B5FB1D19-3686-5864-8406-9C86D14C8DC2}" dt="2025-12-06T11:27:23.338" v="13082" actId="1076"/>
          <ac:picMkLst>
            <pc:docMk/>
            <pc:sldMk cId="859444909" sldId="332"/>
            <ac:picMk id="11" creationId="{CBA22C77-D259-C00E-BCB2-29B9B2160C34}"/>
          </ac:picMkLst>
        </pc:picChg>
      </pc:sldChg>
      <pc:sldChg chg="addSp delSp modSp add mod">
        <pc:chgData name="Jessica Bertram" userId="ae65e3095411f4f6" providerId="LiveId" clId="{B5FB1D19-3686-5864-8406-9C86D14C8DC2}" dt="2025-12-06T11:28:15.835" v="13103" actId="1076"/>
        <pc:sldMkLst>
          <pc:docMk/>
          <pc:sldMk cId="1376298783" sldId="333"/>
        </pc:sldMkLst>
        <pc:spChg chg="mod">
          <ac:chgData name="Jessica Bertram" userId="ae65e3095411f4f6" providerId="LiveId" clId="{B5FB1D19-3686-5864-8406-9C86D14C8DC2}" dt="2025-12-06T11:27:58.747" v="13098" actId="20577"/>
          <ac:spMkLst>
            <pc:docMk/>
            <pc:sldMk cId="1376298783" sldId="333"/>
            <ac:spMk id="15" creationId="{7DEA40E3-B052-E941-11D2-F3F09A13086A}"/>
          </ac:spMkLst>
        </pc:spChg>
        <pc:picChg chg="add mod">
          <ac:chgData name="Jessica Bertram" userId="ae65e3095411f4f6" providerId="LiveId" clId="{B5FB1D19-3686-5864-8406-9C86D14C8DC2}" dt="2025-12-06T11:28:15.835" v="13103" actId="1076"/>
          <ac:picMkLst>
            <pc:docMk/>
            <pc:sldMk cId="1376298783" sldId="333"/>
            <ac:picMk id="13" creationId="{A1AB7522-29FA-36A0-3A57-9CF14F655717}"/>
          </ac:picMkLst>
        </pc:picChg>
      </pc:sldChg>
      <pc:sldChg chg="addSp delSp modSp add mod">
        <pc:chgData name="Jessica Bertram" userId="ae65e3095411f4f6" providerId="LiveId" clId="{B5FB1D19-3686-5864-8406-9C86D14C8DC2}" dt="2025-12-06T11:28:37.585" v="13111" actId="1076"/>
        <pc:sldMkLst>
          <pc:docMk/>
          <pc:sldMk cId="2907200039" sldId="334"/>
        </pc:sldMkLst>
        <pc:spChg chg="mod">
          <ac:chgData name="Jessica Bertram" userId="ae65e3095411f4f6" providerId="LiveId" clId="{B5FB1D19-3686-5864-8406-9C86D14C8DC2}" dt="2025-12-06T11:28:20.782" v="13106" actId="20577"/>
          <ac:spMkLst>
            <pc:docMk/>
            <pc:sldMk cId="2907200039" sldId="334"/>
            <ac:spMk id="15" creationId="{516F5688-AE39-8BA2-B5AF-02E7E895FB0B}"/>
          </ac:spMkLst>
        </pc:spChg>
        <pc:picChg chg="add mod">
          <ac:chgData name="Jessica Bertram" userId="ae65e3095411f4f6" providerId="LiveId" clId="{B5FB1D19-3686-5864-8406-9C86D14C8DC2}" dt="2025-12-06T11:28:37.585" v="13111" actId="1076"/>
          <ac:picMkLst>
            <pc:docMk/>
            <pc:sldMk cId="2907200039" sldId="334"/>
            <ac:picMk id="11" creationId="{458BEC33-F0A2-9C11-2338-9C46AA7C237E}"/>
          </ac:picMkLst>
        </pc:picChg>
      </pc:sldChg>
      <pc:sldChg chg="addSp delSp modSp add mod">
        <pc:chgData name="Jessica Bertram" userId="ae65e3095411f4f6" providerId="LiveId" clId="{B5FB1D19-3686-5864-8406-9C86D14C8DC2}" dt="2025-12-06T11:28:58.418" v="13120" actId="1076"/>
        <pc:sldMkLst>
          <pc:docMk/>
          <pc:sldMk cId="2529511502" sldId="335"/>
        </pc:sldMkLst>
        <pc:spChg chg="mod">
          <ac:chgData name="Jessica Bertram" userId="ae65e3095411f4f6" providerId="LiveId" clId="{B5FB1D19-3686-5864-8406-9C86D14C8DC2}" dt="2025-12-06T11:28:54.654" v="13117" actId="20577"/>
          <ac:spMkLst>
            <pc:docMk/>
            <pc:sldMk cId="2529511502" sldId="335"/>
            <ac:spMk id="15" creationId="{A0E1573E-1A59-2CFE-DCBA-96E5C5C57B28}"/>
          </ac:spMkLst>
        </pc:spChg>
        <pc:picChg chg="add mod">
          <ac:chgData name="Jessica Bertram" userId="ae65e3095411f4f6" providerId="LiveId" clId="{B5FB1D19-3686-5864-8406-9C86D14C8DC2}" dt="2025-12-06T11:28:58.418" v="13120" actId="1076"/>
          <ac:picMkLst>
            <pc:docMk/>
            <pc:sldMk cId="2529511502" sldId="335"/>
            <ac:picMk id="13" creationId="{D1CB95D5-89D1-667D-D6FC-F63BED0DE24E}"/>
          </ac:picMkLst>
        </pc:picChg>
      </pc:sldChg>
      <pc:sldChg chg="addSp delSp modSp add mod">
        <pc:chgData name="Jessica Bertram" userId="ae65e3095411f4f6" providerId="LiveId" clId="{B5FB1D19-3686-5864-8406-9C86D14C8DC2}" dt="2025-12-07T02:24:34.050" v="13145" actId="478"/>
        <pc:sldMkLst>
          <pc:docMk/>
          <pc:sldMk cId="3291270495" sldId="336"/>
        </pc:sldMkLst>
        <pc:spChg chg="add mod">
          <ac:chgData name="Jessica Bertram" userId="ae65e3095411f4f6" providerId="LiveId" clId="{B5FB1D19-3686-5864-8406-9C86D14C8DC2}" dt="2025-12-07T02:24:06.179" v="13141" actId="115"/>
          <ac:spMkLst>
            <pc:docMk/>
            <pc:sldMk cId="3291270495" sldId="336"/>
            <ac:spMk id="11" creationId="{1097B7DE-31EF-F398-3C29-AD9D0D2A9128}"/>
          </ac:spMkLst>
        </pc:spChg>
        <pc:spChg chg="mod">
          <ac:chgData name="Jessica Bertram" userId="ae65e3095411f4f6" providerId="LiveId" clId="{B5FB1D19-3686-5864-8406-9C86D14C8DC2}" dt="2025-12-07T02:23:20.166" v="13123" actId="20577"/>
          <ac:spMkLst>
            <pc:docMk/>
            <pc:sldMk cId="3291270495" sldId="336"/>
            <ac:spMk id="14" creationId="{0BC86100-5394-BC62-127C-1F488812904A}"/>
          </ac:spMkLst>
        </pc:spChg>
      </pc:sldChg>
      <pc:sldChg chg="addSp delSp modSp add mod">
        <pc:chgData name="Jessica Bertram" userId="ae65e3095411f4f6" providerId="LiveId" clId="{B5FB1D19-3686-5864-8406-9C86D14C8DC2}" dt="2025-12-07T02:28:57.398" v="13250"/>
        <pc:sldMkLst>
          <pc:docMk/>
          <pc:sldMk cId="3748641481" sldId="337"/>
        </pc:sldMkLst>
        <pc:spChg chg="add mod">
          <ac:chgData name="Jessica Bertram" userId="ae65e3095411f4f6" providerId="LiveId" clId="{B5FB1D19-3686-5864-8406-9C86D14C8DC2}" dt="2025-12-07T02:25:14.590" v="13190" actId="20577"/>
          <ac:spMkLst>
            <pc:docMk/>
            <pc:sldMk cId="3748641481" sldId="337"/>
            <ac:spMk id="6" creationId="{B320007E-B920-2F85-57A2-BEB86A60FA75}"/>
          </ac:spMkLst>
        </pc:spChg>
        <pc:picChg chg="add mod">
          <ac:chgData name="Jessica Bertram" userId="ae65e3095411f4f6" providerId="LiveId" clId="{B5FB1D19-3686-5864-8406-9C86D14C8DC2}" dt="2025-12-07T02:28:57.398" v="13250"/>
          <ac:picMkLst>
            <pc:docMk/>
            <pc:sldMk cId="3748641481" sldId="337"/>
            <ac:picMk id="7" creationId="{817D3B64-D2FD-4189-DDAB-6EF0E6B2BF89}"/>
          </ac:picMkLst>
        </pc:picChg>
        <pc:picChg chg="mod">
          <ac:chgData name="Jessica Bertram" userId="ae65e3095411f4f6" providerId="LiveId" clId="{B5FB1D19-3686-5864-8406-9C86D14C8DC2}" dt="2025-12-07T02:24:46.362" v="13151" actId="1076"/>
          <ac:picMkLst>
            <pc:docMk/>
            <pc:sldMk cId="3748641481" sldId="337"/>
            <ac:picMk id="19" creationId="{53DC5A13-A4DF-88D9-8803-EA6B644432DF}"/>
          </ac:picMkLst>
        </pc:picChg>
      </pc:sldChg>
      <pc:sldChg chg="addSp delSp modSp add mod">
        <pc:chgData name="Jessica Bertram" userId="ae65e3095411f4f6" providerId="LiveId" clId="{B5FB1D19-3686-5864-8406-9C86D14C8DC2}" dt="2025-12-07T02:28:58.454" v="13251"/>
        <pc:sldMkLst>
          <pc:docMk/>
          <pc:sldMk cId="3676027650" sldId="338"/>
        </pc:sldMkLst>
        <pc:spChg chg="mod">
          <ac:chgData name="Jessica Bertram" userId="ae65e3095411f4f6" providerId="LiveId" clId="{B5FB1D19-3686-5864-8406-9C86D14C8DC2}" dt="2025-12-07T02:25:55.067" v="13203" actId="1076"/>
          <ac:spMkLst>
            <pc:docMk/>
            <pc:sldMk cId="3676027650" sldId="338"/>
            <ac:spMk id="6" creationId="{37F65B4E-8C5A-B4C6-8C9F-0674C4A42FA7}"/>
          </ac:spMkLst>
        </pc:spChg>
        <pc:picChg chg="add mod">
          <ac:chgData name="Jessica Bertram" userId="ae65e3095411f4f6" providerId="LiveId" clId="{B5FB1D19-3686-5864-8406-9C86D14C8DC2}" dt="2025-12-07T02:25:57.713" v="13204" actId="1076"/>
          <ac:picMkLst>
            <pc:docMk/>
            <pc:sldMk cId="3676027650" sldId="338"/>
            <ac:picMk id="9" creationId="{1CC03A48-C749-C2CE-A55B-C743F59E6A3B}"/>
          </ac:picMkLst>
        </pc:picChg>
        <pc:picChg chg="add mod">
          <ac:chgData name="Jessica Bertram" userId="ae65e3095411f4f6" providerId="LiveId" clId="{B5FB1D19-3686-5864-8406-9C86D14C8DC2}" dt="2025-12-07T02:28:58.454" v="13251"/>
          <ac:picMkLst>
            <pc:docMk/>
            <pc:sldMk cId="3676027650" sldId="338"/>
            <ac:picMk id="11" creationId="{FB553C71-8AA9-DC8B-4F20-043560A8322C}"/>
          </ac:picMkLst>
        </pc:picChg>
      </pc:sldChg>
      <pc:sldChg chg="addSp delSp modSp add mod">
        <pc:chgData name="Jessica Bertram" userId="ae65e3095411f4f6" providerId="LiveId" clId="{B5FB1D19-3686-5864-8406-9C86D14C8DC2}" dt="2025-12-07T02:29:07.779" v="13253" actId="478"/>
        <pc:sldMkLst>
          <pc:docMk/>
          <pc:sldMk cId="3089036542" sldId="339"/>
        </pc:sldMkLst>
        <pc:spChg chg="add mod">
          <ac:chgData name="Jessica Bertram" userId="ae65e3095411f4f6" providerId="LiveId" clId="{B5FB1D19-3686-5864-8406-9C86D14C8DC2}" dt="2025-12-07T02:26:17.889" v="13208"/>
          <ac:spMkLst>
            <pc:docMk/>
            <pc:sldMk cId="3089036542" sldId="339"/>
            <ac:spMk id="7" creationId="{4BEBDED4-4EE9-96E6-E3D0-91F9BB9DD096}"/>
          </ac:spMkLst>
        </pc:spChg>
        <pc:spChg chg="mod">
          <ac:chgData name="Jessica Bertram" userId="ae65e3095411f4f6" providerId="LiveId" clId="{B5FB1D19-3686-5864-8406-9C86D14C8DC2}" dt="2025-12-07T02:26:23.671" v="13210" actId="20577"/>
          <ac:spMkLst>
            <pc:docMk/>
            <pc:sldMk cId="3089036542" sldId="339"/>
            <ac:spMk id="14" creationId="{0669D730-6DC0-2143-323A-07C3A8AC7F9E}"/>
          </ac:spMkLst>
        </pc:spChg>
        <pc:spChg chg="add mod">
          <ac:chgData name="Jessica Bertram" userId="ae65e3095411f4f6" providerId="LiveId" clId="{B5FB1D19-3686-5864-8406-9C86D14C8DC2}" dt="2025-12-07T02:27:04.233" v="13218" actId="14100"/>
          <ac:spMkLst>
            <pc:docMk/>
            <pc:sldMk cId="3089036542" sldId="339"/>
            <ac:spMk id="15" creationId="{12890D2D-C995-E848-0159-9C8CF79F3683}"/>
          </ac:spMkLst>
        </pc:spChg>
        <pc:spChg chg="add mod">
          <ac:chgData name="Jessica Bertram" userId="ae65e3095411f4f6" providerId="LiveId" clId="{B5FB1D19-3686-5864-8406-9C86D14C8DC2}" dt="2025-12-07T02:28:23.150" v="13240" actId="1076"/>
          <ac:spMkLst>
            <pc:docMk/>
            <pc:sldMk cId="3089036542" sldId="339"/>
            <ac:spMk id="21" creationId="{A611D85B-70F1-E801-804A-822107195FFB}"/>
          </ac:spMkLst>
        </pc:spChg>
        <pc:spChg chg="add mod">
          <ac:chgData name="Jessica Bertram" userId="ae65e3095411f4f6" providerId="LiveId" clId="{B5FB1D19-3686-5864-8406-9C86D14C8DC2}" dt="2025-12-07T02:28:39.710" v="13247" actId="20577"/>
          <ac:spMkLst>
            <pc:docMk/>
            <pc:sldMk cId="3089036542" sldId="339"/>
            <ac:spMk id="23" creationId="{78116286-4B3A-2130-6FFA-26416533990C}"/>
          </ac:spMkLst>
        </pc:spChg>
        <pc:picChg chg="add mod">
          <ac:chgData name="Jessica Bertram" userId="ae65e3095411f4f6" providerId="LiveId" clId="{B5FB1D19-3686-5864-8406-9C86D14C8DC2}" dt="2025-12-07T02:28:19.766" v="13239" actId="1076"/>
          <ac:picMkLst>
            <pc:docMk/>
            <pc:sldMk cId="3089036542" sldId="339"/>
            <ac:picMk id="12" creationId="{E4D271F4-5946-D02A-1C24-29B13A6B621C}"/>
          </ac:picMkLst>
        </pc:picChg>
        <pc:picChg chg="add mod">
          <ac:chgData name="Jessica Bertram" userId="ae65e3095411f4f6" providerId="LiveId" clId="{B5FB1D19-3686-5864-8406-9C86D14C8DC2}" dt="2025-12-07T02:27:54.383" v="13225" actId="14100"/>
          <ac:picMkLst>
            <pc:docMk/>
            <pc:sldMk cId="3089036542" sldId="339"/>
            <ac:picMk id="19" creationId="{820F391B-0DDA-9D67-74D2-67B42DF3E35C}"/>
          </ac:picMkLst>
        </pc:picChg>
        <pc:picChg chg="add mod">
          <ac:chgData name="Jessica Bertram" userId="ae65e3095411f4f6" providerId="LiveId" clId="{B5FB1D19-3686-5864-8406-9C86D14C8DC2}" dt="2025-12-07T02:28:47.369" v="13249"/>
          <ac:picMkLst>
            <pc:docMk/>
            <pc:sldMk cId="3089036542" sldId="339"/>
            <ac:picMk id="24" creationId="{FD77F45A-4C0E-2C7C-9CB0-DF0402C8BBB7}"/>
          </ac:picMkLst>
        </pc:picChg>
      </pc:sldChg>
      <pc:sldChg chg="addSp delSp modSp add mod">
        <pc:chgData name="Jessica Bertram" userId="ae65e3095411f4f6" providerId="LiveId" clId="{B5FB1D19-3686-5864-8406-9C86D14C8DC2}" dt="2025-12-07T02:32:22.756" v="13363" actId="1076"/>
        <pc:sldMkLst>
          <pc:docMk/>
          <pc:sldMk cId="4012267072" sldId="340"/>
        </pc:sldMkLst>
        <pc:spChg chg="mod">
          <ac:chgData name="Jessica Bertram" userId="ae65e3095411f4f6" providerId="LiveId" clId="{B5FB1D19-3686-5864-8406-9C86D14C8DC2}" dt="2025-12-07T02:29:21.676" v="13269" actId="14100"/>
          <ac:spMkLst>
            <pc:docMk/>
            <pc:sldMk cId="4012267072" sldId="340"/>
            <ac:spMk id="7" creationId="{9C722F4F-9FFC-B65F-E9A9-AAD2D3A71794}"/>
          </ac:spMkLst>
        </pc:spChg>
        <pc:spChg chg="add mod">
          <ac:chgData name="Jessica Bertram" userId="ae65e3095411f4f6" providerId="LiveId" clId="{B5FB1D19-3686-5864-8406-9C86D14C8DC2}" dt="2025-12-07T02:30:15.854" v="13295" actId="1076"/>
          <ac:spMkLst>
            <pc:docMk/>
            <pc:sldMk cId="4012267072" sldId="340"/>
            <ac:spMk id="9" creationId="{79A30E0A-C7D2-DCA3-EB07-42D3608CB6F8}"/>
          </ac:spMkLst>
        </pc:spChg>
        <pc:spChg chg="add mod">
          <ac:chgData name="Jessica Bertram" userId="ae65e3095411f4f6" providerId="LiveId" clId="{B5FB1D19-3686-5864-8406-9C86D14C8DC2}" dt="2025-12-07T02:30:17.888" v="13296" actId="1076"/>
          <ac:spMkLst>
            <pc:docMk/>
            <pc:sldMk cId="4012267072" sldId="340"/>
            <ac:spMk id="13" creationId="{9D942EEF-319B-5FE5-E151-3E8DAEA3E6CE}"/>
          </ac:spMkLst>
        </pc:spChg>
        <pc:graphicFrameChg chg="add mod modGraphic">
          <ac:chgData name="Jessica Bertram" userId="ae65e3095411f4f6" providerId="LiveId" clId="{B5FB1D19-3686-5864-8406-9C86D14C8DC2}" dt="2025-12-07T02:32:22.756" v="13363" actId="1076"/>
          <ac:graphicFrameMkLst>
            <pc:docMk/>
            <pc:sldMk cId="4012267072" sldId="340"/>
            <ac:graphicFrameMk id="16" creationId="{69D42FD7-4A7A-FA3E-D599-ABFE99B8035A}"/>
          </ac:graphicFrameMkLst>
        </pc:graphicFrameChg>
        <pc:picChg chg="mod">
          <ac:chgData name="Jessica Bertram" userId="ae65e3095411f4f6" providerId="LiveId" clId="{B5FB1D19-3686-5864-8406-9C86D14C8DC2}" dt="2025-12-07T02:29:34.602" v="13272" actId="1076"/>
          <ac:picMkLst>
            <pc:docMk/>
            <pc:sldMk cId="4012267072" sldId="340"/>
            <ac:picMk id="12" creationId="{D8A4818D-693D-30B6-2912-DE8C36F8C0F6}"/>
          </ac:picMkLst>
        </pc:picChg>
      </pc:sldChg>
      <pc:sldChg chg="addSp delSp modSp add mod">
        <pc:chgData name="Jessica Bertram" userId="ae65e3095411f4f6" providerId="LiveId" clId="{B5FB1D19-3686-5864-8406-9C86D14C8DC2}" dt="2025-12-07T02:35:51.827" v="13434" actId="1035"/>
        <pc:sldMkLst>
          <pc:docMk/>
          <pc:sldMk cId="1156671527" sldId="341"/>
        </pc:sldMkLst>
        <pc:spChg chg="add mod">
          <ac:chgData name="Jessica Bertram" userId="ae65e3095411f4f6" providerId="LiveId" clId="{B5FB1D19-3686-5864-8406-9C86D14C8DC2}" dt="2025-12-07T02:35:29.471" v="13419"/>
          <ac:spMkLst>
            <pc:docMk/>
            <pc:sldMk cId="1156671527" sldId="341"/>
            <ac:spMk id="18" creationId="{F3E18B76-D3F4-5374-3224-8F3DAA30DD6B}"/>
          </ac:spMkLst>
        </pc:spChg>
        <pc:spChg chg="add mod">
          <ac:chgData name="Jessica Bertram" userId="ae65e3095411f4f6" providerId="LiveId" clId="{B5FB1D19-3686-5864-8406-9C86D14C8DC2}" dt="2025-12-07T02:35:51.827" v="13434" actId="1035"/>
          <ac:spMkLst>
            <pc:docMk/>
            <pc:sldMk cId="1156671527" sldId="341"/>
            <ac:spMk id="23" creationId="{65363F85-D8FC-8EC2-991E-E32C9C493742}"/>
          </ac:spMkLst>
        </pc:spChg>
        <pc:graphicFrameChg chg="add mod modGraphic">
          <ac:chgData name="Jessica Bertram" userId="ae65e3095411f4f6" providerId="LiveId" clId="{B5FB1D19-3686-5864-8406-9C86D14C8DC2}" dt="2025-12-07T02:35:24.545" v="13418"/>
          <ac:graphicFrameMkLst>
            <pc:docMk/>
            <pc:sldMk cId="1156671527" sldId="341"/>
            <ac:graphicFrameMk id="21" creationId="{5CD95A51-D66D-7765-D7B0-799AFEA2AFBB}"/>
          </ac:graphicFrameMkLst>
        </pc:graphicFrameChg>
      </pc:sldChg>
      <pc:sldChg chg="addSp delSp modSp add mod">
        <pc:chgData name="Jessica Bertram" userId="ae65e3095411f4f6" providerId="LiveId" clId="{B5FB1D19-3686-5864-8406-9C86D14C8DC2}" dt="2025-12-07T02:36:53.625" v="13449" actId="1076"/>
        <pc:sldMkLst>
          <pc:docMk/>
          <pc:sldMk cId="3873674094" sldId="342"/>
        </pc:sldMkLst>
        <pc:spChg chg="add mod">
          <ac:chgData name="Jessica Bertram" userId="ae65e3095411f4f6" providerId="LiveId" clId="{B5FB1D19-3686-5864-8406-9C86D14C8DC2}" dt="2025-12-07T02:36:20.592" v="13441" actId="1076"/>
          <ac:spMkLst>
            <pc:docMk/>
            <pc:sldMk cId="3873674094" sldId="342"/>
            <ac:spMk id="9" creationId="{072AAD84-55C0-4D8C-AC1E-D5F5B4C7A8FF}"/>
          </ac:spMkLst>
        </pc:spChg>
        <pc:graphicFrameChg chg="add mod">
          <ac:chgData name="Jessica Bertram" userId="ae65e3095411f4f6" providerId="LiveId" clId="{B5FB1D19-3686-5864-8406-9C86D14C8DC2}" dt="2025-12-07T02:36:53.625" v="13449" actId="1076"/>
          <ac:graphicFrameMkLst>
            <pc:docMk/>
            <pc:sldMk cId="3873674094" sldId="342"/>
            <ac:graphicFrameMk id="15" creationId="{4BE1BE2E-E02F-44C9-BFE8-F0DF5F25F182}"/>
          </ac:graphicFrameMkLst>
        </pc:graphicFrameChg>
      </pc:sldChg>
      <pc:sldChg chg="addSp delSp modSp add mod">
        <pc:chgData name="Jessica Bertram" userId="ae65e3095411f4f6" providerId="LiveId" clId="{B5FB1D19-3686-5864-8406-9C86D14C8DC2}" dt="2025-12-07T02:37:36.648" v="13468" actId="20577"/>
        <pc:sldMkLst>
          <pc:docMk/>
          <pc:sldMk cId="355552929" sldId="343"/>
        </pc:sldMkLst>
        <pc:spChg chg="add mod">
          <ac:chgData name="Jessica Bertram" userId="ae65e3095411f4f6" providerId="LiveId" clId="{B5FB1D19-3686-5864-8406-9C86D14C8DC2}" dt="2025-12-07T02:37:12.640" v="13452"/>
          <ac:spMkLst>
            <pc:docMk/>
            <pc:sldMk cId="355552929" sldId="343"/>
            <ac:spMk id="6" creationId="{94290B24-F267-5EC6-7CB9-20B0575C27CC}"/>
          </ac:spMkLst>
        </pc:spChg>
        <pc:spChg chg="mod">
          <ac:chgData name="Jessica Bertram" userId="ae65e3095411f4f6" providerId="LiveId" clId="{B5FB1D19-3686-5864-8406-9C86D14C8DC2}" dt="2025-12-07T02:37:36.648" v="13468" actId="20577"/>
          <ac:spMkLst>
            <pc:docMk/>
            <pc:sldMk cId="355552929" sldId="343"/>
            <ac:spMk id="11" creationId="{54D43242-467B-CDEE-61FE-062C27FEE223}"/>
          </ac:spMkLst>
        </pc:spChg>
        <pc:spChg chg="mod">
          <ac:chgData name="Jessica Bertram" userId="ae65e3095411f4f6" providerId="LiveId" clId="{B5FB1D19-3686-5864-8406-9C86D14C8DC2}" dt="2025-12-07T02:37:18.004" v="13454" actId="20577"/>
          <ac:spMkLst>
            <pc:docMk/>
            <pc:sldMk cId="355552929" sldId="343"/>
            <ac:spMk id="14" creationId="{CDC7BCB6-01A8-8C4A-8D90-949D391F8DA3}"/>
          </ac:spMkLst>
        </pc:spChg>
      </pc:sldChg>
      <pc:sldChg chg="addSp delSp modSp add mod">
        <pc:chgData name="Jessica Bertram" userId="ae65e3095411f4f6" providerId="LiveId" clId="{B5FB1D19-3686-5864-8406-9C86D14C8DC2}" dt="2025-12-10T09:43:45.978" v="13542" actId="1038"/>
        <pc:sldMkLst>
          <pc:docMk/>
          <pc:sldMk cId="572728475" sldId="344"/>
        </pc:sldMkLst>
        <pc:spChg chg="mod">
          <ac:chgData name="Jessica Bertram" userId="ae65e3095411f4f6" providerId="LiveId" clId="{B5FB1D19-3686-5864-8406-9C86D14C8DC2}" dt="2025-12-10T09:41:15.830" v="13485" actId="20577"/>
          <ac:spMkLst>
            <pc:docMk/>
            <pc:sldMk cId="572728475" sldId="344"/>
            <ac:spMk id="6" creationId="{EEE618A4-1109-05A0-2D3B-8FD141EBCFA1}"/>
          </ac:spMkLst>
        </pc:spChg>
        <pc:spChg chg="add del mod">
          <ac:chgData name="Jessica Bertram" userId="ae65e3095411f4f6" providerId="LiveId" clId="{B5FB1D19-3686-5864-8406-9C86D14C8DC2}" dt="2025-12-10T09:42:01.237" v="13498" actId="478"/>
          <ac:spMkLst>
            <pc:docMk/>
            <pc:sldMk cId="572728475" sldId="344"/>
            <ac:spMk id="7" creationId="{F90FF1A5-3EFD-9CF8-304C-C2B6C828CDD7}"/>
          </ac:spMkLst>
        </pc:spChg>
        <pc:spChg chg="add mod">
          <ac:chgData name="Jessica Bertram" userId="ae65e3095411f4f6" providerId="LiveId" clId="{B5FB1D19-3686-5864-8406-9C86D14C8DC2}" dt="2025-12-10T09:42:22.688" v="13515" actId="20577"/>
          <ac:spMkLst>
            <pc:docMk/>
            <pc:sldMk cId="572728475" sldId="344"/>
            <ac:spMk id="9" creationId="{7B234025-D7F8-58E7-0B10-950DDE5017DD}"/>
          </ac:spMkLst>
        </pc:spChg>
        <pc:spChg chg="del">
          <ac:chgData name="Jessica Bertram" userId="ae65e3095411f4f6" providerId="LiveId" clId="{B5FB1D19-3686-5864-8406-9C86D14C8DC2}" dt="2025-12-10T09:41:43.384" v="13489" actId="478"/>
          <ac:spMkLst>
            <pc:docMk/>
            <pc:sldMk cId="572728475" sldId="344"/>
            <ac:spMk id="11" creationId="{CF03060A-6619-202A-3677-95185E585C20}"/>
          </ac:spMkLst>
        </pc:spChg>
        <pc:spChg chg="del mod">
          <ac:chgData name="Jessica Bertram" userId="ae65e3095411f4f6" providerId="LiveId" clId="{B5FB1D19-3686-5864-8406-9C86D14C8DC2}" dt="2025-12-10T09:42:03.300" v="13499" actId="478"/>
          <ac:spMkLst>
            <pc:docMk/>
            <pc:sldMk cId="572728475" sldId="344"/>
            <ac:spMk id="13" creationId="{A618458A-00D5-29CE-1713-5B164FCBE50E}"/>
          </ac:spMkLst>
        </pc:spChg>
        <pc:spChg chg="mod">
          <ac:chgData name="Jessica Bertram" userId="ae65e3095411f4f6" providerId="LiveId" clId="{B5FB1D19-3686-5864-8406-9C86D14C8DC2}" dt="2025-12-10T09:41:22.504" v="13487" actId="20577"/>
          <ac:spMkLst>
            <pc:docMk/>
            <pc:sldMk cId="572728475" sldId="344"/>
            <ac:spMk id="14" creationId="{8361AFB5-D032-CF63-70F9-7D4A9A70859D}"/>
          </ac:spMkLst>
        </pc:spChg>
        <pc:spChg chg="add mod">
          <ac:chgData name="Jessica Bertram" userId="ae65e3095411f4f6" providerId="LiveId" clId="{B5FB1D19-3686-5864-8406-9C86D14C8DC2}" dt="2025-12-10T09:43:12.902" v="13536" actId="1036"/>
          <ac:spMkLst>
            <pc:docMk/>
            <pc:sldMk cId="572728475" sldId="344"/>
            <ac:spMk id="19" creationId="{7C6306CB-54C7-9EB3-1A96-D1CA0CE0AD8E}"/>
          </ac:spMkLst>
        </pc:spChg>
        <pc:picChg chg="add mod">
          <ac:chgData name="Jessica Bertram" userId="ae65e3095411f4f6" providerId="LiveId" clId="{B5FB1D19-3686-5864-8406-9C86D14C8DC2}" dt="2025-12-10T09:42:31.342" v="13516"/>
          <ac:picMkLst>
            <pc:docMk/>
            <pc:sldMk cId="572728475" sldId="344"/>
            <ac:picMk id="12" creationId="{D6244B53-A133-3A2B-8C80-037B42CCD675}"/>
          </ac:picMkLst>
        </pc:picChg>
        <pc:picChg chg="del">
          <ac:chgData name="Jessica Bertram" userId="ae65e3095411f4f6" providerId="LiveId" clId="{B5FB1D19-3686-5864-8406-9C86D14C8DC2}" dt="2025-12-10T09:41:39.819" v="13488" actId="478"/>
          <ac:picMkLst>
            <pc:docMk/>
            <pc:sldMk cId="572728475" sldId="344"/>
            <ac:picMk id="15" creationId="{03231BD3-3EF5-AE04-66DF-7AAFD8F99AC7}"/>
          </ac:picMkLst>
        </pc:picChg>
        <pc:picChg chg="add mod">
          <ac:chgData name="Jessica Bertram" userId="ae65e3095411f4f6" providerId="LiveId" clId="{B5FB1D19-3686-5864-8406-9C86D14C8DC2}" dt="2025-12-10T09:43:10.386" v="13533" actId="1076"/>
          <ac:picMkLst>
            <pc:docMk/>
            <pc:sldMk cId="572728475" sldId="344"/>
            <ac:picMk id="20" creationId="{C95A2A5A-46A0-7FBD-DE1F-EDE68C127F80}"/>
          </ac:picMkLst>
        </pc:picChg>
        <pc:picChg chg="add mod">
          <ac:chgData name="Jessica Bertram" userId="ae65e3095411f4f6" providerId="LiveId" clId="{B5FB1D19-3686-5864-8406-9C86D14C8DC2}" dt="2025-12-10T09:43:45.978" v="13542" actId="1038"/>
          <ac:picMkLst>
            <pc:docMk/>
            <pc:sldMk cId="572728475" sldId="344"/>
            <ac:picMk id="22" creationId="{D0F3FB1D-0389-8127-EED3-DF6990BF3B02}"/>
          </ac:picMkLst>
        </pc:picChg>
      </pc:sldChg>
      <pc:sldChg chg="addSp delSp modSp add mod">
        <pc:chgData name="Jessica Bertram" userId="ae65e3095411f4f6" providerId="LiveId" clId="{B5FB1D19-3686-5864-8406-9C86D14C8DC2}" dt="2025-12-10T09:45:03.700" v="13568" actId="1076"/>
        <pc:sldMkLst>
          <pc:docMk/>
          <pc:sldMk cId="2080047280" sldId="345"/>
        </pc:sldMkLst>
        <pc:spChg chg="mod">
          <ac:chgData name="Jessica Bertram" userId="ae65e3095411f4f6" providerId="LiveId" clId="{B5FB1D19-3686-5864-8406-9C86D14C8DC2}" dt="2025-12-10T09:44:58.884" v="13566" actId="14100"/>
          <ac:spMkLst>
            <pc:docMk/>
            <pc:sldMk cId="2080047280" sldId="345"/>
            <ac:spMk id="9" creationId="{DE19E0BD-9890-4FC7-215F-42D3547CBBFE}"/>
          </ac:spMkLst>
        </pc:spChg>
        <pc:spChg chg="mod">
          <ac:chgData name="Jessica Bertram" userId="ae65e3095411f4f6" providerId="LiveId" clId="{B5FB1D19-3686-5864-8406-9C86D14C8DC2}" dt="2025-12-10T09:45:01.583" v="13567" actId="1076"/>
          <ac:spMkLst>
            <pc:docMk/>
            <pc:sldMk cId="2080047280" sldId="345"/>
            <ac:spMk id="19" creationId="{0C044A44-E479-3BB7-3C0D-B96956714327}"/>
          </ac:spMkLst>
        </pc:spChg>
        <pc:picChg chg="add mod">
          <ac:chgData name="Jessica Bertram" userId="ae65e3095411f4f6" providerId="LiveId" clId="{B5FB1D19-3686-5864-8406-9C86D14C8DC2}" dt="2025-12-10T09:45:03.700" v="13568" actId="1076"/>
          <ac:picMkLst>
            <pc:docMk/>
            <pc:sldMk cId="2080047280" sldId="345"/>
            <ac:picMk id="5" creationId="{1922A009-6686-E7FA-49B7-949A5217234F}"/>
          </ac:picMkLst>
        </pc:picChg>
        <pc:picChg chg="del">
          <ac:chgData name="Jessica Bertram" userId="ae65e3095411f4f6" providerId="LiveId" clId="{B5FB1D19-3686-5864-8406-9C86D14C8DC2}" dt="2025-12-10T09:44:49.390" v="13549" actId="478"/>
          <ac:picMkLst>
            <pc:docMk/>
            <pc:sldMk cId="2080047280" sldId="345"/>
            <ac:picMk id="20" creationId="{62B93F54-4C9D-29A4-EAC6-B2AFD15AF7CA}"/>
          </ac:picMkLst>
        </pc:picChg>
      </pc:sldChg>
      <pc:sldChg chg="addSp delSp modSp add mod">
        <pc:chgData name="Jessica Bertram" userId="ae65e3095411f4f6" providerId="LiveId" clId="{B5FB1D19-3686-5864-8406-9C86D14C8DC2}" dt="2025-12-10T09:46:59.966" v="13594" actId="1076"/>
        <pc:sldMkLst>
          <pc:docMk/>
          <pc:sldMk cId="471046359" sldId="346"/>
        </pc:sldMkLst>
        <pc:spChg chg="add mod">
          <ac:chgData name="Jessica Bertram" userId="ae65e3095411f4f6" providerId="LiveId" clId="{B5FB1D19-3686-5864-8406-9C86D14C8DC2}" dt="2025-12-10T09:45:24.020" v="13574" actId="14100"/>
          <ac:spMkLst>
            <pc:docMk/>
            <pc:sldMk cId="471046359" sldId="346"/>
            <ac:spMk id="11" creationId="{16537A32-D310-1A9B-030D-229904A3B3CA}"/>
          </ac:spMkLst>
        </pc:spChg>
        <pc:spChg chg="del">
          <ac:chgData name="Jessica Bertram" userId="ae65e3095411f4f6" providerId="LiveId" clId="{B5FB1D19-3686-5864-8406-9C86D14C8DC2}" dt="2025-12-10T09:45:14.868" v="13570" actId="478"/>
          <ac:spMkLst>
            <pc:docMk/>
            <pc:sldMk cId="471046359" sldId="346"/>
            <ac:spMk id="19" creationId="{87B17EBC-3D32-CB90-0C11-A78DCA50D7D1}"/>
          </ac:spMkLst>
        </pc:spChg>
        <pc:spChg chg="add mod">
          <ac:chgData name="Jessica Bertram" userId="ae65e3095411f4f6" providerId="LiveId" clId="{B5FB1D19-3686-5864-8406-9C86D14C8DC2}" dt="2025-12-10T09:45:55.435" v="13586" actId="14100"/>
          <ac:spMkLst>
            <pc:docMk/>
            <pc:sldMk cId="471046359" sldId="346"/>
            <ac:spMk id="20" creationId="{64B87F86-635C-43FC-186C-3F72F5CC31DC}"/>
          </ac:spMkLst>
        </pc:spChg>
        <pc:picChg chg="del">
          <ac:chgData name="Jessica Bertram" userId="ae65e3095411f4f6" providerId="LiveId" clId="{B5FB1D19-3686-5864-8406-9C86D14C8DC2}" dt="2025-12-10T09:45:24.837" v="13575" actId="478"/>
          <ac:picMkLst>
            <pc:docMk/>
            <pc:sldMk cId="471046359" sldId="346"/>
            <ac:picMk id="5" creationId="{684E011A-705A-C031-DC7F-123305B8AEB8}"/>
          </ac:picMkLst>
        </pc:picChg>
        <pc:picChg chg="add mod">
          <ac:chgData name="Jessica Bertram" userId="ae65e3095411f4f6" providerId="LiveId" clId="{B5FB1D19-3686-5864-8406-9C86D14C8DC2}" dt="2025-12-10T09:46:58.466" v="13593" actId="1076"/>
          <ac:picMkLst>
            <pc:docMk/>
            <pc:sldMk cId="471046359" sldId="346"/>
            <ac:picMk id="13" creationId="{FB4F4401-6AA8-8AC9-8895-BC8ABE1506E2}"/>
          </ac:picMkLst>
        </pc:picChg>
        <pc:picChg chg="add mod">
          <ac:chgData name="Jessica Bertram" userId="ae65e3095411f4f6" providerId="LiveId" clId="{B5FB1D19-3686-5864-8406-9C86D14C8DC2}" dt="2025-12-10T09:46:59.966" v="13594" actId="1076"/>
          <ac:picMkLst>
            <pc:docMk/>
            <pc:sldMk cId="471046359" sldId="346"/>
            <ac:picMk id="15" creationId="{09B04AF8-C2BC-2A8B-0C22-B7ABA53733AD}"/>
          </ac:picMkLst>
        </pc:picChg>
      </pc:sldChg>
      <pc:sldChg chg="addSp delSp modSp add mod">
        <pc:chgData name="Jessica Bertram" userId="ae65e3095411f4f6" providerId="LiveId" clId="{B5FB1D19-3686-5864-8406-9C86D14C8DC2}" dt="2025-12-10T09:47:53.764" v="13618"/>
        <pc:sldMkLst>
          <pc:docMk/>
          <pc:sldMk cId="2236633094" sldId="347"/>
        </pc:sldMkLst>
        <pc:spChg chg="add mod">
          <ac:chgData name="Jessica Bertram" userId="ae65e3095411f4f6" providerId="LiveId" clId="{B5FB1D19-3686-5864-8406-9C86D14C8DC2}" dt="2025-12-10T09:47:53.764" v="13618"/>
          <ac:spMkLst>
            <pc:docMk/>
            <pc:sldMk cId="2236633094" sldId="347"/>
            <ac:spMk id="5" creationId="{D144C651-B3CE-72A3-5BC8-D7DD48935B07}"/>
          </ac:spMkLst>
        </pc:spChg>
        <pc:spChg chg="del">
          <ac:chgData name="Jessica Bertram" userId="ae65e3095411f4f6" providerId="LiveId" clId="{B5FB1D19-3686-5864-8406-9C86D14C8DC2}" dt="2025-12-10T09:47:53.413" v="13617" actId="478"/>
          <ac:spMkLst>
            <pc:docMk/>
            <pc:sldMk cId="2236633094" sldId="347"/>
            <ac:spMk id="6" creationId="{82F6CE8F-5E3F-0437-F3DA-D18F57BC8099}"/>
          </ac:spMkLst>
        </pc:spChg>
        <pc:spChg chg="mod">
          <ac:chgData name="Jessica Bertram" userId="ae65e3095411f4f6" providerId="LiveId" clId="{B5FB1D19-3686-5864-8406-9C86D14C8DC2}" dt="2025-12-10T09:47:36.287" v="13616" actId="20577"/>
          <ac:spMkLst>
            <pc:docMk/>
            <pc:sldMk cId="2236633094" sldId="347"/>
            <ac:spMk id="11" creationId="{9A5A0620-25FF-F87C-F171-3689397CCD88}"/>
          </ac:spMkLst>
        </pc:spChg>
        <pc:spChg chg="mod">
          <ac:chgData name="Jessica Bertram" userId="ae65e3095411f4f6" providerId="LiveId" clId="{B5FB1D19-3686-5864-8406-9C86D14C8DC2}" dt="2025-12-10T09:47:24.793" v="13599" actId="20577"/>
          <ac:spMkLst>
            <pc:docMk/>
            <pc:sldMk cId="2236633094" sldId="347"/>
            <ac:spMk id="14" creationId="{A18C92AF-4299-6F0D-355A-52DC03DC7544}"/>
          </ac:spMkLst>
        </pc:spChg>
      </pc:sldChg>
      <pc:sldChg chg="addSp delSp modSp add mod">
        <pc:chgData name="Jessica Bertram" userId="ae65e3095411f4f6" providerId="LiveId" clId="{B5FB1D19-3686-5864-8406-9C86D14C8DC2}" dt="2025-12-11T09:53:45.909" v="13644" actId="1076"/>
        <pc:sldMkLst>
          <pc:docMk/>
          <pc:sldMk cId="2896335175" sldId="348"/>
        </pc:sldMkLst>
        <pc:spChg chg="mod">
          <ac:chgData name="Jessica Bertram" userId="ae65e3095411f4f6" providerId="LiveId" clId="{B5FB1D19-3686-5864-8406-9C86D14C8DC2}" dt="2025-12-10T09:48:05.137" v="13627" actId="20577"/>
          <ac:spMkLst>
            <pc:docMk/>
            <pc:sldMk cId="2896335175" sldId="348"/>
            <ac:spMk id="5" creationId="{C6A37B52-6550-DA5D-2B3F-52BECD2FA58D}"/>
          </ac:spMkLst>
        </pc:spChg>
        <pc:spChg chg="add mod">
          <ac:chgData name="Jessica Bertram" userId="ae65e3095411f4f6" providerId="LiveId" clId="{B5FB1D19-3686-5864-8406-9C86D14C8DC2}" dt="2025-12-11T09:53:36.791" v="13640" actId="1076"/>
          <ac:spMkLst>
            <pc:docMk/>
            <pc:sldMk cId="2896335175" sldId="348"/>
            <ac:spMk id="7" creationId="{235982B0-A33B-EC30-3765-83F298A6718C}"/>
          </ac:spMkLst>
        </pc:spChg>
        <pc:spChg chg="del">
          <ac:chgData name="Jessica Bertram" userId="ae65e3095411f4f6" providerId="LiveId" clId="{B5FB1D19-3686-5864-8406-9C86D14C8DC2}" dt="2025-12-11T09:53:15.553" v="13631" actId="478"/>
          <ac:spMkLst>
            <pc:docMk/>
            <pc:sldMk cId="2896335175" sldId="348"/>
            <ac:spMk id="11" creationId="{9B19C5DA-257D-8B5A-2F5A-E69980D57D21}"/>
          </ac:spMkLst>
        </pc:spChg>
        <pc:spChg chg="del">
          <ac:chgData name="Jessica Bertram" userId="ae65e3095411f4f6" providerId="LiveId" clId="{B5FB1D19-3686-5864-8406-9C86D14C8DC2}" dt="2025-12-11T09:53:17.525" v="13632" actId="478"/>
          <ac:spMkLst>
            <pc:docMk/>
            <pc:sldMk cId="2896335175" sldId="348"/>
            <ac:spMk id="13" creationId="{20513B0F-BAB4-2FF9-B7D8-46C12D7C5959}"/>
          </ac:spMkLst>
        </pc:spChg>
        <pc:spChg chg="mod">
          <ac:chgData name="Jessica Bertram" userId="ae65e3095411f4f6" providerId="LiveId" clId="{B5FB1D19-3686-5864-8406-9C86D14C8DC2}" dt="2025-12-10T09:48:10.293" v="13629" actId="20577"/>
          <ac:spMkLst>
            <pc:docMk/>
            <pc:sldMk cId="2896335175" sldId="348"/>
            <ac:spMk id="14" creationId="{B6F35C1C-24AA-A946-9F18-9AB17868E38F}"/>
          </ac:spMkLst>
        </pc:spChg>
        <pc:picChg chg="add mod">
          <ac:chgData name="Jessica Bertram" userId="ae65e3095411f4f6" providerId="LiveId" clId="{B5FB1D19-3686-5864-8406-9C86D14C8DC2}" dt="2025-12-11T09:53:45.909" v="13644" actId="1076"/>
          <ac:picMkLst>
            <pc:docMk/>
            <pc:sldMk cId="2896335175" sldId="348"/>
            <ac:picMk id="9" creationId="{BE5FB0CE-B382-23F4-18CB-6BD05BABFA2F}"/>
          </ac:picMkLst>
        </pc:picChg>
        <pc:picChg chg="del">
          <ac:chgData name="Jessica Bertram" userId="ae65e3095411f4f6" providerId="LiveId" clId="{B5FB1D19-3686-5864-8406-9C86D14C8DC2}" dt="2025-12-10T09:48:12.106" v="13630" actId="478"/>
          <ac:picMkLst>
            <pc:docMk/>
            <pc:sldMk cId="2896335175" sldId="348"/>
            <ac:picMk id="15" creationId="{15C1A001-3E2D-F1BF-2A98-A9EDDF9B67DF}"/>
          </ac:picMkLst>
        </pc:picChg>
      </pc:sldChg>
      <pc:sldChg chg="addSp delSp modSp add mod">
        <pc:chgData name="Jessica Bertram" userId="ae65e3095411f4f6" providerId="LiveId" clId="{B5FB1D19-3686-5864-8406-9C86D14C8DC2}" dt="2025-12-11T09:54:40.264" v="13664" actId="1038"/>
        <pc:sldMkLst>
          <pc:docMk/>
          <pc:sldMk cId="2010902129" sldId="349"/>
        </pc:sldMkLst>
        <pc:spChg chg="add mod">
          <ac:chgData name="Jessica Bertram" userId="ae65e3095411f4f6" providerId="LiveId" clId="{B5FB1D19-3686-5864-8406-9C86D14C8DC2}" dt="2025-12-11T09:54:03.574" v="13646"/>
          <ac:spMkLst>
            <pc:docMk/>
            <pc:sldMk cId="2010902129" sldId="349"/>
            <ac:spMk id="6" creationId="{4E803C76-C819-B779-30EB-96D6C45D38CE}"/>
          </ac:spMkLst>
        </pc:spChg>
        <pc:spChg chg="del">
          <ac:chgData name="Jessica Bertram" userId="ae65e3095411f4f6" providerId="LiveId" clId="{B5FB1D19-3686-5864-8406-9C86D14C8DC2}" dt="2025-12-11T09:54:10.929" v="13648" actId="478"/>
          <ac:spMkLst>
            <pc:docMk/>
            <pc:sldMk cId="2010902129" sldId="349"/>
            <ac:spMk id="7" creationId="{EF3A2548-F78F-F204-2F0B-59900874A06C}"/>
          </ac:spMkLst>
        </pc:spChg>
        <pc:picChg chg="del">
          <ac:chgData name="Jessica Bertram" userId="ae65e3095411f4f6" providerId="LiveId" clId="{B5FB1D19-3686-5864-8406-9C86D14C8DC2}" dt="2025-12-11T09:54:11.861" v="13649" actId="478"/>
          <ac:picMkLst>
            <pc:docMk/>
            <pc:sldMk cId="2010902129" sldId="349"/>
            <ac:picMk id="9" creationId="{53BAA35E-6642-8E1E-9314-DB10ACE720B8}"/>
          </ac:picMkLst>
        </pc:picChg>
        <pc:picChg chg="add mod">
          <ac:chgData name="Jessica Bertram" userId="ae65e3095411f4f6" providerId="LiveId" clId="{B5FB1D19-3686-5864-8406-9C86D14C8DC2}" dt="2025-12-11T09:54:08.871" v="13647"/>
          <ac:picMkLst>
            <pc:docMk/>
            <pc:sldMk cId="2010902129" sldId="349"/>
            <ac:picMk id="11" creationId="{1568EFCC-32D2-03F4-729A-17DBC5F4C3FF}"/>
          </ac:picMkLst>
        </pc:picChg>
        <pc:picChg chg="add mod">
          <ac:chgData name="Jessica Bertram" userId="ae65e3095411f4f6" providerId="LiveId" clId="{B5FB1D19-3686-5864-8406-9C86D14C8DC2}" dt="2025-12-11T09:54:37.239" v="13660" actId="14100"/>
          <ac:picMkLst>
            <pc:docMk/>
            <pc:sldMk cId="2010902129" sldId="349"/>
            <ac:picMk id="12" creationId="{501D802C-5333-FA48-70F9-3C50CC90EB23}"/>
          </ac:picMkLst>
        </pc:picChg>
        <pc:picChg chg="add mod">
          <ac:chgData name="Jessica Bertram" userId="ae65e3095411f4f6" providerId="LiveId" clId="{B5FB1D19-3686-5864-8406-9C86D14C8DC2}" dt="2025-12-11T09:54:40.264" v="13664" actId="1038"/>
          <ac:picMkLst>
            <pc:docMk/>
            <pc:sldMk cId="2010902129" sldId="349"/>
            <ac:picMk id="13" creationId="{A5DFC824-52EB-E21F-9402-AE50B7221F0E}"/>
          </ac:picMkLst>
        </pc:picChg>
      </pc:sldChg>
      <pc:sldChg chg="addSp delSp modSp add mod">
        <pc:chgData name="Jessica Bertram" userId="ae65e3095411f4f6" providerId="LiveId" clId="{B5FB1D19-3686-5864-8406-9C86D14C8DC2}" dt="2025-12-11T09:55:24.725" v="13695" actId="1076"/>
        <pc:sldMkLst>
          <pc:docMk/>
          <pc:sldMk cId="737203207" sldId="350"/>
        </pc:sldMkLst>
        <pc:spChg chg="mod">
          <ac:chgData name="Jessica Bertram" userId="ae65e3095411f4f6" providerId="LiveId" clId="{B5FB1D19-3686-5864-8406-9C86D14C8DC2}" dt="2025-12-11T09:54:57.861" v="13688" actId="20577"/>
          <ac:spMkLst>
            <pc:docMk/>
            <pc:sldMk cId="737203207" sldId="350"/>
            <ac:spMk id="6" creationId="{B12BD21F-66FB-A4AE-4E8E-F8FE71A898AB}"/>
          </ac:spMkLst>
        </pc:spChg>
        <pc:spChg chg="add mod">
          <ac:chgData name="Jessica Bertram" userId="ae65e3095411f4f6" providerId="LiveId" clId="{B5FB1D19-3686-5864-8406-9C86D14C8DC2}" dt="2025-12-11T09:55:24.725" v="13695" actId="1076"/>
          <ac:spMkLst>
            <pc:docMk/>
            <pc:sldMk cId="737203207" sldId="350"/>
            <ac:spMk id="15" creationId="{3A0CAB36-FC56-7026-C3E7-BF76AF0C907A}"/>
          </ac:spMkLst>
        </pc:spChg>
        <pc:picChg chg="add mod">
          <ac:chgData name="Jessica Bertram" userId="ae65e3095411f4f6" providerId="LiveId" clId="{B5FB1D19-3686-5864-8406-9C86D14C8DC2}" dt="2025-12-11T09:55:07.822" v="13690"/>
          <ac:picMkLst>
            <pc:docMk/>
            <pc:sldMk cId="737203207" sldId="350"/>
            <ac:picMk id="7" creationId="{06D5D191-70FE-73FD-15E2-797AC5AE8044}"/>
          </ac:picMkLst>
        </pc:picChg>
        <pc:picChg chg="del">
          <ac:chgData name="Jessica Bertram" userId="ae65e3095411f4f6" providerId="LiveId" clId="{B5FB1D19-3686-5864-8406-9C86D14C8DC2}" dt="2025-12-11T09:55:00.062" v="13689" actId="478"/>
          <ac:picMkLst>
            <pc:docMk/>
            <pc:sldMk cId="737203207" sldId="350"/>
            <ac:picMk id="11" creationId="{A29C97E0-DFA0-26D2-C936-4A52093F9307}"/>
          </ac:picMkLst>
        </pc:picChg>
        <pc:picChg chg="del">
          <ac:chgData name="Jessica Bertram" userId="ae65e3095411f4f6" providerId="LiveId" clId="{B5FB1D19-3686-5864-8406-9C86D14C8DC2}" dt="2025-12-11T09:54:49.193" v="13667" actId="478"/>
          <ac:picMkLst>
            <pc:docMk/>
            <pc:sldMk cId="737203207" sldId="350"/>
            <ac:picMk id="12" creationId="{DFBD5120-95E2-C16D-4035-EDFAEA31FC6A}"/>
          </ac:picMkLst>
        </pc:picChg>
        <pc:picChg chg="del">
          <ac:chgData name="Jessica Bertram" userId="ae65e3095411f4f6" providerId="LiveId" clId="{B5FB1D19-3686-5864-8406-9C86D14C8DC2}" dt="2025-12-11T09:54:48.353" v="13666" actId="478"/>
          <ac:picMkLst>
            <pc:docMk/>
            <pc:sldMk cId="737203207" sldId="350"/>
            <ac:picMk id="13" creationId="{0E2E6DC6-FD0E-8190-5FE7-CFF02BD1244B}"/>
          </ac:picMkLst>
        </pc:picChg>
      </pc:sldChg>
      <pc:sldChg chg="addSp delSp modSp add mod">
        <pc:chgData name="Jessica Bertram" userId="ae65e3095411f4f6" providerId="LiveId" clId="{B5FB1D19-3686-5864-8406-9C86D14C8DC2}" dt="2025-12-11T09:56:03.992" v="13717" actId="1076"/>
        <pc:sldMkLst>
          <pc:docMk/>
          <pc:sldMk cId="1941739628" sldId="351"/>
        </pc:sldMkLst>
        <pc:spChg chg="add mod">
          <ac:chgData name="Jessica Bertram" userId="ae65e3095411f4f6" providerId="LiveId" clId="{B5FB1D19-3686-5864-8406-9C86D14C8DC2}" dt="2025-12-11T09:55:53.991" v="13713" actId="1076"/>
          <ac:spMkLst>
            <pc:docMk/>
            <pc:sldMk cId="1941739628" sldId="351"/>
            <ac:spMk id="11" creationId="{4FE158FB-6152-9733-9394-BFEFA730B213}"/>
          </ac:spMkLst>
        </pc:spChg>
        <pc:spChg chg="del">
          <ac:chgData name="Jessica Bertram" userId="ae65e3095411f4f6" providerId="LiveId" clId="{B5FB1D19-3686-5864-8406-9C86D14C8DC2}" dt="2025-12-11T09:55:38.245" v="13697" actId="478"/>
          <ac:spMkLst>
            <pc:docMk/>
            <pc:sldMk cId="1941739628" sldId="351"/>
            <ac:spMk id="15" creationId="{408B64F6-976E-5EEF-7D50-E59FB6F6D0E3}"/>
          </ac:spMkLst>
        </pc:spChg>
        <pc:picChg chg="add mod">
          <ac:chgData name="Jessica Bertram" userId="ae65e3095411f4f6" providerId="LiveId" clId="{B5FB1D19-3686-5864-8406-9C86D14C8DC2}" dt="2025-12-11T09:56:03.992" v="13717" actId="1076"/>
          <ac:picMkLst>
            <pc:docMk/>
            <pc:sldMk cId="1941739628" sldId="351"/>
            <ac:picMk id="12" creationId="{8F941915-EADB-68E4-9088-35795DA2842C}"/>
          </ac:picMkLst>
        </pc:picChg>
      </pc:sldChg>
      <pc:sldChg chg="addSp delSp modSp add mod">
        <pc:chgData name="Jessica Bertram" userId="ae65e3095411f4f6" providerId="LiveId" clId="{B5FB1D19-3686-5864-8406-9C86D14C8DC2}" dt="2025-12-11T09:56:27.258" v="13730" actId="1076"/>
        <pc:sldMkLst>
          <pc:docMk/>
          <pc:sldMk cId="3615117595" sldId="352"/>
        </pc:sldMkLst>
        <pc:spChg chg="del">
          <ac:chgData name="Jessica Bertram" userId="ae65e3095411f4f6" providerId="LiveId" clId="{B5FB1D19-3686-5864-8406-9C86D14C8DC2}" dt="2025-12-11T09:56:13.451" v="13720" actId="478"/>
          <ac:spMkLst>
            <pc:docMk/>
            <pc:sldMk cId="3615117595" sldId="352"/>
            <ac:spMk id="11" creationId="{AD6E2AC3-2EC3-2AF9-8CB4-43C000F1CF5E}"/>
          </ac:spMkLst>
        </pc:spChg>
        <pc:spChg chg="add mod">
          <ac:chgData name="Jessica Bertram" userId="ae65e3095411f4f6" providerId="LiveId" clId="{B5FB1D19-3686-5864-8406-9C86D14C8DC2}" dt="2025-12-11T09:56:27.258" v="13730" actId="1076"/>
          <ac:spMkLst>
            <pc:docMk/>
            <pc:sldMk cId="3615117595" sldId="352"/>
            <ac:spMk id="13" creationId="{D8C1A06A-63B5-1A38-C88C-67D4140E04C1}"/>
          </ac:spMkLst>
        </pc:spChg>
        <pc:picChg chg="del">
          <ac:chgData name="Jessica Bertram" userId="ae65e3095411f4f6" providerId="LiveId" clId="{B5FB1D19-3686-5864-8406-9C86D14C8DC2}" dt="2025-12-11T09:56:11.587" v="13719" actId="478"/>
          <ac:picMkLst>
            <pc:docMk/>
            <pc:sldMk cId="3615117595" sldId="352"/>
            <ac:picMk id="12" creationId="{0C391FB0-3B99-9AB6-32D3-61FE2B3E2191}"/>
          </ac:picMkLst>
        </pc:picChg>
      </pc:sldChg>
      <pc:sldChg chg="addSp delSp modSp add mod">
        <pc:chgData name="Jessica Bertram" userId="ae65e3095411f4f6" providerId="LiveId" clId="{B5FB1D19-3686-5864-8406-9C86D14C8DC2}" dt="2025-12-11T09:56:57.827" v="13746" actId="20577"/>
        <pc:sldMkLst>
          <pc:docMk/>
          <pc:sldMk cId="3065780503" sldId="353"/>
        </pc:sldMkLst>
        <pc:spChg chg="del">
          <ac:chgData name="Jessica Bertram" userId="ae65e3095411f4f6" providerId="LiveId" clId="{B5FB1D19-3686-5864-8406-9C86D14C8DC2}" dt="2025-12-11T09:56:43.084" v="13732" actId="478"/>
          <ac:spMkLst>
            <pc:docMk/>
            <pc:sldMk cId="3065780503" sldId="353"/>
            <ac:spMk id="5" creationId="{0F56AA00-9C85-C9C3-0D38-5A43BB3DF00E}"/>
          </ac:spMkLst>
        </pc:spChg>
        <pc:spChg chg="add mod">
          <ac:chgData name="Jessica Bertram" userId="ae65e3095411f4f6" providerId="LiveId" clId="{B5FB1D19-3686-5864-8406-9C86D14C8DC2}" dt="2025-12-11T09:56:46.714" v="13733"/>
          <ac:spMkLst>
            <pc:docMk/>
            <pc:sldMk cId="3065780503" sldId="353"/>
            <ac:spMk id="6" creationId="{DABA13FC-9C78-061A-2E20-B28467F6F331}"/>
          </ac:spMkLst>
        </pc:spChg>
        <pc:spChg chg="mod">
          <ac:chgData name="Jessica Bertram" userId="ae65e3095411f4f6" providerId="LiveId" clId="{B5FB1D19-3686-5864-8406-9C86D14C8DC2}" dt="2025-12-11T09:56:57.827" v="13746" actId="20577"/>
          <ac:spMkLst>
            <pc:docMk/>
            <pc:sldMk cId="3065780503" sldId="353"/>
            <ac:spMk id="11" creationId="{8F8A61C7-B9F5-EE8F-AF8A-E6343980A41D}"/>
          </ac:spMkLst>
        </pc:spChg>
        <pc:spChg chg="mod">
          <ac:chgData name="Jessica Bertram" userId="ae65e3095411f4f6" providerId="LiveId" clId="{B5FB1D19-3686-5864-8406-9C86D14C8DC2}" dt="2025-12-11T09:56:52.763" v="13735" actId="20577"/>
          <ac:spMkLst>
            <pc:docMk/>
            <pc:sldMk cId="3065780503" sldId="353"/>
            <ac:spMk id="14" creationId="{8A186148-4BFC-329B-2861-33888DBB61D0}"/>
          </ac:spMkLst>
        </pc:spChg>
      </pc:sldChg>
      <pc:sldChg chg="addSp delSp modSp add mod">
        <pc:chgData name="Jessica Bertram" userId="ae65e3095411f4f6" providerId="LiveId" clId="{B5FB1D19-3686-5864-8406-9C86D14C8DC2}" dt="2025-12-11T09:59:42.193" v="13834" actId="1076"/>
        <pc:sldMkLst>
          <pc:docMk/>
          <pc:sldMk cId="2613695931" sldId="354"/>
        </pc:sldMkLst>
        <pc:spChg chg="mod">
          <ac:chgData name="Jessica Bertram" userId="ae65e3095411f4f6" providerId="LiveId" clId="{B5FB1D19-3686-5864-8406-9C86D14C8DC2}" dt="2025-12-11T09:57:34.797" v="13776" actId="20577"/>
          <ac:spMkLst>
            <pc:docMk/>
            <pc:sldMk cId="2613695931" sldId="354"/>
            <ac:spMk id="6" creationId="{D233575B-7A7C-D400-4B2E-8A5A8F6DE343}"/>
          </ac:spMkLst>
        </pc:spChg>
        <pc:spChg chg="del">
          <ac:chgData name="Jessica Bertram" userId="ae65e3095411f4f6" providerId="LiveId" clId="{B5FB1D19-3686-5864-8406-9C86D14C8DC2}" dt="2025-12-11T09:57:48.701" v="13778" actId="478"/>
          <ac:spMkLst>
            <pc:docMk/>
            <pc:sldMk cId="2613695931" sldId="354"/>
            <ac:spMk id="11" creationId="{D7E1ADF3-9711-84D6-D235-6051F702C569}"/>
          </ac:spMkLst>
        </pc:spChg>
        <pc:spChg chg="add mod">
          <ac:chgData name="Jessica Bertram" userId="ae65e3095411f4f6" providerId="LiveId" clId="{B5FB1D19-3686-5864-8406-9C86D14C8DC2}" dt="2025-12-11T09:59:02.560" v="13807" actId="14100"/>
          <ac:spMkLst>
            <pc:docMk/>
            <pc:sldMk cId="2613695931" sldId="354"/>
            <ac:spMk id="12" creationId="{6C9FDDF9-1F73-0B58-99F9-DC59D645FF9B}"/>
          </ac:spMkLst>
        </pc:spChg>
        <pc:spChg chg="del">
          <ac:chgData name="Jessica Bertram" userId="ae65e3095411f4f6" providerId="LiveId" clId="{B5FB1D19-3686-5864-8406-9C86D14C8DC2}" dt="2025-12-11T09:57:50.321" v="13779" actId="478"/>
          <ac:spMkLst>
            <pc:docMk/>
            <pc:sldMk cId="2613695931" sldId="354"/>
            <ac:spMk id="13" creationId="{4DD5506C-DD2A-DD99-BCCC-4C353FC25601}"/>
          </ac:spMkLst>
        </pc:spChg>
        <pc:spChg chg="mod">
          <ac:chgData name="Jessica Bertram" userId="ae65e3095411f4f6" providerId="LiveId" clId="{B5FB1D19-3686-5864-8406-9C86D14C8DC2}" dt="2025-12-11T09:57:54.470" v="13783" actId="20577"/>
          <ac:spMkLst>
            <pc:docMk/>
            <pc:sldMk cId="2613695931" sldId="354"/>
            <ac:spMk id="14" creationId="{A913A9BC-10A8-7E18-3089-B27423743476}"/>
          </ac:spMkLst>
        </pc:spChg>
        <pc:spChg chg="add mod">
          <ac:chgData name="Jessica Bertram" userId="ae65e3095411f4f6" providerId="LiveId" clId="{B5FB1D19-3686-5864-8406-9C86D14C8DC2}" dt="2025-12-11T09:59:37.941" v="13833" actId="114"/>
          <ac:spMkLst>
            <pc:docMk/>
            <pc:sldMk cId="2613695931" sldId="354"/>
            <ac:spMk id="19" creationId="{133E3284-0C67-F3C6-A9AB-564D3CCCD9FF}"/>
          </ac:spMkLst>
        </pc:spChg>
        <pc:picChg chg="add mod">
          <ac:chgData name="Jessica Bertram" userId="ae65e3095411f4f6" providerId="LiveId" clId="{B5FB1D19-3686-5864-8406-9C86D14C8DC2}" dt="2025-12-11T09:59:04.878" v="13808" actId="1076"/>
          <ac:picMkLst>
            <pc:docMk/>
            <pc:sldMk cId="2613695931" sldId="354"/>
            <ac:picMk id="5" creationId="{50027949-593A-41C8-4007-B6378FAAD146}"/>
          </ac:picMkLst>
        </pc:picChg>
        <pc:picChg chg="add mod">
          <ac:chgData name="Jessica Bertram" userId="ae65e3095411f4f6" providerId="LiveId" clId="{B5FB1D19-3686-5864-8406-9C86D14C8DC2}" dt="2025-12-11T09:59:42.193" v="13834" actId="1076"/>
          <ac:picMkLst>
            <pc:docMk/>
            <pc:sldMk cId="2613695931" sldId="354"/>
            <ac:picMk id="7" creationId="{DAD1119C-3A18-BC11-81A1-C0C9CBC9BB8B}"/>
          </ac:picMkLst>
        </pc:picChg>
        <pc:picChg chg="del">
          <ac:chgData name="Jessica Bertram" userId="ae65e3095411f4f6" providerId="LiveId" clId="{B5FB1D19-3686-5864-8406-9C86D14C8DC2}" dt="2025-12-11T09:57:46.883" v="13777" actId="478"/>
          <ac:picMkLst>
            <pc:docMk/>
            <pc:sldMk cId="2613695931" sldId="354"/>
            <ac:picMk id="15" creationId="{5720554A-9B76-6735-254A-445EF9968298}"/>
          </ac:picMkLst>
        </pc:picChg>
      </pc:sldChg>
      <pc:sldChg chg="addSp delSp modSp add mod">
        <pc:chgData name="Jessica Bertram" userId="ae65e3095411f4f6" providerId="LiveId" clId="{B5FB1D19-3686-5864-8406-9C86D14C8DC2}" dt="2025-12-11T10:00:55.270" v="13868" actId="1076"/>
        <pc:sldMkLst>
          <pc:docMk/>
          <pc:sldMk cId="2782717227" sldId="355"/>
        </pc:sldMkLst>
        <pc:spChg chg="add mod">
          <ac:chgData name="Jessica Bertram" userId="ae65e3095411f4f6" providerId="LiveId" clId="{B5FB1D19-3686-5864-8406-9C86D14C8DC2}" dt="2025-12-11T10:00:41.357" v="13864" actId="20577"/>
          <ac:spMkLst>
            <pc:docMk/>
            <pc:sldMk cId="2782717227" sldId="355"/>
            <ac:spMk id="11" creationId="{AE747062-F242-0F8F-784E-96945451F8AD}"/>
          </ac:spMkLst>
        </pc:spChg>
        <pc:spChg chg="del">
          <ac:chgData name="Jessica Bertram" userId="ae65e3095411f4f6" providerId="LiveId" clId="{B5FB1D19-3686-5864-8406-9C86D14C8DC2}" dt="2025-12-11T09:59:54.936" v="13837" actId="478"/>
          <ac:spMkLst>
            <pc:docMk/>
            <pc:sldMk cId="2782717227" sldId="355"/>
            <ac:spMk id="12" creationId="{A479C3C7-175B-27CB-533B-DB7E5994F072}"/>
          </ac:spMkLst>
        </pc:spChg>
        <pc:spChg chg="add mod">
          <ac:chgData name="Jessica Bertram" userId="ae65e3095411f4f6" providerId="LiveId" clId="{B5FB1D19-3686-5864-8406-9C86D14C8DC2}" dt="2025-12-11T10:00:55.270" v="13868" actId="1076"/>
          <ac:spMkLst>
            <pc:docMk/>
            <pc:sldMk cId="2782717227" sldId="355"/>
            <ac:spMk id="15" creationId="{89DFE87A-0244-2471-47AF-3009A40AEB37}"/>
          </ac:spMkLst>
        </pc:spChg>
        <pc:spChg chg="del">
          <ac:chgData name="Jessica Bertram" userId="ae65e3095411f4f6" providerId="LiveId" clId="{B5FB1D19-3686-5864-8406-9C86D14C8DC2}" dt="2025-12-11T09:59:52.051" v="13836" actId="478"/>
          <ac:spMkLst>
            <pc:docMk/>
            <pc:sldMk cId="2782717227" sldId="355"/>
            <ac:spMk id="19" creationId="{5A123CB2-C99D-7E59-5354-15ED53096C6A}"/>
          </ac:spMkLst>
        </pc:spChg>
        <pc:picChg chg="del">
          <ac:chgData name="Jessica Bertram" userId="ae65e3095411f4f6" providerId="LiveId" clId="{B5FB1D19-3686-5864-8406-9C86D14C8DC2}" dt="2025-12-11T10:00:14.432" v="13844" actId="478"/>
          <ac:picMkLst>
            <pc:docMk/>
            <pc:sldMk cId="2782717227" sldId="355"/>
            <ac:picMk id="5" creationId="{5014B53D-FF36-34C5-C9FC-4155087852DB}"/>
          </ac:picMkLst>
        </pc:picChg>
        <pc:picChg chg="mod">
          <ac:chgData name="Jessica Bertram" userId="ae65e3095411f4f6" providerId="LiveId" clId="{B5FB1D19-3686-5864-8406-9C86D14C8DC2}" dt="2025-12-11T10:00:42.924" v="13865" actId="1076"/>
          <ac:picMkLst>
            <pc:docMk/>
            <pc:sldMk cId="2782717227" sldId="355"/>
            <ac:picMk id="7" creationId="{AAC45BF2-8302-17F7-EAF3-D95762163757}"/>
          </ac:picMkLst>
        </pc:picChg>
        <pc:picChg chg="add mod">
          <ac:chgData name="Jessica Bertram" userId="ae65e3095411f4f6" providerId="LiveId" clId="{B5FB1D19-3686-5864-8406-9C86D14C8DC2}" dt="2025-12-11T10:00:43.903" v="13866" actId="1076"/>
          <ac:picMkLst>
            <pc:docMk/>
            <pc:sldMk cId="2782717227" sldId="355"/>
            <ac:picMk id="13" creationId="{13A9CB16-B8A7-A483-8C1F-CEBFB1DD4B06}"/>
          </ac:picMkLst>
        </pc:picChg>
      </pc:sldChg>
      <pc:sldChg chg="addSp delSp modSp add mod">
        <pc:chgData name="Jessica Bertram" userId="ae65e3095411f4f6" providerId="LiveId" clId="{B5FB1D19-3686-5864-8406-9C86D14C8DC2}" dt="2025-12-11T10:02:16.987" v="13889" actId="14100"/>
        <pc:sldMkLst>
          <pc:docMk/>
          <pc:sldMk cId="1270810505" sldId="356"/>
        </pc:sldMkLst>
        <pc:spChg chg="add mod">
          <ac:chgData name="Jessica Bertram" userId="ae65e3095411f4f6" providerId="LiveId" clId="{B5FB1D19-3686-5864-8406-9C86D14C8DC2}" dt="2025-12-11T10:01:44.352" v="13875"/>
          <ac:spMkLst>
            <pc:docMk/>
            <pc:sldMk cId="1270810505" sldId="356"/>
            <ac:spMk id="9" creationId="{FA55B3EA-3D4D-A922-1803-315E0B55A93A}"/>
          </ac:spMkLst>
        </pc:spChg>
        <pc:spChg chg="del">
          <ac:chgData name="Jessica Bertram" userId="ae65e3095411f4f6" providerId="LiveId" clId="{B5FB1D19-3686-5864-8406-9C86D14C8DC2}" dt="2025-12-11T10:01:10.085" v="13873" actId="478"/>
          <ac:spMkLst>
            <pc:docMk/>
            <pc:sldMk cId="1270810505" sldId="356"/>
            <ac:spMk id="11" creationId="{8AC05FA5-8ECC-770C-0677-EC80F17BDC4F}"/>
          </ac:spMkLst>
        </pc:spChg>
        <pc:spChg chg="del">
          <ac:chgData name="Jessica Bertram" userId="ae65e3095411f4f6" providerId="LiveId" clId="{B5FB1D19-3686-5864-8406-9C86D14C8DC2}" dt="2025-12-11T10:01:08.566" v="13872" actId="478"/>
          <ac:spMkLst>
            <pc:docMk/>
            <pc:sldMk cId="1270810505" sldId="356"/>
            <ac:spMk id="15" creationId="{0FE3C86A-00F8-81FB-DDCC-CC532B9AAB9F}"/>
          </ac:spMkLst>
        </pc:spChg>
        <pc:spChg chg="add mod">
          <ac:chgData name="Jessica Bertram" userId="ae65e3095411f4f6" providerId="LiveId" clId="{B5FB1D19-3686-5864-8406-9C86D14C8DC2}" dt="2025-12-11T10:02:10.021" v="13886" actId="1076"/>
          <ac:spMkLst>
            <pc:docMk/>
            <pc:sldMk cId="1270810505" sldId="356"/>
            <ac:spMk id="18" creationId="{97C60808-CE35-BB5D-3B7B-BDF4D2AFB82B}"/>
          </ac:spMkLst>
        </pc:spChg>
        <pc:picChg chg="add mod">
          <ac:chgData name="Jessica Bertram" userId="ae65e3095411f4f6" providerId="LiveId" clId="{B5FB1D19-3686-5864-8406-9C86D14C8DC2}" dt="2025-12-11T10:01:15.485" v="13874"/>
          <ac:picMkLst>
            <pc:docMk/>
            <pc:sldMk cId="1270810505" sldId="356"/>
            <ac:picMk id="5" creationId="{3A3802BD-630D-F989-CF60-D5845D2A9472}"/>
          </ac:picMkLst>
        </pc:picChg>
        <pc:picChg chg="del">
          <ac:chgData name="Jessica Bertram" userId="ae65e3095411f4f6" providerId="LiveId" clId="{B5FB1D19-3686-5864-8406-9C86D14C8DC2}" dt="2025-12-11T10:01:06.729" v="13870" actId="478"/>
          <ac:picMkLst>
            <pc:docMk/>
            <pc:sldMk cId="1270810505" sldId="356"/>
            <ac:picMk id="7" creationId="{DADB2B43-5ED2-220A-8480-637F60FECC91}"/>
          </ac:picMkLst>
        </pc:picChg>
        <pc:picChg chg="del">
          <ac:chgData name="Jessica Bertram" userId="ae65e3095411f4f6" providerId="LiveId" clId="{B5FB1D19-3686-5864-8406-9C86D14C8DC2}" dt="2025-12-11T10:01:07.530" v="13871" actId="478"/>
          <ac:picMkLst>
            <pc:docMk/>
            <pc:sldMk cId="1270810505" sldId="356"/>
            <ac:picMk id="13" creationId="{E7CD3739-BA18-CDEC-6BA8-0870B547E3DC}"/>
          </ac:picMkLst>
        </pc:picChg>
        <pc:picChg chg="add mod">
          <ac:chgData name="Jessica Bertram" userId="ae65e3095411f4f6" providerId="LiveId" clId="{B5FB1D19-3686-5864-8406-9C86D14C8DC2}" dt="2025-12-11T10:02:16.987" v="13889" actId="14100"/>
          <ac:picMkLst>
            <pc:docMk/>
            <pc:sldMk cId="1270810505" sldId="356"/>
            <ac:picMk id="19" creationId="{71BC9313-2EFC-61A1-4352-256C754CF149}"/>
          </ac:picMkLst>
        </pc:picChg>
      </pc:sldChg>
      <pc:sldChg chg="addSp delSp modSp add mod">
        <pc:chgData name="Jessica Bertram" userId="ae65e3095411f4f6" providerId="LiveId" clId="{B5FB1D19-3686-5864-8406-9C86D14C8DC2}" dt="2025-12-11T10:02:51.421" v="13907" actId="1076"/>
        <pc:sldMkLst>
          <pc:docMk/>
          <pc:sldMk cId="3994196783" sldId="357"/>
        </pc:sldMkLst>
        <pc:spChg chg="add mod">
          <ac:chgData name="Jessica Bertram" userId="ae65e3095411f4f6" providerId="LiveId" clId="{B5FB1D19-3686-5864-8406-9C86D14C8DC2}" dt="2025-12-11T10:02:51.421" v="13907" actId="1076"/>
          <ac:spMkLst>
            <pc:docMk/>
            <pc:sldMk cId="3994196783" sldId="357"/>
            <ac:spMk id="11" creationId="{42FB3DA5-0A19-1D1A-6CE7-04EA38EDE0B3}"/>
          </ac:spMkLst>
        </pc:spChg>
        <pc:spChg chg="del">
          <ac:chgData name="Jessica Bertram" userId="ae65e3095411f4f6" providerId="LiveId" clId="{B5FB1D19-3686-5864-8406-9C86D14C8DC2}" dt="2025-12-11T10:02:41.206" v="13904" actId="478"/>
          <ac:spMkLst>
            <pc:docMk/>
            <pc:sldMk cId="3994196783" sldId="357"/>
            <ac:spMk id="18" creationId="{9F9B243E-315A-DBD2-1F7A-F8E346912258}"/>
          </ac:spMkLst>
        </pc:spChg>
        <pc:picChg chg="del">
          <ac:chgData name="Jessica Bertram" userId="ae65e3095411f4f6" providerId="LiveId" clId="{B5FB1D19-3686-5864-8406-9C86D14C8DC2}" dt="2025-12-11T10:02:25.835" v="13891" actId="478"/>
          <ac:picMkLst>
            <pc:docMk/>
            <pc:sldMk cId="3994196783" sldId="357"/>
            <ac:picMk id="19" creationId="{D49687D4-216C-3A8C-7118-4281535E829D}"/>
          </ac:picMkLst>
        </pc:picChg>
      </pc:sldChg>
      <pc:sldChg chg="addSp delSp modSp add mod">
        <pc:chgData name="Jessica Bertram" userId="ae65e3095411f4f6" providerId="LiveId" clId="{B5FB1D19-3686-5864-8406-9C86D14C8DC2}" dt="2025-12-11T10:03:26.509" v="13923" actId="20577"/>
        <pc:sldMkLst>
          <pc:docMk/>
          <pc:sldMk cId="3287623087" sldId="358"/>
        </pc:sldMkLst>
        <pc:spChg chg="del">
          <ac:chgData name="Jessica Bertram" userId="ae65e3095411f4f6" providerId="LiveId" clId="{B5FB1D19-3686-5864-8406-9C86D14C8DC2}" dt="2025-12-11T10:03:05.215" v="13909" actId="478"/>
          <ac:spMkLst>
            <pc:docMk/>
            <pc:sldMk cId="3287623087" sldId="358"/>
            <ac:spMk id="11" creationId="{CFC75AF8-544E-277C-E068-FF25AA8CEF69}"/>
          </ac:spMkLst>
        </pc:spChg>
        <pc:spChg chg="add mod">
          <ac:chgData name="Jessica Bertram" userId="ae65e3095411f4f6" providerId="LiveId" clId="{B5FB1D19-3686-5864-8406-9C86D14C8DC2}" dt="2025-12-11T10:03:21.755" v="13921" actId="1076"/>
          <ac:spMkLst>
            <pc:docMk/>
            <pc:sldMk cId="3287623087" sldId="358"/>
            <ac:spMk id="12" creationId="{53BA3A9D-B1B3-1F3B-5F8D-5BED9CED93AE}"/>
          </ac:spMkLst>
        </pc:spChg>
        <pc:spChg chg="mod">
          <ac:chgData name="Jessica Bertram" userId="ae65e3095411f4f6" providerId="LiveId" clId="{B5FB1D19-3686-5864-8406-9C86D14C8DC2}" dt="2025-12-11T10:03:26.509" v="13923" actId="20577"/>
          <ac:spMkLst>
            <pc:docMk/>
            <pc:sldMk cId="3287623087" sldId="358"/>
            <ac:spMk id="14" creationId="{8FDB647E-BE1C-7496-6FFD-175CB967A79A}"/>
          </ac:spMkLst>
        </pc:spChg>
      </pc:sldChg>
      <pc:sldChg chg="addSp delSp modSp add mod">
        <pc:chgData name="Jessica Bertram" userId="ae65e3095411f4f6" providerId="LiveId" clId="{B5FB1D19-3686-5864-8406-9C86D14C8DC2}" dt="2025-12-11T10:04:15.073" v="13946" actId="14100"/>
        <pc:sldMkLst>
          <pc:docMk/>
          <pc:sldMk cId="310154353" sldId="359"/>
        </pc:sldMkLst>
        <pc:spChg chg="add mod">
          <ac:chgData name="Jessica Bertram" userId="ae65e3095411f4f6" providerId="LiveId" clId="{B5FB1D19-3686-5864-8406-9C86D14C8DC2}" dt="2025-12-11T10:03:58.089" v="13937" actId="1076"/>
          <ac:spMkLst>
            <pc:docMk/>
            <pc:sldMk cId="310154353" sldId="359"/>
            <ac:spMk id="11" creationId="{F20AAAD7-94A6-3743-8D90-850DCFB8AE40}"/>
          </ac:spMkLst>
        </pc:spChg>
        <pc:spChg chg="del">
          <ac:chgData name="Jessica Bertram" userId="ae65e3095411f4f6" providerId="LiveId" clId="{B5FB1D19-3686-5864-8406-9C86D14C8DC2}" dt="2025-12-11T10:03:38.493" v="13925" actId="478"/>
          <ac:spMkLst>
            <pc:docMk/>
            <pc:sldMk cId="310154353" sldId="359"/>
            <ac:spMk id="12" creationId="{3141B050-1371-14C6-ED14-31CA703E5D19}"/>
          </ac:spMkLst>
        </pc:spChg>
        <pc:picChg chg="add mod">
          <ac:chgData name="Jessica Bertram" userId="ae65e3095411f4f6" providerId="LiveId" clId="{B5FB1D19-3686-5864-8406-9C86D14C8DC2}" dt="2025-12-11T10:04:06.641" v="13942" actId="14100"/>
          <ac:picMkLst>
            <pc:docMk/>
            <pc:sldMk cId="310154353" sldId="359"/>
            <ac:picMk id="13" creationId="{22DDD57E-4C2E-2AF2-057E-CEAD860322C6}"/>
          </ac:picMkLst>
        </pc:picChg>
        <pc:picChg chg="add mod">
          <ac:chgData name="Jessica Bertram" userId="ae65e3095411f4f6" providerId="LiveId" clId="{B5FB1D19-3686-5864-8406-9C86D14C8DC2}" dt="2025-12-11T10:04:15.073" v="13946" actId="14100"/>
          <ac:picMkLst>
            <pc:docMk/>
            <pc:sldMk cId="310154353" sldId="359"/>
            <ac:picMk id="15" creationId="{AD84B3CA-9B31-665D-1A4B-155CB5F6A66C}"/>
          </ac:picMkLst>
        </pc:picChg>
      </pc:sldChg>
      <pc:sldChg chg="addSp delSp modSp add mod">
        <pc:chgData name="Jessica Bertram" userId="ae65e3095411f4f6" providerId="LiveId" clId="{B5FB1D19-3686-5864-8406-9C86D14C8DC2}" dt="2025-12-11T10:04:48.540" v="13963" actId="1076"/>
        <pc:sldMkLst>
          <pc:docMk/>
          <pc:sldMk cId="3338636409" sldId="360"/>
        </pc:sldMkLst>
        <pc:spChg chg="del">
          <ac:chgData name="Jessica Bertram" userId="ae65e3095411f4f6" providerId="LiveId" clId="{B5FB1D19-3686-5864-8406-9C86D14C8DC2}" dt="2025-12-11T10:04:27.375" v="13950" actId="478"/>
          <ac:spMkLst>
            <pc:docMk/>
            <pc:sldMk cId="3338636409" sldId="360"/>
            <ac:spMk id="11" creationId="{84CB68C4-8BA9-4B59-C8C6-61EF6057FDC3}"/>
          </ac:spMkLst>
        </pc:spChg>
        <pc:spChg chg="add mod">
          <ac:chgData name="Jessica Bertram" userId="ae65e3095411f4f6" providerId="LiveId" clId="{B5FB1D19-3686-5864-8406-9C86D14C8DC2}" dt="2025-12-11T10:04:48.540" v="13963" actId="1076"/>
          <ac:spMkLst>
            <pc:docMk/>
            <pc:sldMk cId="3338636409" sldId="360"/>
            <ac:spMk id="12" creationId="{83425E51-79EE-B2EB-23D4-082CF35F41B9}"/>
          </ac:spMkLst>
        </pc:spChg>
        <pc:picChg chg="del">
          <ac:chgData name="Jessica Bertram" userId="ae65e3095411f4f6" providerId="LiveId" clId="{B5FB1D19-3686-5864-8406-9C86D14C8DC2}" dt="2025-12-11T10:04:24.589" v="13948" actId="478"/>
          <ac:picMkLst>
            <pc:docMk/>
            <pc:sldMk cId="3338636409" sldId="360"/>
            <ac:picMk id="13" creationId="{4FE42D97-A56D-674D-5BFE-C27B88D373C9}"/>
          </ac:picMkLst>
        </pc:picChg>
        <pc:picChg chg="del">
          <ac:chgData name="Jessica Bertram" userId="ae65e3095411f4f6" providerId="LiveId" clId="{B5FB1D19-3686-5864-8406-9C86D14C8DC2}" dt="2025-12-11T10:04:25.516" v="13949" actId="478"/>
          <ac:picMkLst>
            <pc:docMk/>
            <pc:sldMk cId="3338636409" sldId="360"/>
            <ac:picMk id="15" creationId="{0767B096-74F8-F7DE-874E-D1D7BBA80DC0}"/>
          </ac:picMkLst>
        </pc:picChg>
      </pc:sldChg>
      <pc:sldChg chg="addSp delSp modSp add mod">
        <pc:chgData name="Jessica Bertram" userId="ae65e3095411f4f6" providerId="LiveId" clId="{B5FB1D19-3686-5864-8406-9C86D14C8DC2}" dt="2025-12-11T10:06:07.575" v="14014" actId="207"/>
        <pc:sldMkLst>
          <pc:docMk/>
          <pc:sldMk cId="1305896336" sldId="361"/>
        </pc:sldMkLst>
        <pc:spChg chg="mod">
          <ac:chgData name="Jessica Bertram" userId="ae65e3095411f4f6" providerId="LiveId" clId="{B5FB1D19-3686-5864-8406-9C86D14C8DC2}" dt="2025-12-11T10:05:12.334" v="13994" actId="20577"/>
          <ac:spMkLst>
            <pc:docMk/>
            <pc:sldMk cId="1305896336" sldId="361"/>
            <ac:spMk id="6" creationId="{64FD7F5C-028B-2819-2842-06F0C27C8535}"/>
          </ac:spMkLst>
        </pc:spChg>
        <pc:spChg chg="add mod">
          <ac:chgData name="Jessica Bertram" userId="ae65e3095411f4f6" providerId="LiveId" clId="{B5FB1D19-3686-5864-8406-9C86D14C8DC2}" dt="2025-12-11T10:06:07.575" v="14014" actId="207"/>
          <ac:spMkLst>
            <pc:docMk/>
            <pc:sldMk cId="1305896336" sldId="361"/>
            <ac:spMk id="11" creationId="{800CEBCE-B5B8-E95F-9AE2-CCD2AA849C78}"/>
          </ac:spMkLst>
        </pc:spChg>
        <pc:spChg chg="del">
          <ac:chgData name="Jessica Bertram" userId="ae65e3095411f4f6" providerId="LiveId" clId="{B5FB1D19-3686-5864-8406-9C86D14C8DC2}" dt="2025-12-11T10:05:27.583" v="13998" actId="478"/>
          <ac:spMkLst>
            <pc:docMk/>
            <pc:sldMk cId="1305896336" sldId="361"/>
            <ac:spMk id="12" creationId="{1D11D639-F5BE-398D-F41C-409CA2C30FDE}"/>
          </ac:spMkLst>
        </pc:spChg>
        <pc:spChg chg="mod">
          <ac:chgData name="Jessica Bertram" userId="ae65e3095411f4f6" providerId="LiveId" clId="{B5FB1D19-3686-5864-8406-9C86D14C8DC2}" dt="2025-12-11T10:05:17.205" v="13996" actId="20577"/>
          <ac:spMkLst>
            <pc:docMk/>
            <pc:sldMk cId="1305896336" sldId="361"/>
            <ac:spMk id="14" creationId="{4E548272-C19D-92A3-96BB-719348CF21A5}"/>
          </ac:spMkLst>
        </pc:spChg>
        <pc:picChg chg="del">
          <ac:chgData name="Jessica Bertram" userId="ae65e3095411f4f6" providerId="LiveId" clId="{B5FB1D19-3686-5864-8406-9C86D14C8DC2}" dt="2025-12-11T10:05:19.312" v="13997" actId="478"/>
          <ac:picMkLst>
            <pc:docMk/>
            <pc:sldMk cId="1305896336" sldId="361"/>
            <ac:picMk id="5" creationId="{A5F30BF5-6D47-62D6-A244-0C828951084B}"/>
          </ac:picMkLst>
        </pc:picChg>
        <pc:picChg chg="add mod">
          <ac:chgData name="Jessica Bertram" userId="ae65e3095411f4f6" providerId="LiveId" clId="{B5FB1D19-3686-5864-8406-9C86D14C8DC2}" dt="2025-12-11T10:05:51.608" v="14009" actId="1076"/>
          <ac:picMkLst>
            <pc:docMk/>
            <pc:sldMk cId="1305896336" sldId="361"/>
            <ac:picMk id="13" creationId="{37E2F9ED-1B3C-D921-23CE-DEB9B5ABB656}"/>
          </ac:picMkLst>
        </pc:picChg>
      </pc:sldChg>
      <pc:sldChg chg="addSp delSp modSp add mod">
        <pc:chgData name="Jessica Bertram" userId="ae65e3095411f4f6" providerId="LiveId" clId="{B5FB1D19-3686-5864-8406-9C86D14C8DC2}" dt="2025-12-11T10:06:46.742" v="14028" actId="1076"/>
        <pc:sldMkLst>
          <pc:docMk/>
          <pc:sldMk cId="2765508744" sldId="362"/>
        </pc:sldMkLst>
        <pc:spChg chg="del">
          <ac:chgData name="Jessica Bertram" userId="ae65e3095411f4f6" providerId="LiveId" clId="{B5FB1D19-3686-5864-8406-9C86D14C8DC2}" dt="2025-12-11T10:05:59.463" v="14012" actId="478"/>
          <ac:spMkLst>
            <pc:docMk/>
            <pc:sldMk cId="2765508744" sldId="362"/>
            <ac:spMk id="11" creationId="{869B3B3D-F541-E67E-BE35-558ABF75D031}"/>
          </ac:spMkLst>
        </pc:spChg>
        <pc:spChg chg="add mod">
          <ac:chgData name="Jessica Bertram" userId="ae65e3095411f4f6" providerId="LiveId" clId="{B5FB1D19-3686-5864-8406-9C86D14C8DC2}" dt="2025-12-11T10:06:37.487" v="14023" actId="1076"/>
          <ac:spMkLst>
            <pc:docMk/>
            <pc:sldMk cId="2765508744" sldId="362"/>
            <ac:spMk id="12" creationId="{2EBFDA54-EE4A-F4B6-58D8-8B331EC2026B}"/>
          </ac:spMkLst>
        </pc:spChg>
        <pc:picChg chg="add mod">
          <ac:chgData name="Jessica Bertram" userId="ae65e3095411f4f6" providerId="LiveId" clId="{B5FB1D19-3686-5864-8406-9C86D14C8DC2}" dt="2025-12-11T10:06:04.319" v="14013"/>
          <ac:picMkLst>
            <pc:docMk/>
            <pc:sldMk cId="2765508744" sldId="362"/>
            <ac:picMk id="5" creationId="{0263FF40-9A99-ED35-2695-CD0367F3DA96}"/>
          </ac:picMkLst>
        </pc:picChg>
        <pc:picChg chg="del">
          <ac:chgData name="Jessica Bertram" userId="ae65e3095411f4f6" providerId="LiveId" clId="{B5FB1D19-3686-5864-8406-9C86D14C8DC2}" dt="2025-12-11T10:05:57.871" v="14011" actId="478"/>
          <ac:picMkLst>
            <pc:docMk/>
            <pc:sldMk cId="2765508744" sldId="362"/>
            <ac:picMk id="13" creationId="{549B214E-A1B2-146E-8B52-16C654610C35}"/>
          </ac:picMkLst>
        </pc:picChg>
        <pc:picChg chg="add mod">
          <ac:chgData name="Jessica Bertram" userId="ae65e3095411f4f6" providerId="LiveId" clId="{B5FB1D19-3686-5864-8406-9C86D14C8DC2}" dt="2025-12-11T10:06:46.742" v="14028" actId="1076"/>
          <ac:picMkLst>
            <pc:docMk/>
            <pc:sldMk cId="2765508744" sldId="362"/>
            <ac:picMk id="15" creationId="{D75FA0BD-5530-B427-A9D3-96D331694368}"/>
          </ac:picMkLst>
        </pc:picChg>
      </pc:sldChg>
      <pc:sldChg chg="modSp add mod">
        <pc:chgData name="Jessica Bertram" userId="ae65e3095411f4f6" providerId="LiveId" clId="{B5FB1D19-3686-5864-8406-9C86D14C8DC2}" dt="2025-12-11T10:07:22.488" v="14041" actId="20577"/>
        <pc:sldMkLst>
          <pc:docMk/>
          <pc:sldMk cId="3659629030" sldId="363"/>
        </pc:sldMkLst>
        <pc:spChg chg="mod">
          <ac:chgData name="Jessica Bertram" userId="ae65e3095411f4f6" providerId="LiveId" clId="{B5FB1D19-3686-5864-8406-9C86D14C8DC2}" dt="2025-12-11T10:07:22.488" v="14041" actId="20577"/>
          <ac:spMkLst>
            <pc:docMk/>
            <pc:sldMk cId="3659629030" sldId="363"/>
            <ac:spMk id="11" creationId="{AB05FE08-09DC-2247-7466-5F4F321B9CB6}"/>
          </ac:spMkLst>
        </pc:spChg>
        <pc:spChg chg="mod">
          <ac:chgData name="Jessica Bertram" userId="ae65e3095411f4f6" providerId="LiveId" clId="{B5FB1D19-3686-5864-8406-9C86D14C8DC2}" dt="2025-12-11T10:07:06.989" v="14031" actId="20577"/>
          <ac:spMkLst>
            <pc:docMk/>
            <pc:sldMk cId="3659629030" sldId="363"/>
            <ac:spMk id="14" creationId="{71935BC4-B2BB-91D2-DDC9-AB87619713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2.wdp"/><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sv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GM2 ALGEBRA</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27A0B-0B34-E1B4-D581-18F654E88E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819FC7-82F2-F563-DC31-1CF5629BE92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1FAAE07-5B70-EBED-9385-FAB54A0EAF6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957B91F-1CDB-3320-AAA9-7B47CD1A563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B4AEC939-ADF3-75BD-6217-8492E0E323CD}"/>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9A8BD448-1152-5234-C303-5FD5019F4B27}"/>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63B4BC0E-F133-A149-B9F6-51909E87CFA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D49C5979-5F6F-8FDB-8D26-37E8388FE10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5F87D467-A1EB-7AC4-541F-5D01CA92254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23D23FFB-20D3-AEAE-5B1B-EC2BA0458F2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58AC025-B521-08A2-E423-A92DE80FABAB}"/>
              </a:ext>
            </a:extLst>
          </p:cNvPr>
          <p:cNvSpPr txBox="1"/>
          <p:nvPr/>
        </p:nvSpPr>
        <p:spPr>
          <a:xfrm>
            <a:off x="2269658" y="1859697"/>
            <a:ext cx="15180141" cy="1068369"/>
          </a:xfrm>
          <a:prstGeom prst="rect">
            <a:avLst/>
          </a:prstGeom>
          <a:noFill/>
        </p:spPr>
        <p:txBody>
          <a:bodyPr wrap="square">
            <a:spAutoFit/>
          </a:bodyPr>
          <a:lstStyle/>
          <a:p>
            <a:pPr lvl="0">
              <a:lnSpc>
                <a:spcPct val="115000"/>
              </a:lnSpc>
              <a:spcBef>
                <a:spcPts val="800"/>
              </a:spcBef>
              <a:spcAft>
                <a:spcPts val="400"/>
              </a:spcAft>
            </a:pPr>
            <a:r>
              <a:rPr lang="en-AU" sz="2400" i="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Anthony teaches 4 yoga classes, 2 Pilates classes, 8 spin classes, 3 Zumba classes, and 10 boxing classes. </a:t>
            </a:r>
          </a:p>
          <a:p>
            <a:pPr lvl="0">
              <a:lnSpc>
                <a:spcPct val="115000"/>
              </a:lnSpc>
              <a:spcBef>
                <a:spcPts val="800"/>
              </a:spcBef>
              <a:spcAft>
                <a:spcPts val="400"/>
              </a:spcAft>
            </a:pPr>
            <a:r>
              <a:rPr lang="en-AU" sz="2400" i="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Benedict teaches 7 yoga classes, 2 Pilates classes, 5 spin classes, 1 Zumba class and 6 boxing classes. </a:t>
            </a:r>
            <a:endParaRPr lang="en-AU" sz="2400" i="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p:txBody>
      </p:sp>
      <p:pic>
        <p:nvPicPr>
          <p:cNvPr id="10" name="Picture 9" descr="A cartoon of a gym&#10;&#10;AI-generated content may be incorrect.">
            <a:extLst>
              <a:ext uri="{FF2B5EF4-FFF2-40B4-BE49-F238E27FC236}">
                <a16:creationId xmlns:a16="http://schemas.microsoft.com/office/drawing/2014/main" id="{E09F9CB3-DFE4-7EEC-F98B-17188B8FC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9" y="8805640"/>
            <a:ext cx="1409383" cy="1371583"/>
          </a:xfrm>
          <a:prstGeom prst="rect">
            <a:avLst/>
          </a:prstGeom>
        </p:spPr>
      </p:pic>
      <p:sp>
        <p:nvSpPr>
          <p:cNvPr id="8" name="TextBox 7">
            <a:extLst>
              <a:ext uri="{FF2B5EF4-FFF2-40B4-BE49-F238E27FC236}">
                <a16:creationId xmlns:a16="http://schemas.microsoft.com/office/drawing/2014/main" id="{78D9F45A-372C-76C9-9FB8-4C65EDD9EE60}"/>
              </a:ext>
            </a:extLst>
          </p:cNvPr>
          <p:cNvSpPr txBox="1"/>
          <p:nvPr/>
        </p:nvSpPr>
        <p:spPr>
          <a:xfrm>
            <a:off x="2819400" y="3111363"/>
            <a:ext cx="9258300" cy="833818"/>
          </a:xfrm>
          <a:prstGeom prst="rect">
            <a:avLst/>
          </a:prstGeom>
          <a:noFill/>
        </p:spPr>
        <p:txBody>
          <a:bodyPr wrap="square">
            <a:spAutoFit/>
          </a:bodyPr>
          <a:lstStyle/>
          <a:p>
            <a:pPr lvl="0">
              <a:lnSpc>
                <a:spcPct val="150000"/>
              </a:lnSpc>
              <a:spcAft>
                <a:spcPts val="1000"/>
              </a:spcAft>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 Represent this data in a 2 x 5 matrix</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12AA40AF-F5BC-743C-72A9-FFC845E42539}"/>
              </a:ext>
            </a:extLst>
          </p:cNvPr>
          <p:cNvGraphicFramePr>
            <a:graphicFrameLocks noGrp="1"/>
          </p:cNvGraphicFramePr>
          <p:nvPr>
            <p:extLst>
              <p:ext uri="{D42A27DB-BD31-4B8C-83A1-F6EECF244321}">
                <p14:modId xmlns:p14="http://schemas.microsoft.com/office/powerpoint/2010/main" val="3747892902"/>
              </p:ext>
            </p:extLst>
          </p:nvPr>
        </p:nvGraphicFramePr>
        <p:xfrm>
          <a:off x="6353177" y="4390281"/>
          <a:ext cx="6313720" cy="3903078"/>
        </p:xfrm>
        <a:graphic>
          <a:graphicData uri="http://schemas.openxmlformats.org/drawingml/2006/table">
            <a:tbl>
              <a:tblPr firstRow="1" bandRow="1">
                <a:tableStyleId>{5C22544A-7EE6-4342-B048-85BDC9FD1C3A}</a:tableStyleId>
              </a:tblPr>
              <a:tblGrid>
                <a:gridCol w="1262744">
                  <a:extLst>
                    <a:ext uri="{9D8B030D-6E8A-4147-A177-3AD203B41FA5}">
                      <a16:colId xmlns:a16="http://schemas.microsoft.com/office/drawing/2014/main" val="4095367947"/>
                    </a:ext>
                  </a:extLst>
                </a:gridCol>
                <a:gridCol w="1262744">
                  <a:extLst>
                    <a:ext uri="{9D8B030D-6E8A-4147-A177-3AD203B41FA5}">
                      <a16:colId xmlns:a16="http://schemas.microsoft.com/office/drawing/2014/main" val="1025574708"/>
                    </a:ext>
                  </a:extLst>
                </a:gridCol>
                <a:gridCol w="1262744">
                  <a:extLst>
                    <a:ext uri="{9D8B030D-6E8A-4147-A177-3AD203B41FA5}">
                      <a16:colId xmlns:a16="http://schemas.microsoft.com/office/drawing/2014/main" val="849888299"/>
                    </a:ext>
                  </a:extLst>
                </a:gridCol>
                <a:gridCol w="1262744">
                  <a:extLst>
                    <a:ext uri="{9D8B030D-6E8A-4147-A177-3AD203B41FA5}">
                      <a16:colId xmlns:a16="http://schemas.microsoft.com/office/drawing/2014/main" val="892520121"/>
                    </a:ext>
                  </a:extLst>
                </a:gridCol>
                <a:gridCol w="1262744">
                  <a:extLst>
                    <a:ext uri="{9D8B030D-6E8A-4147-A177-3AD203B41FA5}">
                      <a16:colId xmlns:a16="http://schemas.microsoft.com/office/drawing/2014/main" val="3148702359"/>
                    </a:ext>
                  </a:extLst>
                </a:gridCol>
              </a:tblGrid>
              <a:tr h="1951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951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p:spTree>
    <p:extLst>
      <p:ext uri="{BB962C8B-B14F-4D97-AF65-F5344CB8AC3E}">
        <p14:creationId xmlns:p14="http://schemas.microsoft.com/office/powerpoint/2010/main" val="227608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1C1BA-DC54-F418-0540-9132A267C2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0C1DE1-A716-E4D7-8D7F-7ADE7DA3FC7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56D0608-7C1B-BB0F-5EAF-AE7C0FAF552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8F3BCA-7A16-7CF2-4AF0-F2C6FEE64D4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73D6F1B9-135F-D7DF-C21E-D70716D3BB25}"/>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6C0CE317-73CB-6247-5A34-A396B1C2C91C}"/>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05D0102F-976F-FA16-D733-E3BCE94628B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0C3DF212-8591-F486-D3CB-C301FA0F506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4E1F5D15-7D8C-454A-1822-5164A6459E5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0DE2DBA9-8767-18EF-0553-D5EBBD0B5C4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76659D1-25BC-FD2A-1DE8-0B09269331AB}"/>
              </a:ext>
            </a:extLst>
          </p:cNvPr>
          <p:cNvSpPr txBox="1"/>
          <p:nvPr/>
        </p:nvSpPr>
        <p:spPr>
          <a:xfrm>
            <a:off x="2269658" y="1859697"/>
            <a:ext cx="15180141" cy="1068369"/>
          </a:xfrm>
          <a:prstGeom prst="rect">
            <a:avLst/>
          </a:prstGeom>
          <a:noFill/>
        </p:spPr>
        <p:txBody>
          <a:bodyPr wrap="square">
            <a:spAutoFit/>
          </a:bodyPr>
          <a:lstStyle/>
          <a:p>
            <a:pPr lvl="0">
              <a:lnSpc>
                <a:spcPct val="115000"/>
              </a:lnSpc>
              <a:spcBef>
                <a:spcPts val="800"/>
              </a:spcBef>
              <a:spcAft>
                <a:spcPts val="400"/>
              </a:spcAft>
            </a:pPr>
            <a:r>
              <a:rPr lang="en-AU" sz="2400" i="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Anthony teaches 4 yoga classes, 2 Pilates classes, 8 spin classes, 3 Zumba classes, and 10 boxing classes. </a:t>
            </a:r>
          </a:p>
          <a:p>
            <a:pPr lvl="0">
              <a:lnSpc>
                <a:spcPct val="115000"/>
              </a:lnSpc>
              <a:spcBef>
                <a:spcPts val="800"/>
              </a:spcBef>
              <a:spcAft>
                <a:spcPts val="400"/>
              </a:spcAft>
            </a:pPr>
            <a:r>
              <a:rPr lang="en-AU" sz="2400" i="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Benedict teaches 7 yoga classes, 2 Pilates classes, 5 spin classes, 1 Zumba class and 6 boxing classes. </a:t>
            </a:r>
            <a:endParaRPr lang="en-AU" sz="2400" i="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p:txBody>
      </p:sp>
      <p:pic>
        <p:nvPicPr>
          <p:cNvPr id="10" name="Picture 9" descr="A cartoon of a gym&#10;&#10;AI-generated content may be incorrect.">
            <a:extLst>
              <a:ext uri="{FF2B5EF4-FFF2-40B4-BE49-F238E27FC236}">
                <a16:creationId xmlns:a16="http://schemas.microsoft.com/office/drawing/2014/main" id="{3C2A369B-1157-D91C-903E-D6364088F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9" y="8805640"/>
            <a:ext cx="1409383" cy="1371583"/>
          </a:xfrm>
          <a:prstGeom prst="rect">
            <a:avLst/>
          </a:prstGeom>
        </p:spPr>
      </p:pic>
      <p:sp>
        <p:nvSpPr>
          <p:cNvPr id="8" name="TextBox 7">
            <a:extLst>
              <a:ext uri="{FF2B5EF4-FFF2-40B4-BE49-F238E27FC236}">
                <a16:creationId xmlns:a16="http://schemas.microsoft.com/office/drawing/2014/main" id="{B0C1BE60-4CF4-2360-D7A4-ADD39064FB23}"/>
              </a:ext>
            </a:extLst>
          </p:cNvPr>
          <p:cNvSpPr txBox="1"/>
          <p:nvPr/>
        </p:nvSpPr>
        <p:spPr>
          <a:xfrm>
            <a:off x="2819400" y="3111363"/>
            <a:ext cx="9258300" cy="820674"/>
          </a:xfrm>
          <a:prstGeom prst="rect">
            <a:avLst/>
          </a:prstGeom>
          <a:noFill/>
        </p:spPr>
        <p:txBody>
          <a:bodyPr wrap="square">
            <a:spAutoFit/>
          </a:bodyPr>
          <a:lstStyle/>
          <a:p>
            <a:pPr>
              <a:lnSpc>
                <a:spcPct val="150000"/>
              </a:lnSpc>
              <a:spcAft>
                <a:spcPts val="1000"/>
              </a:spcAft>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b</a:t>
            </a: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dirty="0">
                <a:latin typeface="Arial" panose="020B0604020202020204" pitchFamily="34" charset="0"/>
                <a:cs typeface="Arial" panose="020B0604020202020204" pitchFamily="34" charset="0"/>
              </a:rPr>
              <a:t>Rewrite this data as a 5 x 2 matrix</a:t>
            </a:r>
          </a:p>
        </p:txBody>
      </p:sp>
      <p:graphicFrame>
        <p:nvGraphicFramePr>
          <p:cNvPr id="5" name="Table 4">
            <a:extLst>
              <a:ext uri="{FF2B5EF4-FFF2-40B4-BE49-F238E27FC236}">
                <a16:creationId xmlns:a16="http://schemas.microsoft.com/office/drawing/2014/main" id="{FF78A356-4BCA-04F8-CD6F-F24CF1B62EED}"/>
              </a:ext>
            </a:extLst>
          </p:cNvPr>
          <p:cNvGraphicFramePr>
            <a:graphicFrameLocks noGrp="1"/>
          </p:cNvGraphicFramePr>
          <p:nvPr>
            <p:extLst>
              <p:ext uri="{D42A27DB-BD31-4B8C-83A1-F6EECF244321}">
                <p14:modId xmlns:p14="http://schemas.microsoft.com/office/powerpoint/2010/main" val="2243918920"/>
              </p:ext>
            </p:extLst>
          </p:nvPr>
        </p:nvGraphicFramePr>
        <p:xfrm>
          <a:off x="5754122" y="4134384"/>
          <a:ext cx="8123472" cy="5575300"/>
        </p:xfrm>
        <a:graphic>
          <a:graphicData uri="http://schemas.openxmlformats.org/drawingml/2006/table">
            <a:tbl>
              <a:tblPr firstRow="1" bandRow="1">
                <a:tableStyleId>{5C22544A-7EE6-4342-B048-85BDC9FD1C3A}</a:tableStyleId>
              </a:tblPr>
              <a:tblGrid>
                <a:gridCol w="4061736">
                  <a:extLst>
                    <a:ext uri="{9D8B030D-6E8A-4147-A177-3AD203B41FA5}">
                      <a16:colId xmlns:a16="http://schemas.microsoft.com/office/drawing/2014/main" val="742613520"/>
                    </a:ext>
                  </a:extLst>
                </a:gridCol>
                <a:gridCol w="4061736">
                  <a:extLst>
                    <a:ext uri="{9D8B030D-6E8A-4147-A177-3AD203B41FA5}">
                      <a16:colId xmlns:a16="http://schemas.microsoft.com/office/drawing/2014/main" val="3025905128"/>
                    </a:ext>
                  </a:extLst>
                </a:gridCol>
              </a:tblGrid>
              <a:tr h="1115060">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86802366"/>
                  </a:ext>
                </a:extLst>
              </a:tr>
              <a:tr h="1115060">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99145456"/>
                  </a:ext>
                </a:extLst>
              </a:tr>
              <a:tr h="1115060">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28667035"/>
                  </a:ext>
                </a:extLst>
              </a:tr>
              <a:tr h="1115060">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00311919"/>
                  </a:ext>
                </a:extLst>
              </a:tr>
              <a:tr h="1115060">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600" b="0" dirty="0">
                          <a:solidFill>
                            <a:sysClr val="windowText" lastClr="000000"/>
                          </a:solidFill>
                          <a:latin typeface="Arial" panose="020B0604020202020204" pitchFamily="34" charset="0"/>
                          <a:cs typeface="Arial" panose="020B0604020202020204" pitchFamily="34" charset="0"/>
                        </a:rPr>
                        <a:t>?</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37635737"/>
                  </a:ext>
                </a:extLst>
              </a:tr>
            </a:tbl>
          </a:graphicData>
        </a:graphic>
      </p:graphicFrame>
    </p:spTree>
    <p:extLst>
      <p:ext uri="{BB962C8B-B14F-4D97-AF65-F5344CB8AC3E}">
        <p14:creationId xmlns:p14="http://schemas.microsoft.com/office/powerpoint/2010/main" val="57438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19 and 20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75240E6-7332-0C4D-B26E-E23C918268DE}"/>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F86132B3-DC80-730B-B69F-6E71433B4F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B7C847-0E15-5DB0-3331-48E7CF096B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19</a:t>
            </a:r>
          </a:p>
        </p:txBody>
      </p:sp>
      <p:sp>
        <p:nvSpPr>
          <p:cNvPr id="17" name="Freeform 5">
            <a:extLst>
              <a:ext uri="{FF2B5EF4-FFF2-40B4-BE49-F238E27FC236}">
                <a16:creationId xmlns:a16="http://schemas.microsoft.com/office/drawing/2014/main" id="{0E3CA2BB-982D-5E43-D2E7-A0102F9D069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DC3D9579-58D1-C7ED-5777-7083A43BE8B7}"/>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066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F32A-CB22-DD7B-59BA-1DB56768D6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4496CF-E4A6-A305-027D-41C8D254DED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A31839D-686B-13CA-F630-10FB7E3A4D9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3979DC9-CEF2-B7CA-C89C-ACBEF5E7D5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F8BF80D-94AC-D90F-3464-E235ACBD8D5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E1CCBED-18E0-385F-8FFE-6F032F6AAF1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8F19836-6C40-7CD0-58D9-BEA975848FA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150D662-05BD-8407-C900-4644CF0634E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7" name="Freeform 5">
            <a:extLst>
              <a:ext uri="{FF2B5EF4-FFF2-40B4-BE49-F238E27FC236}">
                <a16:creationId xmlns:a16="http://schemas.microsoft.com/office/drawing/2014/main" id="{FCAFB9CC-DFDD-6CA2-BA6E-065C5D0C835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C9C95AA-8154-9961-EE87-704C3C971A6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DE82FAE-14C0-5E03-A96F-2E0331E552CB}"/>
              </a:ext>
            </a:extLst>
          </p:cNvPr>
          <p:cNvSpPr txBox="1"/>
          <p:nvPr/>
        </p:nvSpPr>
        <p:spPr>
          <a:xfrm>
            <a:off x="2324100" y="2247900"/>
            <a:ext cx="13639800" cy="5045099"/>
          </a:xfrm>
          <a:prstGeom prst="rect">
            <a:avLst/>
          </a:prstGeom>
          <a:noFill/>
        </p:spPr>
        <p:txBody>
          <a:bodyPr wrap="square">
            <a:spAutoFit/>
          </a:bodyPr>
          <a:lstStyle/>
          <a:p>
            <a:pPr>
              <a:lnSpc>
                <a:spcPct val="150000"/>
              </a:lnSpc>
            </a:pPr>
            <a:r>
              <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only </a:t>
            </a:r>
            <a:r>
              <a:rPr lang="en-AU"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a:t>
            </a:r>
            <a:r>
              <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a:t>
            </a:r>
            <a:r>
              <a:rPr lang="en-AU"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subtract</a:t>
            </a:r>
            <a:r>
              <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matrices if they have the </a:t>
            </a:r>
            <a:r>
              <a:rPr lang="en-AU"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same order</a:t>
            </a:r>
            <a:r>
              <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(same number of rows and columns). </a:t>
            </a:r>
          </a:p>
          <a:p>
            <a:pPr>
              <a:lnSpc>
                <a:spcPct val="150000"/>
              </a:lnSpc>
            </a:pPr>
            <a:endPar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AU"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add or subtract, perform the operation on the elements with matching positions.</a:t>
            </a:r>
            <a:r>
              <a:rPr lang="en-AU" sz="4400" dirty="0">
                <a:effectLst/>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48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D274-385D-931B-4926-A4EA645B8D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3354817-B11F-A06B-8419-2685964CB92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B64B3A1-E520-2B64-0411-DC52ED7411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E45C90E-B39C-ED2B-C229-0DC9AE7041D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0A1182B-A37E-90E0-4252-D869335FBF0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BC83EBC-64E9-B1F5-7A76-B4AB03A90A4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C288337-0F7D-40B6-652B-2DBA6AAFA93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DB8E36A-0437-1417-F427-91474CA4503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7" name="Freeform 5">
            <a:extLst>
              <a:ext uri="{FF2B5EF4-FFF2-40B4-BE49-F238E27FC236}">
                <a16:creationId xmlns:a16="http://schemas.microsoft.com/office/drawing/2014/main" id="{1E8A7FA7-E414-114F-19C0-AA713130D3F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2F79C7E-4048-3C10-38FA-CE2CE4C0286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A5AF70FB-1D31-E01F-89A3-72F0FF5BDEDA}"/>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1" name="TextBox 10">
            <a:extLst>
              <a:ext uri="{FF2B5EF4-FFF2-40B4-BE49-F238E27FC236}">
                <a16:creationId xmlns:a16="http://schemas.microsoft.com/office/drawing/2014/main" id="{53C3778E-A437-A843-7DB9-F06C3887EB5F}"/>
              </a:ext>
            </a:extLst>
          </p:cNvPr>
          <p:cNvSpPr txBox="1"/>
          <p:nvPr/>
        </p:nvSpPr>
        <p:spPr>
          <a:xfrm>
            <a:off x="2269658" y="1943100"/>
            <a:ext cx="14265741" cy="1664815"/>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fitness centre tracks how many people attend two different gyms; Alpha Fitness (gym A) and Beast Workouts (gym B), over two days.</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667C2ED-B18C-10B8-CEC7-E8798EC745F7}"/>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DA8DCB6-9BA4-A9A9-FB05-56F4F129F3BB}"/>
              </a:ext>
            </a:extLst>
          </p:cNvPr>
          <p:cNvSpPr txBox="1"/>
          <p:nvPr/>
        </p:nvSpPr>
        <p:spPr>
          <a:xfrm>
            <a:off x="2269658" y="4003675"/>
            <a:ext cx="13201650" cy="2610843"/>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number of attendees is recorded in matrices where;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Wingdings" pitchFamily="2" charset="2"/>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rows represent days (Monday and Tuesday)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columns are morning and afternoon sessions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descr="A white background with blue text&#10;&#10;AI-generated content may be incorrect.">
            <a:extLst>
              <a:ext uri="{FF2B5EF4-FFF2-40B4-BE49-F238E27FC236}">
                <a16:creationId xmlns:a16="http://schemas.microsoft.com/office/drawing/2014/main" id="{BC196499-D50C-B769-0E58-5713F37A0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309" y="7202512"/>
            <a:ext cx="12800324" cy="2057701"/>
          </a:xfrm>
          <a:prstGeom prst="rect">
            <a:avLst/>
          </a:prstGeom>
        </p:spPr>
      </p:pic>
      <p:pic>
        <p:nvPicPr>
          <p:cNvPr id="22" name="Picture 21">
            <a:extLst>
              <a:ext uri="{FF2B5EF4-FFF2-40B4-BE49-F238E27FC236}">
                <a16:creationId xmlns:a16="http://schemas.microsoft.com/office/drawing/2014/main" id="{FB496A98-44B8-3AB5-5DEF-8FE60566BE5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6247110" y="8742680"/>
            <a:ext cx="2002790" cy="1506220"/>
          </a:xfrm>
          <a:prstGeom prst="rect">
            <a:avLst/>
          </a:prstGeom>
        </p:spPr>
      </p:pic>
    </p:spTree>
    <p:extLst>
      <p:ext uri="{BB962C8B-B14F-4D97-AF65-F5344CB8AC3E}">
        <p14:creationId xmlns:p14="http://schemas.microsoft.com/office/powerpoint/2010/main" val="60286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4A13-F289-873C-4518-971BBD865E5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AE4A79-1F4C-B00B-21EA-B543C067A18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3C99E23-5257-5602-EDDC-E940CE47C14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221907D-5748-2E23-B643-C4D1CAD489D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725782E-FB48-5A70-C22D-732D711D18C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D930A1E9-3751-CB69-99B8-3DD26678E8A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92D90AB-DF72-9DF3-3A33-0D78416E894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7" name="Freeform 5">
            <a:extLst>
              <a:ext uri="{FF2B5EF4-FFF2-40B4-BE49-F238E27FC236}">
                <a16:creationId xmlns:a16="http://schemas.microsoft.com/office/drawing/2014/main" id="{298DE4B1-EC37-BB8B-7988-3B4A3B248B9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0B28DB5-3BA4-6A57-6769-9893B1EFF4A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378293AD-663C-F70D-9E70-917BC08C3B34}"/>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2" name="TextBox 11">
            <a:extLst>
              <a:ext uri="{FF2B5EF4-FFF2-40B4-BE49-F238E27FC236}">
                <a16:creationId xmlns:a16="http://schemas.microsoft.com/office/drawing/2014/main" id="{53EA233A-EA20-401B-8CAA-223A6DB42ABD}"/>
              </a:ext>
            </a:extLst>
          </p:cNvPr>
          <p:cNvSpPr txBox="1"/>
          <p:nvPr/>
        </p:nvSpPr>
        <p:spPr>
          <a:xfrm>
            <a:off x="2269659" y="945059"/>
            <a:ext cx="9236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357E6FD-B59C-9406-289C-C57EAC50FFDC}"/>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6247110" y="8742680"/>
            <a:ext cx="2002790" cy="1506220"/>
          </a:xfrm>
          <a:prstGeom prst="rect">
            <a:avLst/>
          </a:prstGeom>
        </p:spPr>
      </p:pic>
      <p:pic>
        <p:nvPicPr>
          <p:cNvPr id="9" name="Picture 8">
            <a:extLst>
              <a:ext uri="{FF2B5EF4-FFF2-40B4-BE49-F238E27FC236}">
                <a16:creationId xmlns:a16="http://schemas.microsoft.com/office/drawing/2014/main" id="{23245454-69D9-2C65-EF3C-D30BB86950A4}"/>
              </a:ext>
            </a:extLst>
          </p:cNvPr>
          <p:cNvPicPr>
            <a:picLocks noChangeAspect="1"/>
          </p:cNvPicPr>
          <p:nvPr/>
        </p:nvPicPr>
        <p:blipFill>
          <a:blip r:embed="rId6"/>
          <a:stretch>
            <a:fillRect/>
          </a:stretch>
        </p:blipFill>
        <p:spPr>
          <a:xfrm>
            <a:off x="3121233" y="4861952"/>
            <a:ext cx="12950751" cy="2329180"/>
          </a:xfrm>
          <a:prstGeom prst="rect">
            <a:avLst/>
          </a:prstGeom>
        </p:spPr>
      </p:pic>
      <p:sp>
        <p:nvSpPr>
          <p:cNvPr id="18" name="TextBox 17">
            <a:extLst>
              <a:ext uri="{FF2B5EF4-FFF2-40B4-BE49-F238E27FC236}">
                <a16:creationId xmlns:a16="http://schemas.microsoft.com/office/drawing/2014/main" id="{998A6A5C-E146-42EA-D827-366B19789E70}"/>
              </a:ext>
            </a:extLst>
          </p:cNvPr>
          <p:cNvSpPr txBox="1"/>
          <p:nvPr/>
        </p:nvSpPr>
        <p:spPr>
          <a:xfrm>
            <a:off x="2237026" y="2789281"/>
            <a:ext cx="14339094" cy="1651606"/>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can add the matrices (Matrix A + Matrix B) to find the total number of people attending both gyms each day, at each session.</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D3840BB-2F1B-B668-F530-EF502169014B}"/>
              </a:ext>
            </a:extLst>
          </p:cNvPr>
          <p:cNvSpPr txBox="1"/>
          <p:nvPr/>
        </p:nvSpPr>
        <p:spPr>
          <a:xfrm>
            <a:off x="2410168" y="7785373"/>
            <a:ext cx="14706600" cy="1140697"/>
          </a:xfrm>
          <a:prstGeom prst="rect">
            <a:avLst/>
          </a:prstGeom>
          <a:noFill/>
        </p:spPr>
        <p:txBody>
          <a:bodyPr wrap="square">
            <a:spAutoFit/>
          </a:bodyPr>
          <a:lstStyle/>
          <a:p>
            <a:pPr>
              <a:lnSpc>
                <a:spcPct val="150000"/>
              </a:lnSpc>
              <a:spcAft>
                <a:spcPts val="1000"/>
              </a:spcAft>
              <a:buNone/>
            </a:pPr>
            <a:r>
              <a:rPr lang="en-AU"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results in matrix C, which tells us things such as 22 people attended in the Monday morning session across both gyms, and that 36 people came in for the Tuesday afternoon session.</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72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BBF2-090A-5466-307E-D75CF32CE4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AB6B48-C4E4-D6D6-65BF-199F80D4688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C265672-D7FD-FAE7-E97A-6BB12E01323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139F66B-082F-4678-D52E-1A658E53EBE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35956F7-7259-0485-646E-D40A85522F0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83DA717-A804-2548-5DBB-D1AFA641038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39B640D-4E26-19E2-3A48-B5695EA702E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7" name="Freeform 5">
            <a:extLst>
              <a:ext uri="{FF2B5EF4-FFF2-40B4-BE49-F238E27FC236}">
                <a16:creationId xmlns:a16="http://schemas.microsoft.com/office/drawing/2014/main" id="{FCC53061-B338-9B86-F2F8-6CC238A06AE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A3383F3-3967-932A-38B2-E50AD967C27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29BFC312-C6FD-8450-2E2A-C24F0DDAAA50}"/>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2" name="TextBox 11">
            <a:extLst>
              <a:ext uri="{FF2B5EF4-FFF2-40B4-BE49-F238E27FC236}">
                <a16:creationId xmlns:a16="http://schemas.microsoft.com/office/drawing/2014/main" id="{57AC29F4-674E-4C9F-6BD6-82A175D433BC}"/>
              </a:ext>
            </a:extLst>
          </p:cNvPr>
          <p:cNvSpPr txBox="1"/>
          <p:nvPr/>
        </p:nvSpPr>
        <p:spPr>
          <a:xfrm>
            <a:off x="2269659" y="945059"/>
            <a:ext cx="9236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E123506-623A-E818-5E9F-405D6BD64C4D}"/>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6247110" y="8742680"/>
            <a:ext cx="2002790" cy="1506220"/>
          </a:xfrm>
          <a:prstGeom prst="rect">
            <a:avLst/>
          </a:prstGeom>
        </p:spPr>
      </p:pic>
      <p:pic>
        <p:nvPicPr>
          <p:cNvPr id="11" name="Picture 10">
            <a:extLst>
              <a:ext uri="{FF2B5EF4-FFF2-40B4-BE49-F238E27FC236}">
                <a16:creationId xmlns:a16="http://schemas.microsoft.com/office/drawing/2014/main" id="{CC4707F3-8FD1-21DE-7781-85075E3A88F1}"/>
              </a:ext>
            </a:extLst>
          </p:cNvPr>
          <p:cNvPicPr>
            <a:picLocks noChangeAspect="1"/>
          </p:cNvPicPr>
          <p:nvPr/>
        </p:nvPicPr>
        <p:blipFill>
          <a:blip r:embed="rId6"/>
          <a:stretch>
            <a:fillRect/>
          </a:stretch>
        </p:blipFill>
        <p:spPr>
          <a:xfrm>
            <a:off x="3188194" y="5143500"/>
            <a:ext cx="13020816" cy="1943072"/>
          </a:xfrm>
          <a:prstGeom prst="rect">
            <a:avLst/>
          </a:prstGeom>
        </p:spPr>
      </p:pic>
      <p:sp>
        <p:nvSpPr>
          <p:cNvPr id="15" name="TextBox 14">
            <a:extLst>
              <a:ext uri="{FF2B5EF4-FFF2-40B4-BE49-F238E27FC236}">
                <a16:creationId xmlns:a16="http://schemas.microsoft.com/office/drawing/2014/main" id="{C63AFD54-F42D-AB6B-4F06-88B0EFD4227B}"/>
              </a:ext>
            </a:extLst>
          </p:cNvPr>
          <p:cNvSpPr txBox="1"/>
          <p:nvPr/>
        </p:nvSpPr>
        <p:spPr>
          <a:xfrm>
            <a:off x="3700330" y="4114754"/>
            <a:ext cx="12584880" cy="688394"/>
          </a:xfrm>
          <a:prstGeom prst="rect">
            <a:avLst/>
          </a:prstGeom>
          <a:noFill/>
        </p:spPr>
        <p:txBody>
          <a:bodyPr wrap="square">
            <a:spAutoFit/>
          </a:bodyPr>
          <a:lstStyle/>
          <a:p>
            <a:pPr>
              <a:lnSpc>
                <a:spcPct val="115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same method is used for subtracting matrices.</a:t>
            </a:r>
            <a:endParaRPr lang="en-AU" sz="3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69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3FF8-7441-AFA7-074C-9B3D913DA6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56316E-3DFD-14FE-ADF4-BB370533751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10437FA-54DF-72B1-D3A1-B9314EC307E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E52F6E0-F878-A575-17CB-C06057E834E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928CB9D-3221-9FE1-F9DE-0A06DBF2CA0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F1F4E4C-2F64-1114-F050-64F2D8220F0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F5E27F5-8880-0B38-0BBB-B453B577A56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21</a:t>
            </a:r>
          </a:p>
        </p:txBody>
      </p:sp>
      <p:sp>
        <p:nvSpPr>
          <p:cNvPr id="17" name="Freeform 5">
            <a:extLst>
              <a:ext uri="{FF2B5EF4-FFF2-40B4-BE49-F238E27FC236}">
                <a16:creationId xmlns:a16="http://schemas.microsoft.com/office/drawing/2014/main" id="{BCFFD841-F9C2-0E16-CE80-395E029007E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14BC001-49FF-E396-9C3D-E2B50DE23D1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B36FAC0-9DCD-C5CF-30E0-2C275640F5C4}"/>
              </a:ext>
            </a:extLst>
          </p:cNvPr>
          <p:cNvSpPr txBox="1"/>
          <p:nvPr/>
        </p:nvSpPr>
        <p:spPr>
          <a:xfrm>
            <a:off x="2269659" y="1554659"/>
            <a:ext cx="9236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5A2D0E56-E3B1-FF05-1073-86C68B06F722}"/>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6" name="TextBox 15">
            <a:extLst>
              <a:ext uri="{FF2B5EF4-FFF2-40B4-BE49-F238E27FC236}">
                <a16:creationId xmlns:a16="http://schemas.microsoft.com/office/drawing/2014/main" id="{57BAA540-823A-BA39-DABA-2C286FC85A41}"/>
              </a:ext>
            </a:extLst>
          </p:cNvPr>
          <p:cNvSpPr txBox="1"/>
          <p:nvPr/>
        </p:nvSpPr>
        <p:spPr>
          <a:xfrm>
            <a:off x="2362200" y="2363569"/>
            <a:ext cx="10591800" cy="646331"/>
          </a:xfrm>
          <a:prstGeom prst="rect">
            <a:avLst/>
          </a:prstGeom>
          <a:noFill/>
        </p:spPr>
        <p:txBody>
          <a:bodyPr wrap="square">
            <a:spAutoFit/>
          </a:bodyPr>
          <a:lstStyle/>
          <a:p>
            <a:r>
              <a:rPr lang="en-AU" sz="3600" b="1" dirty="0">
                <a:effectLst/>
                <a:latin typeface="Arial" panose="020B0604020202020204" pitchFamily="34" charset="0"/>
                <a:ea typeface="Times New Roman" panose="02020603050405020304" pitchFamily="18" charset="0"/>
                <a:cs typeface="Arial" panose="020B0604020202020204" pitchFamily="34" charset="0"/>
              </a:rPr>
              <a:t>Add</a:t>
            </a:r>
            <a:r>
              <a:rPr lang="en-AU" sz="3600" dirty="0">
                <a:effectLst/>
                <a:latin typeface="Arial" panose="020B0604020202020204" pitchFamily="34" charset="0"/>
                <a:ea typeface="Times New Roman" panose="02020603050405020304" pitchFamily="18" charset="0"/>
                <a:cs typeface="Arial" panose="020B0604020202020204" pitchFamily="34" charset="0"/>
              </a:rPr>
              <a:t> the pair of matrices, then </a:t>
            </a:r>
            <a:r>
              <a:rPr lang="en-AU" sz="3600" b="1" dirty="0">
                <a:effectLst/>
                <a:latin typeface="Arial" panose="020B0604020202020204" pitchFamily="34" charset="0"/>
                <a:ea typeface="Times New Roman" panose="02020603050405020304" pitchFamily="18" charset="0"/>
                <a:cs typeface="Arial" panose="020B0604020202020204" pitchFamily="34" charset="0"/>
              </a:rPr>
              <a:t>subtract</a:t>
            </a:r>
            <a:r>
              <a:rPr lang="en-AU" sz="3600" dirty="0">
                <a:effectLst/>
                <a:latin typeface="Arial" panose="020B0604020202020204" pitchFamily="34" charset="0"/>
                <a:ea typeface="Times New Roman" panose="02020603050405020304" pitchFamily="18" charset="0"/>
                <a:cs typeface="Arial" panose="020B0604020202020204" pitchFamily="34" charset="0"/>
              </a:rPr>
              <a:t> them</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9" name="Picture 18" descr="A number and a plus symbol&#10;&#10;AI-generated content may be incorrect.">
            <a:extLst>
              <a:ext uri="{FF2B5EF4-FFF2-40B4-BE49-F238E27FC236}">
                <a16:creationId xmlns:a16="http://schemas.microsoft.com/office/drawing/2014/main" id="{5E3CA6F0-8B09-3C66-696B-A0E0691DE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454400"/>
            <a:ext cx="7848600" cy="1973277"/>
          </a:xfrm>
          <a:prstGeom prst="rect">
            <a:avLst/>
          </a:prstGeom>
        </p:spPr>
      </p:pic>
    </p:spTree>
    <p:extLst>
      <p:ext uri="{BB962C8B-B14F-4D97-AF65-F5344CB8AC3E}">
        <p14:creationId xmlns:p14="http://schemas.microsoft.com/office/powerpoint/2010/main" val="341811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A7A1-FE99-9389-DD4F-08ECDACF84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64702F2-732E-76A0-FD8F-A7B2661D75B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AD7D400-2604-C6ED-7188-A1212A08766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6344689-D809-D151-FC0D-37B27151DE8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EBC2BA4-C2AD-DC5E-6CF3-5CEB389EABD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D4B259D6-290F-A83F-5A78-BC38D37F645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AE3DC20-0D81-8547-1E93-B2F0AEBA06A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17" name="Freeform 5">
            <a:extLst>
              <a:ext uri="{FF2B5EF4-FFF2-40B4-BE49-F238E27FC236}">
                <a16:creationId xmlns:a16="http://schemas.microsoft.com/office/drawing/2014/main" id="{6058E898-FAC0-C441-8AF5-AD23BD0A9D8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35BB7E3-F351-1124-8FFF-F32C487CB50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40B8C45-D297-A2EE-D16E-05E71C45D440}"/>
              </a:ext>
            </a:extLst>
          </p:cNvPr>
          <p:cNvSpPr txBox="1"/>
          <p:nvPr/>
        </p:nvSpPr>
        <p:spPr>
          <a:xfrm>
            <a:off x="2269659" y="952500"/>
            <a:ext cx="9236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A8B77C8F-6F03-162F-D2D1-C8C23186AF94}"/>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65618D73-BC90-A3A5-D4B9-2B7F63033861}"/>
              </a:ext>
            </a:extLst>
          </p:cNvPr>
          <p:cNvSpPr txBox="1"/>
          <p:nvPr/>
        </p:nvSpPr>
        <p:spPr>
          <a:xfrm>
            <a:off x="2304733" y="1859697"/>
            <a:ext cx="15849600" cy="4144596"/>
          </a:xfrm>
          <a:prstGeom prst="rect">
            <a:avLst/>
          </a:prstGeom>
          <a:noFill/>
        </p:spPr>
        <p:txBody>
          <a:bodyPr wrap="square">
            <a:spAutoFit/>
          </a:bodyPr>
          <a:lstStyle/>
          <a:p>
            <a:pPr>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AU" sz="3600" b="1" dirty="0">
                <a:effectLst/>
                <a:latin typeface="Arial" panose="020B0604020202020204" pitchFamily="34" charset="0"/>
                <a:ea typeface="Times New Roman" panose="02020603050405020304" pitchFamily="18" charset="0"/>
                <a:cs typeface="Arial" panose="020B0604020202020204" pitchFamily="34" charset="0"/>
              </a:rPr>
              <a:t> Matrix P</a:t>
            </a:r>
            <a:r>
              <a:rPr lang="en-AU" sz="3600" dirty="0">
                <a:effectLst/>
                <a:latin typeface="Arial" panose="020B0604020202020204" pitchFamily="34" charset="0"/>
                <a:ea typeface="Times New Roman" panose="02020603050405020304" pitchFamily="18" charset="0"/>
                <a:cs typeface="Arial" panose="020B0604020202020204" pitchFamily="34" charset="0"/>
              </a:rPr>
              <a:t> shows the number of items in two warehouses, where the rows represent the type of produce (apples and oranges) and the columns represent which shed they are in (shed A and shed B). </a:t>
            </a:r>
          </a:p>
          <a:p>
            <a:pPr>
              <a:lnSpc>
                <a:spcPct val="150000"/>
              </a:lnSpc>
            </a:pPr>
            <a:r>
              <a:rPr lang="en-AU" sz="3600" b="1" dirty="0">
                <a:effectLst/>
                <a:latin typeface="Arial" panose="020B0604020202020204" pitchFamily="34" charset="0"/>
                <a:ea typeface="Times New Roman" panose="02020603050405020304" pitchFamily="18" charset="0"/>
                <a:cs typeface="Arial" panose="020B0604020202020204" pitchFamily="34" charset="0"/>
              </a:rPr>
              <a:t>Matrix Q</a:t>
            </a:r>
            <a:r>
              <a:rPr lang="en-AU" sz="3600" dirty="0">
                <a:effectLst/>
                <a:latin typeface="Arial" panose="020B0604020202020204" pitchFamily="34" charset="0"/>
                <a:ea typeface="Times New Roman" panose="02020603050405020304" pitchFamily="18" charset="0"/>
                <a:cs typeface="Arial" panose="020B0604020202020204" pitchFamily="34" charset="0"/>
              </a:rPr>
              <a:t> shows what is being delivered today. </a:t>
            </a:r>
          </a:p>
          <a:p>
            <a:pPr>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Calculate </a:t>
            </a:r>
            <a:r>
              <a:rPr lang="en-AU" sz="3600" b="1" dirty="0">
                <a:effectLst/>
                <a:latin typeface="Arial" panose="020B0604020202020204" pitchFamily="34" charset="0"/>
                <a:ea typeface="Times New Roman" panose="02020603050405020304" pitchFamily="18" charset="0"/>
                <a:cs typeface="Arial" panose="020B0604020202020204" pitchFamily="34" charset="0"/>
              </a:rPr>
              <a:t>P + Q</a:t>
            </a:r>
            <a:r>
              <a:rPr lang="en-AU" sz="3600" dirty="0">
                <a:effectLst/>
                <a:latin typeface="Arial" panose="020B0604020202020204" pitchFamily="34" charset="0"/>
                <a:ea typeface="Times New Roman" panose="02020603050405020304" pitchFamily="18" charset="0"/>
                <a:cs typeface="Arial" panose="020B0604020202020204" pitchFamily="34" charset="0"/>
              </a:rPr>
              <a:t> to find the updated stock levels.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3" name="Picture 12" descr="A group of fruit cut in half&#10;&#10;AI-generated content may be incorrect.">
            <a:extLst>
              <a:ext uri="{FF2B5EF4-FFF2-40B4-BE49-F238E27FC236}">
                <a16:creationId xmlns:a16="http://schemas.microsoft.com/office/drawing/2014/main" id="{69543FB4-CE5B-7D82-E45F-3FCFE1891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2183" y="8801100"/>
            <a:ext cx="1500250" cy="1395174"/>
          </a:xfrm>
          <a:prstGeom prst="rect">
            <a:avLst/>
          </a:prstGeom>
        </p:spPr>
      </p:pic>
      <p:pic>
        <p:nvPicPr>
          <p:cNvPr id="18" name="Picture 17" descr="A number and numbers on a white background&#10;&#10;AI-generated content may be incorrect.">
            <a:extLst>
              <a:ext uri="{FF2B5EF4-FFF2-40B4-BE49-F238E27FC236}">
                <a16:creationId xmlns:a16="http://schemas.microsoft.com/office/drawing/2014/main" id="{59377F1E-8EA1-32C0-590C-393829859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602" y="6187565"/>
            <a:ext cx="7427015" cy="1179877"/>
          </a:xfrm>
          <a:prstGeom prst="rect">
            <a:avLst/>
          </a:prstGeom>
        </p:spPr>
      </p:pic>
      <p:graphicFrame>
        <p:nvGraphicFramePr>
          <p:cNvPr id="20" name="Table 19">
            <a:extLst>
              <a:ext uri="{FF2B5EF4-FFF2-40B4-BE49-F238E27FC236}">
                <a16:creationId xmlns:a16="http://schemas.microsoft.com/office/drawing/2014/main" id="{A2D91CA7-68C8-112F-F9E3-66D5571EEBE3}"/>
              </a:ext>
            </a:extLst>
          </p:cNvPr>
          <p:cNvGraphicFramePr>
            <a:graphicFrameLocks noGrp="1"/>
          </p:cNvGraphicFramePr>
          <p:nvPr>
            <p:extLst>
              <p:ext uri="{D42A27DB-BD31-4B8C-83A1-F6EECF244321}">
                <p14:modId xmlns:p14="http://schemas.microsoft.com/office/powerpoint/2010/main" val="419181892"/>
              </p:ext>
            </p:extLst>
          </p:nvPr>
        </p:nvGraphicFramePr>
        <p:xfrm>
          <a:off x="11963400" y="6575903"/>
          <a:ext cx="2671932" cy="2399078"/>
        </p:xfrm>
        <a:graphic>
          <a:graphicData uri="http://schemas.openxmlformats.org/drawingml/2006/table">
            <a:tbl>
              <a:tblPr firstRow="1" bandRow="1">
                <a:tableStyleId>{5C22544A-7EE6-4342-B048-85BDC9FD1C3A}</a:tableStyleId>
              </a:tblPr>
              <a:tblGrid>
                <a:gridCol w="1335966">
                  <a:extLst>
                    <a:ext uri="{9D8B030D-6E8A-4147-A177-3AD203B41FA5}">
                      <a16:colId xmlns:a16="http://schemas.microsoft.com/office/drawing/2014/main" val="4095367947"/>
                    </a:ext>
                  </a:extLst>
                </a:gridCol>
                <a:gridCol w="1335966">
                  <a:extLst>
                    <a:ext uri="{9D8B030D-6E8A-4147-A177-3AD203B41FA5}">
                      <a16:colId xmlns:a16="http://schemas.microsoft.com/office/drawing/2014/main" val="3148702359"/>
                    </a:ext>
                  </a:extLst>
                </a:gridCol>
              </a:tblGrid>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p:spTree>
    <p:extLst>
      <p:ext uri="{BB962C8B-B14F-4D97-AF65-F5344CB8AC3E}">
        <p14:creationId xmlns:p14="http://schemas.microsoft.com/office/powerpoint/2010/main" val="422577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DEB3F-97C5-2F0C-164F-5D1DE7A97F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824E1A-6337-852C-20C5-AA741CEDECD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B01E085-14E0-C7D3-5725-82F3A0FE955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8FE6AA5-2E25-81D4-D887-4726598934F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25F3F89-D505-2831-F3CD-136E0191BD2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816229A3-A93B-26CD-FED6-70417159816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BB73CA8-FB36-7CDA-BDB9-2EBCC5A0829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22</a:t>
            </a:r>
          </a:p>
        </p:txBody>
      </p:sp>
      <p:sp>
        <p:nvSpPr>
          <p:cNvPr id="17" name="Freeform 5">
            <a:extLst>
              <a:ext uri="{FF2B5EF4-FFF2-40B4-BE49-F238E27FC236}">
                <a16:creationId xmlns:a16="http://schemas.microsoft.com/office/drawing/2014/main" id="{4F0089E0-11A5-FD50-47BD-95B1C761955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095B346-6EFC-BCCE-CC2A-F3D3C2931E1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BEA91EC-4E76-EC39-FDB3-02D8ADA0B284}"/>
              </a:ext>
            </a:extLst>
          </p:cNvPr>
          <p:cNvSpPr txBox="1"/>
          <p:nvPr/>
        </p:nvSpPr>
        <p:spPr>
          <a:xfrm>
            <a:off x="2269659" y="952500"/>
            <a:ext cx="9236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9E4DFCB7-CDE9-6B58-A0EC-DD25E16E22A5}"/>
              </a:ext>
            </a:extLst>
          </p:cNvPr>
          <p:cNvPicPr>
            <a:picLocks noChangeAspect="1"/>
          </p:cNvPicPr>
          <p:nvPr/>
        </p:nvPicPr>
        <p:blipFill>
          <a:blip r:embed="rId3"/>
          <a:stretch>
            <a:fillRect/>
          </a:stretch>
        </p:blipFill>
        <p:spPr>
          <a:xfrm>
            <a:off x="16306800" y="88548"/>
            <a:ext cx="1866583" cy="1866583"/>
          </a:xfrm>
          <a:prstGeom prst="rect">
            <a:avLst/>
          </a:prstGeom>
        </p:spPr>
      </p:pic>
      <p:graphicFrame>
        <p:nvGraphicFramePr>
          <p:cNvPr id="20" name="Table 19">
            <a:extLst>
              <a:ext uri="{FF2B5EF4-FFF2-40B4-BE49-F238E27FC236}">
                <a16:creationId xmlns:a16="http://schemas.microsoft.com/office/drawing/2014/main" id="{33F2E245-6612-6B21-E6C3-DCC666CC5725}"/>
              </a:ext>
            </a:extLst>
          </p:cNvPr>
          <p:cNvGraphicFramePr>
            <a:graphicFrameLocks noGrp="1"/>
          </p:cNvGraphicFramePr>
          <p:nvPr/>
        </p:nvGraphicFramePr>
        <p:xfrm>
          <a:off x="11963400" y="6575903"/>
          <a:ext cx="2671932" cy="2399078"/>
        </p:xfrm>
        <a:graphic>
          <a:graphicData uri="http://schemas.openxmlformats.org/drawingml/2006/table">
            <a:tbl>
              <a:tblPr firstRow="1" bandRow="1">
                <a:tableStyleId>{5C22544A-7EE6-4342-B048-85BDC9FD1C3A}</a:tableStyleId>
              </a:tblPr>
              <a:tblGrid>
                <a:gridCol w="1335966">
                  <a:extLst>
                    <a:ext uri="{9D8B030D-6E8A-4147-A177-3AD203B41FA5}">
                      <a16:colId xmlns:a16="http://schemas.microsoft.com/office/drawing/2014/main" val="4095367947"/>
                    </a:ext>
                  </a:extLst>
                </a:gridCol>
                <a:gridCol w="1335966">
                  <a:extLst>
                    <a:ext uri="{9D8B030D-6E8A-4147-A177-3AD203B41FA5}">
                      <a16:colId xmlns:a16="http://schemas.microsoft.com/office/drawing/2014/main" val="3148702359"/>
                    </a:ext>
                  </a:extLst>
                </a:gridCol>
              </a:tblGrid>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p:sp>
        <p:nvSpPr>
          <p:cNvPr id="11" name="TextBox 10">
            <a:extLst>
              <a:ext uri="{FF2B5EF4-FFF2-40B4-BE49-F238E27FC236}">
                <a16:creationId xmlns:a16="http://schemas.microsoft.com/office/drawing/2014/main" id="{B67274A0-BBB0-ACBA-33EA-5E74E63DB9B1}"/>
              </a:ext>
            </a:extLst>
          </p:cNvPr>
          <p:cNvSpPr txBox="1"/>
          <p:nvPr/>
        </p:nvSpPr>
        <p:spPr>
          <a:xfrm>
            <a:off x="2286000" y="1714500"/>
            <a:ext cx="15591071" cy="4975593"/>
          </a:xfrm>
          <a:prstGeom prst="rect">
            <a:avLst/>
          </a:prstGeom>
          <a:noFill/>
        </p:spPr>
        <p:txBody>
          <a:bodyPr wrap="square">
            <a:spAutoFit/>
          </a:bodyPr>
          <a:lstStyle/>
          <a:p>
            <a:pPr>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AU" sz="3600" b="1" dirty="0">
                <a:effectLst/>
                <a:latin typeface="Arial" panose="020B0604020202020204" pitchFamily="34" charset="0"/>
                <a:ea typeface="Times New Roman" panose="02020603050405020304" pitchFamily="18" charset="0"/>
                <a:cs typeface="Arial" panose="020B0604020202020204" pitchFamily="34" charset="0"/>
              </a:rPr>
              <a:t> Matrix R</a:t>
            </a:r>
            <a:r>
              <a:rPr lang="en-AU" sz="3600" dirty="0">
                <a:effectLst/>
                <a:latin typeface="Arial" panose="020B0604020202020204" pitchFamily="34" charset="0"/>
                <a:ea typeface="Times New Roman" panose="02020603050405020304" pitchFamily="18" charset="0"/>
                <a:cs typeface="Arial" panose="020B0604020202020204" pitchFamily="34" charset="0"/>
              </a:rPr>
              <a:t> shows the number of adult and student tickets sold for two concerts, where the rows represent each concert (Harry Styles and Justin Bieber), and the columns represent the type of ticket (adult and student). </a:t>
            </a:r>
            <a:r>
              <a:rPr lang="en-AU" sz="3600" b="1" dirty="0">
                <a:effectLst/>
                <a:latin typeface="Arial" panose="020B0604020202020204" pitchFamily="34" charset="0"/>
                <a:ea typeface="Times New Roman" panose="02020603050405020304" pitchFamily="18" charset="0"/>
                <a:cs typeface="Arial" panose="020B0604020202020204" pitchFamily="34" charset="0"/>
              </a:rPr>
              <a:t>Matrix S</a:t>
            </a:r>
            <a:r>
              <a:rPr lang="en-AU" sz="3600" dirty="0">
                <a:effectLst/>
                <a:latin typeface="Arial" panose="020B0604020202020204" pitchFamily="34" charset="0"/>
                <a:ea typeface="Times New Roman" panose="02020603050405020304" pitchFamily="18" charset="0"/>
                <a:cs typeface="Arial" panose="020B0604020202020204" pitchFamily="34" charset="0"/>
              </a:rPr>
              <a:t> shows the number of refunds processed. </a:t>
            </a:r>
          </a:p>
          <a:p>
            <a:pPr>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Calculate </a:t>
            </a:r>
            <a:r>
              <a:rPr lang="en-AU" sz="3600" b="1" dirty="0">
                <a:effectLst/>
                <a:latin typeface="Arial" panose="020B0604020202020204" pitchFamily="34" charset="0"/>
                <a:ea typeface="Times New Roman" panose="02020603050405020304" pitchFamily="18" charset="0"/>
                <a:cs typeface="Arial" panose="020B0604020202020204" pitchFamily="34" charset="0"/>
              </a:rPr>
              <a:t>R – S</a:t>
            </a:r>
            <a:r>
              <a:rPr lang="en-AU" sz="3600" dirty="0">
                <a:effectLst/>
                <a:latin typeface="Arial" panose="020B0604020202020204" pitchFamily="34" charset="0"/>
                <a:ea typeface="Times New Roman" panose="02020603050405020304" pitchFamily="18" charset="0"/>
                <a:cs typeface="Arial" panose="020B0604020202020204" pitchFamily="34" charset="0"/>
              </a:rPr>
              <a:t> to determine the final number of tickets sold of each type at each concert.</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6" name="Picture 15" descr="A cartoon of a person singing into a microphone&#10;&#10;AI-generated content may be incorrect.">
            <a:extLst>
              <a:ext uri="{FF2B5EF4-FFF2-40B4-BE49-F238E27FC236}">
                <a16:creationId xmlns:a16="http://schemas.microsoft.com/office/drawing/2014/main" id="{2DF2307C-145B-BE44-8E09-C7FA0ADD4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0" y="8188259"/>
            <a:ext cx="1434212" cy="2067595"/>
          </a:xfrm>
          <a:prstGeom prst="rect">
            <a:avLst/>
          </a:prstGeom>
        </p:spPr>
      </p:pic>
      <p:pic>
        <p:nvPicPr>
          <p:cNvPr id="21" name="Picture 20" descr="A black numbers and a white background&#10;&#10;AI-generated content may be incorrect.">
            <a:extLst>
              <a:ext uri="{FF2B5EF4-FFF2-40B4-BE49-F238E27FC236}">
                <a16:creationId xmlns:a16="http://schemas.microsoft.com/office/drawing/2014/main" id="{6CC89AA0-00A7-64D9-D35D-AEBE691F6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6975626"/>
            <a:ext cx="7924800" cy="1429062"/>
          </a:xfrm>
          <a:prstGeom prst="rect">
            <a:avLst/>
          </a:prstGeom>
        </p:spPr>
      </p:pic>
    </p:spTree>
    <p:extLst>
      <p:ext uri="{BB962C8B-B14F-4D97-AF65-F5344CB8AC3E}">
        <p14:creationId xmlns:p14="http://schemas.microsoft.com/office/powerpoint/2010/main" val="372875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88EB-698E-A1F3-C776-30AD6E288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F4B6E9-9B8C-096F-400C-126DBA2EB6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92A466-8E1A-B7FD-662B-7971F7A0BC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3DFFE6-0117-78AE-5CEA-8E0476022E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08EE15B-5A6B-271C-7294-DD93690029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17</a:t>
            </a:r>
          </a:p>
        </p:txBody>
      </p:sp>
      <p:sp>
        <p:nvSpPr>
          <p:cNvPr id="17" name="TextBox 6">
            <a:extLst>
              <a:ext uri="{FF2B5EF4-FFF2-40B4-BE49-F238E27FC236}">
                <a16:creationId xmlns:a16="http://schemas.microsoft.com/office/drawing/2014/main" id="{788EEC11-28CC-D228-EDF1-6DCCC9B43D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2E187BD0-CA7E-882F-BA2B-57F00B9D97B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B0E8497-1E0D-2832-2E89-BBFDB972978B}"/>
              </a:ext>
            </a:extLst>
          </p:cNvPr>
          <p:cNvSpPr txBox="1"/>
          <p:nvPr/>
        </p:nvSpPr>
        <p:spPr>
          <a:xfrm>
            <a:off x="2145573" y="3056114"/>
            <a:ext cx="14791982" cy="861774"/>
          </a:xfrm>
          <a:prstGeom prst="rect">
            <a:avLst/>
          </a:prstGeom>
          <a:noFill/>
        </p:spPr>
        <p:txBody>
          <a:bodyPr wrap="square">
            <a:spAutoFit/>
          </a:bodyPr>
          <a:lstStyle/>
          <a:p>
            <a:pPr>
              <a:buNone/>
            </a:pPr>
            <a:r>
              <a:rPr lang="en-AU" sz="5000" b="1" kern="100" dirty="0">
                <a:solidFill>
                  <a:srgbClr val="28466A"/>
                </a:solidFill>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670757B-2EB3-2F6A-9A1B-9B65ACF4F98F}"/>
              </a:ext>
            </a:extLst>
          </p:cNvPr>
          <p:cNvPicPr>
            <a:picLocks noChangeAspect="1"/>
          </p:cNvPicPr>
          <p:nvPr/>
        </p:nvPicPr>
        <p:blipFill>
          <a:blip r:embed="rId3"/>
          <a:stretch>
            <a:fillRect/>
          </a:stretch>
        </p:blipFill>
        <p:spPr>
          <a:xfrm>
            <a:off x="2195150" y="428197"/>
            <a:ext cx="13318467" cy="2360907"/>
          </a:xfrm>
          <a:prstGeom prst="rect">
            <a:avLst/>
          </a:prstGeom>
        </p:spPr>
      </p:pic>
      <p:sp>
        <p:nvSpPr>
          <p:cNvPr id="9" name="TextBox 8">
            <a:extLst>
              <a:ext uri="{FF2B5EF4-FFF2-40B4-BE49-F238E27FC236}">
                <a16:creationId xmlns:a16="http://schemas.microsoft.com/office/drawing/2014/main" id="{893EC2EF-1151-F939-62FD-342154D1A5A0}"/>
              </a:ext>
            </a:extLst>
          </p:cNvPr>
          <p:cNvSpPr txBox="1"/>
          <p:nvPr/>
        </p:nvSpPr>
        <p:spPr>
          <a:xfrm>
            <a:off x="2217976" y="4216383"/>
            <a:ext cx="15765224" cy="4414285"/>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A matrix is a rectangular array of numbers arranged in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rows</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columns. </a:t>
            </a:r>
          </a:p>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Matrices provide a structured and efficient way to represent numerical data, allowing for clear organisation and straightforward manipulation. </a:t>
            </a:r>
          </a:p>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Each value within a matrix, just like every cell in a spreadsheet, is called an </a:t>
            </a:r>
            <a:r>
              <a:rPr lang="en-AU" sz="3600" b="1" i="1" dirty="0">
                <a:effectLst/>
                <a:latin typeface="Arial" panose="020B0604020202020204" pitchFamily="34" charset="0"/>
                <a:ea typeface="Times New Roman" panose="02020603050405020304" pitchFamily="18" charset="0"/>
                <a:cs typeface="Times New Roman" panose="02020603050405020304" pitchFamily="18" charset="0"/>
              </a:rPr>
              <a:t>element</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7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765B-4816-DA51-3C5B-411A577205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C8AC4A-4D8C-857C-67D4-4BACD7EB1E3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059B365-D0E3-8410-208C-54606C21932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BF2B871-A719-72A8-C746-F893B24BEB5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EA8EC1B-A263-1E59-026D-38CCF362EB6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03AABB6D-E893-F808-293A-2E487496B8E0}"/>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BE7C92B6-0CF8-5B5F-BCC8-98A10415293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35F91C4-A765-B8F3-6877-8E7AA20C45E1}"/>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23 and 24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1D762CF-756B-7B2C-0B37-C6358C730AEE}"/>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14F357C6-466F-643B-FA2E-89422D1068F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A49A902-41A5-078E-28BC-C5D7000C1E5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23</a:t>
            </a:r>
          </a:p>
        </p:txBody>
      </p:sp>
      <p:sp>
        <p:nvSpPr>
          <p:cNvPr id="17" name="Freeform 5">
            <a:extLst>
              <a:ext uri="{FF2B5EF4-FFF2-40B4-BE49-F238E27FC236}">
                <a16:creationId xmlns:a16="http://schemas.microsoft.com/office/drawing/2014/main" id="{039FC399-A37C-375D-FF2D-431739953E0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E98910C4-D203-B1DD-EB47-E5225DF170B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ADDING AND SUBTRACTING MATRICES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398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B828-FD34-67FD-018C-D90503FC60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BBBAFB-9485-B087-6EEE-A5B8FB0ACC5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2625E60-C6A8-71A8-0051-1968D3EDB94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B4DE345-DB99-19E8-00DA-CB6869E570C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30D7742-3A35-9B58-27DB-0F812BF05FA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CB42CE0E-718F-50A9-8F04-FA1A24D834A1}"/>
              </a:ext>
            </a:extLst>
          </p:cNvPr>
          <p:cNvSpPr txBox="1"/>
          <p:nvPr/>
        </p:nvSpPr>
        <p:spPr>
          <a:xfrm>
            <a:off x="2438400" y="3187672"/>
            <a:ext cx="8284041" cy="1252843"/>
          </a:xfrm>
          <a:prstGeom prst="rect">
            <a:avLst/>
          </a:prstGeom>
          <a:noFill/>
        </p:spPr>
        <p:txBody>
          <a:bodyPr wrap="square">
            <a:spAutoFit/>
          </a:bodyPr>
          <a:lstStyle/>
          <a:p>
            <a:pPr>
              <a:lnSpc>
                <a:spcPct val="150000"/>
              </a:lnSpc>
              <a:buNone/>
            </a:pPr>
            <a:r>
              <a:rPr lang="en-AU" sz="5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Scalar multiplication</a:t>
            </a:r>
            <a:endParaRPr lang="en-AU" sz="5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8232F340-C156-8C0C-A4A5-0905D2B60F1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BE914D0-7D65-0F4F-60C6-39A0F2B953B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7D75437-DF17-7649-F30C-BB66371F166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C962A700-8B0D-2F2B-CDE1-8DD0F06CE79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CD9BD9F-6B5E-AED9-47FC-76C33F3A069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0815AEE-51E7-3736-9926-ECDD1AE20A1C}"/>
              </a:ext>
            </a:extLst>
          </p:cNvPr>
          <p:cNvSpPr txBox="1"/>
          <p:nvPr/>
        </p:nvSpPr>
        <p:spPr>
          <a:xfrm>
            <a:off x="2438400" y="4261097"/>
            <a:ext cx="13487400" cy="2482603"/>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 scalar is a single number. </a:t>
            </a:r>
          </a:p>
          <a:p>
            <a:pPr>
              <a:lnSpc>
                <a:spcPct val="150000"/>
              </a:lnSpc>
            </a:pPr>
            <a:r>
              <a:rPr lang="en-AU" sz="3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Scalar multiplication means multiplying every element of a matrix by that number.</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15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1822-A5ED-6CC6-44A7-6615E9E3382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6E65A-51F9-0C33-C5B4-A854EA0C6B2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C4B8C07-1E5A-C6C2-E8D5-8985814E276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0146776-742E-F65B-BEF7-5776C0E562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DBF2B2A-D6F6-3CDC-74D2-617D0D5D460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A448B49-424A-65F9-6C27-FC4AAB758B9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DFCEBC5-EBDC-A2B0-DFAD-B2FC3808EDB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9A2945D-5BBE-4D65-5041-41BDA36C7C9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A327C9D2-D1B2-9B1A-01F1-286F59B577D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4427B9D2-DF5B-2282-90E0-57F2CE1E177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logo of a person reading a book&#10;&#10;AI-generated content may be incorrect.">
            <a:extLst>
              <a:ext uri="{FF2B5EF4-FFF2-40B4-BE49-F238E27FC236}">
                <a16:creationId xmlns:a16="http://schemas.microsoft.com/office/drawing/2014/main" id="{DF84CB9D-3C4D-C640-1831-72166DDC9E6D}"/>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9" name="Picture 8">
            <a:extLst>
              <a:ext uri="{FF2B5EF4-FFF2-40B4-BE49-F238E27FC236}">
                <a16:creationId xmlns:a16="http://schemas.microsoft.com/office/drawing/2014/main" id="{04D9F2D7-8C8C-35F9-3550-D6911451C731}"/>
              </a:ext>
            </a:extLst>
          </p:cNvPr>
          <p:cNvPicPr>
            <a:picLocks noChangeAspect="1"/>
          </p:cNvPicPr>
          <p:nvPr/>
        </p:nvPicPr>
        <p:blipFill>
          <a:blip r:embed="rId4"/>
          <a:stretch>
            <a:fillRect/>
          </a:stretch>
        </p:blipFill>
        <p:spPr>
          <a:xfrm>
            <a:off x="3505200" y="4486990"/>
            <a:ext cx="12238156" cy="2139967"/>
          </a:xfrm>
          <a:prstGeom prst="rect">
            <a:avLst/>
          </a:prstGeom>
        </p:spPr>
      </p:pic>
      <p:sp>
        <p:nvSpPr>
          <p:cNvPr id="12" name="TextBox 11">
            <a:extLst>
              <a:ext uri="{FF2B5EF4-FFF2-40B4-BE49-F238E27FC236}">
                <a16:creationId xmlns:a16="http://schemas.microsoft.com/office/drawing/2014/main" id="{AB3EFAA2-8BB8-BF34-D7D4-1FDE133671EA}"/>
              </a:ext>
            </a:extLst>
          </p:cNvPr>
          <p:cNvSpPr txBox="1"/>
          <p:nvPr/>
        </p:nvSpPr>
        <p:spPr>
          <a:xfrm>
            <a:off x="2438400" y="3619500"/>
            <a:ext cx="9258300"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Multiply a matrix by 3</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CDBB371-5AAC-246E-6579-E7D98F3FF7CB}"/>
              </a:ext>
            </a:extLst>
          </p:cNvPr>
          <p:cNvSpPr txBox="1"/>
          <p:nvPr/>
        </p:nvSpPr>
        <p:spPr>
          <a:xfrm>
            <a:off x="2231558" y="26289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749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DC79-9339-5027-E9BD-6E42DBB19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CDC532-8E38-E100-FF8E-1EB3C58E566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0A950B8-E39B-D32F-8A8A-E762D33C9BC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BDBF2CE-C8C8-AEC2-37C0-46FB8EDEAAC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AC67836-C7AE-6FF9-2D52-0F80F3343FE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E13D7D7-2428-2A0C-D9FC-3F80DB5D85A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F2DE4CB-D0A4-C208-BCB4-27548CC738C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B546B9F-40C2-840F-3365-887CA986BC6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43456376-1D98-587B-9975-21236E99EF8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60D3137-DD37-858B-93E3-6454EDF0F70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logo of a person reading a book&#10;&#10;AI-generated content may be incorrect.">
            <a:extLst>
              <a:ext uri="{FF2B5EF4-FFF2-40B4-BE49-F238E27FC236}">
                <a16:creationId xmlns:a16="http://schemas.microsoft.com/office/drawing/2014/main" id="{51EA1338-A71B-8EC6-E0E4-3CAF172C3C7F}"/>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5" name="TextBox 14">
            <a:extLst>
              <a:ext uri="{FF2B5EF4-FFF2-40B4-BE49-F238E27FC236}">
                <a16:creationId xmlns:a16="http://schemas.microsoft.com/office/drawing/2014/main" id="{611CADDD-B915-0421-366C-D54DA44AB65D}"/>
              </a:ext>
            </a:extLst>
          </p:cNvPr>
          <p:cNvSpPr txBox="1"/>
          <p:nvPr/>
        </p:nvSpPr>
        <p:spPr>
          <a:xfrm>
            <a:off x="2176101" y="1307334"/>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Real world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5E96D10B-FF0B-7A37-9746-6A4C9D211485}"/>
              </a:ext>
            </a:extLst>
          </p:cNvPr>
          <p:cNvPicPr>
            <a:picLocks noChangeAspect="1"/>
          </p:cNvPicPr>
          <p:nvPr/>
        </p:nvPicPr>
        <p:blipFill>
          <a:blip r:embed="rId4"/>
          <a:stretch>
            <a:fillRect/>
          </a:stretch>
        </p:blipFill>
        <p:spPr>
          <a:xfrm>
            <a:off x="3922604" y="3540945"/>
            <a:ext cx="11966792" cy="1453366"/>
          </a:xfrm>
          <a:prstGeom prst="rect">
            <a:avLst/>
          </a:prstGeom>
        </p:spPr>
      </p:pic>
      <p:pic>
        <p:nvPicPr>
          <p:cNvPr id="21" name="Picture 20">
            <a:extLst>
              <a:ext uri="{FF2B5EF4-FFF2-40B4-BE49-F238E27FC236}">
                <a16:creationId xmlns:a16="http://schemas.microsoft.com/office/drawing/2014/main" id="{47724EC9-1049-0507-93BF-69B5E8821109}"/>
              </a:ext>
            </a:extLst>
          </p:cNvPr>
          <p:cNvPicPr>
            <a:picLocks noChangeAspect="1"/>
          </p:cNvPicPr>
          <p:nvPr/>
        </p:nvPicPr>
        <p:blipFill>
          <a:blip r:embed="rId5"/>
          <a:stretch>
            <a:fillRect/>
          </a:stretch>
        </p:blipFill>
        <p:spPr>
          <a:xfrm>
            <a:off x="5943600" y="6402023"/>
            <a:ext cx="5773868" cy="1512316"/>
          </a:xfrm>
          <a:prstGeom prst="rect">
            <a:avLst/>
          </a:prstGeom>
        </p:spPr>
      </p:pic>
      <p:sp>
        <p:nvSpPr>
          <p:cNvPr id="23" name="TextBox 22">
            <a:extLst>
              <a:ext uri="{FF2B5EF4-FFF2-40B4-BE49-F238E27FC236}">
                <a16:creationId xmlns:a16="http://schemas.microsoft.com/office/drawing/2014/main" id="{6271CCD6-4F0A-A4DB-FFF7-4E7A2792DBBC}"/>
              </a:ext>
            </a:extLst>
          </p:cNvPr>
          <p:cNvSpPr txBox="1"/>
          <p:nvPr/>
        </p:nvSpPr>
        <p:spPr>
          <a:xfrm>
            <a:off x="2217976" y="2654287"/>
            <a:ext cx="15460424" cy="646331"/>
          </a:xfrm>
          <a:prstGeom prst="rect">
            <a:avLst/>
          </a:prstGeom>
          <a:noFill/>
        </p:spPr>
        <p:txBody>
          <a:bodyPr wrap="square">
            <a:spAutoFit/>
          </a:bodyPr>
          <a:lstStyle/>
          <a:p>
            <a:r>
              <a:rPr lang="en-AU" sz="3600" dirty="0">
                <a:effectLst/>
                <a:latin typeface="Arial" panose="020B0604020202020204" pitchFamily="34" charset="0"/>
                <a:ea typeface="MS Mincho" panose="02020609040205080304" pitchFamily="49" charset="-128"/>
                <a:cs typeface="Arial" panose="020B0604020202020204" pitchFamily="34" charset="0"/>
              </a:rPr>
              <a:t>A recipe for fruit punch makes 1 litre and requires the following ingredients: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F1843DE-C179-56DA-6A2D-F3CB5B075D4C}"/>
              </a:ext>
            </a:extLst>
          </p:cNvPr>
          <p:cNvSpPr txBox="1"/>
          <p:nvPr/>
        </p:nvSpPr>
        <p:spPr>
          <a:xfrm>
            <a:off x="2514600" y="5176111"/>
            <a:ext cx="14782800" cy="646331"/>
          </a:xfrm>
          <a:prstGeom prst="rect">
            <a:avLst/>
          </a:prstGeom>
          <a:noFill/>
        </p:spPr>
        <p:txBody>
          <a:bodyPr wrap="square">
            <a:spAutoFit/>
          </a:bodyPr>
          <a:lstStyle/>
          <a:p>
            <a:r>
              <a:rPr lang="en-AU" sz="3600" dirty="0">
                <a:effectLst/>
                <a:latin typeface="Arial" panose="020B0604020202020204" pitchFamily="34" charset="0"/>
                <a:ea typeface="MS Mincho" panose="02020609040205080304" pitchFamily="49" charset="-128"/>
                <a:cs typeface="Arial" panose="020B0604020202020204" pitchFamily="34" charset="0"/>
              </a:rPr>
              <a:t>If you want to make 3 litres of each drink, you multiply the matrix by 3:</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BBF3B80-E2AA-3146-A294-62DC95BEA9CE}"/>
              </a:ext>
            </a:extLst>
          </p:cNvPr>
          <p:cNvSpPr txBox="1"/>
          <p:nvPr/>
        </p:nvSpPr>
        <p:spPr>
          <a:xfrm>
            <a:off x="2533650" y="8379501"/>
            <a:ext cx="14348460" cy="1200329"/>
          </a:xfrm>
          <a:prstGeom prst="rect">
            <a:avLst/>
          </a:prstGeom>
          <a:noFill/>
        </p:spPr>
        <p:txBody>
          <a:bodyPr wrap="square">
            <a:spAutoFit/>
          </a:bodyPr>
          <a:lstStyle/>
          <a:p>
            <a:r>
              <a:rPr lang="en-AU" sz="3600" dirty="0">
                <a:effectLst/>
                <a:latin typeface="Arial" panose="020B0604020202020204" pitchFamily="34" charset="0"/>
                <a:ea typeface="MS Mincho" panose="02020609040205080304" pitchFamily="49" charset="-128"/>
                <a:cs typeface="Arial" panose="020B0604020202020204" pitchFamily="34" charset="0"/>
              </a:rPr>
              <a:t>This tells you to use 900 mL of orange juice, 600 mL of apple juice, and 1.5 L of soda water.</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29" name="Picture 28" descr="A glass with red liquid and a spoon in it&#10;&#10;AI-generated content may be incorrect.">
            <a:extLst>
              <a:ext uri="{FF2B5EF4-FFF2-40B4-BE49-F238E27FC236}">
                <a16:creationId xmlns:a16="http://schemas.microsoft.com/office/drawing/2014/main" id="{1C901FC5-6FD7-874B-8379-FB54335CFC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68544" y="8540196"/>
            <a:ext cx="1419456" cy="1708704"/>
          </a:xfrm>
          <a:prstGeom prst="rect">
            <a:avLst/>
          </a:prstGeom>
        </p:spPr>
      </p:pic>
    </p:spTree>
    <p:extLst>
      <p:ext uri="{BB962C8B-B14F-4D97-AF65-F5344CB8AC3E}">
        <p14:creationId xmlns:p14="http://schemas.microsoft.com/office/powerpoint/2010/main" val="273717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4C7A-612D-D4D8-A946-5BC88765C6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307A83-0AB4-8C6A-0028-3FC3A8CCC35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E00B232-4FF6-3140-C4B0-8C5F40B8E98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CC962E3-5E65-CB8A-1C73-8F28D90D3E1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DE68597-9DA8-DE8B-2647-2FA65B62485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6588EFD-E230-0BAE-81CC-ED27448AF78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F80B649-D835-86E7-38BF-CA05C999E6E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2D427D6-6AEB-5DC9-188F-D4AE832707A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C3AC0BC3-F61F-E322-7211-8777C162664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86DC761-1DA5-31D3-8845-6E04B458817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DE2A67C-1AAF-64E1-7F69-7D78844C48BC}"/>
              </a:ext>
            </a:extLst>
          </p:cNvPr>
          <p:cNvSpPr txBox="1"/>
          <p:nvPr/>
        </p:nvSpPr>
        <p:spPr>
          <a:xfrm>
            <a:off x="2176101" y="1307334"/>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AF46BDBC-6189-511D-DD81-3D7C69CB94D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897BAB8D-8AF3-39BC-2108-942E2D276922}"/>
              </a:ext>
            </a:extLst>
          </p:cNvPr>
          <p:cNvSpPr txBox="1"/>
          <p:nvPr/>
        </p:nvSpPr>
        <p:spPr>
          <a:xfrm>
            <a:off x="2217976" y="2575575"/>
            <a:ext cx="12564824" cy="646331"/>
          </a:xfrm>
          <a:prstGeom prst="rect">
            <a:avLst/>
          </a:prstGeom>
          <a:noFill/>
        </p:spPr>
        <p:txBody>
          <a:bodyPr wrap="square">
            <a:spAutoFit/>
          </a:bodyPr>
          <a:lstStyle/>
          <a:p>
            <a:r>
              <a:rPr lang="en-AU" sz="3600" b="1" dirty="0">
                <a:solidFill>
                  <a:srgbClr val="FF0000"/>
                </a:solidFill>
                <a:effectLst/>
                <a:latin typeface="Arial" panose="020B0604020202020204" pitchFamily="34" charset="0"/>
                <a:ea typeface="Times New Roman" panose="02020603050405020304" pitchFamily="18" charset="0"/>
              </a:rPr>
              <a:t>1. </a:t>
            </a:r>
            <a:r>
              <a:rPr lang="en-AU" sz="3600" dirty="0">
                <a:effectLst/>
                <a:latin typeface="Arial" panose="020B0604020202020204" pitchFamily="34" charset="0"/>
                <a:ea typeface="Times New Roman" panose="02020603050405020304" pitchFamily="18" charset="0"/>
              </a:rPr>
              <a:t>Multiply by 2:					</a:t>
            </a:r>
            <a:endParaRPr lang="en-US" sz="3600" dirty="0"/>
          </a:p>
        </p:txBody>
      </p:sp>
      <p:pic>
        <p:nvPicPr>
          <p:cNvPr id="12" name="Picture 11">
            <a:extLst>
              <a:ext uri="{FF2B5EF4-FFF2-40B4-BE49-F238E27FC236}">
                <a16:creationId xmlns:a16="http://schemas.microsoft.com/office/drawing/2014/main" id="{8D017DF8-4752-9B96-D935-E39C642B7E42}"/>
              </a:ext>
            </a:extLst>
          </p:cNvPr>
          <p:cNvPicPr>
            <a:picLocks noChangeAspect="1"/>
          </p:cNvPicPr>
          <p:nvPr/>
        </p:nvPicPr>
        <p:blipFill>
          <a:blip r:embed="rId4"/>
          <a:stretch>
            <a:fillRect/>
          </a:stretch>
        </p:blipFill>
        <p:spPr>
          <a:xfrm>
            <a:off x="3963462" y="3467100"/>
            <a:ext cx="2839990" cy="2398456"/>
          </a:xfrm>
          <a:prstGeom prst="rect">
            <a:avLst/>
          </a:prstGeom>
        </p:spPr>
      </p:pic>
      <p:graphicFrame>
        <p:nvGraphicFramePr>
          <p:cNvPr id="13" name="Table 12">
            <a:extLst>
              <a:ext uri="{FF2B5EF4-FFF2-40B4-BE49-F238E27FC236}">
                <a16:creationId xmlns:a16="http://schemas.microsoft.com/office/drawing/2014/main" id="{2F363F67-51C3-EFEB-1E7A-6A14D4A018FE}"/>
              </a:ext>
            </a:extLst>
          </p:cNvPr>
          <p:cNvGraphicFramePr>
            <a:graphicFrameLocks noGrp="1"/>
          </p:cNvGraphicFramePr>
          <p:nvPr>
            <p:extLst>
              <p:ext uri="{D42A27DB-BD31-4B8C-83A1-F6EECF244321}">
                <p14:modId xmlns:p14="http://schemas.microsoft.com/office/powerpoint/2010/main" val="267737885"/>
              </p:ext>
            </p:extLst>
          </p:nvPr>
        </p:nvGraphicFramePr>
        <p:xfrm>
          <a:off x="8802055" y="3279056"/>
          <a:ext cx="2613904" cy="2181710"/>
        </p:xfrm>
        <a:graphic>
          <a:graphicData uri="http://schemas.openxmlformats.org/drawingml/2006/table">
            <a:tbl>
              <a:tblPr firstRow="1" bandRow="1">
                <a:tableStyleId>{5C22544A-7EE6-4342-B048-85BDC9FD1C3A}</a:tableStyleId>
              </a:tblPr>
              <a:tblGrid>
                <a:gridCol w="1306952">
                  <a:extLst>
                    <a:ext uri="{9D8B030D-6E8A-4147-A177-3AD203B41FA5}">
                      <a16:colId xmlns:a16="http://schemas.microsoft.com/office/drawing/2014/main" val="4095367947"/>
                    </a:ext>
                  </a:extLst>
                </a:gridCol>
                <a:gridCol w="1306952">
                  <a:extLst>
                    <a:ext uri="{9D8B030D-6E8A-4147-A177-3AD203B41FA5}">
                      <a16:colId xmlns:a16="http://schemas.microsoft.com/office/drawing/2014/main" val="3148702359"/>
                    </a:ext>
                  </a:extLst>
                </a:gridCol>
              </a:tblGrid>
              <a:tr h="1090855">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090855">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p:pic>
        <p:nvPicPr>
          <p:cNvPr id="18" name="Picture 17">
            <a:extLst>
              <a:ext uri="{FF2B5EF4-FFF2-40B4-BE49-F238E27FC236}">
                <a16:creationId xmlns:a16="http://schemas.microsoft.com/office/drawing/2014/main" id="{EA35A08B-257F-5A08-818E-BB08C54740EE}"/>
              </a:ext>
            </a:extLst>
          </p:cNvPr>
          <p:cNvPicPr>
            <a:picLocks noChangeAspect="1"/>
          </p:cNvPicPr>
          <p:nvPr/>
        </p:nvPicPr>
        <p:blipFill>
          <a:blip r:embed="rId5"/>
          <a:stretch>
            <a:fillRect/>
          </a:stretch>
        </p:blipFill>
        <p:spPr>
          <a:xfrm>
            <a:off x="3967081" y="7474611"/>
            <a:ext cx="2839990" cy="2543400"/>
          </a:xfrm>
          <a:prstGeom prst="rect">
            <a:avLst/>
          </a:prstGeom>
        </p:spPr>
      </p:pic>
      <p:graphicFrame>
        <p:nvGraphicFramePr>
          <p:cNvPr id="22" name="Table 21">
            <a:extLst>
              <a:ext uri="{FF2B5EF4-FFF2-40B4-BE49-F238E27FC236}">
                <a16:creationId xmlns:a16="http://schemas.microsoft.com/office/drawing/2014/main" id="{FAE20CBE-0798-59AD-5DAC-57BC89CC7A4E}"/>
              </a:ext>
            </a:extLst>
          </p:cNvPr>
          <p:cNvGraphicFramePr>
            <a:graphicFrameLocks noGrp="1"/>
          </p:cNvGraphicFramePr>
          <p:nvPr>
            <p:extLst>
              <p:ext uri="{D42A27DB-BD31-4B8C-83A1-F6EECF244321}">
                <p14:modId xmlns:p14="http://schemas.microsoft.com/office/powerpoint/2010/main" val="1964739257"/>
              </p:ext>
            </p:extLst>
          </p:nvPr>
        </p:nvGraphicFramePr>
        <p:xfrm>
          <a:off x="9011266" y="7233832"/>
          <a:ext cx="2671932" cy="2399078"/>
        </p:xfrm>
        <a:graphic>
          <a:graphicData uri="http://schemas.openxmlformats.org/drawingml/2006/table">
            <a:tbl>
              <a:tblPr firstRow="1" bandRow="1">
                <a:tableStyleId>{5C22544A-7EE6-4342-B048-85BDC9FD1C3A}</a:tableStyleId>
              </a:tblPr>
              <a:tblGrid>
                <a:gridCol w="1335966">
                  <a:extLst>
                    <a:ext uri="{9D8B030D-6E8A-4147-A177-3AD203B41FA5}">
                      <a16:colId xmlns:a16="http://schemas.microsoft.com/office/drawing/2014/main" val="4095367947"/>
                    </a:ext>
                  </a:extLst>
                </a:gridCol>
                <a:gridCol w="1335966">
                  <a:extLst>
                    <a:ext uri="{9D8B030D-6E8A-4147-A177-3AD203B41FA5}">
                      <a16:colId xmlns:a16="http://schemas.microsoft.com/office/drawing/2014/main" val="3148702359"/>
                    </a:ext>
                  </a:extLst>
                </a:gridCol>
              </a:tblGrid>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p:sp>
        <p:nvSpPr>
          <p:cNvPr id="26" name="TextBox 25">
            <a:extLst>
              <a:ext uri="{FF2B5EF4-FFF2-40B4-BE49-F238E27FC236}">
                <a16:creationId xmlns:a16="http://schemas.microsoft.com/office/drawing/2014/main" id="{15B43342-92BE-2A11-3B8C-61474A103EC8}"/>
              </a:ext>
            </a:extLst>
          </p:cNvPr>
          <p:cNvSpPr txBox="1"/>
          <p:nvPr/>
        </p:nvSpPr>
        <p:spPr>
          <a:xfrm>
            <a:off x="2256076" y="6418764"/>
            <a:ext cx="9258300" cy="646331"/>
          </a:xfrm>
          <a:prstGeom prst="rect">
            <a:avLst/>
          </a:prstGeom>
          <a:noFill/>
        </p:spPr>
        <p:txBody>
          <a:bodyPr wrap="square">
            <a:spAutoFit/>
          </a:bodyPr>
          <a:lstStyle/>
          <a:p>
            <a:r>
              <a:rPr lang="en-AU" sz="3600" b="1" dirty="0">
                <a:solidFill>
                  <a:srgbClr val="FF0000"/>
                </a:solidFill>
                <a:effectLst/>
                <a:latin typeface="Arial" panose="020B0604020202020204" pitchFamily="34" charset="0"/>
                <a:ea typeface="Times New Roman" panose="02020603050405020304" pitchFamily="18" charset="0"/>
              </a:rPr>
              <a:t>2. </a:t>
            </a:r>
            <a:r>
              <a:rPr lang="en-AU" sz="3600" dirty="0">
                <a:effectLst/>
                <a:latin typeface="Arial" panose="020B0604020202020204" pitchFamily="34" charset="0"/>
                <a:ea typeface="Times New Roman" panose="02020603050405020304" pitchFamily="18" charset="0"/>
              </a:rPr>
              <a:t>Multiply by - 3</a:t>
            </a:r>
            <a:endParaRPr lang="en-US" sz="3600" dirty="0"/>
          </a:p>
        </p:txBody>
      </p:sp>
      <p:sp>
        <p:nvSpPr>
          <p:cNvPr id="30" name="TextBox 29">
            <a:extLst>
              <a:ext uri="{FF2B5EF4-FFF2-40B4-BE49-F238E27FC236}">
                <a16:creationId xmlns:a16="http://schemas.microsoft.com/office/drawing/2014/main" id="{1C5BE2BB-5DD2-27CC-4852-4B826196DF70}"/>
              </a:ext>
            </a:extLst>
          </p:cNvPr>
          <p:cNvSpPr txBox="1"/>
          <p:nvPr/>
        </p:nvSpPr>
        <p:spPr>
          <a:xfrm>
            <a:off x="7281069" y="3800197"/>
            <a:ext cx="1390650" cy="1446550"/>
          </a:xfrm>
          <a:prstGeom prst="rect">
            <a:avLst/>
          </a:prstGeom>
          <a:noFill/>
        </p:spPr>
        <p:txBody>
          <a:bodyPr wrap="square">
            <a:spAutoFit/>
          </a:bodyPr>
          <a:lstStyle/>
          <a:p>
            <a:r>
              <a:rPr lang="en-AU" sz="8800" dirty="0">
                <a:solidFill>
                  <a:srgbClr val="FF0000"/>
                </a:solidFill>
                <a:effectLst/>
                <a:latin typeface="Arial" panose="020B0604020202020204" pitchFamily="34" charset="0"/>
                <a:ea typeface="Times New Roman" panose="02020603050405020304" pitchFamily="18" charset="0"/>
              </a:rPr>
              <a:t>=</a:t>
            </a:r>
            <a:endParaRPr lang="en-US" sz="8800" dirty="0">
              <a:solidFill>
                <a:srgbClr val="FF0000"/>
              </a:solidFill>
            </a:endParaRPr>
          </a:p>
        </p:txBody>
      </p:sp>
      <p:sp>
        <p:nvSpPr>
          <p:cNvPr id="31" name="TextBox 30">
            <a:extLst>
              <a:ext uri="{FF2B5EF4-FFF2-40B4-BE49-F238E27FC236}">
                <a16:creationId xmlns:a16="http://schemas.microsoft.com/office/drawing/2014/main" id="{710097D8-F2E0-144F-8CDC-0A07DC32E14A}"/>
              </a:ext>
            </a:extLst>
          </p:cNvPr>
          <p:cNvSpPr txBox="1"/>
          <p:nvPr/>
        </p:nvSpPr>
        <p:spPr>
          <a:xfrm>
            <a:off x="7411405" y="7886601"/>
            <a:ext cx="1390650" cy="1446550"/>
          </a:xfrm>
          <a:prstGeom prst="rect">
            <a:avLst/>
          </a:prstGeom>
          <a:noFill/>
        </p:spPr>
        <p:txBody>
          <a:bodyPr wrap="square">
            <a:spAutoFit/>
          </a:bodyPr>
          <a:lstStyle/>
          <a:p>
            <a:r>
              <a:rPr lang="en-AU" sz="8800" dirty="0">
                <a:solidFill>
                  <a:srgbClr val="FF0000"/>
                </a:solidFill>
                <a:effectLst/>
                <a:latin typeface="Arial" panose="020B0604020202020204" pitchFamily="34" charset="0"/>
                <a:ea typeface="Times New Roman" panose="02020603050405020304" pitchFamily="18" charset="0"/>
              </a:rPr>
              <a:t>=</a:t>
            </a:r>
            <a:endParaRPr lang="en-US" sz="8800" dirty="0">
              <a:solidFill>
                <a:srgbClr val="FF0000"/>
              </a:solidFill>
            </a:endParaRPr>
          </a:p>
        </p:txBody>
      </p:sp>
    </p:spTree>
    <p:extLst>
      <p:ext uri="{BB962C8B-B14F-4D97-AF65-F5344CB8AC3E}">
        <p14:creationId xmlns:p14="http://schemas.microsoft.com/office/powerpoint/2010/main" val="353381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2BA4C-A22E-5588-9963-D6B619DCED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02143B-6A19-559A-7704-56AE39A5DF5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FA359C7-6CBD-782A-D2B0-E5453B049D6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5A74BF4-0250-2E50-2737-355D104CEA5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37A05B3-0E42-BC3C-94CB-C0E1BA15C41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6D46231-F943-E840-217B-0CD08D649EA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D1B08C2-95B0-595C-1A80-F7148DB99D0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5278832-12B6-9ED5-4B49-3F9785D1335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17" name="Freeform 5">
            <a:extLst>
              <a:ext uri="{FF2B5EF4-FFF2-40B4-BE49-F238E27FC236}">
                <a16:creationId xmlns:a16="http://schemas.microsoft.com/office/drawing/2014/main" id="{DBB4F524-24C6-2BEC-5509-483EFD316A0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C9FC1A65-D99B-66A6-57AE-0B640C83B81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6DB9445-C56E-3180-920E-EA754208E961}"/>
              </a:ext>
            </a:extLst>
          </p:cNvPr>
          <p:cNvSpPr txBox="1"/>
          <p:nvPr/>
        </p:nvSpPr>
        <p:spPr>
          <a:xfrm>
            <a:off x="2176101" y="1307334"/>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789239A6-CEAC-A9C5-B9B0-C64FFE31E7A9}"/>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406D3857-6BAA-B2F2-4C31-B1D21BD15199}"/>
              </a:ext>
            </a:extLst>
          </p:cNvPr>
          <p:cNvSpPr txBox="1"/>
          <p:nvPr/>
        </p:nvSpPr>
        <p:spPr>
          <a:xfrm>
            <a:off x="2217976" y="2575575"/>
            <a:ext cx="12564824" cy="646331"/>
          </a:xfrm>
          <a:prstGeom prst="rect">
            <a:avLst/>
          </a:prstGeom>
          <a:noFill/>
        </p:spPr>
        <p:txBody>
          <a:bodyPr wrap="square">
            <a:spAutoFit/>
          </a:bodyPr>
          <a:lstStyle/>
          <a:p>
            <a:r>
              <a:rPr lang="en-AU" sz="3600" b="1" dirty="0">
                <a:solidFill>
                  <a:srgbClr val="FF0000"/>
                </a:solidFill>
                <a:latin typeface="Arial" panose="020B0604020202020204" pitchFamily="34" charset="0"/>
                <a:ea typeface="Times New Roman" panose="02020603050405020304" pitchFamily="18" charset="0"/>
              </a:rPr>
              <a:t>3</a:t>
            </a:r>
            <a:r>
              <a:rPr lang="en-AU" sz="3600" b="1" dirty="0">
                <a:solidFill>
                  <a:srgbClr val="FF0000"/>
                </a:solidFill>
                <a:effectLst/>
                <a:latin typeface="Arial" panose="020B0604020202020204" pitchFamily="34" charset="0"/>
                <a:ea typeface="Times New Roman" panose="02020603050405020304" pitchFamily="18" charset="0"/>
              </a:rPr>
              <a:t>. </a:t>
            </a:r>
            <a:r>
              <a:rPr lang="en-AU" sz="3600" dirty="0"/>
              <a:t>Multiply by ½: </a:t>
            </a:r>
            <a:r>
              <a:rPr lang="en-AU" sz="3600" dirty="0">
                <a:effectLst/>
                <a:latin typeface="Arial" panose="020B0604020202020204" pitchFamily="34" charset="0"/>
                <a:ea typeface="Times New Roman" panose="02020603050405020304" pitchFamily="18" charset="0"/>
              </a:rPr>
              <a:t>					</a:t>
            </a:r>
            <a:endParaRPr lang="en-US" sz="3600" dirty="0"/>
          </a:p>
        </p:txBody>
      </p:sp>
      <p:graphicFrame>
        <p:nvGraphicFramePr>
          <p:cNvPr id="13" name="Table 12">
            <a:extLst>
              <a:ext uri="{FF2B5EF4-FFF2-40B4-BE49-F238E27FC236}">
                <a16:creationId xmlns:a16="http://schemas.microsoft.com/office/drawing/2014/main" id="{8936846C-F262-327C-7E88-A58F24198294}"/>
              </a:ext>
            </a:extLst>
          </p:cNvPr>
          <p:cNvGraphicFramePr>
            <a:graphicFrameLocks noGrp="1"/>
          </p:cNvGraphicFramePr>
          <p:nvPr>
            <p:extLst>
              <p:ext uri="{D42A27DB-BD31-4B8C-83A1-F6EECF244321}">
                <p14:modId xmlns:p14="http://schemas.microsoft.com/office/powerpoint/2010/main" val="4196533559"/>
              </p:ext>
            </p:extLst>
          </p:nvPr>
        </p:nvGraphicFramePr>
        <p:xfrm>
          <a:off x="8802055" y="3279057"/>
          <a:ext cx="1306952" cy="2592291"/>
        </p:xfrm>
        <a:graphic>
          <a:graphicData uri="http://schemas.openxmlformats.org/drawingml/2006/table">
            <a:tbl>
              <a:tblPr firstRow="1" bandRow="1">
                <a:tableStyleId>{5C22544A-7EE6-4342-B048-85BDC9FD1C3A}</a:tableStyleId>
              </a:tblPr>
              <a:tblGrid>
                <a:gridCol w="1306952">
                  <a:extLst>
                    <a:ext uri="{9D8B030D-6E8A-4147-A177-3AD203B41FA5}">
                      <a16:colId xmlns:a16="http://schemas.microsoft.com/office/drawing/2014/main" val="4095367947"/>
                    </a:ext>
                  </a:extLst>
                </a:gridCol>
              </a:tblGrid>
              <a:tr h="864097">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864097">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r h="864097">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974169"/>
                  </a:ext>
                </a:extLst>
              </a:tr>
            </a:tbl>
          </a:graphicData>
        </a:graphic>
      </p:graphicFrame>
      <p:graphicFrame>
        <p:nvGraphicFramePr>
          <p:cNvPr id="22" name="Table 21">
            <a:extLst>
              <a:ext uri="{FF2B5EF4-FFF2-40B4-BE49-F238E27FC236}">
                <a16:creationId xmlns:a16="http://schemas.microsoft.com/office/drawing/2014/main" id="{82FD4803-695B-A619-6FB7-3A8A781EF37F}"/>
              </a:ext>
            </a:extLst>
          </p:cNvPr>
          <p:cNvGraphicFramePr>
            <a:graphicFrameLocks noGrp="1"/>
          </p:cNvGraphicFramePr>
          <p:nvPr/>
        </p:nvGraphicFramePr>
        <p:xfrm>
          <a:off x="9011266" y="7233832"/>
          <a:ext cx="2671932" cy="2399078"/>
        </p:xfrm>
        <a:graphic>
          <a:graphicData uri="http://schemas.openxmlformats.org/drawingml/2006/table">
            <a:tbl>
              <a:tblPr firstRow="1" bandRow="1">
                <a:tableStyleId>{5C22544A-7EE6-4342-B048-85BDC9FD1C3A}</a:tableStyleId>
              </a:tblPr>
              <a:tblGrid>
                <a:gridCol w="1335966">
                  <a:extLst>
                    <a:ext uri="{9D8B030D-6E8A-4147-A177-3AD203B41FA5}">
                      <a16:colId xmlns:a16="http://schemas.microsoft.com/office/drawing/2014/main" val="4095367947"/>
                    </a:ext>
                  </a:extLst>
                </a:gridCol>
                <a:gridCol w="1335966">
                  <a:extLst>
                    <a:ext uri="{9D8B030D-6E8A-4147-A177-3AD203B41FA5}">
                      <a16:colId xmlns:a16="http://schemas.microsoft.com/office/drawing/2014/main" val="3148702359"/>
                    </a:ext>
                  </a:extLst>
                </a:gridCol>
              </a:tblGrid>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66184"/>
                  </a:ext>
                </a:extLst>
              </a:tr>
              <a:tr h="1199539">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457189"/>
                  </a:ext>
                </a:extLst>
              </a:tr>
            </a:tbl>
          </a:graphicData>
        </a:graphic>
      </p:graphicFrame>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B52F70A-E828-A959-9154-7B719B83187F}"/>
                  </a:ext>
                </a:extLst>
              </p:cNvPr>
              <p:cNvSpPr txBox="1"/>
              <p:nvPr/>
            </p:nvSpPr>
            <p:spPr>
              <a:xfrm>
                <a:off x="2256076" y="6418764"/>
                <a:ext cx="9258300" cy="889924"/>
              </a:xfrm>
              <a:prstGeom prst="rect">
                <a:avLst/>
              </a:prstGeom>
              <a:noFill/>
            </p:spPr>
            <p:txBody>
              <a:bodyPr wrap="square">
                <a:spAutoFit/>
              </a:bodyPr>
              <a:lstStyle/>
              <a:p>
                <a:r>
                  <a:rPr lang="en-AU" sz="3600" b="1" dirty="0">
                    <a:solidFill>
                      <a:srgbClr val="FF0000"/>
                    </a:solidFill>
                    <a:latin typeface="Arial" panose="020B0604020202020204" pitchFamily="34" charset="0"/>
                    <a:ea typeface="Times New Roman" panose="02020603050405020304" pitchFamily="18" charset="0"/>
                  </a:rPr>
                  <a:t>4</a:t>
                </a:r>
                <a:r>
                  <a:rPr lang="en-AU" sz="3600" b="1" dirty="0">
                    <a:solidFill>
                      <a:srgbClr val="FF0000"/>
                    </a:solidFill>
                    <a:effectLst/>
                    <a:latin typeface="Arial" panose="020B0604020202020204" pitchFamily="34" charset="0"/>
                    <a:ea typeface="Times New Roman" panose="02020603050405020304" pitchFamily="18" charset="0"/>
                  </a:rPr>
                  <a:t>. </a:t>
                </a:r>
                <a:r>
                  <a:rPr lang="en-AU" sz="3600" dirty="0"/>
                  <a:t>Multiply by - </a:t>
                </a:r>
                <a14:m>
                  <m:oMath xmlns:m="http://schemas.openxmlformats.org/officeDocument/2006/math">
                    <m:f>
                      <m:fPr>
                        <m:ctrlPr>
                          <a:rPr lang="en-AU" sz="3600" i="1"/>
                        </m:ctrlPr>
                      </m:fPr>
                      <m:num>
                        <m:r>
                          <a:rPr lang="en-AU" sz="3600" i="1"/>
                          <m:t>1</m:t>
                        </m:r>
                      </m:num>
                      <m:den>
                        <m:r>
                          <a:rPr lang="en-AU" sz="3600" i="1"/>
                          <m:t>4</m:t>
                        </m:r>
                      </m:den>
                    </m:f>
                  </m:oMath>
                </a14:m>
                <a:r>
                  <a:rPr lang="en-AU" sz="3600" dirty="0"/>
                  <a:t>: </a:t>
                </a:r>
                <a:endParaRPr lang="en-US" sz="3600" dirty="0"/>
              </a:p>
            </p:txBody>
          </p:sp>
        </mc:Choice>
        <mc:Fallback>
          <p:sp>
            <p:nvSpPr>
              <p:cNvPr id="26" name="TextBox 25">
                <a:extLst>
                  <a:ext uri="{FF2B5EF4-FFF2-40B4-BE49-F238E27FC236}">
                    <a16:creationId xmlns:a16="http://schemas.microsoft.com/office/drawing/2014/main" id="{1B52F70A-E828-A959-9154-7B719B83187F}"/>
                  </a:ext>
                </a:extLst>
              </p:cNvPr>
              <p:cNvSpPr txBox="1">
                <a:spLocks noRot="1" noChangeAspect="1" noMove="1" noResize="1" noEditPoints="1" noAdjustHandles="1" noChangeArrowheads="1" noChangeShapeType="1" noTextEdit="1"/>
              </p:cNvSpPr>
              <p:nvPr/>
            </p:nvSpPr>
            <p:spPr>
              <a:xfrm>
                <a:off x="2256076" y="6418764"/>
                <a:ext cx="9258300" cy="889924"/>
              </a:xfrm>
              <a:prstGeom prst="rect">
                <a:avLst/>
              </a:prstGeom>
              <a:blipFill>
                <a:blip r:embed="rId4"/>
                <a:stretch>
                  <a:fillRect l="-1918" b="-11268"/>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45F131BE-3864-FFD6-D961-50F39AE17385}"/>
              </a:ext>
            </a:extLst>
          </p:cNvPr>
          <p:cNvSpPr txBox="1"/>
          <p:nvPr/>
        </p:nvSpPr>
        <p:spPr>
          <a:xfrm>
            <a:off x="7281069" y="3800197"/>
            <a:ext cx="1390650" cy="1446550"/>
          </a:xfrm>
          <a:prstGeom prst="rect">
            <a:avLst/>
          </a:prstGeom>
          <a:noFill/>
        </p:spPr>
        <p:txBody>
          <a:bodyPr wrap="square">
            <a:spAutoFit/>
          </a:bodyPr>
          <a:lstStyle/>
          <a:p>
            <a:r>
              <a:rPr lang="en-AU" sz="8800" dirty="0">
                <a:solidFill>
                  <a:srgbClr val="FF0000"/>
                </a:solidFill>
                <a:effectLst/>
                <a:latin typeface="Arial" panose="020B0604020202020204" pitchFamily="34" charset="0"/>
                <a:ea typeface="Times New Roman" panose="02020603050405020304" pitchFamily="18" charset="0"/>
              </a:rPr>
              <a:t>=</a:t>
            </a:r>
            <a:endParaRPr lang="en-US" sz="8800" dirty="0">
              <a:solidFill>
                <a:srgbClr val="FF0000"/>
              </a:solidFill>
            </a:endParaRPr>
          </a:p>
        </p:txBody>
      </p:sp>
      <p:sp>
        <p:nvSpPr>
          <p:cNvPr id="31" name="TextBox 30">
            <a:extLst>
              <a:ext uri="{FF2B5EF4-FFF2-40B4-BE49-F238E27FC236}">
                <a16:creationId xmlns:a16="http://schemas.microsoft.com/office/drawing/2014/main" id="{A94E6CEF-FCF9-32F5-61CD-1459A2239FBD}"/>
              </a:ext>
            </a:extLst>
          </p:cNvPr>
          <p:cNvSpPr txBox="1"/>
          <p:nvPr/>
        </p:nvSpPr>
        <p:spPr>
          <a:xfrm>
            <a:off x="7411405" y="7886601"/>
            <a:ext cx="1390650" cy="1446550"/>
          </a:xfrm>
          <a:prstGeom prst="rect">
            <a:avLst/>
          </a:prstGeom>
          <a:noFill/>
        </p:spPr>
        <p:txBody>
          <a:bodyPr wrap="square">
            <a:spAutoFit/>
          </a:bodyPr>
          <a:lstStyle/>
          <a:p>
            <a:r>
              <a:rPr lang="en-AU" sz="8800" dirty="0">
                <a:solidFill>
                  <a:srgbClr val="FF0000"/>
                </a:solidFill>
                <a:effectLst/>
                <a:latin typeface="Arial" panose="020B0604020202020204" pitchFamily="34" charset="0"/>
                <a:ea typeface="Times New Roman" panose="02020603050405020304" pitchFamily="18" charset="0"/>
              </a:rPr>
              <a:t>=</a:t>
            </a:r>
            <a:endParaRPr lang="en-US" sz="8800" dirty="0">
              <a:solidFill>
                <a:srgbClr val="FF0000"/>
              </a:solidFill>
            </a:endParaRPr>
          </a:p>
        </p:txBody>
      </p:sp>
      <p:pic>
        <p:nvPicPr>
          <p:cNvPr id="5" name="Picture 4">
            <a:extLst>
              <a:ext uri="{FF2B5EF4-FFF2-40B4-BE49-F238E27FC236}">
                <a16:creationId xmlns:a16="http://schemas.microsoft.com/office/drawing/2014/main" id="{0373B594-A48E-61EB-DC0C-4D56416C3773}"/>
              </a:ext>
            </a:extLst>
          </p:cNvPr>
          <p:cNvPicPr>
            <a:picLocks noChangeAspect="1"/>
          </p:cNvPicPr>
          <p:nvPr/>
        </p:nvPicPr>
        <p:blipFill>
          <a:blip r:embed="rId5"/>
          <a:stretch>
            <a:fillRect/>
          </a:stretch>
        </p:blipFill>
        <p:spPr>
          <a:xfrm>
            <a:off x="4378013" y="3279056"/>
            <a:ext cx="2018126" cy="2592290"/>
          </a:xfrm>
          <a:prstGeom prst="rect">
            <a:avLst/>
          </a:prstGeom>
        </p:spPr>
      </p:pic>
      <p:pic>
        <p:nvPicPr>
          <p:cNvPr id="9" name="Picture 8">
            <a:extLst>
              <a:ext uri="{FF2B5EF4-FFF2-40B4-BE49-F238E27FC236}">
                <a16:creationId xmlns:a16="http://schemas.microsoft.com/office/drawing/2014/main" id="{80EB8E58-418C-947F-56CB-96DF80FE359A}"/>
              </a:ext>
            </a:extLst>
          </p:cNvPr>
          <p:cNvPicPr>
            <a:picLocks noChangeAspect="1"/>
          </p:cNvPicPr>
          <p:nvPr/>
        </p:nvPicPr>
        <p:blipFill>
          <a:blip r:embed="rId6"/>
          <a:stretch>
            <a:fillRect/>
          </a:stretch>
        </p:blipFill>
        <p:spPr>
          <a:xfrm>
            <a:off x="3622745" y="7344479"/>
            <a:ext cx="3397801" cy="2399078"/>
          </a:xfrm>
          <a:prstGeom prst="rect">
            <a:avLst/>
          </a:prstGeom>
        </p:spPr>
      </p:pic>
    </p:spTree>
    <p:extLst>
      <p:ext uri="{BB962C8B-B14F-4D97-AF65-F5344CB8AC3E}">
        <p14:creationId xmlns:p14="http://schemas.microsoft.com/office/powerpoint/2010/main" val="3002063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5B50-4542-D39B-3F5F-23EDE12E6A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BB712A-46AE-6B0B-C95A-3F3BC1D5396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12190E7-17EE-D3D0-7217-29C945B4FB0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7D44912-FA2F-487C-E7B6-267DFF5D8C7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7292574-48D4-6F77-8D11-6F695CAFB98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288315E5-08DF-DDBC-0F03-573BF8FDACFF}"/>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AB27D190-3EC4-C94B-1AEC-C16D6FF9E8C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E47D1B0-370B-05A1-8621-D834E88DD36B}"/>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26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E39BAD2C-2EDC-D9B2-97CE-853FF1E01916}"/>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6DC6BC88-20AC-AEB1-9A94-84E35946A4B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3FFDCBF-4FDA-AF87-5D85-BB020C4977E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17" name="Freeform 5">
            <a:extLst>
              <a:ext uri="{FF2B5EF4-FFF2-40B4-BE49-F238E27FC236}">
                <a16:creationId xmlns:a16="http://schemas.microsoft.com/office/drawing/2014/main" id="{78315717-2F52-C09C-726F-22661824E20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40A5EF55-D7A3-12A9-71B9-D59420CD369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SCALAR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457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1D865-CF09-71B3-5282-A5DC920815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73D675-9207-D2F1-C769-65C1C8FA600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7258EF0-8EDE-6D7F-4156-DE2476F056B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74DE97-2B96-C439-6531-A0FCA2143E3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1854D52-8E6D-F9C2-3B6D-F721FE91C45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B09B83E-D9EF-E310-5AFC-8C916D35B53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155654C-AEEF-5416-E490-E9B07C61125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8AE8D77-C8A6-2F79-0B59-15C6A8F3FA3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9C74DDA1-04A0-509F-1777-2E013147576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ED39A43-CB1F-EA47-0FEF-4BB246B6559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619EDC-8F62-AAEC-3CB3-B137D63C0CF3}"/>
              </a:ext>
            </a:extLst>
          </p:cNvPr>
          <p:cNvSpPr txBox="1"/>
          <p:nvPr/>
        </p:nvSpPr>
        <p:spPr>
          <a:xfrm>
            <a:off x="2217976" y="2657081"/>
            <a:ext cx="15346124" cy="1664879"/>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MS Mincho" panose="02020609040205080304" pitchFamily="49" charset="-128"/>
                <a:cs typeface="Times New Roman" panose="02020603050405020304" pitchFamily="18" charset="0"/>
              </a:rPr>
              <a:t>You can only multiply two matrices when the </a:t>
            </a:r>
            <a:r>
              <a:rPr lang="en-AU" sz="3600" b="1" dirty="0">
                <a:solidFill>
                  <a:srgbClr val="00B050"/>
                </a:solidFill>
                <a:effectLst/>
                <a:latin typeface="Arial" panose="020B0604020202020204" pitchFamily="34" charset="0"/>
                <a:ea typeface="MS Mincho" panose="02020609040205080304" pitchFamily="49" charset="-128"/>
                <a:cs typeface="Times New Roman" panose="02020603050405020304" pitchFamily="18" charset="0"/>
              </a:rPr>
              <a:t>number of columns in the first matrix </a:t>
            </a:r>
            <a:r>
              <a:rPr lang="en-AU" sz="3600" dirty="0">
                <a:effectLst/>
                <a:latin typeface="Arial" panose="020B0604020202020204" pitchFamily="34" charset="0"/>
                <a:ea typeface="MS Mincho" panose="02020609040205080304" pitchFamily="49" charset="-128"/>
                <a:cs typeface="Times New Roman" panose="02020603050405020304" pitchFamily="18" charset="0"/>
              </a:rPr>
              <a:t>is equal to the </a:t>
            </a:r>
            <a:r>
              <a:rPr lang="en-AU" sz="3600" b="1" dirty="0">
                <a:solidFill>
                  <a:srgbClr val="0070C0"/>
                </a:solidFill>
                <a:effectLst/>
                <a:latin typeface="Arial" panose="020B0604020202020204" pitchFamily="34" charset="0"/>
                <a:ea typeface="MS Mincho" panose="02020609040205080304" pitchFamily="49" charset="-128"/>
                <a:cs typeface="Times New Roman" panose="02020603050405020304" pitchFamily="18" charset="0"/>
              </a:rPr>
              <a:t>number of rows in the second matrix.</a:t>
            </a:r>
            <a:endParaRPr lang="en-AU" sz="3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984579C-D7F3-7403-DEE9-F46EB67D6798}"/>
              </a:ext>
            </a:extLst>
          </p:cNvPr>
          <p:cNvSpPr txBox="1"/>
          <p:nvPr/>
        </p:nvSpPr>
        <p:spPr>
          <a:xfrm>
            <a:off x="4967459" y="5071169"/>
            <a:ext cx="9258300" cy="2862002"/>
          </a:xfrm>
          <a:prstGeom prst="rect">
            <a:avLst/>
          </a:prstGeom>
          <a:solidFill>
            <a:schemeClr val="bg1">
              <a:lumMod val="95000"/>
            </a:schemeClr>
          </a:solidFill>
          <a:ln>
            <a:solidFill>
              <a:schemeClr val="tx1"/>
            </a:solidFill>
          </a:ln>
        </p:spPr>
        <p:txBody>
          <a:bodyPr wrap="square">
            <a:spAutoFit/>
          </a:bodyPr>
          <a:lstStyle/>
          <a:p>
            <a:pPr algn="ctr">
              <a:lnSpc>
                <a:spcPct val="150000"/>
              </a:lnSpc>
              <a:spcAft>
                <a:spcPts val="1000"/>
              </a:spcAft>
              <a:buNone/>
            </a:pP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Inside numbers = possibility to multiply</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x </a:t>
            </a:r>
            <a:r>
              <a:rPr lang="en-AU" sz="36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4) = yes, able to multiply</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x </a:t>
            </a:r>
            <a:r>
              <a:rPr lang="en-AU" sz="3600" b="1"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3) = no, not able to multiply</a:t>
            </a:r>
            <a:r>
              <a:rPr lang="en-AU" sz="3600" dirty="0">
                <a:effectLst/>
                <a:latin typeface="Arial" panose="020B0604020202020204" pitchFamily="34" charset="0"/>
                <a:cs typeface="Arial" panose="020B0604020202020204" pitchFamily="34" charset="0"/>
              </a:rPr>
              <a:t> </a:t>
            </a:r>
          </a:p>
          <a:p>
            <a:pPr algn="ctr">
              <a:lnSpc>
                <a:spcPct val="150000"/>
              </a:lnSpc>
              <a:buNone/>
            </a:pPr>
            <a:endParaRPr lang="en-US" sz="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64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71F6B-11B9-FAA7-1848-FF174F8E31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672B56-D551-CF4C-BA7A-2D5A6CFEA3F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45A5AAC-F379-49C5-9CC3-152E1C5056B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8E8B4F5-E52E-616C-DAA9-86322F4704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1E162BF-EB50-CD5F-B8C1-9AC34B26EBF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5F4C74B-6903-FA83-B172-A85B231AB92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962A2F2-006E-3957-D162-B7FE9E78278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313F087-31B4-5044-86FD-57BED15F11E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C2B95738-876D-F402-35FC-CF3E20BE99C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D45D8E7-F1F4-0639-5BAE-2B4034AF465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C71BDDC-F002-071C-A5BA-AEB75D7667CE}"/>
              </a:ext>
            </a:extLst>
          </p:cNvPr>
          <p:cNvSpPr txBox="1"/>
          <p:nvPr/>
        </p:nvSpPr>
        <p:spPr>
          <a:xfrm>
            <a:off x="2228862" y="1444198"/>
            <a:ext cx="13784024" cy="1664815"/>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result is a new matrix whose dimensions are the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rows of the first </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the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columns of the second. </a:t>
            </a:r>
            <a:endParaRPr lang="en-AU"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0A608F-5C25-9DF6-6A40-32835F020ECB}"/>
              </a:ext>
            </a:extLst>
          </p:cNvPr>
          <p:cNvSpPr txBox="1"/>
          <p:nvPr/>
        </p:nvSpPr>
        <p:spPr>
          <a:xfrm>
            <a:off x="4158017" y="3540021"/>
            <a:ext cx="11593285" cy="2862002"/>
          </a:xfrm>
          <a:prstGeom prst="rect">
            <a:avLst/>
          </a:prstGeom>
          <a:solidFill>
            <a:schemeClr val="bg1">
              <a:lumMod val="95000"/>
            </a:schemeClr>
          </a:solidFill>
          <a:ln>
            <a:solidFill>
              <a:schemeClr val="tx1"/>
            </a:solidFill>
          </a:ln>
        </p:spPr>
        <p:txBody>
          <a:bodyPr wrap="square">
            <a:spAutoFit/>
          </a:bodyPr>
          <a:lstStyle/>
          <a:p>
            <a:pPr algn="ctr">
              <a:lnSpc>
                <a:spcPct val="150000"/>
              </a:lnSpc>
              <a:spcAft>
                <a:spcPts val="1000"/>
              </a:spcAft>
              <a:buNone/>
            </a:pP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Outside numbers – order of resulting matrix</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AU"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3) x (3 x </a:t>
            </a:r>
            <a:r>
              <a:rPr lang="en-AU"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Result will be a (2 x 4) matrix</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x </a:t>
            </a:r>
            <a:r>
              <a:rPr lang="en-AU"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3) = not possible to multiply</a:t>
            </a:r>
            <a:r>
              <a:rPr lang="en-AU" sz="3600" dirty="0">
                <a:effectLst/>
                <a:latin typeface="Arial" panose="020B0604020202020204" pitchFamily="34" charset="0"/>
                <a:cs typeface="Arial" panose="020B0604020202020204" pitchFamily="34" charset="0"/>
              </a:rPr>
              <a:t> </a:t>
            </a:r>
          </a:p>
          <a:p>
            <a:pPr algn="ctr">
              <a:lnSpc>
                <a:spcPct val="150000"/>
              </a:lnSpc>
              <a:buNone/>
            </a:pPr>
            <a:endParaRPr lang="en-US" sz="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F75DBD1-1235-1E94-6BB0-1205DF34BFB1}"/>
              </a:ext>
            </a:extLst>
          </p:cNvPr>
          <p:cNvSpPr txBox="1"/>
          <p:nvPr/>
        </p:nvSpPr>
        <p:spPr>
          <a:xfrm>
            <a:off x="2407447" y="6957841"/>
            <a:ext cx="14791982" cy="2610908"/>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multiplying matrices the </a:t>
            </a:r>
            <a:r>
              <a:rPr lang="en-AU" sz="3600" b="1" u="sng"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inside terms</a:t>
            </a:r>
            <a:r>
              <a:rPr lang="en-AU" sz="36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determine whether it is possible. The </a:t>
            </a:r>
            <a:r>
              <a:rPr lang="en-AU" sz="36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outside terms</a:t>
            </a:r>
            <a:r>
              <a:rPr lang="en-AU"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decide the order of the new matrix.</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a:t>
            </a:r>
            <a:r>
              <a:rPr lang="en-AU" sz="36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u="sng"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u="sng"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AU" sz="36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AU" sz="36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848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7D5E2-FCA2-5628-EAF4-7E18054CA2D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DDEDE6-3504-8426-E8B5-24D9C1F74E9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1D80BA4-3BD2-7E34-CEFC-5931E2D3136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7072275-989C-D634-A7D1-01895A20840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1350DAE-2EC4-CC6C-40D3-D43D859D239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F65617C-5A4B-BB31-E129-6DA824D179C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F44BB54-6154-5F00-DC63-9852B2603BC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C96EE84-D9CA-9292-894C-60876DA1DA5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BC754E4D-C30B-E289-E450-35528503541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8917C5E-A769-B692-148B-9A6CD296FAB7}"/>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448B9149-86A3-C39E-6879-03E513617B75}"/>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AF3A800D-3DDE-012C-36E2-D2324AB28879}"/>
              </a:ext>
            </a:extLst>
          </p:cNvPr>
          <p:cNvSpPr txBox="1"/>
          <p:nvPr/>
        </p:nvSpPr>
        <p:spPr>
          <a:xfrm>
            <a:off x="2176101" y="1307334"/>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A0CC3F0-6E22-35E0-7773-7BB034A6D14E}"/>
              </a:ext>
            </a:extLst>
          </p:cNvPr>
          <p:cNvSpPr txBox="1"/>
          <p:nvPr/>
        </p:nvSpPr>
        <p:spPr>
          <a:xfrm>
            <a:off x="2471909" y="3422580"/>
            <a:ext cx="14249400" cy="3441840"/>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each of the following pairs of matrices,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Write the order of both matrices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Determine if they can be multiplied</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If it is possible to multiply, state the order of the new matrix</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722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A7AC-AC8D-AB6E-D640-FB564D23BE7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1DBD65-A3E1-0BA8-E237-FC109787689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BC8687F-AF2B-CF2E-8524-B1476BE5C9F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7AC4EA7-17DC-EBA9-46B6-81CFD5E2FD0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D5BD1C90-7612-65C2-7BD2-B20FA55A2E6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17</a:t>
            </a:r>
          </a:p>
        </p:txBody>
      </p:sp>
      <p:sp>
        <p:nvSpPr>
          <p:cNvPr id="17" name="TextBox 6">
            <a:extLst>
              <a:ext uri="{FF2B5EF4-FFF2-40B4-BE49-F238E27FC236}">
                <a16:creationId xmlns:a16="http://schemas.microsoft.com/office/drawing/2014/main" id="{245AD8BC-E1CF-7FB1-C038-E55B7EAAC64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0AECAA21-1B5F-E1BE-218E-E2827DE1D15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1B82B05-5ACE-5D51-845E-E1C1017AE20D}"/>
              </a:ext>
            </a:extLst>
          </p:cNvPr>
          <p:cNvSpPr txBox="1"/>
          <p:nvPr/>
        </p:nvSpPr>
        <p:spPr>
          <a:xfrm>
            <a:off x="2217976" y="2045499"/>
            <a:ext cx="14791982" cy="861774"/>
          </a:xfrm>
          <a:prstGeom prst="rect">
            <a:avLst/>
          </a:prstGeom>
          <a:noFill/>
        </p:spPr>
        <p:txBody>
          <a:bodyPr wrap="square">
            <a:spAutoFit/>
          </a:bodyPr>
          <a:lstStyle/>
          <a:p>
            <a:pPr>
              <a:buNone/>
            </a:pPr>
            <a:r>
              <a:rPr lang="en-AU" sz="5000" b="1" kern="100" dirty="0">
                <a:solidFill>
                  <a:srgbClr val="28466A"/>
                </a:solidFill>
                <a:latin typeface="Arial" panose="020B0604020202020204" pitchFamily="34" charset="0"/>
                <a:ea typeface="Aptos" panose="020B0004020202020204" pitchFamily="34" charset="0"/>
                <a:cs typeface="Times New Roman" panose="02020603050405020304" pitchFamily="18" charset="0"/>
              </a:rPr>
              <a:t>Examples of matrices</a:t>
            </a:r>
            <a:endParaRPr lang="en-AU" sz="50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C79CF74-C27F-B06B-65C5-C410AF17B212}"/>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980E6E9-54CE-F940-7AAE-21646656C3A8}"/>
              </a:ext>
            </a:extLst>
          </p:cNvPr>
          <p:cNvPicPr>
            <a:picLocks noChangeAspect="1"/>
          </p:cNvPicPr>
          <p:nvPr/>
        </p:nvPicPr>
        <p:blipFill>
          <a:blip r:embed="rId3"/>
          <a:stretch>
            <a:fillRect/>
          </a:stretch>
        </p:blipFill>
        <p:spPr>
          <a:xfrm>
            <a:off x="2614536" y="3162300"/>
            <a:ext cx="4688508" cy="5714772"/>
          </a:xfrm>
          <a:prstGeom prst="rect">
            <a:avLst/>
          </a:prstGeom>
        </p:spPr>
      </p:pic>
      <p:pic>
        <p:nvPicPr>
          <p:cNvPr id="11" name="Picture 10">
            <a:extLst>
              <a:ext uri="{FF2B5EF4-FFF2-40B4-BE49-F238E27FC236}">
                <a16:creationId xmlns:a16="http://schemas.microsoft.com/office/drawing/2014/main" id="{E0AF484E-8F26-D7B3-4604-32FEC2396A9F}"/>
              </a:ext>
            </a:extLst>
          </p:cNvPr>
          <p:cNvPicPr>
            <a:picLocks noChangeAspect="1"/>
          </p:cNvPicPr>
          <p:nvPr/>
        </p:nvPicPr>
        <p:blipFill>
          <a:blip r:embed="rId4"/>
          <a:stretch>
            <a:fillRect/>
          </a:stretch>
        </p:blipFill>
        <p:spPr>
          <a:xfrm>
            <a:off x="8387218" y="3519016"/>
            <a:ext cx="8354097" cy="2268855"/>
          </a:xfrm>
          <a:prstGeom prst="rect">
            <a:avLst/>
          </a:prstGeom>
        </p:spPr>
      </p:pic>
      <p:pic>
        <p:nvPicPr>
          <p:cNvPr id="12" name="Picture 11">
            <a:extLst>
              <a:ext uri="{FF2B5EF4-FFF2-40B4-BE49-F238E27FC236}">
                <a16:creationId xmlns:a16="http://schemas.microsoft.com/office/drawing/2014/main" id="{ECA2F183-44AF-C619-053D-0C26A817B9D2}"/>
              </a:ext>
            </a:extLst>
          </p:cNvPr>
          <p:cNvPicPr>
            <a:picLocks noChangeAspect="1"/>
          </p:cNvPicPr>
          <p:nvPr/>
        </p:nvPicPr>
        <p:blipFill>
          <a:blip r:embed="rId5"/>
          <a:stretch>
            <a:fillRect/>
          </a:stretch>
        </p:blipFill>
        <p:spPr>
          <a:xfrm>
            <a:off x="8616425" y="6608217"/>
            <a:ext cx="7895685" cy="2268855"/>
          </a:xfrm>
          <a:prstGeom prst="rect">
            <a:avLst/>
          </a:prstGeom>
        </p:spPr>
      </p:pic>
    </p:spTree>
    <p:extLst>
      <p:ext uri="{BB962C8B-B14F-4D97-AF65-F5344CB8AC3E}">
        <p14:creationId xmlns:p14="http://schemas.microsoft.com/office/powerpoint/2010/main" val="2772938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5A59-24DC-3DC9-1F52-6D96A4D9A2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375F54-016C-A193-65FE-0714392AD79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9E2FF5-99E7-86B5-1ED0-47DB678DE2C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94B09F3-1BE8-0C03-CD8D-9C2F7E98B61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D50A241-76FA-5B5C-1AF3-0F8D0C684D9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51A4164-2463-21EE-63E6-0379D542FE5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004F364-00EE-9EEC-61AE-249EDA8763F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1B3AE41-BE9B-4095-CCAB-C697067DCDC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30BA0576-93D1-06E6-E596-A04793BD5EF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FE18710-F69F-B308-76BE-B5217E38B36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095DB0AD-C7E4-6685-EB01-0EBCE21BBAF9}"/>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8527CB38-F856-BAFD-C188-642EABB0344D}"/>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E041C4B-2608-7112-B0C1-20DA8B93D6D8}"/>
              </a:ext>
            </a:extLst>
          </p:cNvPr>
          <p:cNvSpPr txBox="1"/>
          <p:nvPr/>
        </p:nvSpPr>
        <p:spPr>
          <a:xfrm>
            <a:off x="2217976" y="1790700"/>
            <a:ext cx="14249400" cy="1815882"/>
          </a:xfrm>
          <a:prstGeom prst="rect">
            <a:avLst/>
          </a:prstGeom>
          <a:noFill/>
        </p:spPr>
        <p:txBody>
          <a:bodyPr wrap="square">
            <a:spAutoFit/>
          </a:bodyPr>
          <a:lstStyle/>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each of the following pairs of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the order of both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Determine if they can be multiplied</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If it is possible to multiply, state the order of the new matrix</a:t>
            </a:r>
            <a:endParaRPr lang="en-AU"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A black text with a white background&#10;&#10;AI-generated content may be incorrect.">
            <a:extLst>
              <a:ext uri="{FF2B5EF4-FFF2-40B4-BE49-F238E27FC236}">
                <a16:creationId xmlns:a16="http://schemas.microsoft.com/office/drawing/2014/main" id="{CBA22C77-D259-C00E-BCB2-29B9B2160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263" y="4141901"/>
            <a:ext cx="5181600" cy="1282700"/>
          </a:xfrm>
          <a:prstGeom prst="rect">
            <a:avLst/>
          </a:prstGeom>
        </p:spPr>
      </p:pic>
      <p:sp>
        <p:nvSpPr>
          <p:cNvPr id="15" name="TextBox 14">
            <a:extLst>
              <a:ext uri="{FF2B5EF4-FFF2-40B4-BE49-F238E27FC236}">
                <a16:creationId xmlns:a16="http://schemas.microsoft.com/office/drawing/2014/main" id="{3EAF0D9B-F9F8-9E3F-8A25-80A4D6682F5D}"/>
              </a:ext>
            </a:extLst>
          </p:cNvPr>
          <p:cNvSpPr txBox="1"/>
          <p:nvPr/>
        </p:nvSpPr>
        <p:spPr>
          <a:xfrm>
            <a:off x="2514600" y="4087623"/>
            <a:ext cx="1256165" cy="830997"/>
          </a:xfrm>
          <a:prstGeom prst="rect">
            <a:avLst/>
          </a:prstGeom>
          <a:noFill/>
        </p:spPr>
        <p:txBody>
          <a:bodyPr wrap="square">
            <a:spAutoFit/>
          </a:bodyPr>
          <a:lstStyle/>
          <a:p>
            <a:r>
              <a:rPr lang="en-AU" sz="4800" b="1" kern="100" dirty="0">
                <a:solidFill>
                  <a:srgbClr val="FF0000"/>
                </a:solidFill>
                <a:latin typeface="Arial" panose="020B0604020202020204" pitchFamily="34" charset="0"/>
                <a:cs typeface="Times New Roman" panose="02020603050405020304" pitchFamily="18" charset="0"/>
              </a:rPr>
              <a:t>a.</a:t>
            </a:r>
            <a:endParaRPr lang="en-US" sz="4800" dirty="0">
              <a:solidFill>
                <a:srgbClr val="FF0000"/>
              </a:solidFill>
            </a:endParaRPr>
          </a:p>
        </p:txBody>
      </p:sp>
    </p:spTree>
    <p:extLst>
      <p:ext uri="{BB962C8B-B14F-4D97-AF65-F5344CB8AC3E}">
        <p14:creationId xmlns:p14="http://schemas.microsoft.com/office/powerpoint/2010/main" val="859444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41E2-43EC-1A52-96FC-06CC91F4E50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A4087C-A29F-1C45-E9D5-7B23AAD4CA3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1D5B1F9-2C57-3019-23E6-19DE8830B24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E38FF06-16BA-7910-20F8-ECFB4837C1B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F238A00-1165-10A8-C978-E5ED599D7A1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1EC079C-621F-F1D4-6130-02239245852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6F16DC6-735A-707D-62CD-893894C2D21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0BA04DD-A2F9-6398-6F8D-1DAC24847CC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B6F860A3-087D-A218-E4D0-AA7265EFE5C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EA1541D-F0D2-B0F9-4D32-332D9A868F2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164AD386-2569-39F2-AB3A-7A0A7DAF1687}"/>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02AD64BF-78B7-B9E6-34AF-CA06A78A6916}"/>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47670-5EB5-D352-E7D1-EDF37D35FB15}"/>
              </a:ext>
            </a:extLst>
          </p:cNvPr>
          <p:cNvSpPr txBox="1"/>
          <p:nvPr/>
        </p:nvSpPr>
        <p:spPr>
          <a:xfrm>
            <a:off x="2217976" y="1790700"/>
            <a:ext cx="14249400" cy="1815882"/>
          </a:xfrm>
          <a:prstGeom prst="rect">
            <a:avLst/>
          </a:prstGeom>
          <a:noFill/>
        </p:spPr>
        <p:txBody>
          <a:bodyPr wrap="square">
            <a:spAutoFit/>
          </a:bodyPr>
          <a:lstStyle/>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each of the following pairs of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the order of both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Determine if they can be multiplied</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If it is possible to multiply, state the order of the new matrix</a:t>
            </a:r>
            <a:endParaRPr lang="en-A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7DEA40E3-B052-E941-11D2-F3F09A13086A}"/>
              </a:ext>
            </a:extLst>
          </p:cNvPr>
          <p:cNvSpPr txBox="1"/>
          <p:nvPr/>
        </p:nvSpPr>
        <p:spPr>
          <a:xfrm>
            <a:off x="2514600" y="4087623"/>
            <a:ext cx="1256165" cy="830997"/>
          </a:xfrm>
          <a:prstGeom prst="rect">
            <a:avLst/>
          </a:prstGeom>
          <a:noFill/>
        </p:spPr>
        <p:txBody>
          <a:bodyPr wrap="square">
            <a:spAutoFit/>
          </a:bodyPr>
          <a:lstStyle/>
          <a:p>
            <a:r>
              <a:rPr lang="en-AU" sz="4800" b="1" kern="100" dirty="0">
                <a:solidFill>
                  <a:srgbClr val="FF0000"/>
                </a:solidFill>
                <a:latin typeface="Arial" panose="020B0604020202020204" pitchFamily="34" charset="0"/>
                <a:cs typeface="Times New Roman" panose="02020603050405020304" pitchFamily="18" charset="0"/>
              </a:rPr>
              <a:t>b.</a:t>
            </a:r>
            <a:endParaRPr lang="en-US" sz="4800" dirty="0">
              <a:solidFill>
                <a:srgbClr val="FF0000"/>
              </a:solidFill>
            </a:endParaRPr>
          </a:p>
        </p:txBody>
      </p:sp>
      <p:pic>
        <p:nvPicPr>
          <p:cNvPr id="13" name="Picture 12" descr="A math problem with numbers and symbols&#10;&#10;AI-generated content may be incorrect.">
            <a:extLst>
              <a:ext uri="{FF2B5EF4-FFF2-40B4-BE49-F238E27FC236}">
                <a16:creationId xmlns:a16="http://schemas.microsoft.com/office/drawing/2014/main" id="{A1AB7522-29FA-36A0-3A57-9CF14F65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820219"/>
            <a:ext cx="7543800" cy="2501900"/>
          </a:xfrm>
          <a:prstGeom prst="rect">
            <a:avLst/>
          </a:prstGeom>
        </p:spPr>
      </p:pic>
    </p:spTree>
    <p:extLst>
      <p:ext uri="{BB962C8B-B14F-4D97-AF65-F5344CB8AC3E}">
        <p14:creationId xmlns:p14="http://schemas.microsoft.com/office/powerpoint/2010/main" val="137629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5FD3-343B-2564-1655-593296F711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79D098B-045D-8805-B27E-42C7F4549AF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D55D70A-6F9D-03B0-480B-8E3779A114B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72507B9-8C2B-A78A-AEBC-3008C7806A5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068E9BA-DAFF-6762-0819-0CBA196C93D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62D8FA6-781D-1A6A-679B-B945004F3A1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47E34EB-A8E0-A54C-4885-CD899DC583F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AD8C04B-B5F1-CE57-991D-BDFF078CE97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7FBB33FE-EF74-7F40-7BCC-3FECF460FA2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C5E22F7-2AD4-5748-48F3-77C8A7015F7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9892F7CE-5BAE-9A03-1295-0B24065EBA0D}"/>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ED8C9C27-8DDF-4709-8EEE-51704DC36328}"/>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9102D3D-59D6-B8FD-9C8B-48361D4ECE4C}"/>
              </a:ext>
            </a:extLst>
          </p:cNvPr>
          <p:cNvSpPr txBox="1"/>
          <p:nvPr/>
        </p:nvSpPr>
        <p:spPr>
          <a:xfrm>
            <a:off x="2217976" y="1790700"/>
            <a:ext cx="14249400" cy="1815882"/>
          </a:xfrm>
          <a:prstGeom prst="rect">
            <a:avLst/>
          </a:prstGeom>
          <a:noFill/>
        </p:spPr>
        <p:txBody>
          <a:bodyPr wrap="square">
            <a:spAutoFit/>
          </a:bodyPr>
          <a:lstStyle/>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each of the following pairs of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the order of both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Determine if they can be multiplied</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If it is possible to multiply, state the order of the new matrix</a:t>
            </a:r>
            <a:endParaRPr lang="en-A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516F5688-AE39-8BA2-B5AF-02E7E895FB0B}"/>
              </a:ext>
            </a:extLst>
          </p:cNvPr>
          <p:cNvSpPr txBox="1"/>
          <p:nvPr/>
        </p:nvSpPr>
        <p:spPr>
          <a:xfrm>
            <a:off x="2514600" y="4087623"/>
            <a:ext cx="1256165" cy="830997"/>
          </a:xfrm>
          <a:prstGeom prst="rect">
            <a:avLst/>
          </a:prstGeom>
          <a:noFill/>
        </p:spPr>
        <p:txBody>
          <a:bodyPr wrap="square">
            <a:spAutoFit/>
          </a:bodyPr>
          <a:lstStyle/>
          <a:p>
            <a:r>
              <a:rPr lang="en-AU" sz="4800" b="1" kern="100" dirty="0">
                <a:solidFill>
                  <a:srgbClr val="FF0000"/>
                </a:solidFill>
                <a:latin typeface="Arial" panose="020B0604020202020204" pitchFamily="34" charset="0"/>
                <a:cs typeface="Times New Roman" panose="02020603050405020304" pitchFamily="18" charset="0"/>
              </a:rPr>
              <a:t>c.</a:t>
            </a:r>
            <a:endParaRPr lang="en-US" sz="4800" dirty="0">
              <a:solidFill>
                <a:srgbClr val="FF0000"/>
              </a:solidFill>
            </a:endParaRPr>
          </a:p>
        </p:txBody>
      </p:sp>
      <p:pic>
        <p:nvPicPr>
          <p:cNvPr id="11" name="Picture 10" descr="A number and number equation&#10;&#10;AI-generated content may be incorrect.">
            <a:extLst>
              <a:ext uri="{FF2B5EF4-FFF2-40B4-BE49-F238E27FC236}">
                <a16:creationId xmlns:a16="http://schemas.microsoft.com/office/drawing/2014/main" id="{458BEC33-F0A2-9C11-2338-9C46AA7C2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087623"/>
            <a:ext cx="7772400" cy="1918188"/>
          </a:xfrm>
          <a:prstGeom prst="rect">
            <a:avLst/>
          </a:prstGeom>
        </p:spPr>
      </p:pic>
    </p:spTree>
    <p:extLst>
      <p:ext uri="{BB962C8B-B14F-4D97-AF65-F5344CB8AC3E}">
        <p14:creationId xmlns:p14="http://schemas.microsoft.com/office/powerpoint/2010/main" val="290720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10B3-E36E-4A9B-44EB-1DD8413D5E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7375881-48F1-9D54-BE33-1259CE0F6BC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1E1371C-76E3-90B1-E96F-0CF6BA77AC8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E66D362-6A9D-B1BF-88EB-408EBCC1DEC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52572CD-7B83-6112-E250-3734E4FFC4D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BD4EC60-C6E4-8D3D-A591-89E6E680954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A6E8C14-F10F-B7EF-ECA8-4E80D57D7A1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06A07DF-3D3A-8BB6-6267-F320B16AE63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74DE8913-524D-3765-69EF-46C2228DD42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8278A88-CA67-431D-2395-846C84D03DFB}"/>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82EB789D-5E3F-B1CD-C3CC-A616B1BB2A3F}"/>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C7AD336D-E09C-7A0A-6AB8-D1F0B581B655}"/>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AF3E11D-98E0-5220-535D-FB9BA7584A99}"/>
              </a:ext>
            </a:extLst>
          </p:cNvPr>
          <p:cNvSpPr txBox="1"/>
          <p:nvPr/>
        </p:nvSpPr>
        <p:spPr>
          <a:xfrm>
            <a:off x="2217976" y="1790700"/>
            <a:ext cx="14249400" cy="1815882"/>
          </a:xfrm>
          <a:prstGeom prst="rect">
            <a:avLst/>
          </a:prstGeom>
          <a:noFill/>
        </p:spPr>
        <p:txBody>
          <a:bodyPr wrap="square">
            <a:spAutoFit/>
          </a:bodyPr>
          <a:lstStyle/>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each of the following pairs of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the order of both matrices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Determine if they can be multiplied</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AU"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If it is possible to multiply, state the order of the new matrix</a:t>
            </a:r>
            <a:endParaRPr lang="en-A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A0E1573E-1A59-2CFE-DCBA-96E5C5C57B28}"/>
              </a:ext>
            </a:extLst>
          </p:cNvPr>
          <p:cNvSpPr txBox="1"/>
          <p:nvPr/>
        </p:nvSpPr>
        <p:spPr>
          <a:xfrm>
            <a:off x="2514600" y="4087623"/>
            <a:ext cx="1256165" cy="830997"/>
          </a:xfrm>
          <a:prstGeom prst="rect">
            <a:avLst/>
          </a:prstGeom>
          <a:noFill/>
        </p:spPr>
        <p:txBody>
          <a:bodyPr wrap="square">
            <a:spAutoFit/>
          </a:bodyPr>
          <a:lstStyle/>
          <a:p>
            <a:r>
              <a:rPr lang="en-AU" sz="4800" b="1" kern="100" dirty="0">
                <a:solidFill>
                  <a:srgbClr val="FF0000"/>
                </a:solidFill>
                <a:latin typeface="Arial" panose="020B0604020202020204" pitchFamily="34" charset="0"/>
                <a:cs typeface="Times New Roman" panose="02020603050405020304" pitchFamily="18" charset="0"/>
              </a:rPr>
              <a:t>d.</a:t>
            </a:r>
            <a:endParaRPr lang="en-US" sz="4800" dirty="0">
              <a:solidFill>
                <a:srgbClr val="FF0000"/>
              </a:solidFill>
            </a:endParaRPr>
          </a:p>
        </p:txBody>
      </p:sp>
      <p:pic>
        <p:nvPicPr>
          <p:cNvPr id="13" name="Picture 12" descr="A black text with a white background&#10;&#10;AI-generated content may be incorrect.">
            <a:extLst>
              <a:ext uri="{FF2B5EF4-FFF2-40B4-BE49-F238E27FC236}">
                <a16:creationId xmlns:a16="http://schemas.microsoft.com/office/drawing/2014/main" id="{D1CB95D5-89D1-667D-D6FC-F63BED0DE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799" y="4070742"/>
            <a:ext cx="4140200" cy="1955800"/>
          </a:xfrm>
          <a:prstGeom prst="rect">
            <a:avLst/>
          </a:prstGeom>
        </p:spPr>
      </p:pic>
    </p:spTree>
    <p:extLst>
      <p:ext uri="{BB962C8B-B14F-4D97-AF65-F5344CB8AC3E}">
        <p14:creationId xmlns:p14="http://schemas.microsoft.com/office/powerpoint/2010/main" val="252951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69B9-3507-0078-E55D-419CE9743B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5AF450-F7B5-B3EB-0C04-13665CC4A5F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C335BB4-CDED-9A93-4515-623E88668FD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B452A26-3777-DBE0-4B24-BB1945C8BF2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56BD11B-51CD-0C2B-9299-7064EFD72D0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972E3A5-A3A9-1410-BA2A-554A27E2261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5F54E13-CF09-AB02-01B3-8CC2F9DB985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BC86100-5394-BC62-127C-1F488812904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Freeform 5">
            <a:extLst>
              <a:ext uri="{FF2B5EF4-FFF2-40B4-BE49-F238E27FC236}">
                <a16:creationId xmlns:a16="http://schemas.microsoft.com/office/drawing/2014/main" id="{BF14F87E-9DA7-6D19-85D7-F3CF094C604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5B49C22-2728-0721-6603-1649DD6D5707}"/>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097B7DE-31EF-F398-3C29-AD9D0D2A9128}"/>
              </a:ext>
            </a:extLst>
          </p:cNvPr>
          <p:cNvSpPr txBox="1"/>
          <p:nvPr/>
        </p:nvSpPr>
        <p:spPr>
          <a:xfrm>
            <a:off x="2923666" y="2901860"/>
            <a:ext cx="13345885" cy="4483279"/>
          </a:xfrm>
          <a:prstGeom prst="rect">
            <a:avLst/>
          </a:prstGeom>
          <a:noFill/>
        </p:spPr>
        <p:txBody>
          <a:bodyPr wrap="square">
            <a:spAutoFit/>
          </a:bodyPr>
          <a:lstStyle/>
          <a:p>
            <a:pPr algn="ctr">
              <a:lnSpc>
                <a:spcPct val="150000"/>
              </a:lnSpc>
              <a:spcAft>
                <a:spcPts val="1000"/>
              </a:spcAft>
              <a:buNone/>
            </a:pPr>
            <a:r>
              <a:rPr lang="en-AU" sz="3600" b="1" u="sng"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STEPS TO MULTIPLYING MATRICES</a:t>
            </a:r>
            <a:endParaRPr lang="en-AU" sz="3600" u="sng" dirty="0">
              <a:solidFill>
                <a:srgbClr val="28466A"/>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Check the multiplication is possible</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Set up the answer matrix</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Multiply each column in matrix A by each row in matrix B</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4:</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Simplify</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27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6079-6EFC-F017-B2AA-21479AF5FF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14B72B-BED3-8FAF-7730-9B06F6F33FE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C38DB7F-5A31-5D5A-9B5C-DA96464CFA2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40710C7-CE35-AD20-6569-37B54AA604E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C2019A2-C85A-1E6F-F1F4-0B591550B88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3EDAA31-97D5-A9EB-427A-2401501E7F1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71E95AC-46DA-9289-55A3-176545805D3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3F4E5E2-C708-8628-3D36-3964A3E9EDC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Freeform 5">
            <a:extLst>
              <a:ext uri="{FF2B5EF4-FFF2-40B4-BE49-F238E27FC236}">
                <a16:creationId xmlns:a16="http://schemas.microsoft.com/office/drawing/2014/main" id="{281ACC9E-8A29-0445-9B5B-D6A7E4F2B2F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C13533A-250F-4A15-467A-39C14429C7EB}"/>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white paper with black text&#10;&#10;AI-generated content may be incorrect.">
            <a:extLst>
              <a:ext uri="{FF2B5EF4-FFF2-40B4-BE49-F238E27FC236}">
                <a16:creationId xmlns:a16="http://schemas.microsoft.com/office/drawing/2014/main" id="{53DC5A13-A4DF-88D9-8803-EA6B64443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960814"/>
            <a:ext cx="12542099" cy="6403848"/>
          </a:xfrm>
          <a:prstGeom prst="rect">
            <a:avLst/>
          </a:prstGeom>
        </p:spPr>
      </p:pic>
      <p:sp>
        <p:nvSpPr>
          <p:cNvPr id="6" name="TextBox 5">
            <a:extLst>
              <a:ext uri="{FF2B5EF4-FFF2-40B4-BE49-F238E27FC236}">
                <a16:creationId xmlns:a16="http://schemas.microsoft.com/office/drawing/2014/main" id="{B320007E-B920-2F85-57A2-BEB86A60FA75}"/>
              </a:ext>
            </a:extLst>
          </p:cNvPr>
          <p:cNvSpPr txBox="1"/>
          <p:nvPr/>
        </p:nvSpPr>
        <p:spPr>
          <a:xfrm>
            <a:off x="2176101" y="18594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817D3B64-D2FD-4189-DDAB-6EF0E6B2BF89}"/>
              </a:ext>
            </a:extLst>
          </p:cNvPr>
          <p:cNvPicPr>
            <a:picLocks noChangeAspect="1"/>
          </p:cNvPicPr>
          <p:nvPr/>
        </p:nvPicPr>
        <p:blipFill>
          <a:blip r:embed="rId4"/>
          <a:stretch>
            <a:fillRect/>
          </a:stretch>
        </p:blipFill>
        <p:spPr>
          <a:xfrm>
            <a:off x="16535400" y="76517"/>
            <a:ext cx="1714183" cy="1714183"/>
          </a:xfrm>
          <a:prstGeom prst="rect">
            <a:avLst/>
          </a:prstGeom>
        </p:spPr>
      </p:pic>
    </p:spTree>
    <p:extLst>
      <p:ext uri="{BB962C8B-B14F-4D97-AF65-F5344CB8AC3E}">
        <p14:creationId xmlns:p14="http://schemas.microsoft.com/office/powerpoint/2010/main" val="3748641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583D1-FC88-062A-BE70-369D083150E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A685AE-6138-72DF-CB68-C7DF289E16D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10BF5C-A659-45C1-4671-107F26104F7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9D7E441-F025-1463-7C3C-AC0D66CED4B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34818FC-B78A-9CBA-103A-E4B07FD0498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55EBEF5-2D73-CF06-ACC5-33F6F4767B0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5910367-E6DD-9A8A-35B3-0C0D8323E4D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E026A8F-65FD-9DA5-AF4E-A1E2CCCB914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Freeform 5">
            <a:extLst>
              <a:ext uri="{FF2B5EF4-FFF2-40B4-BE49-F238E27FC236}">
                <a16:creationId xmlns:a16="http://schemas.microsoft.com/office/drawing/2014/main" id="{19D09CCE-D110-84E5-BC44-CE8160071CF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65530AB-75A5-6890-1B4C-707D51D140D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7F65B4E-8C5A-B4C6-8C9F-0674C4A42FA7}"/>
              </a:ext>
            </a:extLst>
          </p:cNvPr>
          <p:cNvSpPr txBox="1"/>
          <p:nvPr/>
        </p:nvSpPr>
        <p:spPr>
          <a:xfrm>
            <a:off x="2176101" y="140977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table of equations with numbers and symbols&#10;&#10;AI-generated content may be incorrect.">
            <a:extLst>
              <a:ext uri="{FF2B5EF4-FFF2-40B4-BE49-F238E27FC236}">
                <a16:creationId xmlns:a16="http://schemas.microsoft.com/office/drawing/2014/main" id="{1CC03A48-C749-C2CE-A55B-C743F59E6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58" y="2297783"/>
            <a:ext cx="10536000" cy="7514647"/>
          </a:xfrm>
          <a:prstGeom prst="rect">
            <a:avLst/>
          </a:prstGeom>
        </p:spPr>
      </p:pic>
      <p:pic>
        <p:nvPicPr>
          <p:cNvPr id="11" name="Picture 10" descr="A black and white logo of a person reading a book&#10;&#10;AI-generated content may be incorrect.">
            <a:extLst>
              <a:ext uri="{FF2B5EF4-FFF2-40B4-BE49-F238E27FC236}">
                <a16:creationId xmlns:a16="http://schemas.microsoft.com/office/drawing/2014/main" id="{FB553C71-8AA9-DC8B-4F20-043560A8322C}"/>
              </a:ext>
            </a:extLst>
          </p:cNvPr>
          <p:cNvPicPr>
            <a:picLocks noChangeAspect="1"/>
          </p:cNvPicPr>
          <p:nvPr/>
        </p:nvPicPr>
        <p:blipFill>
          <a:blip r:embed="rId4"/>
          <a:stretch>
            <a:fillRect/>
          </a:stretch>
        </p:blipFill>
        <p:spPr>
          <a:xfrm>
            <a:off x="16535400" y="76517"/>
            <a:ext cx="1714183" cy="1714183"/>
          </a:xfrm>
          <a:prstGeom prst="rect">
            <a:avLst/>
          </a:prstGeom>
        </p:spPr>
      </p:pic>
    </p:spTree>
    <p:extLst>
      <p:ext uri="{BB962C8B-B14F-4D97-AF65-F5344CB8AC3E}">
        <p14:creationId xmlns:p14="http://schemas.microsoft.com/office/powerpoint/2010/main" val="367602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DDD4-3EF1-9E15-788D-DFD8D79115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3B8D60-8337-F7D2-BA9E-D4F2E2A11FF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574A029-FCA7-05C2-02C3-33124FCB08D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E3806E5-EF91-C8DC-DCFA-D22D8939700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38699EB-13CB-8D8B-A8B2-1F8420F03F0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B68F2B9E-61E3-94F3-9285-16A3C3E6A8D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669D730-6DC0-2143-323A-07C3A8AC7F9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6212978A-D9CB-BFB5-F9B5-15142805779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88B137C-6554-29B7-9709-5BA242C3423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BEBDED4-4EE9-96E6-E3D0-91F9BB9DD096}"/>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number and number in a row&#10;&#10;AI-generated content may be incorrect.">
            <a:extLst>
              <a:ext uri="{FF2B5EF4-FFF2-40B4-BE49-F238E27FC236}">
                <a16:creationId xmlns:a16="http://schemas.microsoft.com/office/drawing/2014/main" id="{E4D271F4-5946-D02A-1C24-29B13A6B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371" y="3438433"/>
            <a:ext cx="7795169" cy="2623019"/>
          </a:xfrm>
          <a:prstGeom prst="rect">
            <a:avLst/>
          </a:prstGeom>
        </p:spPr>
      </p:pic>
      <p:sp>
        <p:nvSpPr>
          <p:cNvPr id="15" name="TextBox 14">
            <a:extLst>
              <a:ext uri="{FF2B5EF4-FFF2-40B4-BE49-F238E27FC236}">
                <a16:creationId xmlns:a16="http://schemas.microsoft.com/office/drawing/2014/main" id="{12890D2D-C995-E848-0159-9C8CF79F3683}"/>
              </a:ext>
            </a:extLst>
          </p:cNvPr>
          <p:cNvSpPr txBox="1"/>
          <p:nvPr/>
        </p:nvSpPr>
        <p:spPr>
          <a:xfrm>
            <a:off x="2149022" y="2501048"/>
            <a:ext cx="13852978" cy="833818"/>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Work through each of the 4 steps to multiply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matrix A </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and</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 Matrix B</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9" name="Picture 18" descr="A yellow flower with a yellow center&#10;&#10;AI-generated content may be incorrect.">
            <a:extLst>
              <a:ext uri="{FF2B5EF4-FFF2-40B4-BE49-F238E27FC236}">
                <a16:creationId xmlns:a16="http://schemas.microsoft.com/office/drawing/2014/main" id="{820F391B-0DDA-9D67-74D2-67B42DF3E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2600" y="8952156"/>
            <a:ext cx="1230086" cy="1244117"/>
          </a:xfrm>
          <a:prstGeom prst="rect">
            <a:avLst/>
          </a:prstGeom>
        </p:spPr>
      </p:pic>
      <p:sp>
        <p:nvSpPr>
          <p:cNvPr id="21" name="TextBox 20">
            <a:extLst>
              <a:ext uri="{FF2B5EF4-FFF2-40B4-BE49-F238E27FC236}">
                <a16:creationId xmlns:a16="http://schemas.microsoft.com/office/drawing/2014/main" id="{A611D85B-70F1-E801-804A-822107195FFB}"/>
              </a:ext>
            </a:extLst>
          </p:cNvPr>
          <p:cNvSpPr txBox="1"/>
          <p:nvPr/>
        </p:nvSpPr>
        <p:spPr>
          <a:xfrm>
            <a:off x="2217976" y="6502375"/>
            <a:ext cx="9252856" cy="688394"/>
          </a:xfrm>
          <a:prstGeom prst="rect">
            <a:avLst/>
          </a:prstGeom>
          <a:noFill/>
        </p:spPr>
        <p:txBody>
          <a:bodyPr wrap="square">
            <a:spAutoFit/>
          </a:bodyPr>
          <a:lstStyle/>
          <a:p>
            <a:pPr>
              <a:lnSpc>
                <a:spcPct val="115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Check multiplication is possible. </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8116286-4B3A-2130-6FFA-26416533990C}"/>
              </a:ext>
            </a:extLst>
          </p:cNvPr>
          <p:cNvSpPr txBox="1"/>
          <p:nvPr/>
        </p:nvSpPr>
        <p:spPr>
          <a:xfrm>
            <a:off x="3982512" y="7474412"/>
            <a:ext cx="9252856"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      x      ),   B = (      x       )</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24" name="Picture 23" descr="A black and white circle with two people&#10;&#10;AI-generated content may be incorrect.">
            <a:extLst>
              <a:ext uri="{FF2B5EF4-FFF2-40B4-BE49-F238E27FC236}">
                <a16:creationId xmlns:a16="http://schemas.microsoft.com/office/drawing/2014/main" id="{FD77F45A-4C0E-2C7C-9CB0-DF0402C8BBB7}"/>
              </a:ext>
            </a:extLst>
          </p:cNvPr>
          <p:cNvPicPr>
            <a:picLocks noChangeAspect="1"/>
          </p:cNvPicPr>
          <p:nvPr/>
        </p:nvPicPr>
        <p:blipFill>
          <a:blip r:embed="rId5"/>
          <a:stretch>
            <a:fillRect/>
          </a:stretch>
        </p:blipFill>
        <p:spPr>
          <a:xfrm>
            <a:off x="16306800" y="88548"/>
            <a:ext cx="1866583" cy="1866583"/>
          </a:xfrm>
          <a:prstGeom prst="rect">
            <a:avLst/>
          </a:prstGeom>
        </p:spPr>
      </p:pic>
    </p:spTree>
    <p:extLst>
      <p:ext uri="{BB962C8B-B14F-4D97-AF65-F5344CB8AC3E}">
        <p14:creationId xmlns:p14="http://schemas.microsoft.com/office/powerpoint/2010/main" val="308903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B0284-5B4C-F44F-187A-538EE5B326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AE742F-B75F-F80E-49C5-2D84B849F49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E9FEC63-E0BF-F937-7A50-BC088B18D78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CC24AD0-3B88-093A-1BF4-618A98F9B18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31F8719-15A5-02F1-C3D7-AA21723A876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1CB3DA6D-3497-F057-7BCC-F0AEE2D3A33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7C4D2D4-3D72-6BED-5AB2-7B61CD52F12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76269AF7-599D-186C-F1AB-73B8C95E722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1F66FC6-537B-3970-AF8D-3228B610011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722F4F-9FFC-B65F-E9A9-AAD2D3A71794}"/>
              </a:ext>
            </a:extLst>
          </p:cNvPr>
          <p:cNvSpPr txBox="1"/>
          <p:nvPr/>
        </p:nvSpPr>
        <p:spPr>
          <a:xfrm>
            <a:off x="2176101" y="952500"/>
            <a:ext cx="9939699"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number and number in a row&#10;&#10;AI-generated content may be incorrect.">
            <a:extLst>
              <a:ext uri="{FF2B5EF4-FFF2-40B4-BE49-F238E27FC236}">
                <a16:creationId xmlns:a16="http://schemas.microsoft.com/office/drawing/2014/main" id="{D8A4818D-693D-30B6-2912-DE8C36F8C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859697"/>
            <a:ext cx="4150140" cy="1396493"/>
          </a:xfrm>
          <a:prstGeom prst="rect">
            <a:avLst/>
          </a:prstGeom>
        </p:spPr>
      </p:pic>
      <p:pic>
        <p:nvPicPr>
          <p:cNvPr id="19" name="Picture 18" descr="A yellow flower with a yellow center&#10;&#10;AI-generated content may be incorrect.">
            <a:extLst>
              <a:ext uri="{FF2B5EF4-FFF2-40B4-BE49-F238E27FC236}">
                <a16:creationId xmlns:a16="http://schemas.microsoft.com/office/drawing/2014/main" id="{15058CAB-A78A-EE9B-75A4-A99B4F7E0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2600" y="8952156"/>
            <a:ext cx="1230086" cy="1244117"/>
          </a:xfrm>
          <a:prstGeom prst="rect">
            <a:avLst/>
          </a:prstGeom>
        </p:spPr>
      </p:pic>
      <p:pic>
        <p:nvPicPr>
          <p:cNvPr id="24" name="Picture 23" descr="A black and white circle with two people&#10;&#10;AI-generated content may be incorrect.">
            <a:extLst>
              <a:ext uri="{FF2B5EF4-FFF2-40B4-BE49-F238E27FC236}">
                <a16:creationId xmlns:a16="http://schemas.microsoft.com/office/drawing/2014/main" id="{B2D9ADA9-B970-5031-4185-D9E18789A43F}"/>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79A30E0A-C7D2-DCA3-EB07-42D3608CB6F8}"/>
              </a:ext>
            </a:extLst>
          </p:cNvPr>
          <p:cNvSpPr txBox="1"/>
          <p:nvPr/>
        </p:nvSpPr>
        <p:spPr>
          <a:xfrm>
            <a:off x="2200618" y="3991115"/>
            <a:ext cx="9252856" cy="688394"/>
          </a:xfrm>
          <a:prstGeom prst="rect">
            <a:avLst/>
          </a:prstGeom>
          <a:noFill/>
        </p:spPr>
        <p:txBody>
          <a:bodyPr wrap="square">
            <a:spAutoFit/>
          </a:bodyPr>
          <a:lstStyle/>
          <a:p>
            <a:pPr>
              <a:lnSpc>
                <a:spcPct val="115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Set up answer matrix</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942EEF-319B-5FE5-E151-3E8DAEA3E6CE}"/>
              </a:ext>
            </a:extLst>
          </p:cNvPr>
          <p:cNvSpPr txBox="1"/>
          <p:nvPr/>
        </p:nvSpPr>
        <p:spPr>
          <a:xfrm>
            <a:off x="3505200" y="4799303"/>
            <a:ext cx="9252856" cy="688394"/>
          </a:xfrm>
          <a:prstGeom prst="rect">
            <a:avLst/>
          </a:prstGeom>
          <a:noFill/>
        </p:spPr>
        <p:txBody>
          <a:bodyPr wrap="square">
            <a:spAutoFit/>
          </a:bodyPr>
          <a:lstStyle/>
          <a:p>
            <a:pPr>
              <a:lnSpc>
                <a:spcPct val="115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x     ) x (      x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x     )</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69D42FD7-4A7A-FA3E-D599-ABFE99B8035A}"/>
              </a:ext>
            </a:extLst>
          </p:cNvPr>
          <p:cNvGraphicFramePr>
            <a:graphicFrameLocks noGrp="1"/>
          </p:cNvGraphicFramePr>
          <p:nvPr>
            <p:extLst>
              <p:ext uri="{D42A27DB-BD31-4B8C-83A1-F6EECF244321}">
                <p14:modId xmlns:p14="http://schemas.microsoft.com/office/powerpoint/2010/main" val="2769167845"/>
              </p:ext>
            </p:extLst>
          </p:nvPr>
        </p:nvGraphicFramePr>
        <p:xfrm>
          <a:off x="2429218" y="6253681"/>
          <a:ext cx="6255817" cy="3242715"/>
        </p:xfrm>
        <a:graphic>
          <a:graphicData uri="http://schemas.openxmlformats.org/drawingml/2006/table">
            <a:tbl>
              <a:tblPr firstRow="1" firstCol="1" bandRow="1">
                <a:tableStyleId>{5C22544A-7EE6-4342-B048-85BDC9FD1C3A}</a:tableStyleId>
              </a:tblPr>
              <a:tblGrid>
                <a:gridCol w="3273229">
                  <a:extLst>
                    <a:ext uri="{9D8B030D-6E8A-4147-A177-3AD203B41FA5}">
                      <a16:colId xmlns:a16="http://schemas.microsoft.com/office/drawing/2014/main" val="178821220"/>
                    </a:ext>
                  </a:extLst>
                </a:gridCol>
                <a:gridCol w="1491294">
                  <a:extLst>
                    <a:ext uri="{9D8B030D-6E8A-4147-A177-3AD203B41FA5}">
                      <a16:colId xmlns:a16="http://schemas.microsoft.com/office/drawing/2014/main" val="4217933816"/>
                    </a:ext>
                  </a:extLst>
                </a:gridCol>
                <a:gridCol w="1491294">
                  <a:extLst>
                    <a:ext uri="{9D8B030D-6E8A-4147-A177-3AD203B41FA5}">
                      <a16:colId xmlns:a16="http://schemas.microsoft.com/office/drawing/2014/main" val="3022634111"/>
                    </a:ext>
                  </a:extLst>
                </a:gridCol>
              </a:tblGrid>
              <a:tr h="1080905">
                <a:tc>
                  <a:txBody>
                    <a:bodyPr/>
                    <a:lstStyle/>
                    <a:p>
                      <a:pPr algn="r">
                        <a:lnSpc>
                          <a:spcPct val="115000"/>
                        </a:lnSpc>
                        <a:spcAft>
                          <a:spcPts val="1000"/>
                        </a:spcAft>
                        <a:buNone/>
                      </a:pPr>
                      <a:r>
                        <a:rPr lang="en-AU" sz="3600" b="0" dirty="0">
                          <a:solidFill>
                            <a:sysClr val="windowText" lastClr="000000"/>
                          </a:solidFill>
                          <a:effectLst/>
                          <a:latin typeface="Arial" panose="020B0604020202020204" pitchFamily="34" charset="0"/>
                          <a:cs typeface="Arial" panose="020B0604020202020204" pitchFamily="34" charset="0"/>
                        </a:rPr>
                        <a:t>C = </a:t>
                      </a:r>
                      <a:endPar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cs typeface="Arial" panose="020B0604020202020204" pitchFamily="34" charset="0"/>
                        </a:rPr>
                        <a:t>?</a:t>
                      </a:r>
                      <a:endPar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847543"/>
                  </a:ext>
                </a:extLst>
              </a:tr>
              <a:tr h="1080905">
                <a:tc>
                  <a:txBody>
                    <a:bodyPr/>
                    <a:lstStyle/>
                    <a:p>
                      <a:pPr>
                        <a:lnSpc>
                          <a:spcPct val="115000"/>
                        </a:lnSpc>
                        <a:spcAft>
                          <a:spcPts val="1000"/>
                        </a:spcAft>
                        <a:buNone/>
                      </a:pPr>
                      <a:endParaRPr lang="en-AU" sz="36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333962"/>
                  </a:ext>
                </a:extLst>
              </a:tr>
              <a:tr h="1080905">
                <a:tc>
                  <a:txBody>
                    <a:bodyPr/>
                    <a:lstStyle/>
                    <a:p>
                      <a:pPr>
                        <a:lnSpc>
                          <a:spcPct val="115000"/>
                        </a:lnSpc>
                        <a:spcAft>
                          <a:spcPts val="1000"/>
                        </a:spcAft>
                        <a:buNone/>
                      </a:pPr>
                      <a:endParaRPr lang="en-AU" sz="36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50225"/>
                  </a:ext>
                </a:extLst>
              </a:tr>
            </a:tbl>
          </a:graphicData>
        </a:graphic>
      </p:graphicFrame>
    </p:spTree>
    <p:extLst>
      <p:ext uri="{BB962C8B-B14F-4D97-AF65-F5344CB8AC3E}">
        <p14:creationId xmlns:p14="http://schemas.microsoft.com/office/powerpoint/2010/main" val="4012267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762F-2C92-9469-C633-5E8BB3A020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F8ED2B1-52FD-F650-A843-9649A097052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D1540EC-141C-F9DE-1C33-A29C90A6470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98B70B4-C3CF-CCD4-7238-8DCB89EE22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A0CD101-53A2-8480-7791-C6A051FF32A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F1D41107-2166-B89D-0CB9-C8B76C48888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CAF0C2E-FB0E-6C59-7529-B285A8BC89E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107AEC51-A3C8-1D07-189D-34B774DD7EB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C62F982-0638-A183-7196-562E3D7F420B}"/>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F71F9C-BB6D-26D0-A0E9-BE70B0F982D0}"/>
              </a:ext>
            </a:extLst>
          </p:cNvPr>
          <p:cNvSpPr txBox="1"/>
          <p:nvPr/>
        </p:nvSpPr>
        <p:spPr>
          <a:xfrm>
            <a:off x="2176101" y="952500"/>
            <a:ext cx="9939699"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number and number in a row&#10;&#10;AI-generated content may be incorrect.">
            <a:extLst>
              <a:ext uri="{FF2B5EF4-FFF2-40B4-BE49-F238E27FC236}">
                <a16:creationId xmlns:a16="http://schemas.microsoft.com/office/drawing/2014/main" id="{5D9FE713-F107-BD29-3F54-80DF29019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859697"/>
            <a:ext cx="4150140" cy="1396493"/>
          </a:xfrm>
          <a:prstGeom prst="rect">
            <a:avLst/>
          </a:prstGeom>
        </p:spPr>
      </p:pic>
      <p:pic>
        <p:nvPicPr>
          <p:cNvPr id="19" name="Picture 18" descr="A yellow flower with a yellow center&#10;&#10;AI-generated content may be incorrect.">
            <a:extLst>
              <a:ext uri="{FF2B5EF4-FFF2-40B4-BE49-F238E27FC236}">
                <a16:creationId xmlns:a16="http://schemas.microsoft.com/office/drawing/2014/main" id="{A0CD7608-7947-FF92-B165-4AA7B04B9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2600" y="8952156"/>
            <a:ext cx="1230086" cy="1244117"/>
          </a:xfrm>
          <a:prstGeom prst="rect">
            <a:avLst/>
          </a:prstGeom>
        </p:spPr>
      </p:pic>
      <p:pic>
        <p:nvPicPr>
          <p:cNvPr id="24" name="Picture 23" descr="A black and white circle with two people&#10;&#10;AI-generated content may be incorrect.">
            <a:extLst>
              <a:ext uri="{FF2B5EF4-FFF2-40B4-BE49-F238E27FC236}">
                <a16:creationId xmlns:a16="http://schemas.microsoft.com/office/drawing/2014/main" id="{862B128D-6526-89BD-2443-91C0A40FBA86}"/>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18" name="TextBox 17">
            <a:extLst>
              <a:ext uri="{FF2B5EF4-FFF2-40B4-BE49-F238E27FC236}">
                <a16:creationId xmlns:a16="http://schemas.microsoft.com/office/drawing/2014/main" id="{F3E18B76-D3F4-5374-3224-8F3DAA30DD6B}"/>
              </a:ext>
            </a:extLst>
          </p:cNvPr>
          <p:cNvSpPr txBox="1"/>
          <p:nvPr/>
        </p:nvSpPr>
        <p:spPr>
          <a:xfrm>
            <a:off x="2362200" y="3755171"/>
            <a:ext cx="13650685" cy="820674"/>
          </a:xfrm>
          <a:prstGeom prst="rect">
            <a:avLst/>
          </a:prstGeom>
          <a:noFill/>
        </p:spPr>
        <p:txBody>
          <a:bodyPr wrap="square">
            <a:spAutoFit/>
          </a:bodyPr>
          <a:lstStyle/>
          <a:p>
            <a:pPr>
              <a:lnSpc>
                <a:spcPct val="150000"/>
              </a:lnSpc>
              <a:spcAft>
                <a:spcPts val="1000"/>
              </a:spcAft>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Multiply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column in matrix A by each row in matrix B</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5CD95A51-D66D-7765-D7B0-799AFEA2AFBB}"/>
              </a:ext>
            </a:extLst>
          </p:cNvPr>
          <p:cNvGraphicFramePr>
            <a:graphicFrameLocks noGrp="1"/>
          </p:cNvGraphicFramePr>
          <p:nvPr>
            <p:extLst>
              <p:ext uri="{D42A27DB-BD31-4B8C-83A1-F6EECF244321}">
                <p14:modId xmlns:p14="http://schemas.microsoft.com/office/powerpoint/2010/main" val="3982127913"/>
              </p:ext>
            </p:extLst>
          </p:nvPr>
        </p:nvGraphicFramePr>
        <p:xfrm>
          <a:off x="4075707" y="5071169"/>
          <a:ext cx="12192000" cy="373453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28215216"/>
                    </a:ext>
                  </a:extLst>
                </a:gridCol>
                <a:gridCol w="6096000">
                  <a:extLst>
                    <a:ext uri="{9D8B030D-6E8A-4147-A177-3AD203B41FA5}">
                      <a16:colId xmlns:a16="http://schemas.microsoft.com/office/drawing/2014/main" val="1625035053"/>
                    </a:ext>
                  </a:extLst>
                </a:gridCol>
              </a:tblGrid>
              <a:tr h="1244844">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3619584"/>
                  </a:ext>
                </a:extLst>
              </a:tr>
              <a:tr h="1244844">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92992491"/>
                  </a:ext>
                </a:extLst>
              </a:tr>
              <a:tr h="1244844">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3600" b="0" dirty="0">
                          <a:solidFill>
                            <a:sysClr val="windowText" lastClr="000000"/>
                          </a:solidFill>
                          <a:effectLst/>
                          <a:latin typeface="Arial" panose="020B0604020202020204" pitchFamily="34" charset="0"/>
                          <a:cs typeface="Arial" panose="020B0604020202020204" pitchFamily="34" charset="0"/>
                        </a:rPr>
                        <a:t>(    x    )+(    x    )+(    x    ) </a:t>
                      </a:r>
                      <a:endParaRPr lang="en-US" sz="3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62491715"/>
                  </a:ext>
                </a:extLst>
              </a:tr>
            </a:tbl>
          </a:graphicData>
        </a:graphic>
      </p:graphicFrame>
      <p:sp>
        <p:nvSpPr>
          <p:cNvPr id="23" name="TextBox 22">
            <a:extLst>
              <a:ext uri="{FF2B5EF4-FFF2-40B4-BE49-F238E27FC236}">
                <a16:creationId xmlns:a16="http://schemas.microsoft.com/office/drawing/2014/main" id="{65363F85-D8FC-8EC2-991E-E32C9C493742}"/>
              </a:ext>
            </a:extLst>
          </p:cNvPr>
          <p:cNvSpPr txBox="1"/>
          <p:nvPr/>
        </p:nvSpPr>
        <p:spPr>
          <a:xfrm>
            <a:off x="3028569" y="5448300"/>
            <a:ext cx="953943" cy="646331"/>
          </a:xfrm>
          <a:prstGeom prst="rect">
            <a:avLst/>
          </a:prstGeom>
          <a:noFill/>
        </p:spPr>
        <p:txBody>
          <a:bodyPr wrap="square">
            <a:spAutoFit/>
          </a:bodyPr>
          <a:lstStyle/>
          <a:p>
            <a:r>
              <a:rPr lang="en-AU" sz="3600" dirty="0">
                <a:solidFill>
                  <a:srgbClr val="000000"/>
                </a:solidFill>
                <a:latin typeface="Arial" panose="020B0604020202020204" pitchFamily="34" charset="0"/>
                <a:cs typeface="Arial" panose="020B0604020202020204" pitchFamily="34" charset="0"/>
              </a:rPr>
              <a:t>C =</a:t>
            </a:r>
            <a:endParaRPr lang="en-US" sz="3600" dirty="0"/>
          </a:p>
        </p:txBody>
      </p:sp>
    </p:spTree>
    <p:extLst>
      <p:ext uri="{BB962C8B-B14F-4D97-AF65-F5344CB8AC3E}">
        <p14:creationId xmlns:p14="http://schemas.microsoft.com/office/powerpoint/2010/main" val="115667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079A-8C61-CC23-3B20-55AD08BE52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4D2236-8F9B-DE0A-481F-8B6B807634E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E09E24A-F645-0F86-0BBB-520F888E1CA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48E675A-EC05-9F65-167E-1BACD9F297D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5E12287B-2E9A-9D42-BCDF-757FAB0EAE2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17</a:t>
            </a:r>
          </a:p>
        </p:txBody>
      </p:sp>
      <p:sp>
        <p:nvSpPr>
          <p:cNvPr id="17" name="TextBox 6">
            <a:extLst>
              <a:ext uri="{FF2B5EF4-FFF2-40B4-BE49-F238E27FC236}">
                <a16:creationId xmlns:a16="http://schemas.microsoft.com/office/drawing/2014/main" id="{D8E68976-D1E7-0125-FDB6-108A510AFD5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52B1FBAD-4633-D763-ECED-E307DAC8119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F067183-ECE9-8273-868D-61291201193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D29DAC-71A6-9BFC-4BC1-367CB4231F41}"/>
              </a:ext>
            </a:extLst>
          </p:cNvPr>
          <p:cNvPicPr>
            <a:picLocks noChangeAspect="1"/>
          </p:cNvPicPr>
          <p:nvPr/>
        </p:nvPicPr>
        <p:blipFill>
          <a:blip r:embed="rId3"/>
          <a:stretch>
            <a:fillRect/>
          </a:stretch>
        </p:blipFill>
        <p:spPr>
          <a:xfrm>
            <a:off x="2177208" y="5963041"/>
            <a:ext cx="2599982" cy="3169090"/>
          </a:xfrm>
          <a:prstGeom prst="rect">
            <a:avLst/>
          </a:prstGeom>
        </p:spPr>
      </p:pic>
      <p:sp>
        <p:nvSpPr>
          <p:cNvPr id="9" name="TextBox 8">
            <a:extLst>
              <a:ext uri="{FF2B5EF4-FFF2-40B4-BE49-F238E27FC236}">
                <a16:creationId xmlns:a16="http://schemas.microsoft.com/office/drawing/2014/main" id="{A03B2DB6-F18B-16C0-9984-DFC1973B9F03}"/>
              </a:ext>
            </a:extLst>
          </p:cNvPr>
          <p:cNvSpPr txBox="1"/>
          <p:nvPr/>
        </p:nvSpPr>
        <p:spPr>
          <a:xfrm>
            <a:off x="2217976" y="1173919"/>
            <a:ext cx="14106182" cy="4019305"/>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Matrices are written inside square or curved brackets. </a:t>
            </a:r>
          </a:p>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label the axis to provide more information, or if you know what each element means you can leave the labels off. </a:t>
            </a:r>
          </a:p>
          <a:p>
            <a:pPr>
              <a:spcAft>
                <a:spcPts val="1000"/>
              </a:spcAft>
              <a:buNone/>
            </a:pPr>
            <a:endParaRPr lang="en-AU"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previous real life matrices examples could be represented by:</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8A9D51EE-6274-27D1-3771-F1892123B6B2}"/>
              </a:ext>
            </a:extLst>
          </p:cNvPr>
          <p:cNvPicPr>
            <a:picLocks noChangeAspect="1"/>
          </p:cNvPicPr>
          <p:nvPr/>
        </p:nvPicPr>
        <p:blipFill>
          <a:blip r:embed="rId4"/>
          <a:stretch>
            <a:fillRect/>
          </a:stretch>
        </p:blipFill>
        <p:spPr>
          <a:xfrm>
            <a:off x="5555527" y="6172200"/>
            <a:ext cx="1473323" cy="3022714"/>
          </a:xfrm>
          <a:prstGeom prst="rect">
            <a:avLst/>
          </a:prstGeom>
        </p:spPr>
      </p:pic>
      <p:sp>
        <p:nvSpPr>
          <p:cNvPr id="14" name="Right Arrow 13">
            <a:extLst>
              <a:ext uri="{FF2B5EF4-FFF2-40B4-BE49-F238E27FC236}">
                <a16:creationId xmlns:a16="http://schemas.microsoft.com/office/drawing/2014/main" id="{B656DF3F-80E0-94B9-B838-168DC3F37594}"/>
              </a:ext>
            </a:extLst>
          </p:cNvPr>
          <p:cNvSpPr/>
          <p:nvPr/>
        </p:nvSpPr>
        <p:spPr>
          <a:xfrm>
            <a:off x="4907827" y="7504279"/>
            <a:ext cx="609600" cy="358555"/>
          </a:xfrm>
          <a:prstGeom prst="rightArrow">
            <a:avLst/>
          </a:prstGeom>
          <a:solidFill>
            <a:srgbClr val="2846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A8EB07F-98D8-671B-744E-32A2CBD3DE43}"/>
              </a:ext>
            </a:extLst>
          </p:cNvPr>
          <p:cNvPicPr>
            <a:picLocks noChangeAspect="1"/>
          </p:cNvPicPr>
          <p:nvPr/>
        </p:nvPicPr>
        <p:blipFill>
          <a:blip r:embed="rId5"/>
          <a:stretch>
            <a:fillRect/>
          </a:stretch>
        </p:blipFill>
        <p:spPr>
          <a:xfrm>
            <a:off x="7467600" y="6128076"/>
            <a:ext cx="5094859" cy="1383692"/>
          </a:xfrm>
          <a:prstGeom prst="rect">
            <a:avLst/>
          </a:prstGeom>
        </p:spPr>
      </p:pic>
      <p:pic>
        <p:nvPicPr>
          <p:cNvPr id="16" name="Picture 15">
            <a:extLst>
              <a:ext uri="{FF2B5EF4-FFF2-40B4-BE49-F238E27FC236}">
                <a16:creationId xmlns:a16="http://schemas.microsoft.com/office/drawing/2014/main" id="{22514E03-2E61-236C-2BEC-96AF92677F5B}"/>
              </a:ext>
            </a:extLst>
          </p:cNvPr>
          <p:cNvPicPr>
            <a:picLocks noChangeAspect="1"/>
          </p:cNvPicPr>
          <p:nvPr/>
        </p:nvPicPr>
        <p:blipFill>
          <a:blip r:embed="rId6"/>
          <a:stretch>
            <a:fillRect/>
          </a:stretch>
        </p:blipFill>
        <p:spPr>
          <a:xfrm>
            <a:off x="8390360" y="8115300"/>
            <a:ext cx="2960803" cy="1383692"/>
          </a:xfrm>
          <a:prstGeom prst="rect">
            <a:avLst/>
          </a:prstGeom>
        </p:spPr>
      </p:pic>
      <p:pic>
        <p:nvPicPr>
          <p:cNvPr id="19" name="Picture 18">
            <a:extLst>
              <a:ext uri="{FF2B5EF4-FFF2-40B4-BE49-F238E27FC236}">
                <a16:creationId xmlns:a16="http://schemas.microsoft.com/office/drawing/2014/main" id="{D898CEDE-1CCD-468F-7F00-4E5BA026F71E}"/>
              </a:ext>
            </a:extLst>
          </p:cNvPr>
          <p:cNvPicPr>
            <a:picLocks noChangeAspect="1"/>
          </p:cNvPicPr>
          <p:nvPr/>
        </p:nvPicPr>
        <p:blipFill>
          <a:blip r:embed="rId7"/>
          <a:stretch>
            <a:fillRect/>
          </a:stretch>
        </p:blipFill>
        <p:spPr>
          <a:xfrm>
            <a:off x="13001209" y="5372100"/>
            <a:ext cx="4815291" cy="1383692"/>
          </a:xfrm>
          <a:prstGeom prst="rect">
            <a:avLst/>
          </a:prstGeom>
        </p:spPr>
      </p:pic>
      <p:pic>
        <p:nvPicPr>
          <p:cNvPr id="20" name="Picture 19">
            <a:extLst>
              <a:ext uri="{FF2B5EF4-FFF2-40B4-BE49-F238E27FC236}">
                <a16:creationId xmlns:a16="http://schemas.microsoft.com/office/drawing/2014/main" id="{EB6392BC-8D5E-23C6-E42B-8DBE6274F575}"/>
              </a:ext>
            </a:extLst>
          </p:cNvPr>
          <p:cNvPicPr>
            <a:picLocks noChangeAspect="1"/>
          </p:cNvPicPr>
          <p:nvPr/>
        </p:nvPicPr>
        <p:blipFill>
          <a:blip r:embed="rId8"/>
          <a:stretch>
            <a:fillRect/>
          </a:stretch>
        </p:blipFill>
        <p:spPr>
          <a:xfrm>
            <a:off x="14658982" y="7417408"/>
            <a:ext cx="1788550" cy="1383692"/>
          </a:xfrm>
          <a:prstGeom prst="rect">
            <a:avLst/>
          </a:prstGeom>
        </p:spPr>
      </p:pic>
      <p:sp>
        <p:nvSpPr>
          <p:cNvPr id="21" name="Down Arrow 20">
            <a:extLst>
              <a:ext uri="{FF2B5EF4-FFF2-40B4-BE49-F238E27FC236}">
                <a16:creationId xmlns:a16="http://schemas.microsoft.com/office/drawing/2014/main" id="{9CEBC2EC-35FF-4291-DE6E-80D04BB70DBB}"/>
              </a:ext>
            </a:extLst>
          </p:cNvPr>
          <p:cNvSpPr/>
          <p:nvPr/>
        </p:nvSpPr>
        <p:spPr>
          <a:xfrm>
            <a:off x="9617645" y="7547586"/>
            <a:ext cx="397384" cy="567714"/>
          </a:xfrm>
          <a:prstGeom prst="downArrow">
            <a:avLst/>
          </a:prstGeom>
          <a:solidFill>
            <a:srgbClr val="2846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263B9F2B-2836-30F3-747D-C45F4BE5BA21}"/>
              </a:ext>
            </a:extLst>
          </p:cNvPr>
          <p:cNvSpPr/>
          <p:nvPr/>
        </p:nvSpPr>
        <p:spPr>
          <a:xfrm>
            <a:off x="15354565" y="6859466"/>
            <a:ext cx="397384" cy="567714"/>
          </a:xfrm>
          <a:prstGeom prst="downArrow">
            <a:avLst/>
          </a:prstGeom>
          <a:solidFill>
            <a:srgbClr val="2846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585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A003-CA3A-9EA5-47C9-D9C7920EEE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AD8956-C14A-F8EB-CC5C-71A52088123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F75AD11-424C-6C69-A2CE-F1789A55458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FD0334F-3934-3DB6-284A-4A73A011308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CC48EA3-39F0-088F-DE94-21AF1931B44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9625BD2D-84EA-BDD4-8B9E-71898359036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7AAF663-3FE4-4AA4-9B0F-FC4675F7754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4C8B2248-7BE3-A9B8-1994-5BE137146D4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A2BB440-3698-37D2-9BF3-6E854F0D394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FA1A44-2599-EAB2-3880-E78213C983BE}"/>
              </a:ext>
            </a:extLst>
          </p:cNvPr>
          <p:cNvSpPr txBox="1"/>
          <p:nvPr/>
        </p:nvSpPr>
        <p:spPr>
          <a:xfrm>
            <a:off x="2176101" y="952500"/>
            <a:ext cx="9939699"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yellow flower with a yellow center&#10;&#10;AI-generated content may be incorrect.">
            <a:extLst>
              <a:ext uri="{FF2B5EF4-FFF2-40B4-BE49-F238E27FC236}">
                <a16:creationId xmlns:a16="http://schemas.microsoft.com/office/drawing/2014/main" id="{AB3CD4EE-2F3A-8CA2-51FB-36D95D863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2600" y="8952156"/>
            <a:ext cx="1230086" cy="1244117"/>
          </a:xfrm>
          <a:prstGeom prst="rect">
            <a:avLst/>
          </a:prstGeom>
        </p:spPr>
      </p:pic>
      <p:pic>
        <p:nvPicPr>
          <p:cNvPr id="24" name="Picture 23" descr="A black and white circle with two people&#10;&#10;AI-generated content may be incorrect.">
            <a:extLst>
              <a:ext uri="{FF2B5EF4-FFF2-40B4-BE49-F238E27FC236}">
                <a16:creationId xmlns:a16="http://schemas.microsoft.com/office/drawing/2014/main" id="{5A3AE258-55AC-5756-BAEF-7AB23A19F3D4}"/>
              </a:ext>
            </a:extLst>
          </p:cNvPr>
          <p:cNvPicPr>
            <a:picLocks noChangeAspect="1"/>
          </p:cNvPicPr>
          <p:nvPr/>
        </p:nvPicPr>
        <p:blipFill>
          <a:blip r:embed="rId4"/>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072AAD84-55C0-4D8C-AC1E-D5F5B4C7A8FF}"/>
              </a:ext>
            </a:extLst>
          </p:cNvPr>
          <p:cNvSpPr txBox="1"/>
          <p:nvPr/>
        </p:nvSpPr>
        <p:spPr>
          <a:xfrm>
            <a:off x="2217976" y="2808849"/>
            <a:ext cx="9252856" cy="646331"/>
          </a:xfrm>
          <a:prstGeom prst="rect">
            <a:avLst/>
          </a:prstGeom>
          <a:noFill/>
        </p:spPr>
        <p:txBody>
          <a:bodyPr wrap="square">
            <a:spAutoFit/>
          </a:bodyPr>
          <a:lstStyle/>
          <a:p>
            <a:pPr>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4:</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Simplify</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4BE1BE2E-E02F-44C9-BFE8-F0DF5F25F182}"/>
              </a:ext>
            </a:extLst>
          </p:cNvPr>
          <p:cNvGraphicFramePr>
            <a:graphicFrameLocks noGrp="1"/>
          </p:cNvGraphicFramePr>
          <p:nvPr>
            <p:extLst>
              <p:ext uri="{D42A27DB-BD31-4B8C-83A1-F6EECF244321}">
                <p14:modId xmlns:p14="http://schemas.microsoft.com/office/powerpoint/2010/main" val="3746328752"/>
              </p:ext>
            </p:extLst>
          </p:nvPr>
        </p:nvGraphicFramePr>
        <p:xfrm>
          <a:off x="2250633" y="4163882"/>
          <a:ext cx="6255817" cy="3242715"/>
        </p:xfrm>
        <a:graphic>
          <a:graphicData uri="http://schemas.openxmlformats.org/drawingml/2006/table">
            <a:tbl>
              <a:tblPr firstRow="1" firstCol="1" bandRow="1">
                <a:tableStyleId>{5C22544A-7EE6-4342-B048-85BDC9FD1C3A}</a:tableStyleId>
              </a:tblPr>
              <a:tblGrid>
                <a:gridCol w="3273229">
                  <a:extLst>
                    <a:ext uri="{9D8B030D-6E8A-4147-A177-3AD203B41FA5}">
                      <a16:colId xmlns:a16="http://schemas.microsoft.com/office/drawing/2014/main" val="178821220"/>
                    </a:ext>
                  </a:extLst>
                </a:gridCol>
                <a:gridCol w="1491294">
                  <a:extLst>
                    <a:ext uri="{9D8B030D-6E8A-4147-A177-3AD203B41FA5}">
                      <a16:colId xmlns:a16="http://schemas.microsoft.com/office/drawing/2014/main" val="4217933816"/>
                    </a:ext>
                  </a:extLst>
                </a:gridCol>
                <a:gridCol w="1491294">
                  <a:extLst>
                    <a:ext uri="{9D8B030D-6E8A-4147-A177-3AD203B41FA5}">
                      <a16:colId xmlns:a16="http://schemas.microsoft.com/office/drawing/2014/main" val="3022634111"/>
                    </a:ext>
                  </a:extLst>
                </a:gridCol>
              </a:tblGrid>
              <a:tr h="1080905">
                <a:tc>
                  <a:txBody>
                    <a:bodyPr/>
                    <a:lstStyle/>
                    <a:p>
                      <a:pPr algn="r">
                        <a:lnSpc>
                          <a:spcPct val="115000"/>
                        </a:lnSpc>
                        <a:spcAft>
                          <a:spcPts val="1000"/>
                        </a:spcAft>
                        <a:buNone/>
                      </a:pPr>
                      <a:r>
                        <a:rPr lang="en-AU" sz="3600" b="0" dirty="0">
                          <a:solidFill>
                            <a:sysClr val="windowText" lastClr="000000"/>
                          </a:solidFill>
                          <a:effectLst/>
                          <a:latin typeface="Arial" panose="020B0604020202020204" pitchFamily="34" charset="0"/>
                          <a:cs typeface="Arial" panose="020B0604020202020204" pitchFamily="34" charset="0"/>
                        </a:rPr>
                        <a:t>C = </a:t>
                      </a:r>
                      <a:endPar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cs typeface="Arial" panose="020B0604020202020204" pitchFamily="34" charset="0"/>
                        </a:rPr>
                        <a:t>?</a:t>
                      </a:r>
                      <a:endPar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847543"/>
                  </a:ext>
                </a:extLst>
              </a:tr>
              <a:tr h="1080905">
                <a:tc>
                  <a:txBody>
                    <a:bodyPr/>
                    <a:lstStyle/>
                    <a:p>
                      <a:pPr>
                        <a:lnSpc>
                          <a:spcPct val="115000"/>
                        </a:lnSpc>
                        <a:spcAft>
                          <a:spcPts val="1000"/>
                        </a:spcAft>
                        <a:buNone/>
                      </a:pPr>
                      <a:endParaRPr lang="en-AU" sz="36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333962"/>
                  </a:ext>
                </a:extLst>
              </a:tr>
              <a:tr h="1080905">
                <a:tc>
                  <a:txBody>
                    <a:bodyPr/>
                    <a:lstStyle/>
                    <a:p>
                      <a:pPr>
                        <a:lnSpc>
                          <a:spcPct val="115000"/>
                        </a:lnSpc>
                        <a:spcAft>
                          <a:spcPts val="1000"/>
                        </a:spcAft>
                        <a:buNone/>
                      </a:pPr>
                      <a:endParaRPr lang="en-AU" sz="36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buNone/>
                      </a:pPr>
                      <a:r>
                        <a:rPr lang="en-AU" sz="36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50225"/>
                  </a:ext>
                </a:extLst>
              </a:tr>
            </a:tbl>
          </a:graphicData>
        </a:graphic>
      </p:graphicFrame>
    </p:spTree>
    <p:extLst>
      <p:ext uri="{BB962C8B-B14F-4D97-AF65-F5344CB8AC3E}">
        <p14:creationId xmlns:p14="http://schemas.microsoft.com/office/powerpoint/2010/main" val="3873674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13C6-4BE5-FBF1-FCC4-3C8BFADD43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81882A1-5F58-BD10-1EA5-8A27B9D017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076F5CF-8E36-9984-C704-035E5603667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22711A4-74DC-2BD7-2368-4D6F525755E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28F8FD2-797C-453B-CEAE-C73A2ACE364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1BFD1227-5672-58BE-69F6-232DFCAC0A4E}"/>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9AA5F8B4-383A-E30C-5E60-A05354DFA73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4D43242-467B-CDEE-61FE-062C27FEE22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from page 29 to 33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B5727AD3-3F0E-D89B-D24E-8753F46AF5AC}"/>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9A141231-AB67-1599-E3B9-3D2ED31249E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DC7BCB6-01A8-8C4A-8D90-949D391F8DA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26A98FDE-405E-33B7-8444-C908A6EC627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94290B24-F267-5EC6-7CB9-20B0575C27C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MATRIX MULTIPLICATION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55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50D45-FA5A-A66A-D6CA-3917D9EA66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D3FF798-A8F9-CDD4-A182-D8D8BD2FDAF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F3E4AFB-2D20-8BA1-53AB-5782FA70510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E1821E8-60D3-0E4D-DFF4-23E4D3D769F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C2A291A-1D15-F83A-CA9A-2F3B7F1B42A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C488921-FEFA-93C8-5540-19DD26C511F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3E38C2C-925C-277F-B2E9-0C7DF30650E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361AFB5-D032-CF63-70F9-7D4A9A70859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BEC59CC0-EFAD-6DA8-015C-C909706532A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EE618A4-1109-05A0-2D3B-8FD141EBCFA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DECISION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B234025-D7F8-58E7-0B10-950DDE5017DD}"/>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logo of a person reading a book&#10;&#10;AI-generated content may be incorrect.">
            <a:extLst>
              <a:ext uri="{FF2B5EF4-FFF2-40B4-BE49-F238E27FC236}">
                <a16:creationId xmlns:a16="http://schemas.microsoft.com/office/drawing/2014/main" id="{D6244B53-A133-3A2B-8C80-037B42CCD675}"/>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9" name="TextBox 18">
            <a:extLst>
              <a:ext uri="{FF2B5EF4-FFF2-40B4-BE49-F238E27FC236}">
                <a16:creationId xmlns:a16="http://schemas.microsoft.com/office/drawing/2014/main" id="{7C6306CB-54C7-9EB3-1A96-D1CA0CE0AD8E}"/>
              </a:ext>
            </a:extLst>
          </p:cNvPr>
          <p:cNvSpPr txBox="1"/>
          <p:nvPr/>
        </p:nvSpPr>
        <p:spPr>
          <a:xfrm>
            <a:off x="2239747" y="2058501"/>
            <a:ext cx="15438653" cy="3313599"/>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MS Mincho" panose="02020609040205080304" pitchFamily="49" charset="-128"/>
                <a:cs typeface="Arial" panose="020B0604020202020204" pitchFamily="34" charset="0"/>
              </a:rPr>
              <a:t>Jaxon is buying a new laptop for school and work. He is trying to decide between four models based on the criteria of: processing speed, battery life, price, and weight. He knows some things are more important than others, so he assigns weights to each of the criterion, as below.</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95A2A5A-46A0-7FBD-DE1F-EDE68C127F8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947970" y="5585572"/>
            <a:ext cx="9576338" cy="4226858"/>
          </a:xfrm>
          <a:prstGeom prst="rect">
            <a:avLst/>
          </a:prstGeom>
        </p:spPr>
      </p:pic>
      <p:pic>
        <p:nvPicPr>
          <p:cNvPr id="22" name="Picture 21">
            <a:extLst>
              <a:ext uri="{FF2B5EF4-FFF2-40B4-BE49-F238E27FC236}">
                <a16:creationId xmlns:a16="http://schemas.microsoft.com/office/drawing/2014/main" id="{D0F3FB1D-0389-8127-EED3-DF6990BF3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70350" y="8846661"/>
            <a:ext cx="1517650" cy="1402239"/>
          </a:xfrm>
          <a:prstGeom prst="rect">
            <a:avLst/>
          </a:prstGeom>
        </p:spPr>
      </p:pic>
    </p:spTree>
    <p:extLst>
      <p:ext uri="{BB962C8B-B14F-4D97-AF65-F5344CB8AC3E}">
        <p14:creationId xmlns:p14="http://schemas.microsoft.com/office/powerpoint/2010/main" val="572728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6690-1D38-3D1E-1560-25C7D1B7E5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B528BC-F050-DE76-BF78-8FAC581CA29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5B27D01-ABB9-27B2-3C5D-5A1633E4C70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62CA40F-A3BD-D6E7-4D8B-31EC62A2035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82114C4-81D2-34E2-4414-4643DE33579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13FCBB1-9E18-4BD4-D4AA-7134194DDC5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256D430-2715-674C-7EAC-E15D9FA45CA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FE53048-B748-4C92-D5E2-AD9B5B767A5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896B05BC-82E7-FC38-EDD2-C51E5504FF9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8F003A31-E507-90F3-F279-E7673B8033D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DECISION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E19E0BD-9890-4FC7-215F-42D3547CBBFE}"/>
              </a:ext>
            </a:extLst>
          </p:cNvPr>
          <p:cNvSpPr txBox="1"/>
          <p:nvPr/>
        </p:nvSpPr>
        <p:spPr>
          <a:xfrm>
            <a:off x="2176101" y="952500"/>
            <a:ext cx="9406299"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logo of a person reading a book&#10;&#10;AI-generated content may be incorrect.">
            <a:extLst>
              <a:ext uri="{FF2B5EF4-FFF2-40B4-BE49-F238E27FC236}">
                <a16:creationId xmlns:a16="http://schemas.microsoft.com/office/drawing/2014/main" id="{DC3101D3-9043-DD67-0FE1-515E137CFE50}"/>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9" name="TextBox 18">
            <a:extLst>
              <a:ext uri="{FF2B5EF4-FFF2-40B4-BE49-F238E27FC236}">
                <a16:creationId xmlns:a16="http://schemas.microsoft.com/office/drawing/2014/main" id="{0C044A44-E479-3BB7-3C0D-B96956714327}"/>
              </a:ext>
            </a:extLst>
          </p:cNvPr>
          <p:cNvSpPr txBox="1"/>
          <p:nvPr/>
        </p:nvSpPr>
        <p:spPr>
          <a:xfrm>
            <a:off x="2217976" y="3197196"/>
            <a:ext cx="15438653" cy="833818"/>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MS Mincho" panose="02020609040205080304" pitchFamily="49" charset="-128"/>
                <a:cs typeface="Arial" panose="020B0604020202020204" pitchFamily="34" charset="0"/>
              </a:rPr>
              <a:t>Jaxon </a:t>
            </a:r>
            <a:r>
              <a:rPr lang="en-AU" sz="3600" dirty="0">
                <a:latin typeface="Arial" panose="020B0604020202020204" pitchFamily="34" charset="0"/>
                <a:cs typeface="Arial" panose="020B0604020202020204" pitchFamily="34" charset="0"/>
              </a:rPr>
              <a:t>rates each laptop on a scale of 1 to 5 for each category. </a:t>
            </a:r>
            <a:endParaRPr lang="en-US" sz="36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F99C02BA-C57A-5F66-456F-31D00B15C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0350" y="8846661"/>
            <a:ext cx="1517650" cy="1402239"/>
          </a:xfrm>
          <a:prstGeom prst="rect">
            <a:avLst/>
          </a:prstGeom>
        </p:spPr>
      </p:pic>
      <p:pic>
        <p:nvPicPr>
          <p:cNvPr id="5" name="Picture 4">
            <a:extLst>
              <a:ext uri="{FF2B5EF4-FFF2-40B4-BE49-F238E27FC236}">
                <a16:creationId xmlns:a16="http://schemas.microsoft.com/office/drawing/2014/main" id="{1922A009-6686-E7FA-49B7-949A5217234F}"/>
              </a:ext>
            </a:extLst>
          </p:cNvPr>
          <p:cNvPicPr>
            <a:picLocks noChangeAspect="1"/>
          </p:cNvPicPr>
          <p:nvPr/>
        </p:nvPicPr>
        <p:blipFill>
          <a:blip r:embed="rId5"/>
          <a:stretch>
            <a:fillRect/>
          </a:stretch>
        </p:blipFill>
        <p:spPr>
          <a:xfrm>
            <a:off x="4772771" y="4188417"/>
            <a:ext cx="9506637" cy="3769479"/>
          </a:xfrm>
          <a:prstGeom prst="rect">
            <a:avLst/>
          </a:prstGeom>
        </p:spPr>
      </p:pic>
    </p:spTree>
    <p:extLst>
      <p:ext uri="{BB962C8B-B14F-4D97-AF65-F5344CB8AC3E}">
        <p14:creationId xmlns:p14="http://schemas.microsoft.com/office/powerpoint/2010/main" val="2080047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1934-D20B-970E-E642-00B3046BD7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509394-F178-4F64-093F-D6AEFABE1AD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1D0D58B-FFFC-0FF9-0E89-3BCEEAC7DB7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39EBA91-D98B-472D-7BBC-E3B5C08EFDD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158BABE-7789-9F9D-F869-3FC4E0F0EC3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6EA2756-AECF-186A-BBD8-673EB5D0725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FCA29B2-8B76-96DF-3AEA-EE1602F3D34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937B0C6-A405-C4A1-F251-AE694B71282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A90DAF73-EA5C-B5D6-6DD8-BC861F12F4F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54F0A2E0-D061-4580-BAF0-5D9217130B7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DECISION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741B794-0038-3FBD-DE99-FA83232D399D}"/>
              </a:ext>
            </a:extLst>
          </p:cNvPr>
          <p:cNvSpPr txBox="1"/>
          <p:nvPr/>
        </p:nvSpPr>
        <p:spPr>
          <a:xfrm>
            <a:off x="2176101" y="952500"/>
            <a:ext cx="9406299"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logo of a person reading a book&#10;&#10;AI-generated content may be incorrect.">
            <a:extLst>
              <a:ext uri="{FF2B5EF4-FFF2-40B4-BE49-F238E27FC236}">
                <a16:creationId xmlns:a16="http://schemas.microsoft.com/office/drawing/2014/main" id="{1ACA11D6-AEED-B46D-9721-4566235ED84F}"/>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22" name="Picture 21">
            <a:extLst>
              <a:ext uri="{FF2B5EF4-FFF2-40B4-BE49-F238E27FC236}">
                <a16:creationId xmlns:a16="http://schemas.microsoft.com/office/drawing/2014/main" id="{47AEE4C5-1175-4840-FB31-3631C9C71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0350" y="8846661"/>
            <a:ext cx="1517650" cy="1402239"/>
          </a:xfrm>
          <a:prstGeom prst="rect">
            <a:avLst/>
          </a:prstGeom>
        </p:spPr>
      </p:pic>
      <p:sp>
        <p:nvSpPr>
          <p:cNvPr id="11" name="TextBox 10">
            <a:extLst>
              <a:ext uri="{FF2B5EF4-FFF2-40B4-BE49-F238E27FC236}">
                <a16:creationId xmlns:a16="http://schemas.microsoft.com/office/drawing/2014/main" id="{16537A32-D310-1A9B-030D-229904A3B3CA}"/>
              </a:ext>
            </a:extLst>
          </p:cNvPr>
          <p:cNvSpPr txBox="1"/>
          <p:nvPr/>
        </p:nvSpPr>
        <p:spPr>
          <a:xfrm>
            <a:off x="2590800" y="2107130"/>
            <a:ext cx="14401800" cy="2495811"/>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From these two tables he creates a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score matrix (S)</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 and a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weight matrix (W). </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Then he multiplies the two matrices together to get the total scores per laptop.</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B4F4401-6AA8-8AC9-8895-BC8ABE1506E2}"/>
              </a:ext>
            </a:extLst>
          </p:cNvPr>
          <p:cNvPicPr>
            <a:picLocks noChangeAspect="1"/>
          </p:cNvPicPr>
          <p:nvPr/>
        </p:nvPicPr>
        <p:blipFill>
          <a:blip r:embed="rId5"/>
          <a:stretch>
            <a:fillRect/>
          </a:stretch>
        </p:blipFill>
        <p:spPr>
          <a:xfrm>
            <a:off x="2954947" y="4904747"/>
            <a:ext cx="6891576" cy="2708384"/>
          </a:xfrm>
          <a:prstGeom prst="rect">
            <a:avLst/>
          </a:prstGeom>
        </p:spPr>
      </p:pic>
      <p:pic>
        <p:nvPicPr>
          <p:cNvPr id="15" name="Picture 14">
            <a:extLst>
              <a:ext uri="{FF2B5EF4-FFF2-40B4-BE49-F238E27FC236}">
                <a16:creationId xmlns:a16="http://schemas.microsoft.com/office/drawing/2014/main" id="{09B04AF8-C2BC-2A8B-0C22-B7ABA53733AD}"/>
              </a:ext>
            </a:extLst>
          </p:cNvPr>
          <p:cNvPicPr>
            <a:picLocks noChangeAspect="1"/>
          </p:cNvPicPr>
          <p:nvPr/>
        </p:nvPicPr>
        <p:blipFill>
          <a:blip r:embed="rId6"/>
          <a:stretch>
            <a:fillRect/>
          </a:stretch>
        </p:blipFill>
        <p:spPr>
          <a:xfrm>
            <a:off x="10454738" y="5118053"/>
            <a:ext cx="6937753" cy="2111559"/>
          </a:xfrm>
          <a:prstGeom prst="rect">
            <a:avLst/>
          </a:prstGeom>
        </p:spPr>
      </p:pic>
      <p:sp>
        <p:nvSpPr>
          <p:cNvPr id="20" name="TextBox 19">
            <a:extLst>
              <a:ext uri="{FF2B5EF4-FFF2-40B4-BE49-F238E27FC236}">
                <a16:creationId xmlns:a16="http://schemas.microsoft.com/office/drawing/2014/main" id="{64B87F86-635C-43FC-186C-3F72F5CC31DC}"/>
              </a:ext>
            </a:extLst>
          </p:cNvPr>
          <p:cNvSpPr txBox="1"/>
          <p:nvPr/>
        </p:nvSpPr>
        <p:spPr>
          <a:xfrm>
            <a:off x="2407446" y="7769418"/>
            <a:ext cx="15042353" cy="1664815"/>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Therefore: Model A and B tied with a score of 40. Model C was the next best option with a score of 35, and model D scored the worst with 33.</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46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2942-9879-AAF1-839A-168D757EEC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8C4F208-9A17-7F2F-3D61-E1056119F48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FE97BEC-1CAC-B102-F4E6-7A804A065DC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3A821B1-4848-0244-93FF-18C7874D689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0FE555C-0744-ED0D-F01E-86F5F5F45A6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5BDA9A4E-FF37-BBA1-3885-11B45037F6F5}"/>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B78C895B-460A-AD8C-F195-6620207EC4E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A5A0620-25FF-F87C-F171-3689397CCD88}"/>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from page 35 and 36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A72206E5-7BB4-6159-A042-CCF6EB0F3128}"/>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3716EE3F-1C3E-006E-3AE9-CAD505A3072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18C92AF-4299-6F0D-355A-52DC03DC754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17" name="Freeform 5">
            <a:extLst>
              <a:ext uri="{FF2B5EF4-FFF2-40B4-BE49-F238E27FC236}">
                <a16:creationId xmlns:a16="http://schemas.microsoft.com/office/drawing/2014/main" id="{86DD4D19-13E6-F31B-BF6C-DEB54738163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D144C651-B3CE-72A3-5BC8-D7DD48935B07}"/>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DECISION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6633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56EC-D79E-3A4D-4A65-093CF2E1CE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411E13-FA8A-E4E8-1924-78009A75F8D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A8CF2BB-F056-527F-4348-C5F0637787B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5AA5404-CEBB-3DA0-EE1A-33A599DCB0B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499745C-A54C-C9E4-EDA9-FA08A92F7C9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402E8E2-63F4-5484-300C-F7CAA5F599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F88E503-5144-513E-B74B-E7EA4C955C3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6F35C1C-24AA-A946-9F18-9AB17868E38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2B489F97-7FBF-78FE-93CA-A7275D433E4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6A37B52-6550-DA5D-2B3F-52BECD2FA58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5982B0-A33B-EC30-3765-83F298A6718C}"/>
              </a:ext>
            </a:extLst>
          </p:cNvPr>
          <p:cNvSpPr txBox="1"/>
          <p:nvPr/>
        </p:nvSpPr>
        <p:spPr>
          <a:xfrm>
            <a:off x="2427515" y="4622177"/>
            <a:ext cx="14565085" cy="1779846"/>
          </a:xfrm>
          <a:prstGeom prst="rect">
            <a:avLst/>
          </a:prstGeom>
          <a:noFill/>
        </p:spPr>
        <p:txBody>
          <a:bodyPr wrap="square">
            <a:spAutoFit/>
          </a:bodyPr>
          <a:lstStyle/>
          <a:p>
            <a:pPr marL="342900" lvl="0" indent="-342900">
              <a:lnSpc>
                <a:spcPct val="150000"/>
              </a:lnSpc>
              <a:spcAft>
                <a:spcPts val="1000"/>
              </a:spcAft>
              <a:buSzPts val="1000"/>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All the numbers on the main diagonal are 1s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SzPts val="1000"/>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All the other numbers are 0s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E5FB0CE-B382-23F4-18CB-6BD05BABFA2F}"/>
              </a:ext>
            </a:extLst>
          </p:cNvPr>
          <p:cNvPicPr>
            <a:picLocks noChangeAspect="1"/>
          </p:cNvPicPr>
          <p:nvPr/>
        </p:nvPicPr>
        <p:blipFill>
          <a:blip r:embed="rId3"/>
          <a:stretch>
            <a:fillRect/>
          </a:stretch>
        </p:blipFill>
        <p:spPr>
          <a:xfrm>
            <a:off x="12192000" y="3162300"/>
            <a:ext cx="5027997" cy="4431653"/>
          </a:xfrm>
          <a:prstGeom prst="rect">
            <a:avLst/>
          </a:prstGeom>
        </p:spPr>
      </p:pic>
    </p:spTree>
    <p:extLst>
      <p:ext uri="{BB962C8B-B14F-4D97-AF65-F5344CB8AC3E}">
        <p14:creationId xmlns:p14="http://schemas.microsoft.com/office/powerpoint/2010/main" val="2896335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B91-9F02-3DB5-F09B-D78B43D7BD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4D7B62-095B-EAB4-6A8B-4E1EA38A8E1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33E3BC-7169-C0FA-B5B6-4ABDFD287D6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6681C8B-619C-8747-77FE-A0AD9807202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1C10F1F-E10A-980C-0793-3D213AAB563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63F3203-41C5-7F78-6CB2-922B4EF53B9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C20AC56-1523-AFFF-489E-24AD1524DE5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CDE20C9-EF25-B605-1250-80245A7459A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A7801318-4FC3-A3D5-50D7-D00E1795E5A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AF93F9E-9F62-FC13-F8D9-C475D574D5E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803C76-C819-B779-30EB-96D6C45D38CE}"/>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logo of a person reading a book&#10;&#10;AI-generated content may be incorrect.">
            <a:extLst>
              <a:ext uri="{FF2B5EF4-FFF2-40B4-BE49-F238E27FC236}">
                <a16:creationId xmlns:a16="http://schemas.microsoft.com/office/drawing/2014/main" id="{1568EFCC-32D2-03F4-729A-17DBC5F4C3FF}"/>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2" name="Picture 11">
            <a:extLst>
              <a:ext uri="{FF2B5EF4-FFF2-40B4-BE49-F238E27FC236}">
                <a16:creationId xmlns:a16="http://schemas.microsoft.com/office/drawing/2014/main" id="{501D802C-5333-FA48-70F9-3C50CC90EB23}"/>
              </a:ext>
            </a:extLst>
          </p:cNvPr>
          <p:cNvPicPr>
            <a:picLocks noChangeAspect="1"/>
          </p:cNvPicPr>
          <p:nvPr/>
        </p:nvPicPr>
        <p:blipFill>
          <a:blip r:embed="rId4"/>
          <a:stretch>
            <a:fillRect/>
          </a:stretch>
        </p:blipFill>
        <p:spPr>
          <a:xfrm>
            <a:off x="2353140" y="2087012"/>
            <a:ext cx="6460126" cy="2675488"/>
          </a:xfrm>
          <a:prstGeom prst="rect">
            <a:avLst/>
          </a:prstGeom>
        </p:spPr>
      </p:pic>
      <p:pic>
        <p:nvPicPr>
          <p:cNvPr id="13" name="Picture 12">
            <a:extLst>
              <a:ext uri="{FF2B5EF4-FFF2-40B4-BE49-F238E27FC236}">
                <a16:creationId xmlns:a16="http://schemas.microsoft.com/office/drawing/2014/main" id="{A5DFC824-52EB-E21F-9402-AE50B7221F0E}"/>
              </a:ext>
            </a:extLst>
          </p:cNvPr>
          <p:cNvPicPr>
            <a:picLocks noChangeAspect="1"/>
          </p:cNvPicPr>
          <p:nvPr/>
        </p:nvPicPr>
        <p:blipFill>
          <a:blip r:embed="rId5"/>
          <a:stretch>
            <a:fillRect/>
          </a:stretch>
        </p:blipFill>
        <p:spPr>
          <a:xfrm>
            <a:off x="2630734" y="5439812"/>
            <a:ext cx="11161466" cy="2857312"/>
          </a:xfrm>
          <a:prstGeom prst="rect">
            <a:avLst/>
          </a:prstGeom>
        </p:spPr>
      </p:pic>
    </p:spTree>
    <p:extLst>
      <p:ext uri="{BB962C8B-B14F-4D97-AF65-F5344CB8AC3E}">
        <p14:creationId xmlns:p14="http://schemas.microsoft.com/office/powerpoint/2010/main" val="2010902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713A-FAF1-A7D3-99BF-12FF8031D9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E8ABC4-3945-76E6-4B53-DCB129C6252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836EAA7-8D2B-0A34-4C28-B21B7511C2E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BF1EDDC-AB6F-CEFC-95DD-30C69B92E98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2048369-C531-D065-85E1-F1DC95C9277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B76A23A-2B56-6A49-1AD0-E3707E53E95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872BC36-D3AE-237D-D1B3-D28EF24EF62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131D76F-AD64-73B2-77AE-675EE33977F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6FE04DA6-138B-E623-CA4D-35DD06663FC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A162DBF2-886B-C22D-E8B6-DC6B7A3D84B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12BD21F-66FB-A4AE-4E8E-F8FE71A898AB}"/>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06D5D191-70FE-73FD-15E2-797AC5AE8044}"/>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5" name="TextBox 14">
            <a:extLst>
              <a:ext uri="{FF2B5EF4-FFF2-40B4-BE49-F238E27FC236}">
                <a16:creationId xmlns:a16="http://schemas.microsoft.com/office/drawing/2014/main" id="{3A0CAB36-FC56-7026-C3E7-BF76AF0C907A}"/>
              </a:ext>
            </a:extLst>
          </p:cNvPr>
          <p:cNvSpPr txBox="1"/>
          <p:nvPr/>
        </p:nvSpPr>
        <p:spPr>
          <a:xfrm>
            <a:off x="2282927" y="2583715"/>
            <a:ext cx="14627363" cy="833818"/>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What would a 3x3 identity matrix would look like? How about a 4x4?</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203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D6C54-57F7-A378-97D3-C1D504C08F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4F89C5E-8A88-ABC0-97C2-585B1261708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905125B-051D-B0CE-130D-730308C6ACA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7D07A8C-DCAE-5D79-3C62-0133209C050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8B72034-93D6-07A1-5421-481BDDB8DB5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2C947F3-33FD-B4D3-2139-C0BA0C8B108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A457DA6-6B7A-C35A-027D-44DC3EE78DF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42194D3-5BC6-EFA0-551B-2CCC272622E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5FD95CDD-222A-6499-75BF-AEF87DED029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1FA1F75-5318-1302-1C1B-032C67964D6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6AD1936-689F-F5A0-DB5D-D712DBF721C9}"/>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CC3E7F08-810E-FAC5-B683-FCEB0C57CCF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4FE158FB-6152-9733-9394-BFEFA730B213}"/>
              </a:ext>
            </a:extLst>
          </p:cNvPr>
          <p:cNvSpPr txBox="1"/>
          <p:nvPr/>
        </p:nvSpPr>
        <p:spPr>
          <a:xfrm>
            <a:off x="2259920" y="2458469"/>
            <a:ext cx="12583885" cy="646331"/>
          </a:xfrm>
          <a:prstGeom prst="rect">
            <a:avLst/>
          </a:prstGeom>
          <a:noFill/>
        </p:spPr>
        <p:txBody>
          <a:bodyPr wrap="square">
            <a:spAutoFit/>
          </a:bodyPr>
          <a:lstStyle/>
          <a:p>
            <a:r>
              <a:rPr lang="en-AU" sz="3600" dirty="0">
                <a:latin typeface="Arial" panose="020B0604020202020204" pitchFamily="34" charset="0"/>
                <a:ea typeface="Times New Roman" panose="02020603050405020304" pitchFamily="18" charset="0"/>
                <a:cs typeface="Arial" panose="020B0604020202020204" pitchFamily="34" charset="0"/>
              </a:rPr>
              <a:t>Multiply </a:t>
            </a:r>
            <a:r>
              <a:rPr lang="en-AU" sz="3600" dirty="0">
                <a:effectLst/>
                <a:latin typeface="Arial" panose="020B0604020202020204" pitchFamily="34" charset="0"/>
                <a:ea typeface="Times New Roman" panose="02020603050405020304" pitchFamily="18" charset="0"/>
                <a:cs typeface="Arial" panose="020B0604020202020204" pitchFamily="34" charset="0"/>
              </a:rPr>
              <a:t>the following matrix by a 2x2 identity matrix</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F941915-EADB-68E4-9088-35795DA2842C}"/>
              </a:ext>
            </a:extLst>
          </p:cNvPr>
          <p:cNvPicPr>
            <a:picLocks noChangeAspect="1"/>
          </p:cNvPicPr>
          <p:nvPr/>
        </p:nvPicPr>
        <p:blipFill>
          <a:blip r:embed="rId4"/>
          <a:stretch>
            <a:fillRect/>
          </a:stretch>
        </p:blipFill>
        <p:spPr>
          <a:xfrm>
            <a:off x="2651068" y="3276214"/>
            <a:ext cx="2662888" cy="2502714"/>
          </a:xfrm>
          <a:prstGeom prst="rect">
            <a:avLst/>
          </a:prstGeom>
        </p:spPr>
      </p:pic>
    </p:spTree>
    <p:extLst>
      <p:ext uri="{BB962C8B-B14F-4D97-AF65-F5344CB8AC3E}">
        <p14:creationId xmlns:p14="http://schemas.microsoft.com/office/powerpoint/2010/main" val="19417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D0A2-D68A-5126-C1F3-950DCF4C03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BC226A2-7263-289A-DA16-B16D4D53697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4B01A5F-DA6D-CECF-D96D-BF66511973E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9A6E8E7-B46D-357C-FD31-6FB311DE479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76D41BB9-D4A2-B8B0-12E5-A26BB8692C0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17</a:t>
            </a:r>
          </a:p>
        </p:txBody>
      </p:sp>
      <p:sp>
        <p:nvSpPr>
          <p:cNvPr id="17" name="TextBox 6">
            <a:extLst>
              <a:ext uri="{FF2B5EF4-FFF2-40B4-BE49-F238E27FC236}">
                <a16:creationId xmlns:a16="http://schemas.microsoft.com/office/drawing/2014/main" id="{44D8E880-510D-DC5E-571E-5C13E7690BC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6AC5AF55-8BDD-119A-7D2D-182F57D17E3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0D45F2E-5F49-BD52-0CAD-3D8C5792AF2B}"/>
              </a:ext>
            </a:extLst>
          </p:cNvPr>
          <p:cNvSpPr txBox="1"/>
          <p:nvPr/>
        </p:nvSpPr>
        <p:spPr>
          <a:xfrm>
            <a:off x="2217976" y="1859697"/>
            <a:ext cx="14791982" cy="861774"/>
          </a:xfrm>
          <a:prstGeom prst="rect">
            <a:avLst/>
          </a:prstGeom>
          <a:noFill/>
        </p:spPr>
        <p:txBody>
          <a:bodyPr wrap="square">
            <a:spAutoFit/>
          </a:bodyPr>
          <a:lstStyle/>
          <a:p>
            <a:pPr>
              <a:buNone/>
            </a:pPr>
            <a:r>
              <a:rPr lang="en-AU" sz="5000" b="1" kern="100" dirty="0">
                <a:solidFill>
                  <a:srgbClr val="28466A"/>
                </a:solidFill>
                <a:latin typeface="Arial" panose="020B0604020202020204" pitchFamily="34" charset="0"/>
                <a:ea typeface="Aptos" panose="020B0004020202020204" pitchFamily="34" charset="0"/>
                <a:cs typeface="Times New Roman" panose="02020603050405020304" pitchFamily="18" charset="0"/>
              </a:rPr>
              <a:t>Order of a matrix</a:t>
            </a:r>
            <a:endParaRPr lang="en-AU" sz="50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61EE58-7836-C361-15E3-C61F6DF5DB6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201F3DE-3E8B-6636-E2A9-E5A546D79CFC}"/>
              </a:ext>
            </a:extLst>
          </p:cNvPr>
          <p:cNvSpPr txBox="1"/>
          <p:nvPr/>
        </p:nvSpPr>
        <p:spPr>
          <a:xfrm>
            <a:off x="2429218" y="2797960"/>
            <a:ext cx="13792200" cy="6848157"/>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MS Mincho" panose="02020609040205080304" pitchFamily="49" charset="-128"/>
                <a:cs typeface="Arial" panose="020B0604020202020204" pitchFamily="34" charset="0"/>
              </a:rPr>
              <a:t>The </a:t>
            </a:r>
            <a:r>
              <a:rPr lang="en-AU" sz="36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order</a:t>
            </a:r>
            <a:r>
              <a:rPr lang="en-AU" sz="3600" dirty="0">
                <a:effectLst/>
                <a:latin typeface="Arial" panose="020B0604020202020204" pitchFamily="34" charset="0"/>
                <a:ea typeface="MS Mincho" panose="02020609040205080304" pitchFamily="49" charset="-128"/>
                <a:cs typeface="Arial" panose="020B0604020202020204" pitchFamily="34" charset="0"/>
              </a:rPr>
              <a:t> (or </a:t>
            </a:r>
            <a:r>
              <a:rPr lang="en-AU" sz="36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size</a:t>
            </a:r>
            <a:r>
              <a:rPr lang="en-AU" sz="3600" dirty="0">
                <a:effectLst/>
                <a:latin typeface="Arial" panose="020B0604020202020204" pitchFamily="34" charset="0"/>
                <a:ea typeface="MS Mincho" panose="02020609040205080304" pitchFamily="49" charset="-128"/>
                <a:cs typeface="Arial" panose="020B0604020202020204" pitchFamily="34" charset="0"/>
              </a:rPr>
              <a:t>) of a matrix describes its size — how many rows and columns it has. </a:t>
            </a:r>
          </a:p>
          <a:p>
            <a:pPr>
              <a:lnSpc>
                <a:spcPct val="150000"/>
              </a:lnSpc>
              <a:spcAft>
                <a:spcPts val="1000"/>
              </a:spcAft>
              <a:buNone/>
            </a:pPr>
            <a:r>
              <a:rPr lang="en-AU" sz="3600" dirty="0">
                <a:effectLst/>
                <a:latin typeface="Arial" panose="020B0604020202020204" pitchFamily="34" charset="0"/>
                <a:ea typeface="MS Mincho" panose="02020609040205080304" pitchFamily="49" charset="-128"/>
                <a:cs typeface="Arial" panose="020B0604020202020204" pitchFamily="34" charset="0"/>
              </a:rPr>
              <a:t>	write the number of rows first, </a:t>
            </a:r>
          </a:p>
          <a:p>
            <a:pPr>
              <a:lnSpc>
                <a:spcPct val="150000"/>
              </a:lnSpc>
              <a:spcAft>
                <a:spcPts val="1000"/>
              </a:spcAft>
              <a:buNone/>
            </a:pPr>
            <a:r>
              <a:rPr lang="en-AU" sz="3600" dirty="0">
                <a:effectLst/>
                <a:latin typeface="Arial" panose="020B0604020202020204" pitchFamily="34" charset="0"/>
                <a:ea typeface="MS Mincho" panose="02020609040205080304" pitchFamily="49" charset="-128"/>
                <a:cs typeface="Arial" panose="020B0604020202020204" pitchFamily="34" charset="0"/>
              </a:rPr>
              <a:t>	followed by the number of columns.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000"/>
              </a:spcAft>
              <a:buNone/>
            </a:pPr>
            <a:r>
              <a:rPr lang="en-AU" sz="3600" dirty="0">
                <a:solidFill>
                  <a:srgbClr val="28466A"/>
                </a:solidFill>
                <a:effectLst/>
                <a:latin typeface="Arial" panose="020B0604020202020204" pitchFamily="34" charset="0"/>
                <a:ea typeface="MS Mincho" panose="02020609040205080304" pitchFamily="49" charset="-128"/>
                <a:cs typeface="Arial" panose="020B0604020202020204" pitchFamily="34" charset="0"/>
              </a:rPr>
              <a:t> </a:t>
            </a:r>
            <a:endParaRPr lang="en-AU" sz="36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Aft>
                <a:spcPts val="1000"/>
              </a:spcAft>
              <a:buSzPts val="1000"/>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A matrix with </a:t>
            </a:r>
            <a:r>
              <a:rPr lang="en-AU" sz="3600" b="1" dirty="0">
                <a:effectLst/>
                <a:latin typeface="Arial" panose="020B0604020202020204" pitchFamily="34" charset="0"/>
                <a:ea typeface="MS Mincho" panose="02020609040205080304" pitchFamily="49" charset="-128"/>
                <a:cs typeface="Arial" panose="020B0604020202020204" pitchFamily="34" charset="0"/>
              </a:rPr>
              <a:t>2</a:t>
            </a:r>
            <a:r>
              <a:rPr lang="en-AU" sz="3600" dirty="0">
                <a:effectLst/>
                <a:latin typeface="Arial" panose="020B0604020202020204" pitchFamily="34" charset="0"/>
                <a:ea typeface="MS Mincho" panose="02020609040205080304" pitchFamily="49" charset="-128"/>
                <a:cs typeface="Arial" panose="020B0604020202020204" pitchFamily="34" charset="0"/>
              </a:rPr>
              <a:t> rows and </a:t>
            </a:r>
            <a:r>
              <a:rPr lang="en-AU" sz="3600" b="1" dirty="0">
                <a:effectLst/>
                <a:latin typeface="Arial" panose="020B0604020202020204" pitchFamily="34" charset="0"/>
                <a:ea typeface="MS Mincho" panose="02020609040205080304" pitchFamily="49" charset="-128"/>
                <a:cs typeface="Arial" panose="020B0604020202020204" pitchFamily="34" charset="0"/>
              </a:rPr>
              <a:t>3</a:t>
            </a:r>
            <a:r>
              <a:rPr lang="en-AU" sz="3600" dirty="0">
                <a:effectLst/>
                <a:latin typeface="Arial" panose="020B0604020202020204" pitchFamily="34" charset="0"/>
                <a:ea typeface="MS Mincho" panose="02020609040205080304" pitchFamily="49" charset="-128"/>
                <a:cs typeface="Arial" panose="020B0604020202020204" pitchFamily="34" charset="0"/>
              </a:rPr>
              <a:t> columns has order </a:t>
            </a:r>
            <a:r>
              <a:rPr lang="en-AU" sz="3600" b="1" dirty="0">
                <a:effectLst/>
                <a:latin typeface="Arial" panose="020B0604020202020204" pitchFamily="34" charset="0"/>
                <a:ea typeface="MS Mincho" panose="02020609040205080304" pitchFamily="49" charset="-128"/>
                <a:cs typeface="Arial" panose="020B0604020202020204" pitchFamily="34" charset="0"/>
              </a:rPr>
              <a:t>2</a:t>
            </a:r>
            <a:r>
              <a:rPr lang="en-AU" sz="3600" dirty="0">
                <a:effectLst/>
                <a:latin typeface="Arial" panose="020B0604020202020204" pitchFamily="34" charset="0"/>
                <a:ea typeface="MS Mincho" panose="02020609040205080304" pitchFamily="49" charset="-128"/>
                <a:cs typeface="Arial" panose="020B0604020202020204" pitchFamily="34" charset="0"/>
              </a:rPr>
              <a:t> × </a:t>
            </a:r>
            <a:r>
              <a:rPr lang="en-AU" sz="3600" b="1" dirty="0">
                <a:effectLst/>
                <a:latin typeface="Arial" panose="020B0604020202020204" pitchFamily="34" charset="0"/>
                <a:ea typeface="MS Mincho" panose="02020609040205080304" pitchFamily="49" charset="-128"/>
                <a:cs typeface="Arial" panose="020B0604020202020204" pitchFamily="34" charset="0"/>
              </a:rPr>
              <a:t>3</a:t>
            </a:r>
          </a:p>
          <a:p>
            <a:pPr lvl="0">
              <a:spcAft>
                <a:spcPts val="1000"/>
              </a:spcAft>
              <a:buSzPts val="1000"/>
              <a:tabLst>
                <a:tab pos="457200" algn="l"/>
              </a:tabLst>
            </a:pPr>
            <a:endParaRPr lang="en-AU" sz="36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Aft>
                <a:spcPts val="1000"/>
              </a:spcAft>
              <a:buSzPts val="1000"/>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A matrix with </a:t>
            </a:r>
            <a:r>
              <a:rPr lang="en-AU" sz="3600" b="1" dirty="0">
                <a:effectLst/>
                <a:latin typeface="Arial" panose="020B0604020202020204" pitchFamily="34" charset="0"/>
                <a:ea typeface="MS Mincho" panose="02020609040205080304" pitchFamily="49" charset="-128"/>
                <a:cs typeface="Arial" panose="020B0604020202020204" pitchFamily="34" charset="0"/>
              </a:rPr>
              <a:t>4</a:t>
            </a:r>
            <a:r>
              <a:rPr lang="en-AU" sz="3600" dirty="0">
                <a:effectLst/>
                <a:latin typeface="Arial" panose="020B0604020202020204" pitchFamily="34" charset="0"/>
                <a:ea typeface="MS Mincho" panose="02020609040205080304" pitchFamily="49" charset="-128"/>
                <a:cs typeface="Arial" panose="020B0604020202020204" pitchFamily="34" charset="0"/>
              </a:rPr>
              <a:t> rows and </a:t>
            </a:r>
            <a:r>
              <a:rPr lang="en-AU" sz="3600" b="1" dirty="0">
                <a:effectLst/>
                <a:latin typeface="Arial" panose="020B0604020202020204" pitchFamily="34" charset="0"/>
                <a:ea typeface="MS Mincho" panose="02020609040205080304" pitchFamily="49" charset="-128"/>
                <a:cs typeface="Arial" panose="020B0604020202020204" pitchFamily="34" charset="0"/>
              </a:rPr>
              <a:t>1</a:t>
            </a:r>
            <a:r>
              <a:rPr lang="en-AU" sz="3600" dirty="0">
                <a:effectLst/>
                <a:latin typeface="Arial" panose="020B0604020202020204" pitchFamily="34" charset="0"/>
                <a:ea typeface="MS Mincho" panose="02020609040205080304" pitchFamily="49" charset="-128"/>
                <a:cs typeface="Arial" panose="020B0604020202020204" pitchFamily="34" charset="0"/>
              </a:rPr>
              <a:t> column has order </a:t>
            </a:r>
            <a:r>
              <a:rPr lang="en-AU" sz="3600" b="1" dirty="0">
                <a:effectLst/>
                <a:latin typeface="Arial" panose="020B0604020202020204" pitchFamily="34" charset="0"/>
                <a:ea typeface="MS Mincho" panose="02020609040205080304" pitchFamily="49" charset="-128"/>
                <a:cs typeface="Arial" panose="020B0604020202020204" pitchFamily="34" charset="0"/>
              </a:rPr>
              <a:t>4</a:t>
            </a:r>
            <a:r>
              <a:rPr lang="en-AU" sz="3600" dirty="0">
                <a:effectLst/>
                <a:latin typeface="Arial" panose="020B0604020202020204" pitchFamily="34" charset="0"/>
                <a:ea typeface="MS Mincho" panose="02020609040205080304" pitchFamily="49" charset="-128"/>
                <a:cs typeface="Arial" panose="020B0604020202020204" pitchFamily="34" charset="0"/>
              </a:rPr>
              <a:t> × </a:t>
            </a:r>
            <a:r>
              <a:rPr lang="en-AU" sz="3600" b="1" dirty="0">
                <a:effectLst/>
                <a:latin typeface="Arial" panose="020B0604020202020204" pitchFamily="34" charset="0"/>
                <a:ea typeface="MS Mincho" panose="02020609040205080304" pitchFamily="49" charset="-128"/>
                <a:cs typeface="Arial" panose="020B0604020202020204" pitchFamily="34" charset="0"/>
              </a:rPr>
              <a:t>1</a:t>
            </a:r>
            <a:endParaRPr lang="en-AU" sz="3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C1B46085-1711-6A5F-FEEA-3EEA8ADFA113}"/>
              </a:ext>
            </a:extLst>
          </p:cNvPr>
          <p:cNvPicPr>
            <a:picLocks noChangeAspect="1"/>
          </p:cNvPicPr>
          <p:nvPr/>
        </p:nvPicPr>
        <p:blipFill>
          <a:blip r:embed="rId3"/>
          <a:stretch>
            <a:fillRect/>
          </a:stretch>
        </p:blipFill>
        <p:spPr>
          <a:xfrm>
            <a:off x="14198435" y="7200900"/>
            <a:ext cx="2022983" cy="945414"/>
          </a:xfrm>
          <a:prstGeom prst="rect">
            <a:avLst/>
          </a:prstGeom>
        </p:spPr>
      </p:pic>
      <p:sp>
        <p:nvSpPr>
          <p:cNvPr id="14" name="Right Arrow 13">
            <a:extLst>
              <a:ext uri="{FF2B5EF4-FFF2-40B4-BE49-F238E27FC236}">
                <a16:creationId xmlns:a16="http://schemas.microsoft.com/office/drawing/2014/main" id="{1B635E11-157A-58E1-D8A3-AA7ECB3A411F}"/>
              </a:ext>
            </a:extLst>
          </p:cNvPr>
          <p:cNvSpPr/>
          <p:nvPr/>
        </p:nvSpPr>
        <p:spPr>
          <a:xfrm>
            <a:off x="13411200" y="7505700"/>
            <a:ext cx="609600" cy="358555"/>
          </a:xfrm>
          <a:prstGeom prst="rightArrow">
            <a:avLst/>
          </a:prstGeom>
          <a:solidFill>
            <a:srgbClr val="2846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white rectangular sign with black numbers&#10;&#10;AI-generated content may be incorrect.">
            <a:extLst>
              <a:ext uri="{FF2B5EF4-FFF2-40B4-BE49-F238E27FC236}">
                <a16:creationId xmlns:a16="http://schemas.microsoft.com/office/drawing/2014/main" id="{8F7A2EC4-D8CA-392F-7F6E-5F4FE5232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5315" y="8561428"/>
            <a:ext cx="660311" cy="1358900"/>
          </a:xfrm>
          <a:prstGeom prst="rect">
            <a:avLst/>
          </a:prstGeom>
        </p:spPr>
      </p:pic>
      <p:sp>
        <p:nvSpPr>
          <p:cNvPr id="19" name="Right Arrow 18">
            <a:extLst>
              <a:ext uri="{FF2B5EF4-FFF2-40B4-BE49-F238E27FC236}">
                <a16:creationId xmlns:a16="http://schemas.microsoft.com/office/drawing/2014/main" id="{D43BEDD1-E3E2-79AA-8376-1235870B8DB2}"/>
              </a:ext>
            </a:extLst>
          </p:cNvPr>
          <p:cNvSpPr/>
          <p:nvPr/>
        </p:nvSpPr>
        <p:spPr>
          <a:xfrm>
            <a:off x="13411200" y="9105900"/>
            <a:ext cx="609600" cy="358555"/>
          </a:xfrm>
          <a:prstGeom prst="rightArrow">
            <a:avLst/>
          </a:prstGeom>
          <a:solidFill>
            <a:srgbClr val="2846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79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4CD64-5C97-97F2-AF16-81AE4AC0D1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0A7401-F183-8E8A-EE49-96B9199B19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E902737-F552-6DB6-E91E-4177F9021AE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F6B65C2-8697-8968-6A30-20EE375093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8BB209E-71C4-B92B-0A0E-2592CCC649C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94CD318-CB3F-2514-5008-D0FD4C8795D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458A298-E36B-98C2-C856-B486C3AFCB5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465EFD-D3C0-BB6A-BFD8-CBF66DE5D7F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30CEB5BB-57CC-9A87-183D-F4AEE08CA6C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A8148A1-87E8-3F83-8BDB-41D599BA6CA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5B142DB-B657-A65E-2D1E-1B91D7E68EB8}"/>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F6E71C96-32F5-ABED-7602-2BA09C45A4F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D8C1A06A-63B5-1A38-C88C-67D4140E04C1}"/>
              </a:ext>
            </a:extLst>
          </p:cNvPr>
          <p:cNvSpPr txBox="1"/>
          <p:nvPr/>
        </p:nvSpPr>
        <p:spPr>
          <a:xfrm>
            <a:off x="2259920" y="2578272"/>
            <a:ext cx="12583885" cy="833818"/>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Times New Roman" panose="02020603050405020304" pitchFamily="18" charset="0"/>
              </a:rPr>
              <a:t>What happens if you multiply an identity matrix by itself?</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11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67CB-ABE9-3434-F964-C5CC9575328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D86533-FF59-0AA3-9AE0-4A6E67335D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ED99ED3-2702-08E2-C0DE-2D4078947E0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75F83BB-2984-D01D-66DB-B09FA0A6DDB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F919831-0E43-E9A4-FF70-788229247B8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4BA7A6C7-4397-F335-A13F-250D463143CC}"/>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FACCC6A-34C0-100D-583B-C573D637D4A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F8A61C7-B9F5-EE8F-AF8A-E6343980A41D}"/>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from page 38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B754CC92-74A1-64A8-1760-566CD53E5078}"/>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1A4AFC60-DA95-2CD9-702D-FD21B349C1E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A186148-4BFC-329B-2861-33888DBB61D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57323A63-A26F-29F3-C837-376E280CBD7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DABA13FC-9C78-061A-2E20-B28467F6F33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65780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A7EF-C44E-A4D2-8DF3-55447187BD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038307-C340-E3E3-14C4-F23B97D7A36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C4B3B53-5CB5-5524-6CC7-57B49EFC88D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B7E75C2-74DC-814B-E8C6-9C933099C16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7BFF606-4CE4-9EE8-CA4C-DA53F3B9594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0D8C53A-632E-0365-C831-DB84057D115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9DF90E0-BC57-9FA9-EB55-D703A704AD9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913A9BC-10A8-7E18-3089-B2742374347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CEA6DDF0-D208-39E6-1A17-78DE3445831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233575B-7A7C-D400-4B2E-8A5A8F6DE34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Graphic 1" descr="Connections outline">
            <a:extLst>
              <a:ext uri="{FF2B5EF4-FFF2-40B4-BE49-F238E27FC236}">
                <a16:creationId xmlns:a16="http://schemas.microsoft.com/office/drawing/2014/main" id="{50027949-593A-41C8-4007-B6378FAAD1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08085" y="1808077"/>
            <a:ext cx="2084515" cy="2084515"/>
          </a:xfrm>
          <a:prstGeom prst="rect">
            <a:avLst/>
          </a:prstGeom>
        </p:spPr>
      </p:pic>
      <p:pic>
        <p:nvPicPr>
          <p:cNvPr id="7" name="Picture 6">
            <a:extLst>
              <a:ext uri="{FF2B5EF4-FFF2-40B4-BE49-F238E27FC236}">
                <a16:creationId xmlns:a16="http://schemas.microsoft.com/office/drawing/2014/main" id="{DAD1119C-3A18-BC11-81A1-C0C9CBC9BB8B}"/>
              </a:ext>
            </a:extLst>
          </p:cNvPr>
          <p:cNvPicPr>
            <a:picLocks noChangeAspect="1"/>
          </p:cNvPicPr>
          <p:nvPr/>
        </p:nvPicPr>
        <p:blipFill>
          <a:blip r:embed="rId5"/>
          <a:stretch>
            <a:fillRect/>
          </a:stretch>
        </p:blipFill>
        <p:spPr>
          <a:xfrm>
            <a:off x="13948200" y="4748169"/>
            <a:ext cx="4004283" cy="4004283"/>
          </a:xfrm>
          <a:prstGeom prst="rect">
            <a:avLst/>
          </a:prstGeom>
        </p:spPr>
      </p:pic>
      <p:sp>
        <p:nvSpPr>
          <p:cNvPr id="12" name="TextBox 11">
            <a:extLst>
              <a:ext uri="{FF2B5EF4-FFF2-40B4-BE49-F238E27FC236}">
                <a16:creationId xmlns:a16="http://schemas.microsoft.com/office/drawing/2014/main" id="{6C9FDDF9-1F73-0B58-99F9-DC59D645FF9B}"/>
              </a:ext>
            </a:extLst>
          </p:cNvPr>
          <p:cNvSpPr txBox="1"/>
          <p:nvPr/>
        </p:nvSpPr>
        <p:spPr>
          <a:xfrm>
            <a:off x="2438400" y="1808077"/>
            <a:ext cx="12268200" cy="1664815"/>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MS Mincho" panose="02020609040205080304" pitchFamily="49" charset="-128"/>
              </a:rPr>
              <a:t>A </a:t>
            </a:r>
            <a:r>
              <a:rPr lang="en-AU" sz="3600" b="1" dirty="0">
                <a:effectLst/>
                <a:latin typeface="Arial" panose="020B0604020202020204" pitchFamily="34" charset="0"/>
                <a:ea typeface="MS Mincho" panose="02020609040205080304" pitchFamily="49" charset="-128"/>
              </a:rPr>
              <a:t>network</a:t>
            </a:r>
            <a:r>
              <a:rPr lang="en-AU" sz="3600" dirty="0">
                <a:effectLst/>
                <a:latin typeface="Arial" panose="020B0604020202020204" pitchFamily="34" charset="0"/>
                <a:ea typeface="MS Mincho" panose="02020609040205080304" pitchFamily="49" charset="-128"/>
              </a:rPr>
              <a:t> is a diagram made up of nodes (or vertices) and edges (or lines) that connect them. </a:t>
            </a:r>
            <a:endParaRPr lang="en-US" sz="3600" dirty="0"/>
          </a:p>
        </p:txBody>
      </p:sp>
      <p:sp>
        <p:nvSpPr>
          <p:cNvPr id="19" name="TextBox 18">
            <a:extLst>
              <a:ext uri="{FF2B5EF4-FFF2-40B4-BE49-F238E27FC236}">
                <a16:creationId xmlns:a16="http://schemas.microsoft.com/office/drawing/2014/main" id="{133E3284-0C67-F3C6-A9AB-564D3CCCD9FF}"/>
              </a:ext>
            </a:extLst>
          </p:cNvPr>
          <p:cNvSpPr txBox="1"/>
          <p:nvPr/>
        </p:nvSpPr>
        <p:spPr>
          <a:xfrm>
            <a:off x="2492021" y="4902256"/>
            <a:ext cx="12268200" cy="3326808"/>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MS Mincho" panose="02020609040205080304" pitchFamily="49" charset="-128"/>
                <a:cs typeface="Times New Roman" panose="02020603050405020304" pitchFamily="18" charset="0"/>
              </a:rPr>
              <a:t> </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A </a:t>
            </a:r>
            <a:r>
              <a:rPr lang="en-AU" sz="3600" b="1" dirty="0">
                <a:effectLst/>
                <a:latin typeface="Arial" panose="020B0604020202020204" pitchFamily="34" charset="0"/>
                <a:ea typeface="Times New Roman" panose="02020603050405020304" pitchFamily="18" charset="0"/>
                <a:cs typeface="Times New Roman" panose="02020603050405020304" pitchFamily="18" charset="0"/>
              </a:rPr>
              <a:t>graph </a:t>
            </a:r>
            <a:r>
              <a:rPr lang="en-AU" sz="3600" dirty="0">
                <a:effectLst/>
                <a:latin typeface="Arial" panose="020B0604020202020204" pitchFamily="34" charset="0"/>
                <a:ea typeface="Times New Roman" panose="02020603050405020304" pitchFamily="18" charset="0"/>
                <a:cs typeface="Times New Roman" panose="02020603050405020304" pitchFamily="18" charset="0"/>
              </a:rPr>
              <a:t>can be used to represent a network. </a:t>
            </a:r>
          </a:p>
          <a:p>
            <a:pPr>
              <a:lnSpc>
                <a:spcPct val="150000"/>
              </a:lnSpc>
              <a:buNone/>
            </a:pPr>
            <a:r>
              <a:rPr lang="en-AU" sz="3600"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For this example:</a:t>
            </a:r>
          </a:p>
          <a:p>
            <a:pPr>
              <a:lnSpc>
                <a:spcPct val="150000"/>
              </a:lnSpc>
              <a:buNone/>
            </a:pPr>
            <a:r>
              <a:rPr lang="en-AU" sz="3600"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The circles containing the letters are the </a:t>
            </a:r>
            <a:r>
              <a:rPr lang="en-AU" sz="3600" b="1"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nodes/vertices</a:t>
            </a:r>
            <a:r>
              <a:rPr lang="en-AU" sz="3600"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 The lines that join the letters are the </a:t>
            </a:r>
            <a:r>
              <a:rPr lang="en-AU" sz="3600" b="1"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edges</a:t>
            </a:r>
            <a:r>
              <a:rPr lang="en-AU" sz="3600" i="1"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i="1" dirty="0">
              <a:solidFill>
                <a:srgbClr val="28466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695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7BC1-F1F1-0A73-4525-6D5A2710F8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E461386-1361-66CF-EA2F-5B74B3A1504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79113C2-E40A-A916-F8C9-1EEADA7AB8B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F3D35AF-A206-5E53-BF2B-2213C77B68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E8EEA0A-5320-894E-E71D-B5928DA05D9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22561CC-752B-C104-0B86-EC1135B6C3B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5A2FC4C-2697-E5E0-D41C-9B4BE32F639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64F29ED-FF6D-A3ED-6D30-19CA31F0A00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9779182D-34BD-1DD4-F9F6-65DA2C1234B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281593C-1B8B-DA85-264F-81D7C80C4A2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AC45BF2-8302-17F7-EAF3-D95762163757}"/>
              </a:ext>
            </a:extLst>
          </p:cNvPr>
          <p:cNvPicPr>
            <a:picLocks noChangeAspect="1"/>
          </p:cNvPicPr>
          <p:nvPr/>
        </p:nvPicPr>
        <p:blipFill>
          <a:blip r:embed="rId3"/>
          <a:stretch>
            <a:fillRect/>
          </a:stretch>
        </p:blipFill>
        <p:spPr>
          <a:xfrm>
            <a:off x="4123788" y="5071169"/>
            <a:ext cx="4004283" cy="4004283"/>
          </a:xfrm>
          <a:prstGeom prst="rect">
            <a:avLst/>
          </a:prstGeom>
        </p:spPr>
      </p:pic>
      <p:sp>
        <p:nvSpPr>
          <p:cNvPr id="11" name="TextBox 10">
            <a:extLst>
              <a:ext uri="{FF2B5EF4-FFF2-40B4-BE49-F238E27FC236}">
                <a16:creationId xmlns:a16="http://schemas.microsoft.com/office/drawing/2014/main" id="{AE747062-F242-0F8F-784E-96945451F8AD}"/>
              </a:ext>
            </a:extLst>
          </p:cNvPr>
          <p:cNvSpPr txBox="1"/>
          <p:nvPr/>
        </p:nvSpPr>
        <p:spPr>
          <a:xfrm>
            <a:off x="2531430" y="1673691"/>
            <a:ext cx="14613569" cy="2482603"/>
          </a:xfrm>
          <a:prstGeom prst="rect">
            <a:avLst/>
          </a:prstGeom>
          <a:noFill/>
        </p:spPr>
        <p:txBody>
          <a:bodyPr wrap="square">
            <a:spAutoFit/>
          </a:bodyPr>
          <a:lstStyle/>
          <a:p>
            <a:pPr>
              <a:lnSpc>
                <a:spcPct val="150000"/>
              </a:lnSpc>
              <a:spcAft>
                <a:spcPts val="1000"/>
              </a:spcAft>
              <a:buNone/>
            </a:pPr>
            <a:r>
              <a:rPr lang="en-AU" sz="3600" dirty="0">
                <a:effectLst/>
                <a:latin typeface="Arial" panose="020B0604020202020204" pitchFamily="34" charset="0"/>
                <a:ea typeface="MS Mincho" panose="02020609040205080304" pitchFamily="49" charset="-128"/>
                <a:cs typeface="Arial" panose="020B0604020202020204" pitchFamily="34" charset="0"/>
              </a:rPr>
              <a:t>An </a:t>
            </a:r>
            <a:r>
              <a:rPr lang="en-AU" sz="3600" b="1" dirty="0">
                <a:effectLst/>
                <a:latin typeface="Arial" panose="020B0604020202020204" pitchFamily="34" charset="0"/>
                <a:ea typeface="MS Mincho" panose="02020609040205080304" pitchFamily="49" charset="-128"/>
                <a:cs typeface="Arial" panose="020B0604020202020204" pitchFamily="34" charset="0"/>
              </a:rPr>
              <a:t>adjacency matrix </a:t>
            </a:r>
            <a:r>
              <a:rPr lang="en-AU" sz="3600" dirty="0">
                <a:effectLst/>
                <a:latin typeface="Arial" panose="020B0604020202020204" pitchFamily="34" charset="0"/>
                <a:ea typeface="MS Mincho" panose="02020609040205080304" pitchFamily="49" charset="-128"/>
                <a:cs typeface="Arial" panose="020B0604020202020204" pitchFamily="34" charset="0"/>
              </a:rPr>
              <a:t>is a way of representing a network using a matrix. It shows which nodes are connected — and how many direct links there are between them.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13A9CB16-B8A7-A483-8C1F-CEBFB1DD4B06}"/>
              </a:ext>
            </a:extLst>
          </p:cNvPr>
          <p:cNvPicPr>
            <a:picLocks noChangeAspect="1"/>
          </p:cNvPicPr>
          <p:nvPr/>
        </p:nvPicPr>
        <p:blipFill>
          <a:blip r:embed="rId4"/>
          <a:stretch>
            <a:fillRect/>
          </a:stretch>
        </p:blipFill>
        <p:spPr>
          <a:xfrm>
            <a:off x="10287000" y="5147328"/>
            <a:ext cx="4362956" cy="3928124"/>
          </a:xfrm>
          <a:prstGeom prst="rect">
            <a:avLst/>
          </a:prstGeom>
        </p:spPr>
      </p:pic>
      <p:sp>
        <p:nvSpPr>
          <p:cNvPr id="15" name="Right Arrow 14">
            <a:extLst>
              <a:ext uri="{FF2B5EF4-FFF2-40B4-BE49-F238E27FC236}">
                <a16:creationId xmlns:a16="http://schemas.microsoft.com/office/drawing/2014/main" id="{89DFE87A-0244-2471-47AF-3009A40AEB37}"/>
              </a:ext>
            </a:extLst>
          </p:cNvPr>
          <p:cNvSpPr/>
          <p:nvPr/>
        </p:nvSpPr>
        <p:spPr>
          <a:xfrm>
            <a:off x="8269347" y="7073310"/>
            <a:ext cx="1456214" cy="356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17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D5D9-0DCF-4351-3A31-C82F237F1B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016E27-C221-679B-FE02-4E82BBDAEC6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8F2447C-1160-118F-CE0C-639329CFBBC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20399F2-DD2E-55CB-4625-3625D11101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A01F8CB-5185-F525-1A44-61F829CAE63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BF6B62B-0122-C6D3-3AE5-1D2F5F96932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2556B32-DBCE-B1A7-F5FA-7F333872246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01410CC-51B8-71A4-4FA0-244D8CC7292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379A2773-DE96-CF65-C0F1-AAF807ABABB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3D27739-23C0-3A67-8C00-5048FF272BB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3A3802BD-630D-F989-CF60-D5845D2A9472}"/>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FA55B3EA-3D4D-A922-1803-315E0B55A93A}"/>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7C60808-CE35-BB5D-3B7B-BDF4D2AFB82B}"/>
              </a:ext>
            </a:extLst>
          </p:cNvPr>
          <p:cNvSpPr txBox="1"/>
          <p:nvPr/>
        </p:nvSpPr>
        <p:spPr>
          <a:xfrm>
            <a:off x="2217976" y="2988609"/>
            <a:ext cx="10972800"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rPr>
              <a:t>1.</a:t>
            </a:r>
            <a:r>
              <a:rPr lang="en-AU" sz="3600" dirty="0">
                <a:solidFill>
                  <a:srgbClr val="000000"/>
                </a:solidFill>
                <a:effectLst/>
                <a:latin typeface="Arial" panose="020B0604020202020204" pitchFamily="34" charset="0"/>
                <a:ea typeface="Times New Roman" panose="02020603050405020304" pitchFamily="18" charset="0"/>
              </a:rPr>
              <a:t> Draw a graph to represent this adjacency matrix:</a:t>
            </a:r>
            <a:r>
              <a:rPr lang="en-AU" sz="3600" dirty="0">
                <a:effectLst/>
              </a:rPr>
              <a:t> </a:t>
            </a:r>
            <a:endParaRPr lang="en-US" sz="3600" dirty="0"/>
          </a:p>
        </p:txBody>
      </p:sp>
      <p:pic>
        <p:nvPicPr>
          <p:cNvPr id="19" name="Picture 18">
            <a:extLst>
              <a:ext uri="{FF2B5EF4-FFF2-40B4-BE49-F238E27FC236}">
                <a16:creationId xmlns:a16="http://schemas.microsoft.com/office/drawing/2014/main" id="{71BC9313-2EFC-61A1-4352-256C754CF149}"/>
              </a:ext>
            </a:extLst>
          </p:cNvPr>
          <p:cNvPicPr>
            <a:picLocks noChangeAspect="1"/>
          </p:cNvPicPr>
          <p:nvPr/>
        </p:nvPicPr>
        <p:blipFill>
          <a:blip r:embed="rId4"/>
          <a:stretch>
            <a:fillRect/>
          </a:stretch>
        </p:blipFill>
        <p:spPr>
          <a:xfrm>
            <a:off x="2947099" y="3978570"/>
            <a:ext cx="3750580" cy="3222329"/>
          </a:xfrm>
          <a:prstGeom prst="rect">
            <a:avLst/>
          </a:prstGeom>
        </p:spPr>
      </p:pic>
    </p:spTree>
    <p:extLst>
      <p:ext uri="{BB962C8B-B14F-4D97-AF65-F5344CB8AC3E}">
        <p14:creationId xmlns:p14="http://schemas.microsoft.com/office/powerpoint/2010/main" val="1270810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2C14-E578-E06A-A8D9-AD55809201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BD8A72-B8D7-90AE-49EE-11BA3B62AEA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43C2B7B-09B7-AB05-1033-A3C61F550FF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623079F-55EF-45C1-E192-0F00FD3BB16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1A3EEEC-E946-7E5F-C8D6-0DC989366A3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99B7477-D4FA-C15A-5D51-24864E28D25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EBC59FF-41D4-B0C0-5615-004B93745F6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48DA3AA-512B-29B9-3F73-63EDE8E744D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672655CE-A68A-236B-2878-5E6A149A2D0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95F7F7F-2473-F750-17FE-3908F7300FE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F6CD87C9-247E-8494-4F12-7428E010E59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EFB1D97B-11CD-BE6F-F371-07A18BE6769E}"/>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2FB3DA5-0A19-1D1A-6CE7-04EA38EDE0B3}"/>
              </a:ext>
            </a:extLst>
          </p:cNvPr>
          <p:cNvSpPr txBox="1"/>
          <p:nvPr/>
        </p:nvSpPr>
        <p:spPr>
          <a:xfrm>
            <a:off x="2217976" y="2183351"/>
            <a:ext cx="11734800" cy="4657557"/>
          </a:xfrm>
          <a:prstGeom prst="rect">
            <a:avLst/>
          </a:prstGeom>
          <a:noFill/>
        </p:spPr>
        <p:txBody>
          <a:bodyPr wrap="square">
            <a:spAutoFit/>
          </a:bodyPr>
          <a:lstStyle/>
          <a:p>
            <a:pPr>
              <a:lnSpc>
                <a:spcPct val="150000"/>
              </a:lnSpc>
              <a:spcAft>
                <a:spcPts val="1000"/>
              </a:spcAft>
              <a:buNone/>
            </a:pPr>
            <a:r>
              <a:rPr lang="en-AU" sz="36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an adjacency matrix for this network:</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Town A is connected to Town B and Town C</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Town B is connected to A, C, and D</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Town C is connected to A and B</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tabLst>
                <a:tab pos="457200" algn="l"/>
              </a:tabLst>
            </a:pPr>
            <a:r>
              <a:rPr lang="en-AU" sz="3600" dirty="0">
                <a:effectLst/>
                <a:latin typeface="Arial" panose="020B0604020202020204" pitchFamily="34" charset="0"/>
                <a:ea typeface="MS Mincho" panose="02020609040205080304" pitchFamily="49" charset="-128"/>
                <a:cs typeface="Arial" panose="020B0604020202020204" pitchFamily="34" charset="0"/>
              </a:rPr>
              <a:t>Town D is connected to B</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4196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2322-9A27-FD63-6572-C86C431855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285881-7B89-B15E-97F8-141C145CA9B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CB93B62-BF1A-B4F3-6945-9EA28178563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4FC8EC1-D65F-1146-892D-9C0EA1FD921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E318840-C306-BBAE-A3B3-1415B7AE67A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8BAB1E6-855F-5B3C-1BE7-F1E788610DE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F5D293C-0B9E-3C3D-A725-6C07F568CFF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FDB647E-BE1C-7496-6FFD-175CB967A79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40</a:t>
            </a:r>
          </a:p>
        </p:txBody>
      </p:sp>
      <p:sp>
        <p:nvSpPr>
          <p:cNvPr id="17" name="Freeform 5">
            <a:extLst>
              <a:ext uri="{FF2B5EF4-FFF2-40B4-BE49-F238E27FC236}">
                <a16:creationId xmlns:a16="http://schemas.microsoft.com/office/drawing/2014/main" id="{EE3537A5-94A8-7AE6-0357-6B2281C4053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B8362D3-B224-C91B-1AEB-9B901461C6CB}"/>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354D1113-FD64-B2E2-A24D-73040281F2BD}"/>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03FC4278-FE86-316F-31ED-EF64AF2FB55C}"/>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BA3A9D-B1B3-1F3B-5F8D-5BED9CED93AE}"/>
              </a:ext>
            </a:extLst>
          </p:cNvPr>
          <p:cNvSpPr txBox="1"/>
          <p:nvPr/>
        </p:nvSpPr>
        <p:spPr>
          <a:xfrm>
            <a:off x="2362200" y="2222555"/>
            <a:ext cx="14630400" cy="3441840"/>
          </a:xfrm>
          <a:prstGeom prst="rect">
            <a:avLst/>
          </a:prstGeom>
          <a:noFill/>
        </p:spPr>
        <p:txBody>
          <a:bodyPr wrap="square">
            <a:spAutoFit/>
          </a:bodyPr>
          <a:lstStyle/>
          <a:p>
            <a:pPr>
              <a:lnSpc>
                <a:spcPct val="150000"/>
              </a:lnSpc>
              <a:spcAft>
                <a:spcPts val="1000"/>
              </a:spcAft>
              <a:buNone/>
            </a:pP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Draw a graph to represent the following friendship network:</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Wingdings" pitchFamily="2" charset="2"/>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Anthony, Benedict and Colin are all friends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Wingdings" pitchFamily="2" charset="2"/>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Benedict is also friends with Daphne and Eloise</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Wingdings" pitchFamily="2" charset="2"/>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Colin is also friends with Eloise but doesn’t acknowledge Daphne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7623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6DA5-E5B2-1476-C781-F79E973FDB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D7F0B2-24AA-1D48-CD7D-F62CAD7D234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2F8A0DE-B7D0-6CCF-F481-4FE99B44C19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C7F2688-1747-A5E8-A333-93CA9A0A814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9CF5372-5A27-4695-5ED7-9EFFC5EE0DE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26549FC-B3B3-0778-35F1-97BBE1C6DE1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82DF35A-5BF3-D13D-9378-5509E31CB57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A7B39D2-9A96-4FBD-089C-86B803CAB21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40</a:t>
            </a:r>
          </a:p>
        </p:txBody>
      </p:sp>
      <p:sp>
        <p:nvSpPr>
          <p:cNvPr id="17" name="Freeform 5">
            <a:extLst>
              <a:ext uri="{FF2B5EF4-FFF2-40B4-BE49-F238E27FC236}">
                <a16:creationId xmlns:a16="http://schemas.microsoft.com/office/drawing/2014/main" id="{25FF8F8C-B1AB-5EE0-ABC8-441A6B1D8EF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9F4282A-AB2A-7857-22E1-D14F581DB71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6E8AA20E-45EF-6C05-7321-ACFD5F856F9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696C191B-9A13-3529-7ABB-172507493CFC}"/>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20AAAD7-94A6-3743-8D90-850DCFB8AE40}"/>
              </a:ext>
            </a:extLst>
          </p:cNvPr>
          <p:cNvSpPr txBox="1"/>
          <p:nvPr/>
        </p:nvSpPr>
        <p:spPr>
          <a:xfrm>
            <a:off x="2217976" y="2458469"/>
            <a:ext cx="15163799"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Write an adjacency matrix for each of the following network diagrams.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2DDD57E-4C2E-2AF2-057E-CEAD860322C6}"/>
              </a:ext>
            </a:extLst>
          </p:cNvPr>
          <p:cNvPicPr>
            <a:picLocks noChangeAspect="1"/>
          </p:cNvPicPr>
          <p:nvPr/>
        </p:nvPicPr>
        <p:blipFill>
          <a:blip r:embed="rId4"/>
          <a:stretch>
            <a:fillRect/>
          </a:stretch>
        </p:blipFill>
        <p:spPr>
          <a:xfrm>
            <a:off x="3429000" y="3639217"/>
            <a:ext cx="3511498" cy="3542983"/>
          </a:xfrm>
          <a:prstGeom prst="rect">
            <a:avLst/>
          </a:prstGeom>
        </p:spPr>
      </p:pic>
      <p:pic>
        <p:nvPicPr>
          <p:cNvPr id="15" name="Picture 14">
            <a:extLst>
              <a:ext uri="{FF2B5EF4-FFF2-40B4-BE49-F238E27FC236}">
                <a16:creationId xmlns:a16="http://schemas.microsoft.com/office/drawing/2014/main" id="{AD84B3CA-9B31-665D-1A4B-155CB5F6A66C}"/>
              </a:ext>
            </a:extLst>
          </p:cNvPr>
          <p:cNvPicPr>
            <a:picLocks noChangeAspect="1"/>
          </p:cNvPicPr>
          <p:nvPr/>
        </p:nvPicPr>
        <p:blipFill>
          <a:blip r:embed="rId5"/>
          <a:stretch>
            <a:fillRect/>
          </a:stretch>
        </p:blipFill>
        <p:spPr>
          <a:xfrm>
            <a:off x="9799875" y="3297435"/>
            <a:ext cx="3433002" cy="4132065"/>
          </a:xfrm>
          <a:prstGeom prst="rect">
            <a:avLst/>
          </a:prstGeom>
        </p:spPr>
      </p:pic>
    </p:spTree>
    <p:extLst>
      <p:ext uri="{BB962C8B-B14F-4D97-AF65-F5344CB8AC3E}">
        <p14:creationId xmlns:p14="http://schemas.microsoft.com/office/powerpoint/2010/main" val="310154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3437-5545-8104-ADEA-5749516303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4E7235-4678-2596-AC69-DDEB04699C4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4CFE0CB-448B-DA91-38A2-266D02E8E65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A90526D-29EC-7975-83BE-63EC67D50C5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ABFF8E8-F050-CA36-61E5-712B077598B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723DC52-0E43-C3B6-3830-FF11568F1C6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C31B64E-CA15-07CC-C8F0-3F695830CE7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47AA563-B1D3-B2B3-AE5D-4EAFCC05B10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40</a:t>
            </a:r>
          </a:p>
        </p:txBody>
      </p:sp>
      <p:sp>
        <p:nvSpPr>
          <p:cNvPr id="17" name="Freeform 5">
            <a:extLst>
              <a:ext uri="{FF2B5EF4-FFF2-40B4-BE49-F238E27FC236}">
                <a16:creationId xmlns:a16="http://schemas.microsoft.com/office/drawing/2014/main" id="{5E80D3DF-D4A7-BE39-7D55-AA91EDD3194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15878DC-5538-42A8-C4BF-93428C5A560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NETWORKS AND THE ADJACENCY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BDFD0A6B-CD42-E22D-585D-A7D44C147F4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10872EEC-AF67-B45C-2946-D3C3C0B5EFA2}"/>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3425E51-79EE-B2EB-23D4-082CF35F41B9}"/>
              </a:ext>
            </a:extLst>
          </p:cNvPr>
          <p:cNvSpPr txBox="1"/>
          <p:nvPr/>
        </p:nvSpPr>
        <p:spPr>
          <a:xfrm>
            <a:off x="2217976" y="2222635"/>
            <a:ext cx="14774624" cy="1651606"/>
          </a:xfrm>
          <a:prstGeom prst="rect">
            <a:avLst/>
          </a:prstGeom>
          <a:noFill/>
        </p:spPr>
        <p:txBody>
          <a:bodyPr wrap="square">
            <a:spAutoFit/>
          </a:bodyPr>
          <a:lstStyle/>
          <a:p>
            <a:pPr>
              <a:lnSpc>
                <a:spcPct val="150000"/>
              </a:lnSpc>
            </a:pP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Explain how an adjacency matrix could be useful in planning road construction or analysing social media connections.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636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47BC-E8E9-5709-2592-5BDB580107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3EF061-01D5-8788-C479-9A8549582F5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FEFA345-94CB-C78B-6CE1-94C05BF6FAE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FE73E9F-0C4A-8DD8-22DD-9E16CE14C7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4C0816C-2D9E-16BC-A4B6-A2AAF17AF19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DD25CF6-EBE5-E699-0EB2-150A26C49F4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6086626-04A8-4CE8-DE64-5343AF8800D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548272-C19D-92A3-96BB-719348CF21A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41</a:t>
            </a:r>
          </a:p>
        </p:txBody>
      </p:sp>
      <p:sp>
        <p:nvSpPr>
          <p:cNvPr id="17" name="Freeform 5">
            <a:extLst>
              <a:ext uri="{FF2B5EF4-FFF2-40B4-BE49-F238E27FC236}">
                <a16:creationId xmlns:a16="http://schemas.microsoft.com/office/drawing/2014/main" id="{9DFEF391-E257-5857-FC17-1910D0435F5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4FD7F5C-028B-2819-2842-06F0C27C853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ACCESS GRAPHS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C71FEBA-5780-B797-75FA-33380EEA896B}"/>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00CEBCE-B5B8-E95F-9AE2-CCD2AA849C78}"/>
              </a:ext>
            </a:extLst>
          </p:cNvPr>
          <p:cNvSpPr txBox="1"/>
          <p:nvPr/>
        </p:nvSpPr>
        <p:spPr>
          <a:xfrm>
            <a:off x="2217976" y="1943502"/>
            <a:ext cx="14020800" cy="3313599"/>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MS Mincho" panose="02020609040205080304" pitchFamily="49" charset="-128"/>
                <a:cs typeface="Arial" panose="020B0604020202020204" pitchFamily="34" charset="0"/>
              </a:rPr>
              <a:t>An </a:t>
            </a:r>
            <a:r>
              <a:rPr lang="en-AU" sz="36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access graph</a:t>
            </a:r>
            <a:r>
              <a:rPr lang="en-AU" sz="3600"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 </a:t>
            </a:r>
            <a:r>
              <a:rPr lang="en-AU" sz="3600" dirty="0">
                <a:effectLst/>
                <a:latin typeface="Arial" panose="020B0604020202020204" pitchFamily="34" charset="0"/>
                <a:ea typeface="MS Mincho" panose="02020609040205080304" pitchFamily="49" charset="-128"/>
                <a:cs typeface="Arial" panose="020B0604020202020204" pitchFamily="34" charset="0"/>
              </a:rPr>
              <a:t>(also known as a reachability graph) shows which nodes can be reached from other nodes. Unlike an adjacency matrix, which shows only direct connections, an access graph tells us whether a path exists — even through other nodes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7E2F9ED-1B3C-D921-23CE-DEB9B5ABB656}"/>
              </a:ext>
            </a:extLst>
          </p:cNvPr>
          <p:cNvPicPr>
            <a:picLocks noChangeAspect="1"/>
          </p:cNvPicPr>
          <p:nvPr/>
        </p:nvPicPr>
        <p:blipFill>
          <a:blip r:embed="rId3"/>
          <a:stretch>
            <a:fillRect/>
          </a:stretch>
        </p:blipFill>
        <p:spPr>
          <a:xfrm>
            <a:off x="6164784" y="5571614"/>
            <a:ext cx="6475933" cy="4062449"/>
          </a:xfrm>
          <a:prstGeom prst="rect">
            <a:avLst/>
          </a:prstGeom>
        </p:spPr>
      </p:pic>
    </p:spTree>
    <p:extLst>
      <p:ext uri="{BB962C8B-B14F-4D97-AF65-F5344CB8AC3E}">
        <p14:creationId xmlns:p14="http://schemas.microsoft.com/office/powerpoint/2010/main" val="130589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9AA9-18F4-6CCE-2AA0-1AACDE7AAED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EA36F8-D532-8290-3CD3-66A0B394CA2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A4BFB46-5918-16AF-6184-2DFAF0C3379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0A1F357-D5D7-1069-AD1E-27B238BE47F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6">
            <a:extLst>
              <a:ext uri="{FF2B5EF4-FFF2-40B4-BE49-F238E27FC236}">
                <a16:creationId xmlns:a16="http://schemas.microsoft.com/office/drawing/2014/main" id="{024F7C58-4BA5-5F66-9868-70C6B7A91A7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2005D1BD-3058-DD77-7F56-7ED30A3C52A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CDF87985-7DAE-E253-FF1C-5B5BA86E466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8" name="Picture 7" descr="A black and white logo of a person reading a book&#10;&#10;AI-generated content may be incorrect.">
            <a:extLst>
              <a:ext uri="{FF2B5EF4-FFF2-40B4-BE49-F238E27FC236}">
                <a16:creationId xmlns:a16="http://schemas.microsoft.com/office/drawing/2014/main" id="{FBB7D763-7A9D-C8E0-BD66-E5FB5F345C1C}"/>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5" name="TextBox 14">
            <a:extLst>
              <a:ext uri="{FF2B5EF4-FFF2-40B4-BE49-F238E27FC236}">
                <a16:creationId xmlns:a16="http://schemas.microsoft.com/office/drawing/2014/main" id="{3914F119-85DD-6678-B466-FA6820D703FE}"/>
              </a:ext>
            </a:extLst>
          </p:cNvPr>
          <p:cNvSpPr txBox="1"/>
          <p:nvPr/>
        </p:nvSpPr>
        <p:spPr>
          <a:xfrm>
            <a:off x="2253372" y="235847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5C13878-CB26-D31C-1B0E-3A7BDE9F649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C7BED89-C0C6-4B33-F8E9-ABF364456093}"/>
              </a:ext>
            </a:extLst>
          </p:cNvPr>
          <p:cNvSpPr txBox="1"/>
          <p:nvPr/>
        </p:nvSpPr>
        <p:spPr>
          <a:xfrm>
            <a:off x="2253372" y="3398341"/>
            <a:ext cx="12039600" cy="688394"/>
          </a:xfrm>
          <a:prstGeom prst="rect">
            <a:avLst/>
          </a:prstGeom>
          <a:noFill/>
        </p:spPr>
        <p:txBody>
          <a:bodyPr wrap="square">
            <a:spAutoFit/>
          </a:bodyPr>
          <a:lstStyle/>
          <a:p>
            <a:pPr>
              <a:lnSpc>
                <a:spcPct val="115000"/>
              </a:lnSpc>
              <a:spcAft>
                <a:spcPts val="1000"/>
              </a:spcAft>
              <a:buNone/>
            </a:pPr>
            <a:r>
              <a:rPr lang="en-AU" sz="3600" dirty="0">
                <a:effectLst/>
                <a:latin typeface="Arial" panose="020B0604020202020204" pitchFamily="34" charset="0"/>
                <a:ea typeface="MS Mincho" panose="02020609040205080304" pitchFamily="49" charset="-128"/>
                <a:cs typeface="Times New Roman" panose="02020603050405020304" pitchFamily="18" charset="0"/>
              </a:rPr>
              <a:t>Give the </a:t>
            </a:r>
            <a:r>
              <a:rPr lang="en-AU" sz="3600" b="1" dirty="0">
                <a:effectLst/>
                <a:latin typeface="Arial" panose="020B0604020202020204" pitchFamily="34" charset="0"/>
                <a:ea typeface="MS Mincho" panose="02020609040205080304" pitchFamily="49" charset="-128"/>
                <a:cs typeface="Times New Roman" panose="02020603050405020304" pitchFamily="18" charset="0"/>
              </a:rPr>
              <a:t>order</a:t>
            </a:r>
            <a:r>
              <a:rPr lang="en-AU" sz="3600" dirty="0">
                <a:effectLst/>
                <a:latin typeface="Arial" panose="020B0604020202020204" pitchFamily="34" charset="0"/>
                <a:ea typeface="MS Mincho" panose="02020609040205080304" pitchFamily="49" charset="-128"/>
                <a:cs typeface="Times New Roman" panose="02020603050405020304" pitchFamily="18" charset="0"/>
              </a:rPr>
              <a:t> of each of the following matrices.</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2" name="Picture 21" descr="A number of rows and columns&#10;&#10;AI-generated content may be incorrect.">
            <a:extLst>
              <a:ext uri="{FF2B5EF4-FFF2-40B4-BE49-F238E27FC236}">
                <a16:creationId xmlns:a16="http://schemas.microsoft.com/office/drawing/2014/main" id="{8C4B8ED7-5614-950C-405F-0E988F0AA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051" y="4533900"/>
            <a:ext cx="15617405" cy="3347613"/>
          </a:xfrm>
          <a:prstGeom prst="rect">
            <a:avLst/>
          </a:prstGeom>
        </p:spPr>
      </p:pic>
    </p:spTree>
    <p:extLst>
      <p:ext uri="{BB962C8B-B14F-4D97-AF65-F5344CB8AC3E}">
        <p14:creationId xmlns:p14="http://schemas.microsoft.com/office/powerpoint/2010/main" val="96006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BC15-4888-18E5-9342-5EAA7E77D1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D4E0E7-E37A-38B5-4DA9-33469E59C98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074809C-67B4-9EC6-5ACE-5A58C1F5FCD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23C456F-0F14-E351-4160-31B0CB4B66B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B85691D-8BFD-6AEF-EFE1-BFC22D2F28C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850E362-8CD4-EF36-4A49-3C0C7E7AAC2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A0FE185-9E77-00F0-8CD4-A5F4F570A5B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752C92F-37C5-E4B6-B948-BE6CB939F41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41</a:t>
            </a:r>
          </a:p>
        </p:txBody>
      </p:sp>
      <p:sp>
        <p:nvSpPr>
          <p:cNvPr id="17" name="Freeform 5">
            <a:extLst>
              <a:ext uri="{FF2B5EF4-FFF2-40B4-BE49-F238E27FC236}">
                <a16:creationId xmlns:a16="http://schemas.microsoft.com/office/drawing/2014/main" id="{A2C50847-9A16-3C40-767D-550CBF302EA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404B887C-1E9F-9983-9C35-F5AB1C97307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ACCESS GRAPHS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C82F38E-49F7-B7AF-5DB2-BF7AE84A2E35}"/>
              </a:ext>
            </a:extLst>
          </p:cNvPr>
          <p:cNvSpPr txBox="1"/>
          <p:nvPr/>
        </p:nvSpPr>
        <p:spPr>
          <a:xfrm>
            <a:off x="2176101" y="9525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0263FF40-9A99-ED35-2695-CD0367F3DA9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2EBFDA54-EE4A-F4B6-58D8-8B331EC2026B}"/>
              </a:ext>
            </a:extLst>
          </p:cNvPr>
          <p:cNvSpPr txBox="1"/>
          <p:nvPr/>
        </p:nvSpPr>
        <p:spPr>
          <a:xfrm>
            <a:off x="2341563" y="2272393"/>
            <a:ext cx="12420600" cy="1664815"/>
          </a:xfrm>
          <a:prstGeom prst="rect">
            <a:avLst/>
          </a:prstGeom>
          <a:noFill/>
        </p:spPr>
        <p:txBody>
          <a:bodyPr wrap="square">
            <a:spAutoFit/>
          </a:bodyPr>
          <a:lstStyle/>
          <a:p>
            <a:pPr>
              <a:lnSpc>
                <a:spcPct val="150000"/>
              </a:lnSpc>
              <a:spcAft>
                <a:spcPts val="1000"/>
              </a:spcAft>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Draw an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graph </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represent the below house plan, then turn it into an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adjacency matrix</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75FA0BD-5530-B427-A9D3-96D33169436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89349" y="4282079"/>
            <a:ext cx="4924043" cy="5324770"/>
          </a:xfrm>
          <a:prstGeom prst="rect">
            <a:avLst/>
          </a:prstGeom>
        </p:spPr>
      </p:pic>
    </p:spTree>
    <p:extLst>
      <p:ext uri="{BB962C8B-B14F-4D97-AF65-F5344CB8AC3E}">
        <p14:creationId xmlns:p14="http://schemas.microsoft.com/office/powerpoint/2010/main" val="2765508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E36B-12C4-7E81-D608-AFB7282C6D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A77075-01D4-93E7-0C3F-06A58AA259A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9925985-52AB-E1CF-4CC9-15FE758FA65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718AFAD-2CD9-7FDA-D4F0-1D8CD74E213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24CA825-4560-248F-54AA-C224004692A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90314437-133D-0DF8-E6A1-F4CB8CB7FD64}"/>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C4A5C7B-DCF3-1FD3-14F3-6000C59369A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B05FE08-09DC-2247-7466-5F4F321B9CB6}"/>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from page 42 to 44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F124316D-63D0-619E-22FD-89635EDB6175}"/>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D00B0891-B7F3-4A1B-1F15-3F6CB62153B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1935BC4-B2BB-91D2-DDC9-AB876197130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Freeform 5">
            <a:extLst>
              <a:ext uri="{FF2B5EF4-FFF2-40B4-BE49-F238E27FC236}">
                <a16:creationId xmlns:a16="http://schemas.microsoft.com/office/drawing/2014/main" id="{F27DFD4F-14F9-BB4E-28B0-8F828F5C472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1CBF1584-8E33-9EE0-5CC6-D88B5F803B5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IDENTITY MATRIX</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962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1CE9-0C87-AFFA-7070-006A737273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A4E2B12-F210-3096-392C-8C18BD4F27D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B93A3E9-26E7-EFA1-0EB7-1345496817D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959D312-1448-E0E1-9BE5-1F83AE2CAC2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D7613936-A704-4438-D0D9-C9EC8B330694}"/>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0D074FAE-04ED-A676-4516-02122F090C24}"/>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B4328B2B-50DE-CD3C-D966-D031EF53CC3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C8688D5A-DE4F-E27E-BF82-02AE51ADF62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79B5BF32-E1FF-60DD-3764-871961C9A4D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CB758CD8-DA1B-A9F3-2924-A12D9F789E1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F6916D5-F109-AA26-6AF6-1151414350A1}"/>
              </a:ext>
            </a:extLst>
          </p:cNvPr>
          <p:cNvSpPr txBox="1"/>
          <p:nvPr/>
        </p:nvSpPr>
        <p:spPr>
          <a:xfrm>
            <a:off x="2269659" y="2781300"/>
            <a:ext cx="11201400" cy="688394"/>
          </a:xfrm>
          <a:prstGeom prst="rect">
            <a:avLst/>
          </a:prstGeom>
          <a:noFill/>
        </p:spPr>
        <p:txBody>
          <a:bodyPr wrap="square">
            <a:spAutoFit/>
          </a:bodyPr>
          <a:lstStyle/>
          <a:p>
            <a:pPr lvl="0">
              <a:lnSpc>
                <a:spcPct val="115000"/>
              </a:lnSpc>
              <a:spcAft>
                <a:spcPts val="1000"/>
              </a:spcAft>
            </a:pPr>
            <a:r>
              <a:rPr lang="en-AU" sz="3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Give the </a:t>
            </a: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size</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each of the following matrices.</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descr="A number on a white background&#10;&#10;AI-generated content may be incorrect.">
            <a:extLst>
              <a:ext uri="{FF2B5EF4-FFF2-40B4-BE49-F238E27FC236}">
                <a16:creationId xmlns:a16="http://schemas.microsoft.com/office/drawing/2014/main" id="{5ADE3ABF-6427-5144-5BDA-1B2FA3CCA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929275"/>
            <a:ext cx="13484691" cy="2428450"/>
          </a:xfrm>
          <a:prstGeom prst="rect">
            <a:avLst/>
          </a:prstGeom>
        </p:spPr>
      </p:pic>
      <p:sp>
        <p:nvSpPr>
          <p:cNvPr id="13" name="TextBox 12">
            <a:extLst>
              <a:ext uri="{FF2B5EF4-FFF2-40B4-BE49-F238E27FC236}">
                <a16:creationId xmlns:a16="http://schemas.microsoft.com/office/drawing/2014/main" id="{311637E5-EF91-48E6-DFAD-C9078D9E054E}"/>
              </a:ext>
            </a:extLst>
          </p:cNvPr>
          <p:cNvSpPr txBox="1"/>
          <p:nvPr/>
        </p:nvSpPr>
        <p:spPr>
          <a:xfrm>
            <a:off x="2743200" y="3810000"/>
            <a:ext cx="609600"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p>
        </p:txBody>
      </p:sp>
      <p:sp>
        <p:nvSpPr>
          <p:cNvPr id="15" name="TextBox 14">
            <a:extLst>
              <a:ext uri="{FF2B5EF4-FFF2-40B4-BE49-F238E27FC236}">
                <a16:creationId xmlns:a16="http://schemas.microsoft.com/office/drawing/2014/main" id="{0F08F393-3328-C3D3-FFDE-C5A436E71CBA}"/>
              </a:ext>
            </a:extLst>
          </p:cNvPr>
          <p:cNvSpPr txBox="1"/>
          <p:nvPr/>
        </p:nvSpPr>
        <p:spPr>
          <a:xfrm>
            <a:off x="4572000" y="3848100"/>
            <a:ext cx="609600" cy="646331"/>
          </a:xfrm>
          <a:prstGeom prst="rect">
            <a:avLst/>
          </a:prstGeom>
          <a:noFill/>
        </p:spPr>
        <p:txBody>
          <a:bodyPr wrap="square">
            <a:spAutoFit/>
          </a:bodyPr>
          <a:lstStyle/>
          <a:p>
            <a:r>
              <a:rPr lang="en-AU" sz="36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a:t>
            </a:r>
            <a:r>
              <a:rPr lang="en-AU" sz="3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p>
        </p:txBody>
      </p:sp>
      <p:sp>
        <p:nvSpPr>
          <p:cNvPr id="16" name="TextBox 15">
            <a:extLst>
              <a:ext uri="{FF2B5EF4-FFF2-40B4-BE49-F238E27FC236}">
                <a16:creationId xmlns:a16="http://schemas.microsoft.com/office/drawing/2014/main" id="{AE8486B7-274D-59DE-E28D-F5BE23E9A4A2}"/>
              </a:ext>
            </a:extLst>
          </p:cNvPr>
          <p:cNvSpPr txBox="1"/>
          <p:nvPr/>
        </p:nvSpPr>
        <p:spPr>
          <a:xfrm>
            <a:off x="8077200" y="3809315"/>
            <a:ext cx="609600" cy="646331"/>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p>
        </p:txBody>
      </p:sp>
      <p:sp>
        <p:nvSpPr>
          <p:cNvPr id="18" name="TextBox 17">
            <a:extLst>
              <a:ext uri="{FF2B5EF4-FFF2-40B4-BE49-F238E27FC236}">
                <a16:creationId xmlns:a16="http://schemas.microsoft.com/office/drawing/2014/main" id="{41E7D24B-2712-E70E-2FAD-80999F6A26FD}"/>
              </a:ext>
            </a:extLst>
          </p:cNvPr>
          <p:cNvSpPr txBox="1"/>
          <p:nvPr/>
        </p:nvSpPr>
        <p:spPr>
          <a:xfrm>
            <a:off x="13639800" y="3807261"/>
            <a:ext cx="609600" cy="646331"/>
          </a:xfrm>
          <a:prstGeom prst="rect">
            <a:avLst/>
          </a:prstGeom>
          <a:noFill/>
        </p:spPr>
        <p:txBody>
          <a:bodyPr wrap="square">
            <a:spAutoFit/>
          </a:bodyPr>
          <a:lstStyle/>
          <a:p>
            <a:r>
              <a:rPr lang="en-AU" sz="36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
            </a:r>
            <a:r>
              <a:rPr lang="en-AU" sz="3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24418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CF6C4-9F0C-99A8-C30B-D840F81407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1106311-8B29-54F5-9058-AE7612B8CE1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D2CF1FD-9EF7-B9F2-E934-870D2ED9638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FF0C035-894B-9E04-808E-6F7C7E5FCC0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63C3E256-F1E7-DD4B-88A3-FF32861E25DD}"/>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CEEB5539-E597-43A7-3B96-134520ACE024}"/>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FFA5CD59-D42C-9378-C973-7F2D982968D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F4A5983C-2C27-E69F-0912-78C70235633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E2B8A4B0-D390-FC81-0232-D2C65632FA7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3E0DACE1-61C9-5841-AC4C-C0674A6891B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54F0FD-872E-3BAD-1D9D-BC56A08BD717}"/>
              </a:ext>
            </a:extLst>
          </p:cNvPr>
          <p:cNvSpPr txBox="1"/>
          <p:nvPr/>
        </p:nvSpPr>
        <p:spPr>
          <a:xfrm>
            <a:off x="2066422" y="1859697"/>
            <a:ext cx="15060374" cy="6894131"/>
          </a:xfrm>
          <a:prstGeom prst="rect">
            <a:avLst/>
          </a:prstGeom>
          <a:noFill/>
        </p:spPr>
        <p:txBody>
          <a:bodyPr wrap="square">
            <a:spAutoFit/>
          </a:bodyPr>
          <a:lstStyle/>
          <a:p>
            <a:pPr>
              <a:lnSpc>
                <a:spcPct val="150000"/>
              </a:lnSpc>
            </a:pPr>
            <a:r>
              <a:rPr lang="en-AU" sz="3600" b="1" dirty="0">
                <a:solidFill>
                  <a:srgbClr val="FF0000"/>
                </a:solidFill>
                <a:latin typeface="Arial" panose="020B0604020202020204" pitchFamily="34" charset="0"/>
                <a:cs typeface="Arial" panose="020B0604020202020204" pitchFamily="34" charset="0"/>
              </a:rPr>
              <a:t>2.</a:t>
            </a:r>
            <a:r>
              <a:rPr lang="en-AU" sz="3600" b="1" dirty="0">
                <a:latin typeface="Arial" panose="020B0604020202020204" pitchFamily="34" charset="0"/>
                <a:cs typeface="Arial" panose="020B0604020202020204" pitchFamily="34" charset="0"/>
              </a:rPr>
              <a:t> For the matrix on the right, answer the following:</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a:t>
            </a:r>
            <a:r>
              <a:rPr lang="en-AU" sz="3600" dirty="0">
                <a:effectLst/>
                <a:latin typeface="Arial" panose="020B0604020202020204" pitchFamily="34" charset="0"/>
                <a:ea typeface="Times New Roman" panose="02020603050405020304" pitchFamily="18" charset="0"/>
                <a:cs typeface="Arial" panose="020B0604020202020204" pitchFamily="34" charset="0"/>
              </a:rPr>
              <a:t> What is the size of the matrix?</a:t>
            </a:r>
          </a:p>
          <a:p>
            <a:pPr marL="685800">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lvl="0">
              <a:lnSpc>
                <a:spcPct val="150000"/>
              </a:lnSpc>
              <a:spcAft>
                <a:spcPts val="1000"/>
              </a:spcAft>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b.</a:t>
            </a:r>
            <a:r>
              <a:rPr lang="en-AU" sz="3600" dirty="0">
                <a:effectLst/>
                <a:latin typeface="Arial" panose="020B0604020202020204" pitchFamily="34" charset="0"/>
                <a:ea typeface="Times New Roman" panose="02020603050405020304" pitchFamily="18" charset="0"/>
                <a:cs typeface="Arial" panose="020B0604020202020204" pitchFamily="34" charset="0"/>
              </a:rPr>
              <a:t> What element is in row 2, column 4?</a:t>
            </a:r>
          </a:p>
          <a:p>
            <a:pPr marL="228600">
              <a:lnSpc>
                <a:spcPct val="150000"/>
              </a:lnSpc>
              <a:spcAft>
                <a:spcPts val="1000"/>
              </a:spcAft>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a:t>
            </a:r>
            <a:r>
              <a:rPr lang="en-AU" sz="3600" dirty="0">
                <a:effectLst/>
                <a:latin typeface="Arial" panose="020B0604020202020204" pitchFamily="34" charset="0"/>
                <a:ea typeface="Times New Roman" panose="02020603050405020304" pitchFamily="18" charset="0"/>
                <a:cs typeface="Arial" panose="020B0604020202020204" pitchFamily="34" charset="0"/>
              </a:rPr>
              <a:t> What is the location of the element 2.5?</a:t>
            </a:r>
          </a:p>
          <a:p>
            <a:pPr lvl="0">
              <a:lnSpc>
                <a:spcPct val="150000"/>
              </a:lnSpc>
            </a:pPr>
            <a:endParaRPr lang="en-AU" sz="3600" dirty="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a:t>
            </a:r>
            <a:r>
              <a:rPr lang="en-AU" sz="3600" dirty="0">
                <a:effectLst/>
                <a:latin typeface="Arial" panose="020B0604020202020204" pitchFamily="34" charset="0"/>
                <a:ea typeface="Times New Roman" panose="02020603050405020304" pitchFamily="18" charset="0"/>
                <a:cs typeface="Arial" panose="020B0604020202020204" pitchFamily="34" charset="0"/>
              </a:rPr>
              <a:t> What element is in column 3, row 5?</a:t>
            </a:r>
          </a:p>
        </p:txBody>
      </p:sp>
      <p:pic>
        <p:nvPicPr>
          <p:cNvPr id="17" name="Picture 16">
            <a:extLst>
              <a:ext uri="{FF2B5EF4-FFF2-40B4-BE49-F238E27FC236}">
                <a16:creationId xmlns:a16="http://schemas.microsoft.com/office/drawing/2014/main" id="{8693D39D-3458-1E08-3CC6-D7775D609578}"/>
              </a:ext>
            </a:extLst>
          </p:cNvPr>
          <p:cNvPicPr>
            <a:picLocks noChangeAspect="1"/>
          </p:cNvPicPr>
          <p:nvPr/>
        </p:nvPicPr>
        <p:blipFill>
          <a:blip r:embed="rId4"/>
          <a:stretch>
            <a:fillRect/>
          </a:stretch>
        </p:blipFill>
        <p:spPr>
          <a:xfrm>
            <a:off x="12192000" y="3688180"/>
            <a:ext cx="5869364" cy="3886200"/>
          </a:xfrm>
          <a:prstGeom prst="rect">
            <a:avLst/>
          </a:prstGeom>
        </p:spPr>
      </p:pic>
    </p:spTree>
    <p:extLst>
      <p:ext uri="{BB962C8B-B14F-4D97-AF65-F5344CB8AC3E}">
        <p14:creationId xmlns:p14="http://schemas.microsoft.com/office/powerpoint/2010/main" val="105454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4182D-79A9-EAC7-A326-9E2FED404F1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9EEBC8-58E8-E2EB-5E75-C7DA2C0AB2F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6F03F0C-215F-600E-5518-FC79080BFB5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018999B-F290-FAA1-C310-DD99DD20E1B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6A646B7A-81B6-EC24-023D-DA0FBE45C40E}"/>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C0DA235F-2B16-5A3E-928C-E292BD14FCAE}"/>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9811A131-6C33-EDF6-A5CF-36E23B3B152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0380326D-B341-15A4-1DB9-E9F0EE20268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18</a:t>
            </a:r>
          </a:p>
        </p:txBody>
      </p:sp>
      <p:sp>
        <p:nvSpPr>
          <p:cNvPr id="24" name="Freeform 5">
            <a:extLst>
              <a:ext uri="{FF2B5EF4-FFF2-40B4-BE49-F238E27FC236}">
                <a16:creationId xmlns:a16="http://schemas.microsoft.com/office/drawing/2014/main" id="{AE1F5715-06A6-56E7-80DB-04B058AA9C6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449730E1-7740-D24B-5F5A-DA21ECDB2A9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MATRICES DEFINITIONS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256846-15B3-F9D4-B74F-3936AE7B7D18}"/>
              </a:ext>
            </a:extLst>
          </p:cNvPr>
          <p:cNvSpPr txBox="1"/>
          <p:nvPr/>
        </p:nvSpPr>
        <p:spPr>
          <a:xfrm>
            <a:off x="2429218" y="2189354"/>
            <a:ext cx="14334782" cy="5763629"/>
          </a:xfrm>
          <a:prstGeom prst="rect">
            <a:avLst/>
          </a:prstGeom>
          <a:noFill/>
        </p:spPr>
        <p:txBody>
          <a:bodyPr wrap="square">
            <a:spAutoFit/>
          </a:bodyPr>
          <a:lstStyle/>
          <a:p>
            <a:pPr lvl="0">
              <a:lnSpc>
                <a:spcPct val="115000"/>
              </a:lnSpc>
              <a:spcBef>
                <a:spcPts val="800"/>
              </a:spcBef>
              <a:spcAft>
                <a:spcPts val="400"/>
              </a:spcAft>
            </a:pPr>
            <a:r>
              <a:rPr lang="en-AU" sz="3600" b="1" dirty="0">
                <a:solidFill>
                  <a:srgbClr val="FF0000"/>
                </a:solidFill>
                <a:effectLst/>
                <a:latin typeface="Arial" panose="020B0604020202020204" pitchFamily="34" charset="0"/>
                <a:ea typeface="MS Gothic" panose="020B0609070205080204" pitchFamily="49" charset="-128"/>
                <a:cs typeface="Times New Roman" panose="02020603050405020304" pitchFamily="18" charset="0"/>
              </a:rPr>
              <a:t>3.</a:t>
            </a:r>
            <a:r>
              <a:rPr lang="en-AU" sz="36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 fitness centre offers five different classes: </a:t>
            </a:r>
          </a:p>
          <a:p>
            <a:pPr lvl="0">
              <a:lnSpc>
                <a:spcPct val="115000"/>
              </a:lnSpc>
              <a:spcBef>
                <a:spcPts val="800"/>
              </a:spcBef>
              <a:spcAft>
                <a:spcPts val="400"/>
              </a:spcAft>
            </a:pPr>
            <a:r>
              <a:rPr lang="en-AU" sz="36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t>
            </a:r>
            <a:r>
              <a:rPr lang="en-AU" sz="3600" b="1" dirty="0">
                <a:solidFill>
                  <a:srgbClr val="28466A"/>
                </a:solidFill>
                <a:effectLst/>
                <a:latin typeface="Arial" panose="020B0604020202020204" pitchFamily="34" charset="0"/>
                <a:ea typeface="MS Gothic" panose="020B0609070205080204" pitchFamily="49" charset="-128"/>
                <a:cs typeface="Times New Roman" panose="02020603050405020304" pitchFamily="18" charset="0"/>
              </a:rPr>
              <a:t>yoga, </a:t>
            </a:r>
            <a:r>
              <a:rPr lang="en-AU" sz="3600" b="1" dirty="0" err="1">
                <a:solidFill>
                  <a:srgbClr val="28466A"/>
                </a:solidFill>
                <a:effectLst/>
                <a:latin typeface="Arial" panose="020B0604020202020204" pitchFamily="34" charset="0"/>
                <a:ea typeface="MS Gothic" panose="020B0609070205080204" pitchFamily="49" charset="-128"/>
                <a:cs typeface="Times New Roman" panose="02020603050405020304" pitchFamily="18" charset="0"/>
              </a:rPr>
              <a:t>pilates</a:t>
            </a:r>
            <a:r>
              <a:rPr lang="en-AU" sz="3600" b="1" dirty="0">
                <a:solidFill>
                  <a:srgbClr val="28466A"/>
                </a:solidFill>
                <a:effectLst/>
                <a:latin typeface="Arial" panose="020B0604020202020204" pitchFamily="34" charset="0"/>
                <a:ea typeface="MS Gothic" panose="020B0609070205080204" pitchFamily="49" charset="-128"/>
                <a:cs typeface="Times New Roman" panose="02020603050405020304" pitchFamily="18" charset="0"/>
              </a:rPr>
              <a:t>, spin, </a:t>
            </a:r>
            <a:r>
              <a:rPr lang="en-AU" sz="3600" b="1" dirty="0" err="1">
                <a:solidFill>
                  <a:srgbClr val="28466A"/>
                </a:solidFill>
                <a:effectLst/>
                <a:latin typeface="Arial" panose="020B0604020202020204" pitchFamily="34" charset="0"/>
                <a:ea typeface="MS Gothic" panose="020B0609070205080204" pitchFamily="49" charset="-128"/>
                <a:cs typeface="Times New Roman" panose="02020603050405020304" pitchFamily="18" charset="0"/>
              </a:rPr>
              <a:t>zumba</a:t>
            </a:r>
            <a:r>
              <a:rPr lang="en-AU" sz="3600" b="1" dirty="0">
                <a:solidFill>
                  <a:srgbClr val="28466A"/>
                </a:solidFill>
                <a:effectLst/>
                <a:latin typeface="Arial" panose="020B0604020202020204" pitchFamily="34" charset="0"/>
                <a:ea typeface="MS Gothic" panose="020B0609070205080204" pitchFamily="49" charset="-128"/>
                <a:cs typeface="Times New Roman" panose="02020603050405020304" pitchFamily="18" charset="0"/>
              </a:rPr>
              <a:t>, and boxing. </a:t>
            </a:r>
          </a:p>
          <a:p>
            <a:pPr lvl="0">
              <a:lnSpc>
                <a:spcPct val="115000"/>
              </a:lnSpc>
              <a:spcBef>
                <a:spcPts val="800"/>
              </a:spcBef>
              <a:spcAft>
                <a:spcPts val="400"/>
              </a:spcAft>
            </a:pPr>
            <a:r>
              <a:rPr lang="en-AU" sz="36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There are two gym instructors (Anthony and Benedict) who take these classes. </a:t>
            </a:r>
          </a:p>
          <a:p>
            <a:pPr lvl="0">
              <a:lnSpc>
                <a:spcPct val="115000"/>
              </a:lnSpc>
              <a:spcBef>
                <a:spcPts val="800"/>
              </a:spcBef>
              <a:spcAft>
                <a:spcPts val="400"/>
              </a:spcAft>
            </a:pPr>
            <a:r>
              <a:rPr lang="en-AU" sz="36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Anthony teaches 4 yoga classes, 2 Pilates classes, 8 spin classes, 3 Zumba classes, and 10 boxing classes. </a:t>
            </a:r>
          </a:p>
          <a:p>
            <a:pPr lvl="0">
              <a:lnSpc>
                <a:spcPct val="115000"/>
              </a:lnSpc>
              <a:spcBef>
                <a:spcPts val="800"/>
              </a:spcBef>
              <a:spcAft>
                <a:spcPts val="400"/>
              </a:spcAft>
            </a:pPr>
            <a:r>
              <a:rPr lang="en-AU" sz="36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Benedict teaches 7 yoga classes, 2 Pilates classes, 5 spin classes, 1 Zumba class and 6 boxing classes. </a:t>
            </a:r>
            <a:endParaRPr lang="en-AU" sz="360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p:txBody>
      </p:sp>
      <p:pic>
        <p:nvPicPr>
          <p:cNvPr id="10" name="Picture 9" descr="A cartoon of a gym&#10;&#10;AI-generated content may be incorrect.">
            <a:extLst>
              <a:ext uri="{FF2B5EF4-FFF2-40B4-BE49-F238E27FC236}">
                <a16:creationId xmlns:a16="http://schemas.microsoft.com/office/drawing/2014/main" id="{A65B3F66-0B99-1189-EB7B-95DB862F8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9" y="8805640"/>
            <a:ext cx="1409383" cy="1371583"/>
          </a:xfrm>
          <a:prstGeom prst="rect">
            <a:avLst/>
          </a:prstGeom>
        </p:spPr>
      </p:pic>
    </p:spTree>
    <p:extLst>
      <p:ext uri="{BB962C8B-B14F-4D97-AF65-F5344CB8AC3E}">
        <p14:creationId xmlns:p14="http://schemas.microsoft.com/office/powerpoint/2010/main" val="2487774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10309</TotalTime>
  <Words>2641</Words>
  <Application>Microsoft Macintosh PowerPoint</Application>
  <PresentationFormat>Custom</PresentationFormat>
  <Paragraphs>504</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Now</vt:lpstr>
      <vt:lpstr>Arial</vt:lpstr>
      <vt:lpstr>Aptos</vt:lpstr>
      <vt:lpstr>Calibri</vt:lpstr>
      <vt:lpstr>Calistoga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2025-12-11T10:07:23Z</dcterms:modified>
  <dc:identifier>DAG45X4aSaM</dc:identifier>
</cp:coreProperties>
</file>