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275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47" r:id="rId46"/>
    <p:sldId id="448" r:id="rId47"/>
    <p:sldId id="449" r:id="rId48"/>
    <p:sldId id="450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479" r:id="rId77"/>
    <p:sldId id="480" r:id="rId78"/>
  </p:sldIdLst>
  <p:sldSz cx="18288000" cy="10287000"/>
  <p:notesSz cx="6858000" cy="9144000"/>
  <p:embeddedFontLst>
    <p:embeddedFont>
      <p:font typeface="Calistoga" pitchFamily="2" charset="77"/>
      <p:regular r:id="rId79"/>
    </p:embeddedFont>
    <p:embeddedFont>
      <p:font typeface="Cambria Math" panose="02040503050406030204" pitchFamily="18" charset="0"/>
      <p:regular r:id="rId80"/>
    </p:embeddedFont>
    <p:embeddedFont>
      <p:font typeface="Now" pitchFamily="2" charset="77"/>
      <p:regular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B5EAF-8790-2B47-8B5F-A7D09B10C5A1}" v="330" dt="2026-01-05T22:14:24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493" autoAdjust="0"/>
  </p:normalViewPr>
  <p:slideViewPr>
    <p:cSldViewPr>
      <p:cViewPr varScale="1">
        <p:scale>
          <a:sx n="64" d="100"/>
          <a:sy n="64" d="100"/>
        </p:scale>
        <p:origin x="176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ertram" userId="ae65e3095411f4f6" providerId="LiveId" clId="{B5FB1D19-3686-5864-8406-9C86D14C8DC2}"/>
    <pc:docChg chg="undo redo custSel addSld delSld modSld sldOrd">
      <pc:chgData name="Jessica Bertram" userId="ae65e3095411f4f6" providerId="LiveId" clId="{B5FB1D19-3686-5864-8406-9C86D14C8DC2}" dt="2026-01-05T22:14:31.711" v="18088" actId="14100"/>
      <pc:docMkLst>
        <pc:docMk/>
      </pc:docMkLst>
      <pc:sldChg chg="addSp delSp modSp mod">
        <pc:chgData name="Jessica Bertram" userId="ae65e3095411f4f6" providerId="LiveId" clId="{B5FB1D19-3686-5864-8406-9C86D14C8DC2}" dt="2025-12-11T10:17:18.096" v="15427" actId="20577"/>
        <pc:sldMkLst>
          <pc:docMk/>
          <pc:sldMk cId="0" sldId="256"/>
        </pc:sldMkLst>
        <pc:spChg chg="add mod">
          <ac:chgData name="Jessica Bertram" userId="ae65e3095411f4f6" providerId="LiveId" clId="{B5FB1D19-3686-5864-8406-9C86D14C8DC2}" dt="2025-12-11T10:17:18.096" v="15427" actId="20577"/>
          <ac:spMkLst>
            <pc:docMk/>
            <pc:sldMk cId="0" sldId="256"/>
            <ac:spMk id="9" creationId="{70FA818A-C2A8-5A90-0738-50743ED1561B}"/>
          </ac:spMkLst>
        </pc:spChg>
      </pc:sldChg>
      <pc:sldChg chg="addSp delSp modSp add mod">
        <pc:chgData name="Jessica Bertram" userId="ae65e3095411f4f6" providerId="LiveId" clId="{B5FB1D19-3686-5864-8406-9C86D14C8DC2}" dt="2025-12-11T10:19:06.800" v="15460" actId="113"/>
        <pc:sldMkLst>
          <pc:docMk/>
          <pc:sldMk cId="484745995" sldId="257"/>
        </pc:sldMkLst>
        <pc:spChg chg="mod">
          <ac:chgData name="Jessica Bertram" userId="ae65e3095411f4f6" providerId="LiveId" clId="{B5FB1D19-3686-5864-8406-9C86D14C8DC2}" dt="2025-12-11T10:17:31.768" v="15433" actId="20577"/>
          <ac:spMkLst>
            <pc:docMk/>
            <pc:sldMk cId="484745995" sldId="257"/>
            <ac:spMk id="7" creationId="{A08EE15B-5A6B-271C-7294-DD9369002916}"/>
          </ac:spMkLst>
        </pc:spChg>
        <pc:spChg chg="add mod">
          <ac:chgData name="Jessica Bertram" userId="ae65e3095411f4f6" providerId="LiveId" clId="{B5FB1D19-3686-5864-8406-9C86D14C8DC2}" dt="2025-12-11T10:19:00.854" v="15458" actId="1076"/>
          <ac:spMkLst>
            <pc:docMk/>
            <pc:sldMk cId="484745995" sldId="257"/>
            <ac:spMk id="10" creationId="{4AE4F681-3DCC-E187-98E9-5C87E746A9A6}"/>
          </ac:spMkLst>
        </pc:spChg>
        <pc:graphicFrameChg chg="add mod modGraphic">
          <ac:chgData name="Jessica Bertram" userId="ae65e3095411f4f6" providerId="LiveId" clId="{B5FB1D19-3686-5864-8406-9C86D14C8DC2}" dt="2025-12-11T10:19:06.800" v="15460" actId="113"/>
          <ac:graphicFrameMkLst>
            <pc:docMk/>
            <pc:sldMk cId="484745995" sldId="257"/>
            <ac:graphicFrameMk id="11" creationId="{406D79D6-02A6-0549-D926-C4F28D0BE408}"/>
          </ac:graphicFrameMkLst>
        </pc:graphicFrameChg>
        <pc:picChg chg="add mod">
          <ac:chgData name="Jessica Bertram" userId="ae65e3095411f4f6" providerId="LiveId" clId="{B5FB1D19-3686-5864-8406-9C86D14C8DC2}" dt="2025-12-11T10:17:35.637" v="15435" actId="14100"/>
          <ac:picMkLst>
            <pc:docMk/>
            <pc:sldMk cId="484745995" sldId="257"/>
            <ac:picMk id="6" creationId="{0200A2E7-1ECB-94DD-E967-FEE1895D5E51}"/>
          </ac:picMkLst>
        </pc:picChg>
      </pc:sldChg>
      <pc:sldChg chg="addSp delSp modSp add mod ord">
        <pc:chgData name="Jessica Bertram" userId="ae65e3095411f4f6" providerId="LiveId" clId="{B5FB1D19-3686-5864-8406-9C86D14C8DC2}" dt="2025-12-11T10:39:34.403" v="16062" actId="20577"/>
        <pc:sldMkLst>
          <pc:docMk/>
          <pc:sldMk cId="3340661276" sldId="275"/>
        </pc:sldMkLst>
        <pc:spChg chg="add mod">
          <ac:chgData name="Jessica Bertram" userId="ae65e3095411f4f6" providerId="LiveId" clId="{B5FB1D19-3686-5864-8406-9C86D14C8DC2}" dt="2025-12-11T10:38:28.260" v="16022"/>
          <ac:spMkLst>
            <pc:docMk/>
            <pc:sldMk cId="3340661276" sldId="275"/>
            <ac:spMk id="6" creationId="{4BE60279-2514-118C-6231-92CEE2FCCA8E}"/>
          </ac:spMkLst>
        </pc:spChg>
        <pc:spChg chg="mod">
          <ac:chgData name="Jessica Bertram" userId="ae65e3095411f4f6" providerId="LiveId" clId="{B5FB1D19-3686-5864-8406-9C86D14C8DC2}" dt="2025-12-11T10:39:34.403" v="16062" actId="20577"/>
          <ac:spMkLst>
            <pc:docMk/>
            <pc:sldMk cId="3340661276" sldId="275"/>
            <ac:spMk id="11" creationId="{2CDCEEA7-4982-A962-C670-2E75188F5BB3}"/>
          </ac:spMkLst>
        </pc:spChg>
        <pc:spChg chg="add mod">
          <ac:chgData name="Jessica Bertram" userId="ae65e3095411f4f6" providerId="LiveId" clId="{B5FB1D19-3686-5864-8406-9C86D14C8DC2}" dt="2025-12-11T10:38:58.993" v="16059" actId="20577"/>
          <ac:spMkLst>
            <pc:docMk/>
            <pc:sldMk cId="3340661276" sldId="275"/>
            <ac:spMk id="14" creationId="{F8B7C847-0E15-5DB0-3331-48E7CF096BE4}"/>
          </ac:spMkLst>
        </pc:spChg>
        <pc:picChg chg="add mod">
          <ac:chgData name="Jessica Bertram" userId="ae65e3095411f4f6" providerId="LiveId" clId="{B5FB1D19-3686-5864-8406-9C86D14C8DC2}" dt="2025-12-11T10:38:52.121" v="16058" actId="1036"/>
          <ac:picMkLst>
            <pc:docMk/>
            <pc:sldMk cId="3340661276" sldId="275"/>
            <ac:picMk id="9" creationId="{152154D2-8B53-2FF1-5274-CB55E87C417E}"/>
          </ac:picMkLst>
        </pc:picChg>
      </pc:sldChg>
      <pc:sldChg chg="addSp delSp modSp add mod">
        <pc:chgData name="Jessica Bertram" userId="ae65e3095411f4f6" providerId="LiveId" clId="{B5FB1D19-3686-5864-8406-9C86D14C8DC2}" dt="2025-12-11T10:21:36.721" v="15545" actId="1076"/>
        <pc:sldMkLst>
          <pc:docMk/>
          <pc:sldMk cId="2363052007" sldId="406"/>
        </pc:sldMkLst>
        <pc:spChg chg="add mod">
          <ac:chgData name="Jessica Bertram" userId="ae65e3095411f4f6" providerId="LiveId" clId="{B5FB1D19-3686-5864-8406-9C86D14C8DC2}" dt="2025-12-11T10:19:53.010" v="15492" actId="20577"/>
          <ac:spMkLst>
            <pc:docMk/>
            <pc:sldMk cId="2363052007" sldId="406"/>
            <ac:spMk id="9" creationId="{6031C909-1BFA-FA39-36B6-8D4D2436C025}"/>
          </ac:spMkLst>
        </pc:spChg>
        <pc:spChg chg="add mod">
          <ac:chgData name="Jessica Bertram" userId="ae65e3095411f4f6" providerId="LiveId" clId="{B5FB1D19-3686-5864-8406-9C86D14C8DC2}" dt="2025-12-11T10:21:36.721" v="15545" actId="1076"/>
          <ac:spMkLst>
            <pc:docMk/>
            <pc:sldMk cId="2363052007" sldId="406"/>
            <ac:spMk id="13" creationId="{BE49890F-09A5-A3E5-F4C1-79D5D0119262}"/>
          </ac:spMkLst>
        </pc:spChg>
      </pc:sldChg>
      <pc:sldChg chg="addSp delSp modSp add mod">
        <pc:chgData name="Jessica Bertram" userId="ae65e3095411f4f6" providerId="LiveId" clId="{B5FB1D19-3686-5864-8406-9C86D14C8DC2}" dt="2025-12-11T10:23:00.833" v="15591" actId="478"/>
        <pc:sldMkLst>
          <pc:docMk/>
          <pc:sldMk cId="2103523191" sldId="407"/>
        </pc:sldMkLst>
        <pc:spChg chg="mod">
          <ac:chgData name="Jessica Bertram" userId="ae65e3095411f4f6" providerId="LiveId" clId="{B5FB1D19-3686-5864-8406-9C86D14C8DC2}" dt="2025-12-11T10:22:07.311" v="15581" actId="20577"/>
          <ac:spMkLst>
            <pc:docMk/>
            <pc:sldMk cId="2103523191" sldId="407"/>
            <ac:spMk id="7" creationId="{969DCB6A-0ECB-F926-F7B0-D8B68C45038F}"/>
          </ac:spMkLst>
        </pc:spChg>
        <pc:spChg chg="mod">
          <ac:chgData name="Jessica Bertram" userId="ae65e3095411f4f6" providerId="LiveId" clId="{B5FB1D19-3686-5864-8406-9C86D14C8DC2}" dt="2025-12-11T10:21:57.063" v="15579" actId="20577"/>
          <ac:spMkLst>
            <pc:docMk/>
            <pc:sldMk cId="2103523191" sldId="407"/>
            <ac:spMk id="9" creationId="{E16A3609-7995-5D70-E74A-E5032399D153}"/>
          </ac:spMkLst>
        </pc:spChg>
        <pc:picChg chg="add mod">
          <ac:chgData name="Jessica Bertram" userId="ae65e3095411f4f6" providerId="LiveId" clId="{B5FB1D19-3686-5864-8406-9C86D14C8DC2}" dt="2025-12-11T10:22:34.288" v="15588" actId="1076"/>
          <ac:picMkLst>
            <pc:docMk/>
            <pc:sldMk cId="2103523191" sldId="407"/>
            <ac:picMk id="6" creationId="{855A502F-40DE-4ECD-249D-4EA2504F2353}"/>
          </ac:picMkLst>
        </pc:picChg>
      </pc:sldChg>
      <pc:sldChg chg="delSp modSp add mod">
        <pc:chgData name="Jessica Bertram" userId="ae65e3095411f4f6" providerId="LiveId" clId="{B5FB1D19-3686-5864-8406-9C86D14C8DC2}" dt="2025-12-11T10:23:08.938" v="15595" actId="1076"/>
        <pc:sldMkLst>
          <pc:docMk/>
          <pc:sldMk cId="120403414" sldId="408"/>
        </pc:sldMkLst>
        <pc:picChg chg="mod">
          <ac:chgData name="Jessica Bertram" userId="ae65e3095411f4f6" providerId="LiveId" clId="{B5FB1D19-3686-5864-8406-9C86D14C8DC2}" dt="2025-12-11T10:23:08.938" v="15595" actId="1076"/>
          <ac:picMkLst>
            <pc:docMk/>
            <pc:sldMk cId="120403414" sldId="408"/>
            <ac:picMk id="10" creationId="{C1B7F8E4-EA04-F6CA-12D8-1235F98EADD9}"/>
          </ac:picMkLst>
        </pc:picChg>
      </pc:sldChg>
      <pc:sldChg chg="addSp delSp modSp add mod">
        <pc:chgData name="Jessica Bertram" userId="ae65e3095411f4f6" providerId="LiveId" clId="{B5FB1D19-3686-5864-8406-9C86D14C8DC2}" dt="2025-12-11T10:25:24.689" v="15665" actId="1076"/>
        <pc:sldMkLst>
          <pc:docMk/>
          <pc:sldMk cId="31315544" sldId="409"/>
        </pc:sldMkLst>
        <pc:spChg chg="add mod">
          <ac:chgData name="Jessica Bertram" userId="ae65e3095411f4f6" providerId="LiveId" clId="{B5FB1D19-3686-5864-8406-9C86D14C8DC2}" dt="2025-12-11T10:23:59.704" v="15609" actId="1076"/>
          <ac:spMkLst>
            <pc:docMk/>
            <pc:sldMk cId="31315544" sldId="409"/>
            <ac:spMk id="8" creationId="{C092F498-024B-B9CA-66EC-FA20150A5F50}"/>
          </ac:spMkLst>
        </pc:spChg>
        <pc:spChg chg="add mod">
          <ac:chgData name="Jessica Bertram" userId="ae65e3095411f4f6" providerId="LiveId" clId="{B5FB1D19-3686-5864-8406-9C86D14C8DC2}" dt="2025-12-11T10:24:12.388" v="15638" actId="20577"/>
          <ac:spMkLst>
            <pc:docMk/>
            <pc:sldMk cId="31315544" sldId="409"/>
            <ac:spMk id="11" creationId="{79405E8F-D0A7-7C33-5E81-4716BE1E7B1A}"/>
          </ac:spMkLst>
        </pc:spChg>
        <pc:graphicFrameChg chg="add mod modGraphic">
          <ac:chgData name="Jessica Bertram" userId="ae65e3095411f4f6" providerId="LiveId" clId="{B5FB1D19-3686-5864-8406-9C86D14C8DC2}" dt="2025-12-11T10:25:24.689" v="15665" actId="1076"/>
          <ac:graphicFrameMkLst>
            <pc:docMk/>
            <pc:sldMk cId="31315544" sldId="409"/>
            <ac:graphicFrameMk id="12" creationId="{96B1BD42-A3E1-5AA6-9A30-1837766B4C8F}"/>
          </ac:graphicFrameMkLst>
        </pc:graphicFrameChg>
        <pc:picChg chg="add mod">
          <ac:chgData name="Jessica Bertram" userId="ae65e3095411f4f6" providerId="LiveId" clId="{B5FB1D19-3686-5864-8406-9C86D14C8DC2}" dt="2025-12-11T10:23:30.170" v="15601" actId="14100"/>
          <ac:picMkLst>
            <pc:docMk/>
            <pc:sldMk cId="31315544" sldId="409"/>
            <ac:picMk id="5" creationId="{C242E9AF-28B8-C623-2ECB-23D6A96A098E}"/>
          </ac:picMkLst>
        </pc:picChg>
      </pc:sldChg>
      <pc:sldChg chg="addSp delSp modSp add mod">
        <pc:chgData name="Jessica Bertram" userId="ae65e3095411f4f6" providerId="LiveId" clId="{B5FB1D19-3686-5864-8406-9C86D14C8DC2}" dt="2026-01-05T22:14:31.711" v="18088" actId="14100"/>
        <pc:sldMkLst>
          <pc:docMk/>
          <pc:sldMk cId="1164516260" sldId="410"/>
        </pc:sldMkLst>
        <pc:spChg chg="mod">
          <ac:chgData name="Jessica Bertram" userId="ae65e3095411f4f6" providerId="LiveId" clId="{B5FB1D19-3686-5864-8406-9C86D14C8DC2}" dt="2025-12-11T10:25:58.284" v="15680" actId="20577"/>
          <ac:spMkLst>
            <pc:docMk/>
            <pc:sldMk cId="1164516260" sldId="410"/>
            <ac:spMk id="7" creationId="{23BE76E9-8001-0286-5A5B-1347CB1720CF}"/>
          </ac:spMkLst>
        </pc:spChg>
        <pc:spChg chg="del mod">
          <ac:chgData name="Jessica Bertram" userId="ae65e3095411f4f6" providerId="LiveId" clId="{B5FB1D19-3686-5864-8406-9C86D14C8DC2}" dt="2026-01-05T22:14:24.024" v="18085" actId="478"/>
          <ac:spMkLst>
            <pc:docMk/>
            <pc:sldMk cId="1164516260" sldId="410"/>
            <ac:spMk id="9" creationId="{41A2291C-033D-593E-FA0B-BC23943BC4DC}"/>
          </ac:spMkLst>
        </pc:spChg>
        <pc:spChg chg="add mod">
          <ac:chgData name="Jessica Bertram" userId="ae65e3095411f4f6" providerId="LiveId" clId="{B5FB1D19-3686-5864-8406-9C86D14C8DC2}" dt="2026-01-05T22:14:21.356" v="18084" actId="1036"/>
          <ac:spMkLst>
            <pc:docMk/>
            <pc:sldMk cId="1164516260" sldId="410"/>
            <ac:spMk id="14" creationId="{EAE9B69F-34B9-ACE2-6DA2-8721CDB99D1B}"/>
          </ac:spMkLst>
        </pc:spChg>
        <pc:spChg chg="add mod">
          <ac:chgData name="Jessica Bertram" userId="ae65e3095411f4f6" providerId="LiveId" clId="{B5FB1D19-3686-5864-8406-9C86D14C8DC2}" dt="2026-01-05T22:14:12.107" v="18064" actId="1036"/>
          <ac:spMkLst>
            <pc:docMk/>
            <pc:sldMk cId="1164516260" sldId="410"/>
            <ac:spMk id="19" creationId="{5D64949D-E2FA-AB58-AD5E-B7A2EBC8DC87}"/>
          </ac:spMkLst>
        </pc:spChg>
        <pc:graphicFrameChg chg="add mod modGraphic">
          <ac:chgData name="Jessica Bertram" userId="ae65e3095411f4f6" providerId="LiveId" clId="{B5FB1D19-3686-5864-8406-9C86D14C8DC2}" dt="2026-01-05T22:14:17.389" v="18075" actId="1036"/>
          <ac:graphicFrameMkLst>
            <pc:docMk/>
            <pc:sldMk cId="1164516260" sldId="410"/>
            <ac:graphicFrameMk id="15" creationId="{29F5C345-9FFE-A14B-313E-6AC871052859}"/>
          </ac:graphicFrameMkLst>
        </pc:graphicFrameChg>
        <pc:picChg chg="add mod">
          <ac:chgData name="Jessica Bertram" userId="ae65e3095411f4f6" providerId="LiveId" clId="{B5FB1D19-3686-5864-8406-9C86D14C8DC2}" dt="2026-01-05T22:14:31.711" v="18088" actId="14100"/>
          <ac:picMkLst>
            <pc:docMk/>
            <pc:sldMk cId="1164516260" sldId="410"/>
            <ac:picMk id="5" creationId="{D20860DF-DC91-884D-7277-A0C8028D6B55}"/>
          </ac:picMkLst>
        </pc:picChg>
      </pc:sldChg>
      <pc:sldChg chg="addSp delSp modSp add mod">
        <pc:chgData name="Jessica Bertram" userId="ae65e3095411f4f6" providerId="LiveId" clId="{B5FB1D19-3686-5864-8406-9C86D14C8DC2}" dt="2025-12-11T10:29:53.558" v="15749" actId="478"/>
        <pc:sldMkLst>
          <pc:docMk/>
          <pc:sldMk cId="4132230596" sldId="411"/>
        </pc:sldMkLst>
        <pc:spChg chg="add mod">
          <ac:chgData name="Jessica Bertram" userId="ae65e3095411f4f6" providerId="LiveId" clId="{B5FB1D19-3686-5864-8406-9C86D14C8DC2}" dt="2025-12-11T10:28:49.807" v="15731" actId="14100"/>
          <ac:spMkLst>
            <pc:docMk/>
            <pc:sldMk cId="4132230596" sldId="411"/>
            <ac:spMk id="8" creationId="{F4272FE4-A7C0-B8AC-9533-219410780C41}"/>
          </ac:spMkLst>
        </pc:spChg>
        <pc:graphicFrameChg chg="add mod modGraphic">
          <ac:chgData name="Jessica Bertram" userId="ae65e3095411f4f6" providerId="LiveId" clId="{B5FB1D19-3686-5864-8406-9C86D14C8DC2}" dt="2025-12-11T10:29:26.123" v="15746" actId="1076"/>
          <ac:graphicFrameMkLst>
            <pc:docMk/>
            <pc:sldMk cId="4132230596" sldId="411"/>
            <ac:graphicFrameMk id="5" creationId="{0766EBAB-0F05-75E7-7B6F-0B3502DB2B7C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1T10:30:28.511" v="15788" actId="1076"/>
        <pc:sldMkLst>
          <pc:docMk/>
          <pc:sldMk cId="406259651" sldId="412"/>
        </pc:sldMkLst>
        <pc:spChg chg="add mod">
          <ac:chgData name="Jessica Bertram" userId="ae65e3095411f4f6" providerId="LiveId" clId="{B5FB1D19-3686-5864-8406-9C86D14C8DC2}" dt="2025-12-11T10:30:26.228" v="15787" actId="1076"/>
          <ac:spMkLst>
            <pc:docMk/>
            <pc:sldMk cId="406259651" sldId="412"/>
            <ac:spMk id="10" creationId="{B75C058F-6839-9137-F35B-C25B67FD90BA}"/>
          </ac:spMkLst>
        </pc:spChg>
        <pc:picChg chg="mod">
          <ac:chgData name="Jessica Bertram" userId="ae65e3095411f4f6" providerId="LiveId" clId="{B5FB1D19-3686-5864-8406-9C86D14C8DC2}" dt="2025-12-11T10:30:28.511" v="15788" actId="1076"/>
          <ac:picMkLst>
            <pc:docMk/>
            <pc:sldMk cId="406259651" sldId="412"/>
            <ac:picMk id="11" creationId="{AFAC7C70-F10E-64B9-4AD4-24B0B5A74D59}"/>
          </ac:picMkLst>
        </pc:picChg>
      </pc:sldChg>
      <pc:sldChg chg="addSp delSp modSp add mod">
        <pc:chgData name="Jessica Bertram" userId="ae65e3095411f4f6" providerId="LiveId" clId="{B5FB1D19-3686-5864-8406-9C86D14C8DC2}" dt="2025-12-11T10:34:47.590" v="15904"/>
        <pc:sldMkLst>
          <pc:docMk/>
          <pc:sldMk cId="557882364" sldId="413"/>
        </pc:sldMkLst>
        <pc:spChg chg="mod">
          <ac:chgData name="Jessica Bertram" userId="ae65e3095411f4f6" providerId="LiveId" clId="{B5FB1D19-3686-5864-8406-9C86D14C8DC2}" dt="2025-12-11T10:30:55.648" v="15792" actId="20577"/>
          <ac:spMkLst>
            <pc:docMk/>
            <pc:sldMk cId="557882364" sldId="413"/>
            <ac:spMk id="7" creationId="{8C199060-9CEE-0E5C-37DA-771EBFB108A3}"/>
          </ac:spMkLst>
        </pc:spChg>
        <pc:spChg chg="add del mod">
          <ac:chgData name="Jessica Bertram" userId="ae65e3095411f4f6" providerId="LiveId" clId="{B5FB1D19-3686-5864-8406-9C86D14C8DC2}" dt="2025-12-11T10:31:38.944" v="15817" actId="1076"/>
          <ac:spMkLst>
            <pc:docMk/>
            <pc:sldMk cId="557882364" sldId="413"/>
            <ac:spMk id="8" creationId="{0E2C4513-3A2E-1AF4-A8D6-C3C5C3B3DB8D}"/>
          </ac:spMkLst>
        </pc:spChg>
        <pc:spChg chg="add mod">
          <ac:chgData name="Jessica Bertram" userId="ae65e3095411f4f6" providerId="LiveId" clId="{B5FB1D19-3686-5864-8406-9C86D14C8DC2}" dt="2025-12-11T10:34:47.590" v="15904"/>
          <ac:spMkLst>
            <pc:docMk/>
            <pc:sldMk cId="557882364" sldId="413"/>
            <ac:spMk id="13" creationId="{DDEB606C-DDCE-5C96-B486-8416526DCE81}"/>
          </ac:spMkLst>
        </pc:spChg>
        <pc:graphicFrameChg chg="add mod modGraphic">
          <ac:chgData name="Jessica Bertram" userId="ae65e3095411f4f6" providerId="LiveId" clId="{B5FB1D19-3686-5864-8406-9C86D14C8DC2}" dt="2025-12-11T10:32:58.980" v="15839" actId="14100"/>
          <ac:graphicFrameMkLst>
            <pc:docMk/>
            <pc:sldMk cId="557882364" sldId="413"/>
            <ac:graphicFrameMk id="12" creationId="{09F05F31-C5EE-19E6-40C7-961BF31B507C}"/>
          </ac:graphicFrameMkLst>
        </pc:graphicFrameChg>
        <pc:picChg chg="add mod">
          <ac:chgData name="Jessica Bertram" userId="ae65e3095411f4f6" providerId="LiveId" clId="{B5FB1D19-3686-5864-8406-9C86D14C8DC2}" dt="2025-12-11T10:31:02.935" v="15793"/>
          <ac:picMkLst>
            <pc:docMk/>
            <pc:sldMk cId="557882364" sldId="413"/>
            <ac:picMk id="5" creationId="{C23027CA-B662-244A-95C4-976350CE4B63}"/>
          </ac:picMkLst>
        </pc:picChg>
      </pc:sldChg>
      <pc:sldChg chg="addSp delSp modSp add mod">
        <pc:chgData name="Jessica Bertram" userId="ae65e3095411f4f6" providerId="LiveId" clId="{B5FB1D19-3686-5864-8406-9C86D14C8DC2}" dt="2025-12-11T10:34:48.711" v="15905"/>
        <pc:sldMkLst>
          <pc:docMk/>
          <pc:sldMk cId="2914595274" sldId="414"/>
        </pc:sldMkLst>
        <pc:spChg chg="add mod">
          <ac:chgData name="Jessica Bertram" userId="ae65e3095411f4f6" providerId="LiveId" clId="{B5FB1D19-3686-5864-8406-9C86D14C8DC2}" dt="2025-12-11T10:34:04.687" v="15874" actId="20577"/>
          <ac:spMkLst>
            <pc:docMk/>
            <pc:sldMk cId="2914595274" sldId="414"/>
            <ac:spMk id="10" creationId="{9998959A-9EAF-3216-8FE1-913A78C86279}"/>
          </ac:spMkLst>
        </pc:spChg>
        <pc:spChg chg="add mod">
          <ac:chgData name="Jessica Bertram" userId="ae65e3095411f4f6" providerId="LiveId" clId="{B5FB1D19-3686-5864-8406-9C86D14C8DC2}" dt="2025-12-11T10:34:48.711" v="15905"/>
          <ac:spMkLst>
            <pc:docMk/>
            <pc:sldMk cId="2914595274" sldId="414"/>
            <ac:spMk id="11" creationId="{CBE75039-6B66-EB45-DBA2-DCC423402A4A}"/>
          </ac:spMkLst>
        </pc:spChg>
      </pc:sldChg>
      <pc:sldChg chg="addSp modSp add mod">
        <pc:chgData name="Jessica Bertram" userId="ae65e3095411f4f6" providerId="LiveId" clId="{B5FB1D19-3686-5864-8406-9C86D14C8DC2}" dt="2025-12-11T10:34:50.307" v="15906"/>
        <pc:sldMkLst>
          <pc:docMk/>
          <pc:sldMk cId="2949931079" sldId="415"/>
        </pc:sldMkLst>
        <pc:spChg chg="add mod">
          <ac:chgData name="Jessica Bertram" userId="ae65e3095411f4f6" providerId="LiveId" clId="{B5FB1D19-3686-5864-8406-9C86D14C8DC2}" dt="2025-12-11T10:34:50.307" v="15906"/>
          <ac:spMkLst>
            <pc:docMk/>
            <pc:sldMk cId="2949931079" sldId="415"/>
            <ac:spMk id="6" creationId="{F970972D-8C29-A71C-9C7B-D4867A31DD32}"/>
          </ac:spMkLst>
        </pc:spChg>
        <pc:spChg chg="mod">
          <ac:chgData name="Jessica Bertram" userId="ae65e3095411f4f6" providerId="LiveId" clId="{B5FB1D19-3686-5864-8406-9C86D14C8DC2}" dt="2025-12-11T10:34:36.080" v="15903" actId="20577"/>
          <ac:spMkLst>
            <pc:docMk/>
            <pc:sldMk cId="2949931079" sldId="415"/>
            <ac:spMk id="10" creationId="{7FFD2125-8A7A-4881-15F0-2CB45DDE6729}"/>
          </ac:spMkLst>
        </pc:spChg>
      </pc:sldChg>
      <pc:sldChg chg="addSp delSp modSp add mod">
        <pc:chgData name="Jessica Bertram" userId="ae65e3095411f4f6" providerId="LiveId" clId="{B5FB1D19-3686-5864-8406-9C86D14C8DC2}" dt="2025-12-11T10:35:54.604" v="15942" actId="20577"/>
        <pc:sldMkLst>
          <pc:docMk/>
          <pc:sldMk cId="961123474" sldId="416"/>
        </pc:sldMkLst>
        <pc:spChg chg="mod">
          <ac:chgData name="Jessica Bertram" userId="ae65e3095411f4f6" providerId="LiveId" clId="{B5FB1D19-3686-5864-8406-9C86D14C8DC2}" dt="2025-12-11T10:35:05.057" v="15911" actId="20577"/>
          <ac:spMkLst>
            <pc:docMk/>
            <pc:sldMk cId="961123474" sldId="416"/>
            <ac:spMk id="7" creationId="{8921899D-417C-22D1-B7D3-82D85768BCA7}"/>
          </ac:spMkLst>
        </pc:spChg>
        <pc:spChg chg="add mod">
          <ac:chgData name="Jessica Bertram" userId="ae65e3095411f4f6" providerId="LiveId" clId="{B5FB1D19-3686-5864-8406-9C86D14C8DC2}" dt="2025-12-11T10:35:54.604" v="15942" actId="20577"/>
          <ac:spMkLst>
            <pc:docMk/>
            <pc:sldMk cId="961123474" sldId="416"/>
            <ac:spMk id="11" creationId="{D18E7BC8-556D-ED2C-8FB5-9DD76E56732C}"/>
          </ac:spMkLst>
        </pc:spChg>
      </pc:sldChg>
      <pc:sldChg chg="modSp add mod">
        <pc:chgData name="Jessica Bertram" userId="ae65e3095411f4f6" providerId="LiveId" clId="{B5FB1D19-3686-5864-8406-9C86D14C8DC2}" dt="2025-12-11T10:36:26.759" v="15965" actId="1037"/>
        <pc:sldMkLst>
          <pc:docMk/>
          <pc:sldMk cId="1704133861" sldId="417"/>
        </pc:sldMkLst>
        <pc:spChg chg="mod">
          <ac:chgData name="Jessica Bertram" userId="ae65e3095411f4f6" providerId="LiveId" clId="{B5FB1D19-3686-5864-8406-9C86D14C8DC2}" dt="2025-12-11T10:36:26.759" v="15965" actId="1037"/>
          <ac:spMkLst>
            <pc:docMk/>
            <pc:sldMk cId="1704133861" sldId="417"/>
            <ac:spMk id="11" creationId="{326C8A09-F52A-F0D1-DF2D-A8362340C797}"/>
          </ac:spMkLst>
        </pc:spChg>
      </pc:sldChg>
      <pc:sldChg chg="addSp delSp modSp add mod">
        <pc:chgData name="Jessica Bertram" userId="ae65e3095411f4f6" providerId="LiveId" clId="{B5FB1D19-3686-5864-8406-9C86D14C8DC2}" dt="2025-12-11T10:38:14.392" v="16020" actId="14100"/>
        <pc:sldMkLst>
          <pc:docMk/>
          <pc:sldMk cId="1869591366" sldId="418"/>
        </pc:sldMkLst>
        <pc:spChg chg="add mod">
          <ac:chgData name="Jessica Bertram" userId="ae65e3095411f4f6" providerId="LiveId" clId="{B5FB1D19-3686-5864-8406-9C86D14C8DC2}" dt="2025-12-11T10:37:10.783" v="15992" actId="20577"/>
          <ac:spMkLst>
            <pc:docMk/>
            <pc:sldMk cId="1869591366" sldId="418"/>
            <ac:spMk id="10" creationId="{A0F07BEC-6A25-2EB1-86C2-BD4E29B442A2}"/>
          </ac:spMkLst>
        </pc:spChg>
        <pc:graphicFrameChg chg="add mod modGraphic">
          <ac:chgData name="Jessica Bertram" userId="ae65e3095411f4f6" providerId="LiveId" clId="{B5FB1D19-3686-5864-8406-9C86D14C8DC2}" dt="2025-12-11T10:38:14.392" v="16020" actId="14100"/>
          <ac:graphicFrameMkLst>
            <pc:docMk/>
            <pc:sldMk cId="1869591366" sldId="418"/>
            <ac:graphicFrameMk id="12" creationId="{C514AF57-DF2E-D681-A918-34A3A5594E67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1T10:41:33.778" v="16140" actId="207"/>
        <pc:sldMkLst>
          <pc:docMk/>
          <pc:sldMk cId="3374787942" sldId="419"/>
        </pc:sldMkLst>
        <pc:spChg chg="add mod">
          <ac:chgData name="Jessica Bertram" userId="ae65e3095411f4f6" providerId="LiveId" clId="{B5FB1D19-3686-5864-8406-9C86D14C8DC2}" dt="2025-12-11T10:40:12.387" v="16087"/>
          <ac:spMkLst>
            <pc:docMk/>
            <pc:sldMk cId="3374787942" sldId="419"/>
            <ac:spMk id="5" creationId="{F95E7CF5-105C-9E57-41DC-712D512E27DD}"/>
          </ac:spMkLst>
        </pc:spChg>
        <pc:spChg chg="add mod">
          <ac:chgData name="Jessica Bertram" userId="ae65e3095411f4f6" providerId="LiveId" clId="{B5FB1D19-3686-5864-8406-9C86D14C8DC2}" dt="2025-12-11T10:40:46.474" v="16121" actId="1036"/>
          <ac:spMkLst>
            <pc:docMk/>
            <pc:sldMk cId="3374787942" sldId="419"/>
            <ac:spMk id="12" creationId="{BF810024-6CFE-8604-53A4-482F76BF0D1B}"/>
          </ac:spMkLst>
        </pc:spChg>
        <pc:spChg chg="mod">
          <ac:chgData name="Jessica Bertram" userId="ae65e3095411f4f6" providerId="LiveId" clId="{B5FB1D19-3686-5864-8406-9C86D14C8DC2}" dt="2025-12-11T10:39:48.753" v="16067" actId="20577"/>
          <ac:spMkLst>
            <pc:docMk/>
            <pc:sldMk cId="3374787942" sldId="419"/>
            <ac:spMk id="14" creationId="{9843AF98-4C91-EED8-A00F-82AFB8CDE4DF}"/>
          </ac:spMkLst>
        </pc:spChg>
        <pc:spChg chg="add mod">
          <ac:chgData name="Jessica Bertram" userId="ae65e3095411f4f6" providerId="LiveId" clId="{B5FB1D19-3686-5864-8406-9C86D14C8DC2}" dt="2025-12-11T10:41:33.778" v="16140" actId="207"/>
          <ac:spMkLst>
            <pc:docMk/>
            <pc:sldMk cId="3374787942" sldId="419"/>
            <ac:spMk id="18" creationId="{C6838959-EEA9-1DAF-2C34-04C58B8C5ADB}"/>
          </ac:spMkLst>
        </pc:spChg>
        <pc:picChg chg="add mod">
          <ac:chgData name="Jessica Bertram" userId="ae65e3095411f4f6" providerId="LiveId" clId="{B5FB1D19-3686-5864-8406-9C86D14C8DC2}" dt="2025-12-11T10:41:30.299" v="16139" actId="1076"/>
          <ac:picMkLst>
            <pc:docMk/>
            <pc:sldMk cId="3374787942" sldId="419"/>
            <ac:picMk id="19" creationId="{2162CA7A-6350-62A9-4C6B-FCA23131C730}"/>
          </ac:picMkLst>
        </pc:picChg>
      </pc:sldChg>
      <pc:sldChg chg="addSp delSp modSp add mod">
        <pc:chgData name="Jessica Bertram" userId="ae65e3095411f4f6" providerId="LiveId" clId="{B5FB1D19-3686-5864-8406-9C86D14C8DC2}" dt="2025-12-11T10:43:18.365" v="16219" actId="207"/>
        <pc:sldMkLst>
          <pc:docMk/>
          <pc:sldMk cId="2745808067" sldId="420"/>
        </pc:sldMkLst>
        <pc:spChg chg="add mod">
          <ac:chgData name="Jessica Bertram" userId="ae65e3095411f4f6" providerId="LiveId" clId="{B5FB1D19-3686-5864-8406-9C86D14C8DC2}" dt="2025-12-11T10:42:32.750" v="16205" actId="20577"/>
          <ac:spMkLst>
            <pc:docMk/>
            <pc:sldMk cId="2745808067" sldId="420"/>
            <ac:spMk id="9" creationId="{EAD4059C-571A-50AB-5DFA-A5DD5BAD4B5B}"/>
          </ac:spMkLst>
        </pc:spChg>
        <pc:spChg chg="add mod">
          <ac:chgData name="Jessica Bertram" userId="ae65e3095411f4f6" providerId="LiveId" clId="{B5FB1D19-3686-5864-8406-9C86D14C8DC2}" dt="2025-12-11T10:43:18.365" v="16219" actId="207"/>
          <ac:spMkLst>
            <pc:docMk/>
            <pc:sldMk cId="2745808067" sldId="420"/>
            <ac:spMk id="13" creationId="{1D72ED32-43D6-AA9C-06E8-743A75F06E8E}"/>
          </ac:spMkLst>
        </pc:spChg>
        <pc:picChg chg="add mod">
          <ac:chgData name="Jessica Bertram" userId="ae65e3095411f4f6" providerId="LiveId" clId="{B5FB1D19-3686-5864-8406-9C86D14C8DC2}" dt="2025-12-11T10:42:11.779" v="16173" actId="1035"/>
          <ac:picMkLst>
            <pc:docMk/>
            <pc:sldMk cId="2745808067" sldId="420"/>
            <ac:picMk id="6" creationId="{2A379D8D-12A4-0FDB-B350-A3EB3E3DD379}"/>
          </ac:picMkLst>
        </pc:picChg>
        <pc:picChg chg="add mod">
          <ac:chgData name="Jessica Bertram" userId="ae65e3095411f4f6" providerId="LiveId" clId="{B5FB1D19-3686-5864-8406-9C86D14C8DC2}" dt="2025-12-11T10:43:13" v="16218" actId="1076"/>
          <ac:picMkLst>
            <pc:docMk/>
            <pc:sldMk cId="2745808067" sldId="420"/>
            <ac:picMk id="20" creationId="{F94D7B9B-3462-9BDE-DAEC-7CDB90C30D7F}"/>
          </ac:picMkLst>
        </pc:picChg>
      </pc:sldChg>
      <pc:sldChg chg="addSp delSp modSp add mod">
        <pc:chgData name="Jessica Bertram" userId="ae65e3095411f4f6" providerId="LiveId" clId="{B5FB1D19-3686-5864-8406-9C86D14C8DC2}" dt="2025-12-11T10:45:21.606" v="16293" actId="207"/>
        <pc:sldMkLst>
          <pc:docMk/>
          <pc:sldMk cId="3100732061" sldId="421"/>
        </pc:sldMkLst>
        <pc:spChg chg="mod">
          <ac:chgData name="Jessica Bertram" userId="ae65e3095411f4f6" providerId="LiveId" clId="{B5FB1D19-3686-5864-8406-9C86D14C8DC2}" dt="2025-12-11T10:43:34.089" v="16242" actId="20577"/>
          <ac:spMkLst>
            <pc:docMk/>
            <pc:sldMk cId="3100732061" sldId="421"/>
            <ac:spMk id="9" creationId="{D4AA6736-40F9-39F9-A2B0-52E2517E7A12}"/>
          </ac:spMkLst>
        </pc:spChg>
        <pc:spChg chg="add mod">
          <ac:chgData name="Jessica Bertram" userId="ae65e3095411f4f6" providerId="LiveId" clId="{B5FB1D19-3686-5864-8406-9C86D14C8DC2}" dt="2025-12-11T10:44:55.423" v="16274" actId="1035"/>
          <ac:spMkLst>
            <pc:docMk/>
            <pc:sldMk cId="3100732061" sldId="421"/>
            <ac:spMk id="15" creationId="{8AA9619E-C046-06D7-61F6-6E10807FA3FC}"/>
          </ac:spMkLst>
        </pc:spChg>
        <pc:spChg chg="add mod">
          <ac:chgData name="Jessica Bertram" userId="ae65e3095411f4f6" providerId="LiveId" clId="{B5FB1D19-3686-5864-8406-9C86D14C8DC2}" dt="2025-12-11T10:44:59.629" v="16279" actId="1035"/>
          <ac:spMkLst>
            <pc:docMk/>
            <pc:sldMk cId="3100732061" sldId="421"/>
            <ac:spMk id="19" creationId="{A3137F24-02F7-268C-073F-A0A9A31B2A61}"/>
          </ac:spMkLst>
        </pc:spChg>
        <pc:graphicFrameChg chg="add mod modGraphic">
          <ac:chgData name="Jessica Bertram" userId="ae65e3095411f4f6" providerId="LiveId" clId="{B5FB1D19-3686-5864-8406-9C86D14C8DC2}" dt="2025-12-11T10:45:21.606" v="16293" actId="207"/>
          <ac:graphicFrameMkLst>
            <pc:docMk/>
            <pc:sldMk cId="3100732061" sldId="421"/>
            <ac:graphicFrameMk id="21" creationId="{4CD73D6A-9320-AA86-ACF2-0527A1612FCD}"/>
          </ac:graphicFrameMkLst>
        </pc:graphicFrameChg>
        <pc:picChg chg="add mod">
          <ac:chgData name="Jessica Bertram" userId="ae65e3095411f4f6" providerId="LiveId" clId="{B5FB1D19-3686-5864-8406-9C86D14C8DC2}" dt="2025-12-11T10:43:42.325" v="16244"/>
          <ac:picMkLst>
            <pc:docMk/>
            <pc:sldMk cId="3100732061" sldId="421"/>
            <ac:picMk id="7" creationId="{C300BFA0-12DF-8F98-0F5A-DC17032CDB8D}"/>
          </ac:picMkLst>
        </pc:picChg>
      </pc:sldChg>
      <pc:sldChg chg="modSp add mod">
        <pc:chgData name="Jessica Bertram" userId="ae65e3095411f4f6" providerId="LiveId" clId="{B5FB1D19-3686-5864-8406-9C86D14C8DC2}" dt="2025-12-11T10:45:52.163" v="16310" actId="255"/>
        <pc:sldMkLst>
          <pc:docMk/>
          <pc:sldMk cId="987369715" sldId="422"/>
        </pc:sldMkLst>
        <pc:spChg chg="mod">
          <ac:chgData name="Jessica Bertram" userId="ae65e3095411f4f6" providerId="LiveId" clId="{B5FB1D19-3686-5864-8406-9C86D14C8DC2}" dt="2025-12-11T10:45:52.163" v="16310" actId="255"/>
          <ac:spMkLst>
            <pc:docMk/>
            <pc:sldMk cId="987369715" sldId="422"/>
            <ac:spMk id="19" creationId="{2E574901-D520-3697-F7D4-310FBC995101}"/>
          </ac:spMkLst>
        </pc:spChg>
        <pc:graphicFrameChg chg="modGraphic">
          <ac:chgData name="Jessica Bertram" userId="ae65e3095411f4f6" providerId="LiveId" clId="{B5FB1D19-3686-5864-8406-9C86D14C8DC2}" dt="2025-12-11T10:45:38.348" v="16305" actId="20577"/>
          <ac:graphicFrameMkLst>
            <pc:docMk/>
            <pc:sldMk cId="987369715" sldId="422"/>
            <ac:graphicFrameMk id="21" creationId="{D130F5A5-2725-0A79-9736-37F1C5960C3D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1T10:47:19.540" v="16377" actId="113"/>
        <pc:sldMkLst>
          <pc:docMk/>
          <pc:sldMk cId="1592742477" sldId="423"/>
        </pc:sldMkLst>
        <pc:spChg chg="mod">
          <ac:chgData name="Jessica Bertram" userId="ae65e3095411f4f6" providerId="LiveId" clId="{B5FB1D19-3686-5864-8406-9C86D14C8DC2}" dt="2025-12-11T10:47:13.916" v="16376" actId="20577"/>
          <ac:spMkLst>
            <pc:docMk/>
            <pc:sldMk cId="1592742477" sldId="423"/>
            <ac:spMk id="14" creationId="{07372E04-63D2-2B8A-2A15-700167670AB2}"/>
          </ac:spMkLst>
        </pc:spChg>
        <pc:spChg chg="mod">
          <ac:chgData name="Jessica Bertram" userId="ae65e3095411f4f6" providerId="LiveId" clId="{B5FB1D19-3686-5864-8406-9C86D14C8DC2}" dt="2025-12-11T10:47:19.540" v="16377" actId="113"/>
          <ac:spMkLst>
            <pc:docMk/>
            <pc:sldMk cId="1592742477" sldId="423"/>
            <ac:spMk id="15" creationId="{49E9484D-4CA7-3F8D-19DE-04DADE8F2ED3}"/>
          </ac:spMkLst>
        </pc:spChg>
        <pc:picChg chg="add mod">
          <ac:chgData name="Jessica Bertram" userId="ae65e3095411f4f6" providerId="LiveId" clId="{B5FB1D19-3686-5864-8406-9C86D14C8DC2}" dt="2025-12-11T10:46:58.737" v="16369" actId="1076"/>
          <ac:picMkLst>
            <pc:docMk/>
            <pc:sldMk cId="1592742477" sldId="423"/>
            <ac:picMk id="11" creationId="{DA6094DB-2924-8BA3-03FE-29FE9CED3F04}"/>
          </ac:picMkLst>
        </pc:picChg>
      </pc:sldChg>
      <pc:sldChg chg="addSp delSp modSp add mod">
        <pc:chgData name="Jessica Bertram" userId="ae65e3095411f4f6" providerId="LiveId" clId="{B5FB1D19-3686-5864-8406-9C86D14C8DC2}" dt="2025-12-11T10:49:08.536" v="16410" actId="14100"/>
        <pc:sldMkLst>
          <pc:docMk/>
          <pc:sldMk cId="650589461" sldId="424"/>
        </pc:sldMkLst>
        <pc:spChg chg="add mod">
          <ac:chgData name="Jessica Bertram" userId="ae65e3095411f4f6" providerId="LiveId" clId="{B5FB1D19-3686-5864-8406-9C86D14C8DC2}" dt="2025-12-11T10:47:35.289" v="16393" actId="20577"/>
          <ac:spMkLst>
            <pc:docMk/>
            <pc:sldMk cId="650589461" sldId="424"/>
            <ac:spMk id="6" creationId="{627B1D4A-907E-94EA-DE36-9089FE433CCE}"/>
          </ac:spMkLst>
        </pc:spChg>
        <pc:spChg chg="add mod">
          <ac:chgData name="Jessica Bertram" userId="ae65e3095411f4f6" providerId="LiveId" clId="{B5FB1D19-3686-5864-8406-9C86D14C8DC2}" dt="2025-12-11T10:48:08.035" v="16404" actId="14100"/>
          <ac:spMkLst>
            <pc:docMk/>
            <pc:sldMk cId="650589461" sldId="424"/>
            <ac:spMk id="13" creationId="{35EE2509-FCA0-815E-A596-559637E548D7}"/>
          </ac:spMkLst>
        </pc:spChg>
        <pc:spChg chg="mod">
          <ac:chgData name="Jessica Bertram" userId="ae65e3095411f4f6" providerId="LiveId" clId="{B5FB1D19-3686-5864-8406-9C86D14C8DC2}" dt="2025-12-11T10:47:37.815" v="16394" actId="20577"/>
          <ac:spMkLst>
            <pc:docMk/>
            <pc:sldMk cId="650589461" sldId="424"/>
            <ac:spMk id="14" creationId="{12E0807A-2FB3-F2A9-12F3-6FFE2BE77275}"/>
          </ac:spMkLst>
        </pc:spChg>
        <pc:picChg chg="add mod">
          <ac:chgData name="Jessica Bertram" userId="ae65e3095411f4f6" providerId="LiveId" clId="{B5FB1D19-3686-5864-8406-9C86D14C8DC2}" dt="2025-12-11T10:47:44.637" v="16395"/>
          <ac:picMkLst>
            <pc:docMk/>
            <pc:sldMk cId="650589461" sldId="424"/>
            <ac:picMk id="7" creationId="{885266C4-30AC-A182-0331-FDD4AAEA2D5C}"/>
          </ac:picMkLst>
        </pc:picChg>
        <pc:picChg chg="add mod">
          <ac:chgData name="Jessica Bertram" userId="ae65e3095411f4f6" providerId="LiveId" clId="{B5FB1D19-3686-5864-8406-9C86D14C8DC2}" dt="2025-12-11T10:49:08.536" v="16410" actId="14100"/>
          <ac:picMkLst>
            <pc:docMk/>
            <pc:sldMk cId="650589461" sldId="424"/>
            <ac:picMk id="19" creationId="{0B633575-1833-B8EC-1D75-A80D1D923F1C}"/>
          </ac:picMkLst>
        </pc:picChg>
      </pc:sldChg>
      <pc:sldChg chg="addSp delSp modSp add mod">
        <pc:chgData name="Jessica Bertram" userId="ae65e3095411f4f6" providerId="LiveId" clId="{B5FB1D19-3686-5864-8406-9C86D14C8DC2}" dt="2025-12-11T10:50:00.569" v="16427" actId="1076"/>
        <pc:sldMkLst>
          <pc:docMk/>
          <pc:sldMk cId="1787763506" sldId="425"/>
        </pc:sldMkLst>
        <pc:spChg chg="add mod">
          <ac:chgData name="Jessica Bertram" userId="ae65e3095411f4f6" providerId="LiveId" clId="{B5FB1D19-3686-5864-8406-9C86D14C8DC2}" dt="2025-12-11T10:49:55.153" v="16425" actId="1076"/>
          <ac:spMkLst>
            <pc:docMk/>
            <pc:sldMk cId="1787763506" sldId="425"/>
            <ac:spMk id="11" creationId="{B315C4B2-76C4-7488-593E-9B44E3E02C61}"/>
          </ac:spMkLst>
        </pc:spChg>
        <pc:picChg chg="add mod">
          <ac:chgData name="Jessica Bertram" userId="ae65e3095411f4f6" providerId="LiveId" clId="{B5FB1D19-3686-5864-8406-9C86D14C8DC2}" dt="2025-12-11T10:50:00.569" v="16427" actId="1076"/>
          <ac:picMkLst>
            <pc:docMk/>
            <pc:sldMk cId="1787763506" sldId="425"/>
            <ac:picMk id="18" creationId="{7C018E81-C3BF-357F-A154-01E16B537AA5}"/>
          </ac:picMkLst>
        </pc:picChg>
      </pc:sldChg>
      <pc:sldChg chg="addSp delSp modSp add mod">
        <pc:chgData name="Jessica Bertram" userId="ae65e3095411f4f6" providerId="LiveId" clId="{B5FB1D19-3686-5864-8406-9C86D14C8DC2}" dt="2025-12-11T10:50:52.519" v="16447" actId="1076"/>
        <pc:sldMkLst>
          <pc:docMk/>
          <pc:sldMk cId="3260540170" sldId="426"/>
        </pc:sldMkLst>
        <pc:spChg chg="add mod">
          <ac:chgData name="Jessica Bertram" userId="ae65e3095411f4f6" providerId="LiveId" clId="{B5FB1D19-3686-5864-8406-9C86D14C8DC2}" dt="2025-12-11T10:50:52.519" v="16447" actId="1076"/>
          <ac:spMkLst>
            <pc:docMk/>
            <pc:sldMk cId="3260540170" sldId="426"/>
            <ac:spMk id="13" creationId="{A2C335C2-49F4-5290-A61D-0AC7C41DEEEA}"/>
          </ac:spMkLst>
        </pc:spChg>
        <pc:picChg chg="add mod">
          <ac:chgData name="Jessica Bertram" userId="ae65e3095411f4f6" providerId="LiveId" clId="{B5FB1D19-3686-5864-8406-9C86D14C8DC2}" dt="2025-12-11T10:50:39.636" v="16443" actId="14100"/>
          <ac:picMkLst>
            <pc:docMk/>
            <pc:sldMk cId="3260540170" sldId="426"/>
            <ac:picMk id="15" creationId="{0FCD2370-FDCB-85FD-A345-5BFBA3E0E511}"/>
          </ac:picMkLst>
        </pc:picChg>
      </pc:sldChg>
      <pc:sldChg chg="addSp delSp modSp add mod">
        <pc:chgData name="Jessica Bertram" userId="ae65e3095411f4f6" providerId="LiveId" clId="{B5FB1D19-3686-5864-8406-9C86D14C8DC2}" dt="2025-12-11T10:52:54.991" v="16517" actId="478"/>
        <pc:sldMkLst>
          <pc:docMk/>
          <pc:sldMk cId="2659324566" sldId="427"/>
        </pc:sldMkLst>
        <pc:spChg chg="mod">
          <ac:chgData name="Jessica Bertram" userId="ae65e3095411f4f6" providerId="LiveId" clId="{B5FB1D19-3686-5864-8406-9C86D14C8DC2}" dt="2025-12-11T10:51:08.889" v="16474" actId="20577"/>
          <ac:spMkLst>
            <pc:docMk/>
            <pc:sldMk cId="2659324566" sldId="427"/>
            <ac:spMk id="6" creationId="{8767DB19-5ED6-480F-57BD-7EAA1C82F057}"/>
          </ac:spMkLst>
        </pc:spChg>
        <pc:spChg chg="mod">
          <ac:chgData name="Jessica Bertram" userId="ae65e3095411f4f6" providerId="LiveId" clId="{B5FB1D19-3686-5864-8406-9C86D14C8DC2}" dt="2025-12-11T10:51:14.749" v="16478" actId="20577"/>
          <ac:spMkLst>
            <pc:docMk/>
            <pc:sldMk cId="2659324566" sldId="427"/>
            <ac:spMk id="14" creationId="{145CAEAE-0BB4-1C3D-71F2-D3F79EA79DF5}"/>
          </ac:spMkLst>
        </pc:spChg>
        <pc:spChg chg="add mod">
          <ac:chgData name="Jessica Bertram" userId="ae65e3095411f4f6" providerId="LiveId" clId="{B5FB1D19-3686-5864-8406-9C86D14C8DC2}" dt="2025-12-11T10:52:18.835" v="16511" actId="1076"/>
          <ac:spMkLst>
            <pc:docMk/>
            <pc:sldMk cId="2659324566" sldId="427"/>
            <ac:spMk id="18" creationId="{5FC6C76B-924B-6B09-E0FD-1A917B406A9A}"/>
          </ac:spMkLst>
        </pc:spChg>
        <pc:picChg chg="add mod">
          <ac:chgData name="Jessica Bertram" userId="ae65e3095411f4f6" providerId="LiveId" clId="{B5FB1D19-3686-5864-8406-9C86D14C8DC2}" dt="2025-12-11T10:51:23.332" v="16479"/>
          <ac:picMkLst>
            <pc:docMk/>
            <pc:sldMk cId="2659324566" sldId="427"/>
            <ac:picMk id="9" creationId="{A5B2EB35-B1E7-7B9F-F58A-2460DB04020E}"/>
          </ac:picMkLst>
        </pc:picChg>
        <pc:picChg chg="add mod">
          <ac:chgData name="Jessica Bertram" userId="ae65e3095411f4f6" providerId="LiveId" clId="{B5FB1D19-3686-5864-8406-9C86D14C8DC2}" dt="2025-12-11T10:52:51.919" v="16516" actId="14100"/>
          <ac:picMkLst>
            <pc:docMk/>
            <pc:sldMk cId="2659324566" sldId="427"/>
            <ac:picMk id="21" creationId="{E28FEAA1-DF26-612C-0A87-ED6EB34A3E9C}"/>
          </ac:picMkLst>
        </pc:picChg>
      </pc:sldChg>
      <pc:sldChg chg="addSp delSp modSp add mod">
        <pc:chgData name="Jessica Bertram" userId="ae65e3095411f4f6" providerId="LiveId" clId="{B5FB1D19-3686-5864-8406-9C86D14C8DC2}" dt="2025-12-11T10:53:53.786" v="16547" actId="207"/>
        <pc:sldMkLst>
          <pc:docMk/>
          <pc:sldMk cId="920987963" sldId="428"/>
        </pc:sldMkLst>
        <pc:spChg chg="add mod">
          <ac:chgData name="Jessica Bertram" userId="ae65e3095411f4f6" providerId="LiveId" clId="{B5FB1D19-3686-5864-8406-9C86D14C8DC2}" dt="2025-12-11T10:53:21.820" v="16530" actId="1076"/>
          <ac:spMkLst>
            <pc:docMk/>
            <pc:sldMk cId="920987963" sldId="428"/>
            <ac:spMk id="11" creationId="{B9F9793C-C2D2-C3BE-AF17-7DC23473F383}"/>
          </ac:spMkLst>
        </pc:spChg>
        <pc:graphicFrameChg chg="add mod modGraphic">
          <ac:chgData name="Jessica Bertram" userId="ae65e3095411f4f6" providerId="LiveId" clId="{B5FB1D19-3686-5864-8406-9C86D14C8DC2}" dt="2025-12-11T10:53:53.786" v="16547" actId="207"/>
          <ac:graphicFrameMkLst>
            <pc:docMk/>
            <pc:sldMk cId="920987963" sldId="428"/>
            <ac:graphicFrameMk id="13" creationId="{EEE0E73D-2998-67E0-B7E9-172FE31302C9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1T10:54:38.918" v="16574" actId="1036"/>
        <pc:sldMkLst>
          <pc:docMk/>
          <pc:sldMk cId="1085413957" sldId="429"/>
        </pc:sldMkLst>
        <pc:spChg chg="add mod">
          <ac:chgData name="Jessica Bertram" userId="ae65e3095411f4f6" providerId="LiveId" clId="{B5FB1D19-3686-5864-8406-9C86D14C8DC2}" dt="2025-12-11T10:54:18.236" v="16560" actId="1076"/>
          <ac:spMkLst>
            <pc:docMk/>
            <pc:sldMk cId="1085413957" sldId="429"/>
            <ac:spMk id="15" creationId="{74927FEF-2E80-1C5E-DE97-9C3948FE44B6}"/>
          </ac:spMkLst>
        </pc:spChg>
        <pc:picChg chg="add mod">
          <ac:chgData name="Jessica Bertram" userId="ae65e3095411f4f6" providerId="LiveId" clId="{B5FB1D19-3686-5864-8406-9C86D14C8DC2}" dt="2025-12-11T10:54:38.918" v="16574" actId="1036"/>
          <ac:picMkLst>
            <pc:docMk/>
            <pc:sldMk cId="1085413957" sldId="429"/>
            <ac:picMk id="16" creationId="{EF38561D-7F6A-41C8-8F4B-B4FA64BD3871}"/>
          </ac:picMkLst>
        </pc:picChg>
      </pc:sldChg>
      <pc:sldChg chg="addSp delSp modSp add mod">
        <pc:chgData name="Jessica Bertram" userId="ae65e3095411f4f6" providerId="LiveId" clId="{B5FB1D19-3686-5864-8406-9C86D14C8DC2}" dt="2025-12-11T10:55:06.619" v="16592" actId="1076"/>
        <pc:sldMkLst>
          <pc:docMk/>
          <pc:sldMk cId="2785671217" sldId="430"/>
        </pc:sldMkLst>
        <pc:spChg chg="add mod">
          <ac:chgData name="Jessica Bertram" userId="ae65e3095411f4f6" providerId="LiveId" clId="{B5FB1D19-3686-5864-8406-9C86D14C8DC2}" dt="2025-12-11T10:55:06.619" v="16592" actId="1076"/>
          <ac:spMkLst>
            <pc:docMk/>
            <pc:sldMk cId="2785671217" sldId="430"/>
            <ac:spMk id="11" creationId="{9BB478F3-8F52-E253-C385-E880B0C9DAA6}"/>
          </ac:spMkLst>
        </pc:spChg>
      </pc:sldChg>
      <pc:sldChg chg="addSp delSp modSp add mod">
        <pc:chgData name="Jessica Bertram" userId="ae65e3095411f4f6" providerId="LiveId" clId="{B5FB1D19-3686-5864-8406-9C86D14C8DC2}" dt="2025-12-11T10:55:49.403" v="16615" actId="20577"/>
        <pc:sldMkLst>
          <pc:docMk/>
          <pc:sldMk cId="1452030416" sldId="431"/>
        </pc:sldMkLst>
        <pc:spChg chg="add mod">
          <ac:chgData name="Jessica Bertram" userId="ae65e3095411f4f6" providerId="LiveId" clId="{B5FB1D19-3686-5864-8406-9C86D14C8DC2}" dt="2025-12-11T10:55:27.445" v="16595"/>
          <ac:spMkLst>
            <pc:docMk/>
            <pc:sldMk cId="1452030416" sldId="431"/>
            <ac:spMk id="5" creationId="{0B94B3B3-CFF2-361A-E9A2-D54A4922D753}"/>
          </ac:spMkLst>
        </pc:spChg>
        <pc:spChg chg="add mod">
          <ac:chgData name="Jessica Bertram" userId="ae65e3095411f4f6" providerId="LiveId" clId="{B5FB1D19-3686-5864-8406-9C86D14C8DC2}" dt="2025-12-11T10:55:30.918" v="16596"/>
          <ac:spMkLst>
            <pc:docMk/>
            <pc:sldMk cId="1452030416" sldId="431"/>
            <ac:spMk id="7" creationId="{F77699DC-F203-151A-404C-A3160D68EA1F}"/>
          </ac:spMkLst>
        </pc:spChg>
        <pc:spChg chg="mod">
          <ac:chgData name="Jessica Bertram" userId="ae65e3095411f4f6" providerId="LiveId" clId="{B5FB1D19-3686-5864-8406-9C86D14C8DC2}" dt="2025-12-11T10:55:49.403" v="16615" actId="20577"/>
          <ac:spMkLst>
            <pc:docMk/>
            <pc:sldMk cId="1452030416" sldId="431"/>
            <ac:spMk id="11" creationId="{B94B72BF-C5E9-F5B3-42AF-0C0243523FD6}"/>
          </ac:spMkLst>
        </pc:spChg>
        <pc:spChg chg="mod">
          <ac:chgData name="Jessica Bertram" userId="ae65e3095411f4f6" providerId="LiveId" clId="{B5FB1D19-3686-5864-8406-9C86D14C8DC2}" dt="2025-12-11T10:55:40.341" v="16601" actId="20577"/>
          <ac:spMkLst>
            <pc:docMk/>
            <pc:sldMk cId="1452030416" sldId="431"/>
            <ac:spMk id="14" creationId="{830047F1-E611-B689-D145-7186BE753707}"/>
          </ac:spMkLst>
        </pc:spChg>
      </pc:sldChg>
      <pc:sldChg chg="addSp delSp modSp add mod">
        <pc:chgData name="Jessica Bertram" userId="ae65e3095411f4f6" providerId="LiveId" clId="{B5FB1D19-3686-5864-8406-9C86D14C8DC2}" dt="2025-12-12T08:59:04.356" v="16760" actId="1076"/>
        <pc:sldMkLst>
          <pc:docMk/>
          <pc:sldMk cId="1911893740" sldId="432"/>
        </pc:sldMkLst>
        <pc:spChg chg="mod">
          <ac:chgData name="Jessica Bertram" userId="ae65e3095411f4f6" providerId="LiveId" clId="{B5FB1D19-3686-5864-8406-9C86D14C8DC2}" dt="2025-12-12T08:55:48.006" v="16659" actId="1038"/>
          <ac:spMkLst>
            <pc:docMk/>
            <pc:sldMk cId="1911893740" sldId="432"/>
            <ac:spMk id="5" creationId="{4BE3FA49-628F-F7CA-C264-286528ACD113}"/>
          </ac:spMkLst>
        </pc:spChg>
        <pc:spChg chg="mod">
          <ac:chgData name="Jessica Bertram" userId="ae65e3095411f4f6" providerId="LiveId" clId="{B5FB1D19-3686-5864-8406-9C86D14C8DC2}" dt="2025-12-12T08:55:51.101" v="16664" actId="1035"/>
          <ac:spMkLst>
            <pc:docMk/>
            <pc:sldMk cId="1911893740" sldId="432"/>
            <ac:spMk id="7" creationId="{02D8E9C1-9EC3-2EAF-722C-634DC6E8B8B7}"/>
          </ac:spMkLst>
        </pc:spChg>
        <pc:spChg chg="mod">
          <ac:chgData name="Jessica Bertram" userId="ae65e3095411f4f6" providerId="LiveId" clId="{B5FB1D19-3686-5864-8406-9C86D14C8DC2}" dt="2025-12-12T08:56:43.150" v="16700" actId="1076"/>
          <ac:spMkLst>
            <pc:docMk/>
            <pc:sldMk cId="1911893740" sldId="432"/>
            <ac:spMk id="13" creationId="{240A2DDF-023F-5536-76B7-7A7B86F39BA4}"/>
          </ac:spMkLst>
        </pc:spChg>
        <pc:spChg chg="mod">
          <ac:chgData name="Jessica Bertram" userId="ae65e3095411f4f6" providerId="LiveId" clId="{B5FB1D19-3686-5864-8406-9C86D14C8DC2}" dt="2025-12-12T08:55:56.734" v="16666" actId="20577"/>
          <ac:spMkLst>
            <pc:docMk/>
            <pc:sldMk cId="1911893740" sldId="432"/>
            <ac:spMk id="14" creationId="{607E8164-13AB-2F6C-0657-B32734AB40C7}"/>
          </ac:spMkLst>
        </pc:spChg>
        <pc:spChg chg="add mod">
          <ac:chgData name="Jessica Bertram" userId="ae65e3095411f4f6" providerId="LiveId" clId="{B5FB1D19-3686-5864-8406-9C86D14C8DC2}" dt="2025-12-12T08:57:33.450" v="16729" actId="1076"/>
          <ac:spMkLst>
            <pc:docMk/>
            <pc:sldMk cId="1911893740" sldId="432"/>
            <ac:spMk id="15" creationId="{8613B3AA-9E9D-E994-6D47-294C34DFDF6E}"/>
          </ac:spMkLst>
        </pc:spChg>
        <pc:spChg chg="add mod">
          <ac:chgData name="Jessica Bertram" userId="ae65e3095411f4f6" providerId="LiveId" clId="{B5FB1D19-3686-5864-8406-9C86D14C8DC2}" dt="2025-12-12T08:59:01.437" v="16759" actId="1076"/>
          <ac:spMkLst>
            <pc:docMk/>
            <pc:sldMk cId="1911893740" sldId="432"/>
            <ac:spMk id="22" creationId="{9E58E85A-2807-3D67-B156-CCD27C55A6B2}"/>
          </ac:spMkLst>
        </pc:spChg>
        <pc:graphicFrameChg chg="add mod modGraphic">
          <ac:chgData name="Jessica Bertram" userId="ae65e3095411f4f6" providerId="LiveId" clId="{B5FB1D19-3686-5864-8406-9C86D14C8DC2}" dt="2025-12-12T08:59:04.356" v="16760" actId="1076"/>
          <ac:graphicFrameMkLst>
            <pc:docMk/>
            <pc:sldMk cId="1911893740" sldId="432"/>
            <ac:graphicFrameMk id="20" creationId="{5831A8A3-ECBC-A79A-3984-AB21677ADFD1}"/>
          </ac:graphicFrameMkLst>
        </pc:graphicFrameChg>
        <pc:graphicFrameChg chg="add mod modGraphic">
          <ac:chgData name="Jessica Bertram" userId="ae65e3095411f4f6" providerId="LiveId" clId="{B5FB1D19-3686-5864-8406-9C86D14C8DC2}" dt="2025-12-12T08:58:57.834" v="16758" actId="1076"/>
          <ac:graphicFrameMkLst>
            <pc:docMk/>
            <pc:sldMk cId="1911893740" sldId="432"/>
            <ac:graphicFrameMk id="23" creationId="{72C62746-5E58-14BF-A89C-8D9D8434AF4D}"/>
          </ac:graphicFrameMkLst>
        </pc:graphicFrameChg>
        <pc:picChg chg="add mod">
          <ac:chgData name="Jessica Bertram" userId="ae65e3095411f4f6" providerId="LiveId" clId="{B5FB1D19-3686-5864-8406-9C86D14C8DC2}" dt="2025-12-12T08:56:17.042" v="16667"/>
          <ac:picMkLst>
            <pc:docMk/>
            <pc:sldMk cId="1911893740" sldId="432"/>
            <ac:picMk id="6" creationId="{897270A9-CA26-2A66-C39A-69B25E80054B}"/>
          </ac:picMkLst>
        </pc:picChg>
      </pc:sldChg>
      <pc:sldChg chg="addSp delSp modSp add mod">
        <pc:chgData name="Jessica Bertram" userId="ae65e3095411f4f6" providerId="LiveId" clId="{B5FB1D19-3686-5864-8406-9C86D14C8DC2}" dt="2025-12-12T09:00:33.107" v="16805" actId="207"/>
        <pc:sldMkLst>
          <pc:docMk/>
          <pc:sldMk cId="3016407975" sldId="433"/>
        </pc:sldMkLst>
        <pc:spChg chg="add mod">
          <ac:chgData name="Jessica Bertram" userId="ae65e3095411f4f6" providerId="LiveId" clId="{B5FB1D19-3686-5864-8406-9C86D14C8DC2}" dt="2025-12-12T09:00:33.107" v="16805" actId="207"/>
          <ac:spMkLst>
            <pc:docMk/>
            <pc:sldMk cId="3016407975" sldId="433"/>
            <ac:spMk id="9" creationId="{D459899D-5088-C5AD-AC63-C47525B8E29E}"/>
          </ac:spMkLst>
        </pc:spChg>
      </pc:sldChg>
      <pc:sldChg chg="delSp modSp add mod">
        <pc:chgData name="Jessica Bertram" userId="ae65e3095411f4f6" providerId="LiveId" clId="{B5FB1D19-3686-5864-8406-9C86D14C8DC2}" dt="2025-12-12T09:00:42.972" v="16809" actId="1076"/>
        <pc:sldMkLst>
          <pc:docMk/>
          <pc:sldMk cId="3055675410" sldId="434"/>
        </pc:sldMkLst>
        <pc:picChg chg="mod">
          <ac:chgData name="Jessica Bertram" userId="ae65e3095411f4f6" providerId="LiveId" clId="{B5FB1D19-3686-5864-8406-9C86D14C8DC2}" dt="2025-12-12T09:00:42.972" v="16809" actId="1076"/>
          <ac:picMkLst>
            <pc:docMk/>
            <pc:sldMk cId="3055675410" sldId="434"/>
            <ac:picMk id="12" creationId="{47BBBB9B-6DBD-D0A1-25D8-99B6D5A8AAD8}"/>
          </ac:picMkLst>
        </pc:picChg>
      </pc:sldChg>
      <pc:sldChg chg="addSp delSp modSp add mod">
        <pc:chgData name="Jessica Bertram" userId="ae65e3095411f4f6" providerId="LiveId" clId="{B5FB1D19-3686-5864-8406-9C86D14C8DC2}" dt="2025-12-12T09:01:15.244" v="16819" actId="20577"/>
        <pc:sldMkLst>
          <pc:docMk/>
          <pc:sldMk cId="2191583671" sldId="435"/>
        </pc:sldMkLst>
        <pc:spChg chg="mod">
          <ac:chgData name="Jessica Bertram" userId="ae65e3095411f4f6" providerId="LiveId" clId="{B5FB1D19-3686-5864-8406-9C86D14C8DC2}" dt="2025-12-12T09:01:15.244" v="16819" actId="20577"/>
          <ac:spMkLst>
            <pc:docMk/>
            <pc:sldMk cId="2191583671" sldId="435"/>
            <ac:spMk id="14" creationId="{9C293E95-54BC-A340-9E44-D3E0A5D4CE51}"/>
          </ac:spMkLst>
        </pc:spChg>
        <pc:picChg chg="add mod">
          <ac:chgData name="Jessica Bertram" userId="ae65e3095411f4f6" providerId="LiveId" clId="{B5FB1D19-3686-5864-8406-9C86D14C8DC2}" dt="2025-12-12T09:01:08.605" v="16817" actId="1076"/>
          <ac:picMkLst>
            <pc:docMk/>
            <pc:sldMk cId="2191583671" sldId="435"/>
            <ac:picMk id="8" creationId="{328B6344-95D1-463E-26BF-CBFD2D74DE4A}"/>
          </ac:picMkLst>
        </pc:picChg>
      </pc:sldChg>
      <pc:sldChg chg="addSp delSp modSp add mod">
        <pc:chgData name="Jessica Bertram" userId="ae65e3095411f4f6" providerId="LiveId" clId="{B5FB1D19-3686-5864-8406-9C86D14C8DC2}" dt="2025-12-12T09:03:50.838" v="16861" actId="1076"/>
        <pc:sldMkLst>
          <pc:docMk/>
          <pc:sldMk cId="1038851739" sldId="436"/>
        </pc:sldMkLst>
        <pc:spChg chg="add mod">
          <ac:chgData name="Jessica Bertram" userId="ae65e3095411f4f6" providerId="LiveId" clId="{B5FB1D19-3686-5864-8406-9C86D14C8DC2}" dt="2025-12-12T09:03:50.838" v="16861" actId="1076"/>
          <ac:spMkLst>
            <pc:docMk/>
            <pc:sldMk cId="1038851739" sldId="436"/>
            <ac:spMk id="9" creationId="{0D77222C-D04A-806D-525F-6FD1F467A8F6}"/>
          </ac:spMkLst>
        </pc:spChg>
        <pc:spChg chg="add mod">
          <ac:chgData name="Jessica Bertram" userId="ae65e3095411f4f6" providerId="LiveId" clId="{B5FB1D19-3686-5864-8406-9C86D14C8DC2}" dt="2025-12-12T09:03:47.772" v="16860" actId="1076"/>
          <ac:spMkLst>
            <pc:docMk/>
            <pc:sldMk cId="1038851739" sldId="436"/>
            <ac:spMk id="12" creationId="{DE5E207E-E1EA-DAFB-E170-A41651D37B65}"/>
          </ac:spMkLst>
        </pc:spChg>
        <pc:graphicFrameChg chg="add mod modGraphic">
          <ac:chgData name="Jessica Bertram" userId="ae65e3095411f4f6" providerId="LiveId" clId="{B5FB1D19-3686-5864-8406-9C86D14C8DC2}" dt="2025-12-12T09:03:44.471" v="16859" actId="1076"/>
          <ac:graphicFrameMkLst>
            <pc:docMk/>
            <pc:sldMk cId="1038851739" sldId="436"/>
            <ac:graphicFrameMk id="16" creationId="{007C89C1-F7D4-78C9-09AF-991E3FD48AA5}"/>
          </ac:graphicFrameMkLst>
        </pc:graphicFrameChg>
        <pc:picChg chg="add mod">
          <ac:chgData name="Jessica Bertram" userId="ae65e3095411f4f6" providerId="LiveId" clId="{B5FB1D19-3686-5864-8406-9C86D14C8DC2}" dt="2025-12-12T09:01:33.736" v="16824"/>
          <ac:picMkLst>
            <pc:docMk/>
            <pc:sldMk cId="1038851739" sldId="436"/>
            <ac:picMk id="6" creationId="{93EE978E-E3B4-A253-306F-ED9DC3741361}"/>
          </ac:picMkLst>
        </pc:picChg>
        <pc:picChg chg="add mod">
          <ac:chgData name="Jessica Bertram" userId="ae65e3095411f4f6" providerId="LiveId" clId="{B5FB1D19-3686-5864-8406-9C86D14C8DC2}" dt="2025-12-12T09:02:46.238" v="16846" actId="14100"/>
          <ac:picMkLst>
            <pc:docMk/>
            <pc:sldMk cId="1038851739" sldId="436"/>
            <ac:picMk id="15" creationId="{79F22D17-5D0E-13CE-BB39-06DB8F35ED38}"/>
          </ac:picMkLst>
        </pc:picChg>
      </pc:sldChg>
      <pc:sldChg chg="addSp delSp modSp add mod">
        <pc:chgData name="Jessica Bertram" userId="ae65e3095411f4f6" providerId="LiveId" clId="{B5FB1D19-3686-5864-8406-9C86D14C8DC2}" dt="2025-12-12T09:05:08.771" v="16906" actId="1076"/>
        <pc:sldMkLst>
          <pc:docMk/>
          <pc:sldMk cId="1544891216" sldId="437"/>
        </pc:sldMkLst>
        <pc:spChg chg="mod">
          <ac:chgData name="Jessica Bertram" userId="ae65e3095411f4f6" providerId="LiveId" clId="{B5FB1D19-3686-5864-8406-9C86D14C8DC2}" dt="2025-12-12T09:03:57.513" v="16874" actId="20577"/>
          <ac:spMkLst>
            <pc:docMk/>
            <pc:sldMk cId="1544891216" sldId="437"/>
            <ac:spMk id="9" creationId="{805C6C42-C190-157D-7F19-B65EF07098B0}"/>
          </ac:spMkLst>
        </pc:spChg>
        <pc:spChg chg="add mod">
          <ac:chgData name="Jessica Bertram" userId="ae65e3095411f4f6" providerId="LiveId" clId="{B5FB1D19-3686-5864-8406-9C86D14C8DC2}" dt="2025-12-12T09:04:26.605" v="16891" actId="1076"/>
          <ac:spMkLst>
            <pc:docMk/>
            <pc:sldMk cId="1544891216" sldId="437"/>
            <ac:spMk id="11" creationId="{D2E1F097-CC2F-EA97-4F43-EB29D93D5ADD}"/>
          </ac:spMkLst>
        </pc:spChg>
        <pc:graphicFrameChg chg="add mod modGraphic">
          <ac:chgData name="Jessica Bertram" userId="ae65e3095411f4f6" providerId="LiveId" clId="{B5FB1D19-3686-5864-8406-9C86D14C8DC2}" dt="2025-12-12T09:05:08.771" v="16906" actId="1076"/>
          <ac:graphicFrameMkLst>
            <pc:docMk/>
            <pc:sldMk cId="1544891216" sldId="437"/>
            <ac:graphicFrameMk id="13" creationId="{75C039EE-D270-FA6A-1C7C-40AF8FB112BF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2T09:05:49.771" v="16918" actId="1076"/>
        <pc:sldMkLst>
          <pc:docMk/>
          <pc:sldMk cId="3694171193" sldId="438"/>
        </pc:sldMkLst>
        <pc:spChg chg="add mod">
          <ac:chgData name="Jessica Bertram" userId="ae65e3095411f4f6" providerId="LiveId" clId="{B5FB1D19-3686-5864-8406-9C86D14C8DC2}" dt="2025-12-12T09:05:30.004" v="16913" actId="1076"/>
          <ac:spMkLst>
            <pc:docMk/>
            <pc:sldMk cId="3694171193" sldId="438"/>
            <ac:spMk id="12" creationId="{23D050B6-E8ED-1533-0BEC-20FCD445C0D9}"/>
          </ac:spMkLst>
        </pc:spChg>
        <pc:spChg chg="add mod">
          <ac:chgData name="Jessica Bertram" userId="ae65e3095411f4f6" providerId="LiveId" clId="{B5FB1D19-3686-5864-8406-9C86D14C8DC2}" dt="2025-12-12T09:05:49.771" v="16918" actId="1076"/>
          <ac:spMkLst>
            <pc:docMk/>
            <pc:sldMk cId="3694171193" sldId="438"/>
            <ac:spMk id="18" creationId="{94012C6B-CEED-F14C-D85D-39AE38AD8DA3}"/>
          </ac:spMkLst>
        </pc:spChg>
      </pc:sldChg>
      <pc:sldChg chg="addSp delSp modSp add mod">
        <pc:chgData name="Jessica Bertram" userId="ae65e3095411f4f6" providerId="LiveId" clId="{B5FB1D19-3686-5864-8406-9C86D14C8DC2}" dt="2025-12-12T09:06:31.421" v="16930" actId="1076"/>
        <pc:sldMkLst>
          <pc:docMk/>
          <pc:sldMk cId="813822558" sldId="439"/>
        </pc:sldMkLst>
        <pc:picChg chg="add mod">
          <ac:chgData name="Jessica Bertram" userId="ae65e3095411f4f6" providerId="LiveId" clId="{B5FB1D19-3686-5864-8406-9C86D14C8DC2}" dt="2025-12-12T09:06:31.421" v="16930" actId="1076"/>
          <ac:picMkLst>
            <pc:docMk/>
            <pc:sldMk cId="813822558" sldId="439"/>
            <ac:picMk id="11" creationId="{9BC9DAA5-C618-1911-C1C1-14792CDBC1DC}"/>
          </ac:picMkLst>
        </pc:picChg>
      </pc:sldChg>
      <pc:sldChg chg="addSp delSp modSp add mod">
        <pc:chgData name="Jessica Bertram" userId="ae65e3095411f4f6" providerId="LiveId" clId="{B5FB1D19-3686-5864-8406-9C86D14C8DC2}" dt="2025-12-12T09:09:49.853" v="17000" actId="1076"/>
        <pc:sldMkLst>
          <pc:docMk/>
          <pc:sldMk cId="3865133540" sldId="440"/>
        </pc:sldMkLst>
        <pc:spChg chg="add mod">
          <ac:chgData name="Jessica Bertram" userId="ae65e3095411f4f6" providerId="LiveId" clId="{B5FB1D19-3686-5864-8406-9C86D14C8DC2}" dt="2025-12-12T09:07:07.336" v="16958" actId="1076"/>
          <ac:spMkLst>
            <pc:docMk/>
            <pc:sldMk cId="3865133540" sldId="440"/>
            <ac:spMk id="8" creationId="{A6DB8E3E-06AA-BD84-711F-768F9E7F433A}"/>
          </ac:spMkLst>
        </pc:spChg>
        <pc:spChg chg="mod">
          <ac:chgData name="Jessica Bertram" userId="ae65e3095411f4f6" providerId="LiveId" clId="{B5FB1D19-3686-5864-8406-9C86D14C8DC2}" dt="2025-12-12T09:06:39.671" v="16933" actId="20577"/>
          <ac:spMkLst>
            <pc:docMk/>
            <pc:sldMk cId="3865133540" sldId="440"/>
            <ac:spMk id="14" creationId="{F1FA406A-2280-C4C6-6BE6-A64D97D5FECA}"/>
          </ac:spMkLst>
        </pc:spChg>
        <pc:spChg chg="add mod">
          <ac:chgData name="Jessica Bertram" userId="ae65e3095411f4f6" providerId="LiveId" clId="{B5FB1D19-3686-5864-8406-9C86D14C8DC2}" dt="2025-12-12T09:09:49.853" v="17000" actId="1076"/>
          <ac:spMkLst>
            <pc:docMk/>
            <pc:sldMk cId="3865133540" sldId="440"/>
            <ac:spMk id="15" creationId="{C0E219A4-4E98-1310-1EC7-775435C4DC2D}"/>
          </ac:spMkLst>
        </pc:spChg>
        <pc:picChg chg="add mod">
          <ac:chgData name="Jessica Bertram" userId="ae65e3095411f4f6" providerId="LiveId" clId="{B5FB1D19-3686-5864-8406-9C86D14C8DC2}" dt="2025-12-12T09:06:53.314" v="16935"/>
          <ac:picMkLst>
            <pc:docMk/>
            <pc:sldMk cId="3865133540" sldId="440"/>
            <ac:picMk id="6" creationId="{6C26E0DB-4163-B24C-A69F-D203DB69D803}"/>
          </ac:picMkLst>
        </pc:picChg>
        <pc:picChg chg="add mod">
          <ac:chgData name="Jessica Bertram" userId="ae65e3095411f4f6" providerId="LiveId" clId="{B5FB1D19-3686-5864-8406-9C86D14C8DC2}" dt="2025-12-12T09:07:52.870" v="16966" actId="14100"/>
          <ac:picMkLst>
            <pc:docMk/>
            <pc:sldMk cId="3865133540" sldId="440"/>
            <ac:picMk id="12" creationId="{2DA88E6A-F3AD-07FA-3A7F-8CA906879A32}"/>
          </ac:picMkLst>
        </pc:picChg>
      </pc:sldChg>
      <pc:sldChg chg="modSp add mod">
        <pc:chgData name="Jessica Bertram" userId="ae65e3095411f4f6" providerId="LiveId" clId="{B5FB1D19-3686-5864-8406-9C86D14C8DC2}" dt="2025-12-12T09:10:09.511" v="17008" actId="255"/>
        <pc:sldMkLst>
          <pc:docMk/>
          <pc:sldMk cId="2318380277" sldId="441"/>
        </pc:sldMkLst>
        <pc:spChg chg="mod">
          <ac:chgData name="Jessica Bertram" userId="ae65e3095411f4f6" providerId="LiveId" clId="{B5FB1D19-3686-5864-8406-9C86D14C8DC2}" dt="2025-12-12T09:10:09.511" v="17008" actId="255"/>
          <ac:spMkLst>
            <pc:docMk/>
            <pc:sldMk cId="2318380277" sldId="441"/>
            <ac:spMk id="15" creationId="{9FCCD549-E5A8-ED16-207D-1CA97717BE46}"/>
          </ac:spMkLst>
        </pc:spChg>
      </pc:sldChg>
      <pc:sldChg chg="modSp add mod">
        <pc:chgData name="Jessica Bertram" userId="ae65e3095411f4f6" providerId="LiveId" clId="{B5FB1D19-3686-5864-8406-9C86D14C8DC2}" dt="2025-12-12T09:10:31.049" v="17016" actId="20577"/>
        <pc:sldMkLst>
          <pc:docMk/>
          <pc:sldMk cId="2256640599" sldId="442"/>
        </pc:sldMkLst>
        <pc:spChg chg="mod">
          <ac:chgData name="Jessica Bertram" userId="ae65e3095411f4f6" providerId="LiveId" clId="{B5FB1D19-3686-5864-8406-9C86D14C8DC2}" dt="2025-12-12T09:10:31.049" v="17016" actId="20577"/>
          <ac:spMkLst>
            <pc:docMk/>
            <pc:sldMk cId="2256640599" sldId="442"/>
            <ac:spMk id="15" creationId="{1D6A608B-56D5-1A3C-EC2E-B1D9B1A0C888}"/>
          </ac:spMkLst>
        </pc:spChg>
      </pc:sldChg>
      <pc:sldChg chg="addSp delSp modSp add mod">
        <pc:chgData name="Jessica Bertram" userId="ae65e3095411f4f6" providerId="LiveId" clId="{B5FB1D19-3686-5864-8406-9C86D14C8DC2}" dt="2025-12-12T09:12:47.011" v="17053" actId="1038"/>
        <pc:sldMkLst>
          <pc:docMk/>
          <pc:sldMk cId="1910324784" sldId="443"/>
        </pc:sldMkLst>
        <pc:spChg chg="add mod">
          <ac:chgData name="Jessica Bertram" userId="ae65e3095411f4f6" providerId="LiveId" clId="{B5FB1D19-3686-5864-8406-9C86D14C8DC2}" dt="2025-12-12T09:11:16.269" v="17031" actId="1076"/>
          <ac:spMkLst>
            <pc:docMk/>
            <pc:sldMk cId="1910324784" sldId="443"/>
            <ac:spMk id="11" creationId="{79EAB9A1-6643-9013-1B14-D18903C67D44}"/>
          </ac:spMkLst>
        </pc:spChg>
        <pc:spChg chg="add mod">
          <ac:chgData name="Jessica Bertram" userId="ae65e3095411f4f6" providerId="LiveId" clId="{B5FB1D19-3686-5864-8406-9C86D14C8DC2}" dt="2025-12-12T09:11:59.536" v="17046" actId="1076"/>
          <ac:spMkLst>
            <pc:docMk/>
            <pc:sldMk cId="1910324784" sldId="443"/>
            <ac:spMk id="19" creationId="{24D037A0-3F5C-DA6E-22C3-47B9BE81F7F9}"/>
          </ac:spMkLst>
        </pc:spChg>
        <pc:picChg chg="add mod">
          <ac:chgData name="Jessica Bertram" userId="ae65e3095411f4f6" providerId="LiveId" clId="{B5FB1D19-3686-5864-8406-9C86D14C8DC2}" dt="2025-12-12T09:12:01.552" v="17047" actId="1076"/>
          <ac:picMkLst>
            <pc:docMk/>
            <pc:sldMk cId="1910324784" sldId="443"/>
            <ac:picMk id="16" creationId="{9FA6E12C-A1CA-4A1A-ACE1-7D43034AC6E0}"/>
          </ac:picMkLst>
        </pc:picChg>
        <pc:picChg chg="add mod">
          <ac:chgData name="Jessica Bertram" userId="ae65e3095411f4f6" providerId="LiveId" clId="{B5FB1D19-3686-5864-8406-9C86D14C8DC2}" dt="2025-12-12T09:12:47.011" v="17053" actId="1038"/>
          <ac:picMkLst>
            <pc:docMk/>
            <pc:sldMk cId="1910324784" sldId="443"/>
            <ac:picMk id="21" creationId="{670DC542-27F7-29BB-4995-B784ED225BEC}"/>
          </ac:picMkLst>
        </pc:picChg>
      </pc:sldChg>
      <pc:sldChg chg="addSp delSp modSp add mod">
        <pc:chgData name="Jessica Bertram" userId="ae65e3095411f4f6" providerId="LiveId" clId="{B5FB1D19-3686-5864-8406-9C86D14C8DC2}" dt="2025-12-12T09:13:25.039" v="17070" actId="478"/>
        <pc:sldMkLst>
          <pc:docMk/>
          <pc:sldMk cId="1948434027" sldId="444"/>
        </pc:sldMkLst>
        <pc:spChg chg="add mod">
          <ac:chgData name="Jessica Bertram" userId="ae65e3095411f4f6" providerId="LiveId" clId="{B5FB1D19-3686-5864-8406-9C86D14C8DC2}" dt="2025-12-12T09:13:18.986" v="17068" actId="1076"/>
          <ac:spMkLst>
            <pc:docMk/>
            <pc:sldMk cId="1948434027" sldId="444"/>
            <ac:spMk id="12" creationId="{D6A83145-C99E-F074-56EC-6CF379288AE8}"/>
          </ac:spMkLst>
        </pc:spChg>
      </pc:sldChg>
      <pc:sldChg chg="addSp delSp modSp add mod">
        <pc:chgData name="Jessica Bertram" userId="ae65e3095411f4f6" providerId="LiveId" clId="{B5FB1D19-3686-5864-8406-9C86D14C8DC2}" dt="2025-12-12T09:13:46.084" v="17083" actId="1076"/>
        <pc:sldMkLst>
          <pc:docMk/>
          <pc:sldMk cId="4125015244" sldId="445"/>
        </pc:sldMkLst>
        <pc:spChg chg="add mod">
          <ac:chgData name="Jessica Bertram" userId="ae65e3095411f4f6" providerId="LiveId" clId="{B5FB1D19-3686-5864-8406-9C86D14C8DC2}" dt="2025-12-12T09:13:46.084" v="17083" actId="1076"/>
          <ac:spMkLst>
            <pc:docMk/>
            <pc:sldMk cId="4125015244" sldId="445"/>
            <ac:spMk id="11" creationId="{9B885B1D-B490-38D3-D1A6-C79B3920ABC2}"/>
          </ac:spMkLst>
        </pc:spChg>
      </pc:sldChg>
      <pc:sldChg chg="addSp delSp modSp add mod">
        <pc:chgData name="Jessica Bertram" userId="ae65e3095411f4f6" providerId="LiveId" clId="{B5FB1D19-3686-5864-8406-9C86D14C8DC2}" dt="2025-12-12T09:14:12.334" v="17097" actId="1076"/>
        <pc:sldMkLst>
          <pc:docMk/>
          <pc:sldMk cId="3724523331" sldId="446"/>
        </pc:sldMkLst>
        <pc:spChg chg="add mod">
          <ac:chgData name="Jessica Bertram" userId="ae65e3095411f4f6" providerId="LiveId" clId="{B5FB1D19-3686-5864-8406-9C86D14C8DC2}" dt="2025-12-12T09:14:12.334" v="17097" actId="1076"/>
          <ac:spMkLst>
            <pc:docMk/>
            <pc:sldMk cId="3724523331" sldId="446"/>
            <ac:spMk id="12" creationId="{D172EFFC-EF79-A3C9-969D-3F2267627F89}"/>
          </ac:spMkLst>
        </pc:spChg>
      </pc:sldChg>
      <pc:sldChg chg="addSp delSp modSp add mod">
        <pc:chgData name="Jessica Bertram" userId="ae65e3095411f4f6" providerId="LiveId" clId="{B5FB1D19-3686-5864-8406-9C86D14C8DC2}" dt="2025-12-12T09:14:40.928" v="17112" actId="1076"/>
        <pc:sldMkLst>
          <pc:docMk/>
          <pc:sldMk cId="3916069706" sldId="447"/>
        </pc:sldMkLst>
        <pc:spChg chg="add mod">
          <ac:chgData name="Jessica Bertram" userId="ae65e3095411f4f6" providerId="LiveId" clId="{B5FB1D19-3686-5864-8406-9C86D14C8DC2}" dt="2025-12-12T09:14:40.928" v="17112" actId="1076"/>
          <ac:spMkLst>
            <pc:docMk/>
            <pc:sldMk cId="3916069706" sldId="447"/>
            <ac:spMk id="11" creationId="{EF84AA14-FC8A-72FF-65C9-CA15321FC96E}"/>
          </ac:spMkLst>
        </pc:spChg>
      </pc:sldChg>
      <pc:sldChg chg="addSp delSp modSp add mod">
        <pc:chgData name="Jessica Bertram" userId="ae65e3095411f4f6" providerId="LiveId" clId="{B5FB1D19-3686-5864-8406-9C86D14C8DC2}" dt="2025-12-12T09:15:21.007" v="17125" actId="1076"/>
        <pc:sldMkLst>
          <pc:docMk/>
          <pc:sldMk cId="2222053890" sldId="448"/>
        </pc:sldMkLst>
        <pc:spChg chg="mod">
          <ac:chgData name="Jessica Bertram" userId="ae65e3095411f4f6" providerId="LiveId" clId="{B5FB1D19-3686-5864-8406-9C86D14C8DC2}" dt="2025-12-12T09:15:00.567" v="17119" actId="20577"/>
          <ac:spMkLst>
            <pc:docMk/>
            <pc:sldMk cId="2222053890" sldId="448"/>
            <ac:spMk id="14" creationId="{1279F0C9-F7C1-5DEE-025F-814597CE3869}"/>
          </ac:spMkLst>
        </pc:spChg>
        <pc:picChg chg="add mod">
          <ac:chgData name="Jessica Bertram" userId="ae65e3095411f4f6" providerId="LiveId" clId="{B5FB1D19-3686-5864-8406-9C86D14C8DC2}" dt="2025-12-12T09:15:21.007" v="17125" actId="1076"/>
          <ac:picMkLst>
            <pc:docMk/>
            <pc:sldMk cId="2222053890" sldId="448"/>
            <ac:picMk id="12" creationId="{0CBB57ED-6B5B-19AF-63ED-43CD32D4FB7B}"/>
          </ac:picMkLst>
        </pc:picChg>
      </pc:sldChg>
      <pc:sldChg chg="addSp delSp modSp add mod">
        <pc:chgData name="Jessica Bertram" userId="ae65e3095411f4f6" providerId="LiveId" clId="{B5FB1D19-3686-5864-8406-9C86D14C8DC2}" dt="2025-12-12T09:17:14.419" v="17185" actId="1038"/>
        <pc:sldMkLst>
          <pc:docMk/>
          <pc:sldMk cId="3460480937" sldId="449"/>
        </pc:sldMkLst>
        <pc:spChg chg="add mod">
          <ac:chgData name="Jessica Bertram" userId="ae65e3095411f4f6" providerId="LiveId" clId="{B5FB1D19-3686-5864-8406-9C86D14C8DC2}" dt="2025-12-12T09:15:49.268" v="17145" actId="20577"/>
          <ac:spMkLst>
            <pc:docMk/>
            <pc:sldMk cId="3460480937" sldId="449"/>
            <ac:spMk id="8" creationId="{3143D326-C7B4-70BF-A6A6-D4ABDC670214}"/>
          </ac:spMkLst>
        </pc:spChg>
        <pc:spChg chg="add mod">
          <ac:chgData name="Jessica Bertram" userId="ae65e3095411f4f6" providerId="LiveId" clId="{B5FB1D19-3686-5864-8406-9C86D14C8DC2}" dt="2025-12-12T09:16:34.956" v="17176" actId="1076"/>
          <ac:spMkLst>
            <pc:docMk/>
            <pc:sldMk cId="3460480937" sldId="449"/>
            <ac:spMk id="11" creationId="{757E801A-C5F4-DC7B-5A11-30260FDB6724}"/>
          </ac:spMkLst>
        </pc:spChg>
        <pc:picChg chg="add mod">
          <ac:chgData name="Jessica Bertram" userId="ae65e3095411f4f6" providerId="LiveId" clId="{B5FB1D19-3686-5864-8406-9C86D14C8DC2}" dt="2025-12-12T09:15:38.719" v="17128"/>
          <ac:picMkLst>
            <pc:docMk/>
            <pc:sldMk cId="3460480937" sldId="449"/>
            <ac:picMk id="6" creationId="{9C7D4B8F-C71B-5029-B038-B0605F6875E5}"/>
          </ac:picMkLst>
        </pc:picChg>
        <pc:picChg chg="add mod">
          <ac:chgData name="Jessica Bertram" userId="ae65e3095411f4f6" providerId="LiveId" clId="{B5FB1D19-3686-5864-8406-9C86D14C8DC2}" dt="2025-12-12T09:17:14.419" v="17185" actId="1038"/>
          <ac:picMkLst>
            <pc:docMk/>
            <pc:sldMk cId="3460480937" sldId="449"/>
            <ac:picMk id="15" creationId="{148545CD-2081-FD48-3260-447EE378CA33}"/>
          </ac:picMkLst>
        </pc:picChg>
      </pc:sldChg>
      <pc:sldChg chg="addSp delSp modSp add mod">
        <pc:chgData name="Jessica Bertram" userId="ae65e3095411f4f6" providerId="LiveId" clId="{B5FB1D19-3686-5864-8406-9C86D14C8DC2}" dt="2025-12-12T09:18:56.338" v="17226" actId="1076"/>
        <pc:sldMkLst>
          <pc:docMk/>
          <pc:sldMk cId="3259926523" sldId="450"/>
        </pc:sldMkLst>
        <pc:spChg chg="add mod">
          <ac:chgData name="Jessica Bertram" userId="ae65e3095411f4f6" providerId="LiveId" clId="{B5FB1D19-3686-5864-8406-9C86D14C8DC2}" dt="2025-12-12T09:18:56.338" v="17226" actId="1076"/>
          <ac:spMkLst>
            <pc:docMk/>
            <pc:sldMk cId="3259926523" sldId="450"/>
            <ac:spMk id="13" creationId="{EEA90D8F-4C98-A09F-9C8A-B5B9018D6D3F}"/>
          </ac:spMkLst>
        </pc:spChg>
        <pc:graphicFrameChg chg="add mod modGraphic">
          <ac:chgData name="Jessica Bertram" userId="ae65e3095411f4f6" providerId="LiveId" clId="{B5FB1D19-3686-5864-8406-9C86D14C8DC2}" dt="2025-12-12T09:18:53.805" v="17225" actId="1076"/>
          <ac:graphicFrameMkLst>
            <pc:docMk/>
            <pc:sldMk cId="3259926523" sldId="450"/>
            <ac:graphicFrameMk id="9" creationId="{00BB3EBF-53B0-8BE0-7487-2E52EDC77BB5}"/>
          </ac:graphicFrameMkLst>
        </pc:graphicFrameChg>
      </pc:sldChg>
      <pc:sldChg chg="addSp modSp add mod">
        <pc:chgData name="Jessica Bertram" userId="ae65e3095411f4f6" providerId="LiveId" clId="{B5FB1D19-3686-5864-8406-9C86D14C8DC2}" dt="2025-12-12T09:19:56.104" v="17240" actId="1076"/>
        <pc:sldMkLst>
          <pc:docMk/>
          <pc:sldMk cId="411577140" sldId="452"/>
        </pc:sldMkLst>
        <pc:spChg chg="add mod">
          <ac:chgData name="Jessica Bertram" userId="ae65e3095411f4f6" providerId="LiveId" clId="{B5FB1D19-3686-5864-8406-9C86D14C8DC2}" dt="2025-12-12T09:19:56.104" v="17240" actId="1076"/>
          <ac:spMkLst>
            <pc:docMk/>
            <pc:sldMk cId="411577140" sldId="452"/>
            <ac:spMk id="11" creationId="{0C2F4B81-620D-8BC8-07EC-DEFE2D2137DA}"/>
          </ac:spMkLst>
        </pc:spChg>
        <pc:graphicFrameChg chg="mod modGraphic">
          <ac:chgData name="Jessica Bertram" userId="ae65e3095411f4f6" providerId="LiveId" clId="{B5FB1D19-3686-5864-8406-9C86D14C8DC2}" dt="2025-12-12T09:19:52.801" v="17239" actId="1076"/>
          <ac:graphicFrameMkLst>
            <pc:docMk/>
            <pc:sldMk cId="411577140" sldId="452"/>
            <ac:graphicFrameMk id="9" creationId="{B7CAFF88-9E67-58E4-3214-CDD0E690119D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2T09:22:39.569" v="17313" actId="1076"/>
        <pc:sldMkLst>
          <pc:docMk/>
          <pc:sldMk cId="815011541" sldId="453"/>
        </pc:sldMkLst>
        <pc:spChg chg="add mod">
          <ac:chgData name="Jessica Bertram" userId="ae65e3095411f4f6" providerId="LiveId" clId="{B5FB1D19-3686-5864-8406-9C86D14C8DC2}" dt="2025-12-12T09:21:05.653" v="17274" actId="1076"/>
          <ac:spMkLst>
            <pc:docMk/>
            <pc:sldMk cId="815011541" sldId="453"/>
            <ac:spMk id="13" creationId="{267830A8-AEA4-E902-2DA1-0DAAD160D63F}"/>
          </ac:spMkLst>
        </pc:spChg>
        <pc:spChg chg="add mod">
          <ac:chgData name="Jessica Bertram" userId="ae65e3095411f4f6" providerId="LiveId" clId="{B5FB1D19-3686-5864-8406-9C86D14C8DC2}" dt="2025-12-12T09:22:34.419" v="17309" actId="1035"/>
          <ac:spMkLst>
            <pc:docMk/>
            <pc:sldMk cId="815011541" sldId="453"/>
            <ac:spMk id="19" creationId="{4CF334E0-AA91-A841-037E-692ACAEB6122}"/>
          </ac:spMkLst>
        </pc:spChg>
        <pc:graphicFrameChg chg="add mod modGraphic">
          <ac:chgData name="Jessica Bertram" userId="ae65e3095411f4f6" providerId="LiveId" clId="{B5FB1D19-3686-5864-8406-9C86D14C8DC2}" dt="2025-12-12T09:22:11.485" v="17298" actId="207"/>
          <ac:graphicFrameMkLst>
            <pc:docMk/>
            <pc:sldMk cId="815011541" sldId="453"/>
            <ac:graphicFrameMk id="16" creationId="{850E5E5B-4E9F-E374-3DB8-262154EB66B5}"/>
          </ac:graphicFrameMkLst>
        </pc:graphicFrameChg>
        <pc:graphicFrameChg chg="add mod modGraphic">
          <ac:chgData name="Jessica Bertram" userId="ae65e3095411f4f6" providerId="LiveId" clId="{B5FB1D19-3686-5864-8406-9C86D14C8DC2}" dt="2025-12-12T09:22:36.853" v="17312" actId="1035"/>
          <ac:graphicFrameMkLst>
            <pc:docMk/>
            <pc:sldMk cId="815011541" sldId="453"/>
            <ac:graphicFrameMk id="20" creationId="{36B30E11-969F-87E4-9748-2887EFA9C157}"/>
          </ac:graphicFrameMkLst>
        </pc:graphicFrameChg>
        <pc:picChg chg="add mod">
          <ac:chgData name="Jessica Bertram" userId="ae65e3095411f4f6" providerId="LiveId" clId="{B5FB1D19-3686-5864-8406-9C86D14C8DC2}" dt="2025-12-12T09:22:39.569" v="17313" actId="1076"/>
          <ac:picMkLst>
            <pc:docMk/>
            <pc:sldMk cId="815011541" sldId="453"/>
            <ac:picMk id="22" creationId="{30CB1812-CE1F-4EC0-522A-3D6935F1535B}"/>
          </ac:picMkLst>
        </pc:picChg>
      </pc:sldChg>
      <pc:sldChg chg="addSp delSp modSp add mod">
        <pc:chgData name="Jessica Bertram" userId="ae65e3095411f4f6" providerId="LiveId" clId="{B5FB1D19-3686-5864-8406-9C86D14C8DC2}" dt="2025-12-12T09:24:03.918" v="17356" actId="1076"/>
        <pc:sldMkLst>
          <pc:docMk/>
          <pc:sldMk cId="689789732" sldId="454"/>
        </pc:sldMkLst>
        <pc:spChg chg="add del mod">
          <ac:chgData name="Jessica Bertram" userId="ae65e3095411f4f6" providerId="LiveId" clId="{B5FB1D19-3686-5864-8406-9C86D14C8DC2}" dt="2025-12-12T09:24:03.918" v="17356" actId="1076"/>
          <ac:spMkLst>
            <pc:docMk/>
            <pc:sldMk cId="689789732" sldId="454"/>
            <ac:spMk id="13" creationId="{95755900-D4AC-80C6-E75F-5FEB9EC8AD5F}"/>
          </ac:spMkLst>
        </pc:spChg>
        <pc:graphicFrameChg chg="add mod modGraphic">
          <ac:chgData name="Jessica Bertram" userId="ae65e3095411f4f6" providerId="LiveId" clId="{B5FB1D19-3686-5864-8406-9C86D14C8DC2}" dt="2025-12-12T09:24:01.318" v="17355" actId="1076"/>
          <ac:graphicFrameMkLst>
            <pc:docMk/>
            <pc:sldMk cId="689789732" sldId="454"/>
            <ac:graphicFrameMk id="11" creationId="{630612AC-E2B6-B733-91C7-CB3D0F5A7C6A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2T09:25:18.017" v="17416" actId="1035"/>
        <pc:sldMkLst>
          <pc:docMk/>
          <pc:sldMk cId="493758048" sldId="455"/>
        </pc:sldMkLst>
        <pc:spChg chg="mod">
          <ac:chgData name="Jessica Bertram" userId="ae65e3095411f4f6" providerId="LiveId" clId="{B5FB1D19-3686-5864-8406-9C86D14C8DC2}" dt="2025-12-12T09:24:16.986" v="17379" actId="20577"/>
          <ac:spMkLst>
            <pc:docMk/>
            <pc:sldMk cId="493758048" sldId="455"/>
            <ac:spMk id="8" creationId="{F57495CC-7A97-EF38-D752-06313B25CA80}"/>
          </ac:spMkLst>
        </pc:spChg>
        <pc:spChg chg="mod">
          <ac:chgData name="Jessica Bertram" userId="ae65e3095411f4f6" providerId="LiveId" clId="{B5FB1D19-3686-5864-8406-9C86D14C8DC2}" dt="2025-12-12T09:24:25.867" v="17385" actId="20577"/>
          <ac:spMkLst>
            <pc:docMk/>
            <pc:sldMk cId="493758048" sldId="455"/>
            <ac:spMk id="14" creationId="{7F70D912-145E-368B-B270-1DA7558062CD}"/>
          </ac:spMkLst>
        </pc:spChg>
        <pc:spChg chg="add mod">
          <ac:chgData name="Jessica Bertram" userId="ae65e3095411f4f6" providerId="LiveId" clId="{B5FB1D19-3686-5864-8406-9C86D14C8DC2}" dt="2025-12-12T09:25:18.017" v="17416" actId="1035"/>
          <ac:spMkLst>
            <pc:docMk/>
            <pc:sldMk cId="493758048" sldId="455"/>
            <ac:spMk id="16" creationId="{C894B21C-89E8-5FF5-DCFA-4B376A24DD95}"/>
          </ac:spMkLst>
        </pc:spChg>
        <pc:picChg chg="add mod">
          <ac:chgData name="Jessica Bertram" userId="ae65e3095411f4f6" providerId="LiveId" clId="{B5FB1D19-3686-5864-8406-9C86D14C8DC2}" dt="2025-12-12T09:24:32.937" v="17386"/>
          <ac:picMkLst>
            <pc:docMk/>
            <pc:sldMk cId="493758048" sldId="455"/>
            <ac:picMk id="9" creationId="{F402BD2A-E415-B870-B5B1-3BBE714EB9BC}"/>
          </ac:picMkLst>
        </pc:picChg>
      </pc:sldChg>
      <pc:sldChg chg="addSp modSp add mod">
        <pc:chgData name="Jessica Bertram" userId="ae65e3095411f4f6" providerId="LiveId" clId="{B5FB1D19-3686-5864-8406-9C86D14C8DC2}" dt="2025-12-12T09:26:00.767" v="17453" actId="1076"/>
        <pc:sldMkLst>
          <pc:docMk/>
          <pc:sldMk cId="2792425435" sldId="456"/>
        </pc:sldMkLst>
        <pc:spChg chg="add mod">
          <ac:chgData name="Jessica Bertram" userId="ae65e3095411f4f6" providerId="LiveId" clId="{B5FB1D19-3686-5864-8406-9C86D14C8DC2}" dt="2025-12-12T09:26:00.767" v="17453" actId="1076"/>
          <ac:spMkLst>
            <pc:docMk/>
            <pc:sldMk cId="2792425435" sldId="456"/>
            <ac:spMk id="11" creationId="{4034C79C-09DC-07A1-DDA5-74E4826F1415}"/>
          </ac:spMkLst>
        </pc:spChg>
      </pc:sldChg>
      <pc:sldChg chg="addSp delSp modSp add mod">
        <pc:chgData name="Jessica Bertram" userId="ae65e3095411f4f6" providerId="LiveId" clId="{B5FB1D19-3686-5864-8406-9C86D14C8DC2}" dt="2025-12-12T09:27:00.828" v="17489" actId="20577"/>
        <pc:sldMkLst>
          <pc:docMk/>
          <pc:sldMk cId="461692120" sldId="457"/>
        </pc:sldMkLst>
        <pc:spChg chg="add mod">
          <ac:chgData name="Jessica Bertram" userId="ae65e3095411f4f6" providerId="LiveId" clId="{B5FB1D19-3686-5864-8406-9C86D14C8DC2}" dt="2025-12-12T09:26:34.927" v="17460"/>
          <ac:spMkLst>
            <pc:docMk/>
            <pc:sldMk cId="461692120" sldId="457"/>
            <ac:spMk id="6" creationId="{DC661804-1A51-1FD3-0F7B-EEA3A4126333}"/>
          </ac:spMkLst>
        </pc:spChg>
        <pc:spChg chg="mod">
          <ac:chgData name="Jessica Bertram" userId="ae65e3095411f4f6" providerId="LiveId" clId="{B5FB1D19-3686-5864-8406-9C86D14C8DC2}" dt="2025-12-12T09:27:00.828" v="17489" actId="20577"/>
          <ac:spMkLst>
            <pc:docMk/>
            <pc:sldMk cId="461692120" sldId="457"/>
            <ac:spMk id="11" creationId="{9288200A-2FDC-0857-229E-C12ACAA3E8AD}"/>
          </ac:spMkLst>
        </pc:spChg>
        <pc:spChg chg="add mod">
          <ac:chgData name="Jessica Bertram" userId="ae65e3095411f4f6" providerId="LiveId" clId="{B5FB1D19-3686-5864-8406-9C86D14C8DC2}" dt="2025-12-12T09:26:38.451" v="17461"/>
          <ac:spMkLst>
            <pc:docMk/>
            <pc:sldMk cId="461692120" sldId="457"/>
            <ac:spMk id="12" creationId="{19AB34AA-050F-46EC-8B89-EC04ADA72F68}"/>
          </ac:spMkLst>
        </pc:spChg>
        <pc:spChg chg="mod">
          <ac:chgData name="Jessica Bertram" userId="ae65e3095411f4f6" providerId="LiveId" clId="{B5FB1D19-3686-5864-8406-9C86D14C8DC2}" dt="2025-12-12T09:26:41.454" v="17463" actId="20577"/>
          <ac:spMkLst>
            <pc:docMk/>
            <pc:sldMk cId="461692120" sldId="457"/>
            <ac:spMk id="14" creationId="{5ADEB64D-159C-4602-151C-DA1669EDCDAA}"/>
          </ac:spMkLst>
        </pc:spChg>
      </pc:sldChg>
      <pc:sldChg chg="addSp delSp modSp add mod">
        <pc:chgData name="Jessica Bertram" userId="ae65e3095411f4f6" providerId="LiveId" clId="{B5FB1D19-3686-5864-8406-9C86D14C8DC2}" dt="2025-12-12T09:28:39.017" v="17545" actId="113"/>
        <pc:sldMkLst>
          <pc:docMk/>
          <pc:sldMk cId="3801345764" sldId="458"/>
        </pc:sldMkLst>
        <pc:spChg chg="add mod">
          <ac:chgData name="Jessica Bertram" userId="ae65e3095411f4f6" providerId="LiveId" clId="{B5FB1D19-3686-5864-8406-9C86D14C8DC2}" dt="2025-12-12T09:28:39.017" v="17545" actId="113"/>
          <ac:spMkLst>
            <pc:docMk/>
            <pc:sldMk cId="3801345764" sldId="458"/>
            <ac:spMk id="7" creationId="{004681DB-C499-4F14-9A87-9871B522F72B}"/>
          </ac:spMkLst>
        </pc:spChg>
        <pc:spChg chg="mod">
          <ac:chgData name="Jessica Bertram" userId="ae65e3095411f4f6" providerId="LiveId" clId="{B5FB1D19-3686-5864-8406-9C86D14C8DC2}" dt="2025-12-12T09:27:19.905" v="17511" actId="20577"/>
          <ac:spMkLst>
            <pc:docMk/>
            <pc:sldMk cId="3801345764" sldId="458"/>
            <ac:spMk id="12" creationId="{8A07FA1C-EB73-DA79-2781-94ACDEB268F9}"/>
          </ac:spMkLst>
        </pc:spChg>
        <pc:spChg chg="mod">
          <ac:chgData name="Jessica Bertram" userId="ae65e3095411f4f6" providerId="LiveId" clId="{B5FB1D19-3686-5864-8406-9C86D14C8DC2}" dt="2025-12-12T09:27:23.763" v="17513" actId="20577"/>
          <ac:spMkLst>
            <pc:docMk/>
            <pc:sldMk cId="3801345764" sldId="458"/>
            <ac:spMk id="14" creationId="{52B0B156-0289-9AB2-C1FC-F22FD10B4A68}"/>
          </ac:spMkLst>
        </pc:spChg>
        <pc:picChg chg="add mod">
          <ac:chgData name="Jessica Bertram" userId="ae65e3095411f4f6" providerId="LiveId" clId="{B5FB1D19-3686-5864-8406-9C86D14C8DC2}" dt="2025-12-12T09:28:26.081" v="17541" actId="1076"/>
          <ac:picMkLst>
            <pc:docMk/>
            <pc:sldMk cId="3801345764" sldId="458"/>
            <ac:picMk id="18" creationId="{BDB3E5D2-6B81-4DFC-664A-8BF59EDCA55C}"/>
          </ac:picMkLst>
        </pc:picChg>
      </pc:sldChg>
      <pc:sldChg chg="addSp delSp modSp add mod">
        <pc:chgData name="Jessica Bertram" userId="ae65e3095411f4f6" providerId="LiveId" clId="{B5FB1D19-3686-5864-8406-9C86D14C8DC2}" dt="2025-12-12T09:29:19.935" v="17555" actId="1076"/>
        <pc:sldMkLst>
          <pc:docMk/>
          <pc:sldMk cId="4147179753" sldId="459"/>
        </pc:sldMkLst>
        <pc:spChg chg="add mod">
          <ac:chgData name="Jessica Bertram" userId="ae65e3095411f4f6" providerId="LiveId" clId="{B5FB1D19-3686-5864-8406-9C86D14C8DC2}" dt="2025-12-12T09:29:19.935" v="17555" actId="1076"/>
          <ac:spMkLst>
            <pc:docMk/>
            <pc:sldMk cId="4147179753" sldId="459"/>
            <ac:spMk id="9" creationId="{28A9B691-9D25-A5BE-FFD4-9553DA44A55B}"/>
          </ac:spMkLst>
        </pc:spChg>
        <pc:spChg chg="add mod">
          <ac:chgData name="Jessica Bertram" userId="ae65e3095411f4f6" providerId="LiveId" clId="{B5FB1D19-3686-5864-8406-9C86D14C8DC2}" dt="2025-12-12T09:29:17.450" v="17554" actId="1076"/>
          <ac:spMkLst>
            <pc:docMk/>
            <pc:sldMk cId="4147179753" sldId="459"/>
            <ac:spMk id="13" creationId="{0E99D5B0-9954-8E7C-3829-947ACA03AF93}"/>
          </ac:spMkLst>
        </pc:spChg>
        <pc:picChg chg="add mod">
          <ac:chgData name="Jessica Bertram" userId="ae65e3095411f4f6" providerId="LiveId" clId="{B5FB1D19-3686-5864-8406-9C86D14C8DC2}" dt="2025-12-12T09:28:54.666" v="17549"/>
          <ac:picMkLst>
            <pc:docMk/>
            <pc:sldMk cId="4147179753" sldId="459"/>
            <ac:picMk id="5" creationId="{0ADA9D4B-CA1A-6AEB-B886-60572251858B}"/>
          </ac:picMkLst>
        </pc:picChg>
      </pc:sldChg>
      <pc:sldChg chg="addSp delSp modSp add mod">
        <pc:chgData name="Jessica Bertram" userId="ae65e3095411f4f6" providerId="LiveId" clId="{B5FB1D19-3686-5864-8406-9C86D14C8DC2}" dt="2025-12-12T09:30:16.409" v="17571" actId="1076"/>
        <pc:sldMkLst>
          <pc:docMk/>
          <pc:sldMk cId="1259417519" sldId="460"/>
        </pc:sldMkLst>
        <pc:spChg chg="add mod">
          <ac:chgData name="Jessica Bertram" userId="ae65e3095411f4f6" providerId="LiveId" clId="{B5FB1D19-3686-5864-8406-9C86D14C8DC2}" dt="2025-12-12T09:30:16.409" v="17571" actId="1076"/>
          <ac:spMkLst>
            <pc:docMk/>
            <pc:sldMk cId="1259417519" sldId="460"/>
            <ac:spMk id="7" creationId="{080BF1CE-2CBC-5C7A-1EED-75FB3B42092E}"/>
          </ac:spMkLst>
        </pc:spChg>
        <pc:spChg chg="add mod">
          <ac:chgData name="Jessica Bertram" userId="ae65e3095411f4f6" providerId="LiveId" clId="{B5FB1D19-3686-5864-8406-9C86D14C8DC2}" dt="2025-12-12T09:30:13.726" v="17570" actId="1076"/>
          <ac:spMkLst>
            <pc:docMk/>
            <pc:sldMk cId="1259417519" sldId="460"/>
            <ac:spMk id="18" creationId="{3EDACCC1-FEEB-26F8-972C-8662EA2CE5E8}"/>
          </ac:spMkLst>
        </pc:spChg>
        <pc:picChg chg="add mod">
          <ac:chgData name="Jessica Bertram" userId="ae65e3095411f4f6" providerId="LiveId" clId="{B5FB1D19-3686-5864-8406-9C86D14C8DC2}" dt="2025-12-12T09:29:43.252" v="17561"/>
          <ac:picMkLst>
            <pc:docMk/>
            <pc:sldMk cId="1259417519" sldId="460"/>
            <ac:picMk id="11" creationId="{65EB9B19-31ED-826C-1913-643D6F07E9D3}"/>
          </ac:picMkLst>
        </pc:picChg>
      </pc:sldChg>
      <pc:sldChg chg="addSp delSp modSp add mod">
        <pc:chgData name="Jessica Bertram" userId="ae65e3095411f4f6" providerId="LiveId" clId="{B5FB1D19-3686-5864-8406-9C86D14C8DC2}" dt="2025-12-12T09:45:58.209" v="17598" actId="1076"/>
        <pc:sldMkLst>
          <pc:docMk/>
          <pc:sldMk cId="2706192563" sldId="461"/>
        </pc:sldMkLst>
        <pc:spChg chg="add mod">
          <ac:chgData name="Jessica Bertram" userId="ae65e3095411f4f6" providerId="LiveId" clId="{B5FB1D19-3686-5864-8406-9C86D14C8DC2}" dt="2025-12-12T09:45:55.199" v="17597" actId="20577"/>
          <ac:spMkLst>
            <pc:docMk/>
            <pc:sldMk cId="2706192563" sldId="461"/>
            <ac:spMk id="9" creationId="{839E6B6E-91D8-1041-0EB0-F320736E3C3B}"/>
          </ac:spMkLst>
        </pc:spChg>
        <pc:picChg chg="add mod">
          <ac:chgData name="Jessica Bertram" userId="ae65e3095411f4f6" providerId="LiveId" clId="{B5FB1D19-3686-5864-8406-9C86D14C8DC2}" dt="2025-12-12T09:45:58.209" v="17598" actId="1076"/>
          <ac:picMkLst>
            <pc:docMk/>
            <pc:sldMk cId="2706192563" sldId="461"/>
            <ac:picMk id="13" creationId="{6E60D76A-4DF8-B6D7-2174-949D72EF3581}"/>
          </ac:picMkLst>
        </pc:picChg>
      </pc:sldChg>
      <pc:sldChg chg="addSp delSp modSp add mod">
        <pc:chgData name="Jessica Bertram" userId="ae65e3095411f4f6" providerId="LiveId" clId="{B5FB1D19-3686-5864-8406-9C86D14C8DC2}" dt="2025-12-12T09:49:27.543" v="17607" actId="1076"/>
        <pc:sldMkLst>
          <pc:docMk/>
          <pc:sldMk cId="3112548606" sldId="462"/>
        </pc:sldMkLst>
        <pc:picChg chg="add mod">
          <ac:chgData name="Jessica Bertram" userId="ae65e3095411f4f6" providerId="LiveId" clId="{B5FB1D19-3686-5864-8406-9C86D14C8DC2}" dt="2025-12-12T09:49:27.543" v="17607" actId="1076"/>
          <ac:picMkLst>
            <pc:docMk/>
            <pc:sldMk cId="3112548606" sldId="462"/>
            <ac:picMk id="7" creationId="{812D65CB-6221-ECC6-2169-ABD90D777065}"/>
          </ac:picMkLst>
        </pc:picChg>
      </pc:sldChg>
      <pc:sldChg chg="addSp delSp modSp add mod">
        <pc:chgData name="Jessica Bertram" userId="ae65e3095411f4f6" providerId="LiveId" clId="{B5FB1D19-3686-5864-8406-9C86D14C8DC2}" dt="2025-12-12T09:50:59.226" v="17641" actId="207"/>
        <pc:sldMkLst>
          <pc:docMk/>
          <pc:sldMk cId="3460259476" sldId="463"/>
        </pc:sldMkLst>
        <pc:spChg chg="add mod">
          <ac:chgData name="Jessica Bertram" userId="ae65e3095411f4f6" providerId="LiveId" clId="{B5FB1D19-3686-5864-8406-9C86D14C8DC2}" dt="2025-12-12T09:49:54.352" v="17613"/>
          <ac:spMkLst>
            <pc:docMk/>
            <pc:sldMk cId="3460259476" sldId="463"/>
            <ac:spMk id="9" creationId="{C5BB8BAD-D0A3-ACE2-E4DB-52A08CD02964}"/>
          </ac:spMkLst>
        </pc:spChg>
        <pc:spChg chg="add mod">
          <ac:chgData name="Jessica Bertram" userId="ae65e3095411f4f6" providerId="LiveId" clId="{B5FB1D19-3686-5864-8406-9C86D14C8DC2}" dt="2025-12-12T09:50:20.492" v="17626" actId="1076"/>
          <ac:spMkLst>
            <pc:docMk/>
            <pc:sldMk cId="3460259476" sldId="463"/>
            <ac:spMk id="13" creationId="{FA92E4F5-9762-A835-B811-65F5229F35CE}"/>
          </ac:spMkLst>
        </pc:spChg>
        <pc:spChg chg="mod">
          <ac:chgData name="Jessica Bertram" userId="ae65e3095411f4f6" providerId="LiveId" clId="{B5FB1D19-3686-5864-8406-9C86D14C8DC2}" dt="2025-12-12T09:49:37.353" v="17611" actId="20577"/>
          <ac:spMkLst>
            <pc:docMk/>
            <pc:sldMk cId="3460259476" sldId="463"/>
            <ac:spMk id="14" creationId="{9EDACB64-6641-6175-FBD9-F29AA13FAA46}"/>
          </ac:spMkLst>
        </pc:spChg>
        <pc:graphicFrameChg chg="add mod modGraphic">
          <ac:chgData name="Jessica Bertram" userId="ae65e3095411f4f6" providerId="LiveId" clId="{B5FB1D19-3686-5864-8406-9C86D14C8DC2}" dt="2025-12-12T09:50:59.226" v="17641" actId="207"/>
          <ac:graphicFrameMkLst>
            <pc:docMk/>
            <pc:sldMk cId="3460259476" sldId="463"/>
            <ac:graphicFrameMk id="15" creationId="{A64AD04F-61A8-E86E-B525-285DC7A98496}"/>
          </ac:graphicFrameMkLst>
        </pc:graphicFrameChg>
        <pc:picChg chg="add mod">
          <ac:chgData name="Jessica Bertram" userId="ae65e3095411f4f6" providerId="LiveId" clId="{B5FB1D19-3686-5864-8406-9C86D14C8DC2}" dt="2025-12-12T09:49:44.064" v="17612"/>
          <ac:picMkLst>
            <pc:docMk/>
            <pc:sldMk cId="3460259476" sldId="463"/>
            <ac:picMk id="5" creationId="{08F5A686-5D91-5D7C-B755-5268C37B67EA}"/>
          </ac:picMkLst>
        </pc:picChg>
      </pc:sldChg>
      <pc:sldChg chg="addSp modSp add mod">
        <pc:chgData name="Jessica Bertram" userId="ae65e3095411f4f6" providerId="LiveId" clId="{B5FB1D19-3686-5864-8406-9C86D14C8DC2}" dt="2025-12-12T09:52:38.182" v="17709" actId="1036"/>
        <pc:sldMkLst>
          <pc:docMk/>
          <pc:sldMk cId="3871246758" sldId="464"/>
        </pc:sldMkLst>
        <pc:spChg chg="add mod">
          <ac:chgData name="Jessica Bertram" userId="ae65e3095411f4f6" providerId="LiveId" clId="{B5FB1D19-3686-5864-8406-9C86D14C8DC2}" dt="2025-12-12T09:52:38.182" v="17709" actId="1036"/>
          <ac:spMkLst>
            <pc:docMk/>
            <pc:sldMk cId="3871246758" sldId="464"/>
            <ac:spMk id="11" creationId="{6493D0F3-E52F-B4B2-30C6-BBA532844251}"/>
          </ac:spMkLst>
        </pc:spChg>
        <pc:graphicFrameChg chg="add mod modGraphic">
          <ac:chgData name="Jessica Bertram" userId="ae65e3095411f4f6" providerId="LiveId" clId="{B5FB1D19-3686-5864-8406-9C86D14C8DC2}" dt="2025-12-12T09:52:34.577" v="17703" actId="1037"/>
          <ac:graphicFrameMkLst>
            <pc:docMk/>
            <pc:sldMk cId="3871246758" sldId="464"/>
            <ac:graphicFrameMk id="13" creationId="{43EE00BA-D9AA-86D4-2FB8-72F41F4CFA96}"/>
          </ac:graphicFrameMkLst>
        </pc:graphicFrameChg>
      </pc:sldChg>
      <pc:sldChg chg="addSp delSp modSp add mod">
        <pc:chgData name="Jessica Bertram" userId="ae65e3095411f4f6" providerId="LiveId" clId="{B5FB1D19-3686-5864-8406-9C86D14C8DC2}" dt="2025-12-12T09:53:28.575" v="17746" actId="1076"/>
        <pc:sldMkLst>
          <pc:docMk/>
          <pc:sldMk cId="1567588271" sldId="465"/>
        </pc:sldMkLst>
        <pc:spChg chg="mod">
          <ac:chgData name="Jessica Bertram" userId="ae65e3095411f4f6" providerId="LiveId" clId="{B5FB1D19-3686-5864-8406-9C86D14C8DC2}" dt="2025-12-12T09:53:03.672" v="17732" actId="20577"/>
          <ac:spMkLst>
            <pc:docMk/>
            <pc:sldMk cId="1567588271" sldId="465"/>
            <ac:spMk id="9" creationId="{00D67328-EA3E-BB90-38F3-A69028D7F4C3}"/>
          </ac:spMkLst>
        </pc:spChg>
        <pc:spChg chg="add mod">
          <ac:chgData name="Jessica Bertram" userId="ae65e3095411f4f6" providerId="LiveId" clId="{B5FB1D19-3686-5864-8406-9C86D14C8DC2}" dt="2025-12-12T09:53:28.575" v="17746" actId="1076"/>
          <ac:spMkLst>
            <pc:docMk/>
            <pc:sldMk cId="1567588271" sldId="465"/>
            <ac:spMk id="18" creationId="{E5ECFF0B-A9B4-3EA6-B9F7-9835A55ED173}"/>
          </ac:spMkLst>
        </pc:spChg>
        <pc:picChg chg="add mod">
          <ac:chgData name="Jessica Bertram" userId="ae65e3095411f4f6" providerId="LiveId" clId="{B5FB1D19-3686-5864-8406-9C86D14C8DC2}" dt="2025-12-12T09:52:55.381" v="17714"/>
          <ac:picMkLst>
            <pc:docMk/>
            <pc:sldMk cId="1567588271" sldId="465"/>
            <ac:picMk id="7" creationId="{CA568EFD-07FA-7F40-C731-CB2C94AF2A8E}"/>
          </ac:picMkLst>
        </pc:picChg>
      </pc:sldChg>
      <pc:sldChg chg="addSp delSp modSp add mod">
        <pc:chgData name="Jessica Bertram" userId="ae65e3095411f4f6" providerId="LiveId" clId="{B5FB1D19-3686-5864-8406-9C86D14C8DC2}" dt="2025-12-12T09:53:52.449" v="17762" actId="1038"/>
        <pc:sldMkLst>
          <pc:docMk/>
          <pc:sldMk cId="2398114038" sldId="466"/>
        </pc:sldMkLst>
        <pc:spChg chg="add mod">
          <ac:chgData name="Jessica Bertram" userId="ae65e3095411f4f6" providerId="LiveId" clId="{B5FB1D19-3686-5864-8406-9C86D14C8DC2}" dt="2025-12-12T09:53:52.449" v="17762" actId="1038"/>
          <ac:spMkLst>
            <pc:docMk/>
            <pc:sldMk cId="2398114038" sldId="466"/>
            <ac:spMk id="11" creationId="{21538828-01E0-296C-DDA3-6EFE234F4B38}"/>
          </ac:spMkLst>
        </pc:spChg>
      </pc:sldChg>
      <pc:sldChg chg="addSp delSp modSp add mod">
        <pc:chgData name="Jessica Bertram" userId="ae65e3095411f4f6" providerId="LiveId" clId="{B5FB1D19-3686-5864-8406-9C86D14C8DC2}" dt="2025-12-12T09:54:53.963" v="17794" actId="478"/>
        <pc:sldMkLst>
          <pc:docMk/>
          <pc:sldMk cId="3637455028" sldId="467"/>
        </pc:sldMkLst>
        <pc:spChg chg="mod">
          <ac:chgData name="Jessica Bertram" userId="ae65e3095411f4f6" providerId="LiveId" clId="{B5FB1D19-3686-5864-8406-9C86D14C8DC2}" dt="2025-12-12T09:54:05.141" v="17767" actId="20577"/>
          <ac:spMkLst>
            <pc:docMk/>
            <pc:sldMk cId="3637455028" sldId="467"/>
            <ac:spMk id="14" creationId="{DD411D30-8EDA-3872-B92C-8F94302DC18E}"/>
          </ac:spMkLst>
        </pc:spChg>
        <pc:picChg chg="add mod">
          <ac:chgData name="Jessica Bertram" userId="ae65e3095411f4f6" providerId="LiveId" clId="{B5FB1D19-3686-5864-8406-9C86D14C8DC2}" dt="2025-12-12T09:54:32.828" v="17790" actId="1038"/>
          <ac:picMkLst>
            <pc:docMk/>
            <pc:sldMk cId="3637455028" sldId="467"/>
            <ac:picMk id="13" creationId="{005EF7C3-1F65-92A9-54E4-0222719CBC8F}"/>
          </ac:picMkLst>
        </pc:picChg>
      </pc:sldChg>
      <pc:sldChg chg="addSp delSp modSp add mod">
        <pc:chgData name="Jessica Bertram" userId="ae65e3095411f4f6" providerId="LiveId" clId="{B5FB1D19-3686-5864-8406-9C86D14C8DC2}" dt="2025-12-12T09:55:32.287" v="17814" actId="1076"/>
        <pc:sldMkLst>
          <pc:docMk/>
          <pc:sldMk cId="2640817582" sldId="468"/>
        </pc:sldMkLst>
        <pc:picChg chg="add mod">
          <ac:chgData name="Jessica Bertram" userId="ae65e3095411f4f6" providerId="LiveId" clId="{B5FB1D19-3686-5864-8406-9C86D14C8DC2}" dt="2025-12-12T09:55:30.656" v="17813" actId="1076"/>
          <ac:picMkLst>
            <pc:docMk/>
            <pc:sldMk cId="2640817582" sldId="468"/>
            <ac:picMk id="7" creationId="{9E3C5B96-76DB-3468-9C4F-D6AC55275C8F}"/>
          </ac:picMkLst>
        </pc:picChg>
        <pc:picChg chg="mod">
          <ac:chgData name="Jessica Bertram" userId="ae65e3095411f4f6" providerId="LiveId" clId="{B5FB1D19-3686-5864-8406-9C86D14C8DC2}" dt="2025-12-12T09:55:32.287" v="17814" actId="1076"/>
          <ac:picMkLst>
            <pc:docMk/>
            <pc:sldMk cId="2640817582" sldId="468"/>
            <ac:picMk id="18" creationId="{B4DBFFA6-1807-AD3C-4E9B-7CFCA2F051D4}"/>
          </ac:picMkLst>
        </pc:picChg>
      </pc:sldChg>
      <pc:sldChg chg="addSp delSp modSp add mod">
        <pc:chgData name="Jessica Bertram" userId="ae65e3095411f4f6" providerId="LiveId" clId="{B5FB1D19-3686-5864-8406-9C86D14C8DC2}" dt="2025-12-12T09:56:13.805" v="17832" actId="1076"/>
        <pc:sldMkLst>
          <pc:docMk/>
          <pc:sldMk cId="2036309355" sldId="469"/>
        </pc:sldMkLst>
        <pc:spChg chg="add mod">
          <ac:chgData name="Jessica Bertram" userId="ae65e3095411f4f6" providerId="LiveId" clId="{B5FB1D19-3686-5864-8406-9C86D14C8DC2}" dt="2025-12-12T09:56:13.805" v="17832" actId="1076"/>
          <ac:spMkLst>
            <pc:docMk/>
            <pc:sldMk cId="2036309355" sldId="469"/>
            <ac:spMk id="13" creationId="{185891F7-CED1-8C20-0AB8-A057044D38A3}"/>
          </ac:spMkLst>
        </pc:spChg>
        <pc:spChg chg="mod">
          <ac:chgData name="Jessica Bertram" userId="ae65e3095411f4f6" providerId="LiveId" clId="{B5FB1D19-3686-5864-8406-9C86D14C8DC2}" dt="2025-12-12T09:55:49.296" v="17817" actId="20577"/>
          <ac:spMkLst>
            <pc:docMk/>
            <pc:sldMk cId="2036309355" sldId="469"/>
            <ac:spMk id="14" creationId="{071DD376-6D6A-EFD5-1ED7-F7F897748ED7}"/>
          </ac:spMkLst>
        </pc:spChg>
      </pc:sldChg>
      <pc:sldChg chg="addSp delSp modSp add mod">
        <pc:chgData name="Jessica Bertram" userId="ae65e3095411f4f6" providerId="LiveId" clId="{B5FB1D19-3686-5864-8406-9C86D14C8DC2}" dt="2025-12-12T09:57:32.755" v="17852" actId="1076"/>
        <pc:sldMkLst>
          <pc:docMk/>
          <pc:sldMk cId="2035590292" sldId="470"/>
        </pc:sldMkLst>
        <pc:spChg chg="add mod">
          <ac:chgData name="Jessica Bertram" userId="ae65e3095411f4f6" providerId="LiveId" clId="{B5FB1D19-3686-5864-8406-9C86D14C8DC2}" dt="2025-12-12T09:56:45.520" v="17848" actId="1076"/>
          <ac:spMkLst>
            <pc:docMk/>
            <pc:sldMk cId="2035590292" sldId="470"/>
            <ac:spMk id="11" creationId="{5F304B44-C463-1B84-0423-AAE10508B522}"/>
          </ac:spMkLst>
        </pc:spChg>
        <pc:grpChg chg="add mod">
          <ac:chgData name="Jessica Bertram" userId="ae65e3095411f4f6" providerId="LiveId" clId="{B5FB1D19-3686-5864-8406-9C86D14C8DC2}" dt="2025-12-12T09:57:32.755" v="17852" actId="1076"/>
          <ac:grpSpMkLst>
            <pc:docMk/>
            <pc:sldMk cId="2035590292" sldId="470"/>
            <ac:grpSpMk id="15" creationId="{0A311AB1-867F-7DC4-FBF1-73B11711376B}"/>
          </ac:grpSpMkLst>
        </pc:grpChg>
        <pc:grpChg chg="add mod">
          <ac:chgData name="Jessica Bertram" userId="ae65e3095411f4f6" providerId="LiveId" clId="{B5FB1D19-3686-5864-8406-9C86D14C8DC2}" dt="2025-12-12T09:57:15.859" v="17849"/>
          <ac:grpSpMkLst>
            <pc:docMk/>
            <pc:sldMk cId="2035590292" sldId="470"/>
            <ac:grpSpMk id="18" creationId="{69CA7777-B25F-27E6-EFAF-16C47325FC55}"/>
          </ac:grpSpMkLst>
        </pc:grpChg>
        <pc:grpChg chg="add mod">
          <ac:chgData name="Jessica Bertram" userId="ae65e3095411f4f6" providerId="LiveId" clId="{B5FB1D19-3686-5864-8406-9C86D14C8DC2}" dt="2025-12-12T09:57:15.859" v="17849"/>
          <ac:grpSpMkLst>
            <pc:docMk/>
            <pc:sldMk cId="2035590292" sldId="470"/>
            <ac:grpSpMk id="19" creationId="{71A1271B-9391-9D0B-D086-FDA2E8E19EDD}"/>
          </ac:grpSpMkLst>
        </pc:grpChg>
        <pc:picChg chg="add mod">
          <ac:chgData name="Jessica Bertram" userId="ae65e3095411f4f6" providerId="LiveId" clId="{B5FB1D19-3686-5864-8406-9C86D14C8DC2}" dt="2025-12-12T09:57:15.859" v="17849"/>
          <ac:picMkLst>
            <pc:docMk/>
            <pc:sldMk cId="2035590292" sldId="470"/>
            <ac:picMk id="20" creationId="{78E8727B-C91A-DC7C-1789-39EB1A8A50B7}"/>
          </ac:picMkLst>
        </pc:picChg>
        <pc:picChg chg="add mod">
          <ac:chgData name="Jessica Bertram" userId="ae65e3095411f4f6" providerId="LiveId" clId="{B5FB1D19-3686-5864-8406-9C86D14C8DC2}" dt="2025-12-12T09:57:15.859" v="17849"/>
          <ac:picMkLst>
            <pc:docMk/>
            <pc:sldMk cId="2035590292" sldId="470"/>
            <ac:picMk id="21" creationId="{3CE2D679-2FB8-62E6-5316-9F1C1D35FC32}"/>
          </ac:picMkLst>
        </pc:picChg>
        <pc:picChg chg="add mod">
          <ac:chgData name="Jessica Bertram" userId="ae65e3095411f4f6" providerId="LiveId" clId="{B5FB1D19-3686-5864-8406-9C86D14C8DC2}" dt="2025-12-12T09:57:15.859" v="17849"/>
          <ac:picMkLst>
            <pc:docMk/>
            <pc:sldMk cId="2035590292" sldId="470"/>
            <ac:picMk id="22" creationId="{CF85B80F-777C-114D-B1E4-2459AB3D9FC1}"/>
          </ac:picMkLst>
        </pc:picChg>
        <pc:picChg chg="add mod">
          <ac:chgData name="Jessica Bertram" userId="ae65e3095411f4f6" providerId="LiveId" clId="{B5FB1D19-3686-5864-8406-9C86D14C8DC2}" dt="2025-12-12T09:57:15.859" v="17849"/>
          <ac:picMkLst>
            <pc:docMk/>
            <pc:sldMk cId="2035590292" sldId="470"/>
            <ac:picMk id="23" creationId="{7FE0C9DB-0014-06D4-08C8-6197679992CC}"/>
          </ac:picMkLst>
        </pc:picChg>
        <pc:picChg chg="add mod">
          <ac:chgData name="Jessica Bertram" userId="ae65e3095411f4f6" providerId="LiveId" clId="{B5FB1D19-3686-5864-8406-9C86D14C8DC2}" dt="2025-12-12T09:57:15.859" v="17849"/>
          <ac:picMkLst>
            <pc:docMk/>
            <pc:sldMk cId="2035590292" sldId="470"/>
            <ac:picMk id="24" creationId="{6E62260B-5DEA-B731-2DD3-5DC5E8438335}"/>
          </ac:picMkLst>
        </pc:picChg>
        <pc:picChg chg="add mod">
          <ac:chgData name="Jessica Bertram" userId="ae65e3095411f4f6" providerId="LiveId" clId="{B5FB1D19-3686-5864-8406-9C86D14C8DC2}" dt="2025-12-12T09:57:15.859" v="17849"/>
          <ac:picMkLst>
            <pc:docMk/>
            <pc:sldMk cId="2035590292" sldId="470"/>
            <ac:picMk id="25" creationId="{66761F56-CDDF-37FB-C32F-A1EF754F7182}"/>
          </ac:picMkLst>
        </pc:picChg>
      </pc:sldChg>
      <pc:sldChg chg="addSp delSp modSp add mod">
        <pc:chgData name="Jessica Bertram" userId="ae65e3095411f4f6" providerId="LiveId" clId="{B5FB1D19-3686-5864-8406-9C86D14C8DC2}" dt="2025-12-12T09:58:47.088" v="17883" actId="1076"/>
        <pc:sldMkLst>
          <pc:docMk/>
          <pc:sldMk cId="810027811" sldId="471"/>
        </pc:sldMkLst>
        <pc:spChg chg="add mod">
          <ac:chgData name="Jessica Bertram" userId="ae65e3095411f4f6" providerId="LiveId" clId="{B5FB1D19-3686-5864-8406-9C86D14C8DC2}" dt="2025-12-12T09:58:47.088" v="17883" actId="1076"/>
          <ac:spMkLst>
            <pc:docMk/>
            <pc:sldMk cId="810027811" sldId="471"/>
            <ac:spMk id="27" creationId="{8CEE88B2-FFB3-BBD8-C83E-8571AE5E4DD0}"/>
          </ac:spMkLst>
        </pc:spChg>
        <pc:picChg chg="add mod">
          <ac:chgData name="Jessica Bertram" userId="ae65e3095411f4f6" providerId="LiveId" clId="{B5FB1D19-3686-5864-8406-9C86D14C8DC2}" dt="2025-12-12T09:58:11.270" v="17860" actId="1076"/>
          <ac:picMkLst>
            <pc:docMk/>
            <pc:sldMk cId="810027811" sldId="471"/>
            <ac:picMk id="13" creationId="{E9F34B3A-687D-E949-9779-A605F78DCA25}"/>
          </ac:picMkLst>
        </pc:picChg>
      </pc:sldChg>
      <pc:sldChg chg="addSp delSp modSp add mod">
        <pc:chgData name="Jessica Bertram" userId="ae65e3095411f4f6" providerId="LiveId" clId="{B5FB1D19-3686-5864-8406-9C86D14C8DC2}" dt="2025-12-12T09:59:10.917" v="17897" actId="1076"/>
        <pc:sldMkLst>
          <pc:docMk/>
          <pc:sldMk cId="14217340" sldId="472"/>
        </pc:sldMkLst>
        <pc:spChg chg="add mod">
          <ac:chgData name="Jessica Bertram" userId="ae65e3095411f4f6" providerId="LiveId" clId="{B5FB1D19-3686-5864-8406-9C86D14C8DC2}" dt="2025-12-12T09:59:10.917" v="17897" actId="1076"/>
          <ac:spMkLst>
            <pc:docMk/>
            <pc:sldMk cId="14217340" sldId="472"/>
            <ac:spMk id="11" creationId="{A666C1FC-64EB-EC8E-E02C-BB58999D9B05}"/>
          </ac:spMkLst>
        </pc:spChg>
      </pc:sldChg>
      <pc:sldChg chg="addSp delSp modSp add mod">
        <pc:chgData name="Jessica Bertram" userId="ae65e3095411f4f6" providerId="LiveId" clId="{B5FB1D19-3686-5864-8406-9C86D14C8DC2}" dt="2025-12-12T09:59:45.917" v="17919" actId="1076"/>
        <pc:sldMkLst>
          <pc:docMk/>
          <pc:sldMk cId="3769291822" sldId="473"/>
        </pc:sldMkLst>
        <pc:spChg chg="add mod">
          <ac:chgData name="Jessica Bertram" userId="ae65e3095411f4f6" providerId="LiveId" clId="{B5FB1D19-3686-5864-8406-9C86D14C8DC2}" dt="2025-12-12T09:59:45.917" v="17919" actId="1076"/>
          <ac:spMkLst>
            <pc:docMk/>
            <pc:sldMk cId="3769291822" sldId="473"/>
            <ac:spMk id="15" creationId="{D4A57D62-7E64-C7D4-8D41-6AE519877DB3}"/>
          </ac:spMkLst>
        </pc:spChg>
      </pc:sldChg>
      <pc:sldChg chg="addSp delSp modSp add mod">
        <pc:chgData name="Jessica Bertram" userId="ae65e3095411f4f6" providerId="LiveId" clId="{B5FB1D19-3686-5864-8406-9C86D14C8DC2}" dt="2025-12-12T10:01:58.777" v="17947"/>
        <pc:sldMkLst>
          <pc:docMk/>
          <pc:sldMk cId="1269224628" sldId="474"/>
        </pc:sldMkLst>
        <pc:spChg chg="mod">
          <ac:chgData name="Jessica Bertram" userId="ae65e3095411f4f6" providerId="LiveId" clId="{B5FB1D19-3686-5864-8406-9C86D14C8DC2}" dt="2025-12-12T10:01:12.348" v="17930" actId="20577"/>
          <ac:spMkLst>
            <pc:docMk/>
            <pc:sldMk cId="1269224628" sldId="474"/>
            <ac:spMk id="14" creationId="{9328B142-7721-123E-4527-AE7C29EED470}"/>
          </ac:spMkLst>
        </pc:spChg>
        <pc:spChg chg="add mod">
          <ac:chgData name="Jessica Bertram" userId="ae65e3095411f4f6" providerId="LiveId" clId="{B5FB1D19-3686-5864-8406-9C86D14C8DC2}" dt="2025-12-12T10:01:24.866" v="17936" actId="14100"/>
          <ac:spMkLst>
            <pc:docMk/>
            <pc:sldMk cId="1269224628" sldId="474"/>
            <ac:spMk id="19" creationId="{159F73CD-0331-E9B3-619B-17912A098200}"/>
          </ac:spMkLst>
        </pc:spChg>
        <pc:picChg chg="add mod">
          <ac:chgData name="Jessica Bertram" userId="ae65e3095411f4f6" providerId="LiveId" clId="{B5FB1D19-3686-5864-8406-9C86D14C8DC2}" dt="2025-12-12T10:01:56.999" v="17945" actId="1076"/>
          <ac:picMkLst>
            <pc:docMk/>
            <pc:sldMk cId="1269224628" sldId="474"/>
            <ac:picMk id="21" creationId="{6E35175A-9EDF-0BCD-6613-420DA5112DE4}"/>
          </ac:picMkLst>
        </pc:picChg>
        <pc:picChg chg="add mod">
          <ac:chgData name="Jessica Bertram" userId="ae65e3095411f4f6" providerId="LiveId" clId="{B5FB1D19-3686-5864-8406-9C86D14C8DC2}" dt="2025-12-12T10:01:58.777" v="17947"/>
          <ac:picMkLst>
            <pc:docMk/>
            <pc:sldMk cId="1269224628" sldId="474"/>
            <ac:picMk id="22" creationId="{3BA3205D-26CD-1BE8-EA90-FF5525F33937}"/>
          </ac:picMkLst>
        </pc:picChg>
      </pc:sldChg>
      <pc:sldChg chg="addSp delSp modSp add mod">
        <pc:chgData name="Jessica Bertram" userId="ae65e3095411f4f6" providerId="LiveId" clId="{B5FB1D19-3686-5864-8406-9C86D14C8DC2}" dt="2025-12-12T10:02:25.266" v="17961" actId="1076"/>
        <pc:sldMkLst>
          <pc:docMk/>
          <pc:sldMk cId="4146643949" sldId="475"/>
        </pc:sldMkLst>
        <pc:spChg chg="add mod">
          <ac:chgData name="Jessica Bertram" userId="ae65e3095411f4f6" providerId="LiveId" clId="{B5FB1D19-3686-5864-8406-9C86D14C8DC2}" dt="2025-12-12T10:02:25.266" v="17961" actId="1076"/>
          <ac:spMkLst>
            <pc:docMk/>
            <pc:sldMk cId="4146643949" sldId="475"/>
            <ac:spMk id="11" creationId="{5561B2F4-A8C8-EA33-E55E-3EF8F51C26C3}"/>
          </ac:spMkLst>
        </pc:spChg>
        <pc:picChg chg="mod">
          <ac:chgData name="Jessica Bertram" userId="ae65e3095411f4f6" providerId="LiveId" clId="{B5FB1D19-3686-5864-8406-9C86D14C8DC2}" dt="2025-12-12T10:02:08.696" v="17950" actId="1076"/>
          <ac:picMkLst>
            <pc:docMk/>
            <pc:sldMk cId="4146643949" sldId="475"/>
            <ac:picMk id="21" creationId="{3014F726-7151-DA35-A8D7-3421CE0CCBB4}"/>
          </ac:picMkLst>
        </pc:picChg>
      </pc:sldChg>
      <pc:sldChg chg="addSp delSp modSp add mod">
        <pc:chgData name="Jessica Bertram" userId="ae65e3095411f4f6" providerId="LiveId" clId="{B5FB1D19-3686-5864-8406-9C86D14C8DC2}" dt="2025-12-12T10:03:32.631" v="17994" actId="1076"/>
        <pc:sldMkLst>
          <pc:docMk/>
          <pc:sldMk cId="1197522721" sldId="476"/>
        </pc:sldMkLst>
        <pc:spChg chg="add mod">
          <ac:chgData name="Jessica Bertram" userId="ae65e3095411f4f6" providerId="LiveId" clId="{B5FB1D19-3686-5864-8406-9C86D14C8DC2}" dt="2025-12-12T10:02:59.681" v="17979" actId="1076"/>
          <ac:spMkLst>
            <pc:docMk/>
            <pc:sldMk cId="1197522721" sldId="476"/>
            <ac:spMk id="13" creationId="{06C664CA-C381-3263-8248-238B22A27FD7}"/>
          </ac:spMkLst>
        </pc:spChg>
        <pc:graphicFrameChg chg="add mod modGraphic">
          <ac:chgData name="Jessica Bertram" userId="ae65e3095411f4f6" providerId="LiveId" clId="{B5FB1D19-3686-5864-8406-9C86D14C8DC2}" dt="2025-12-12T10:03:32.631" v="17994" actId="1076"/>
          <ac:graphicFrameMkLst>
            <pc:docMk/>
            <pc:sldMk cId="1197522721" sldId="476"/>
            <ac:graphicFrameMk id="15" creationId="{DC870883-E39D-91D9-3C45-3846F5592652}"/>
          </ac:graphicFrameMkLst>
        </pc:graphicFrameChg>
        <pc:picChg chg="mod">
          <ac:chgData name="Jessica Bertram" userId="ae65e3095411f4f6" providerId="LiveId" clId="{B5FB1D19-3686-5864-8406-9C86D14C8DC2}" dt="2025-12-12T10:02:57.015" v="17978" actId="1076"/>
          <ac:picMkLst>
            <pc:docMk/>
            <pc:sldMk cId="1197522721" sldId="476"/>
            <ac:picMk id="21" creationId="{2FD2606B-44DE-49A6-9D15-BACC4A4E486A}"/>
          </ac:picMkLst>
        </pc:picChg>
      </pc:sldChg>
      <pc:sldChg chg="addSp delSp modSp add mod">
        <pc:chgData name="Jessica Bertram" userId="ae65e3095411f4f6" providerId="LiveId" clId="{B5FB1D19-3686-5864-8406-9C86D14C8DC2}" dt="2025-12-12T10:04:00.231" v="18010" actId="1076"/>
        <pc:sldMkLst>
          <pc:docMk/>
          <pc:sldMk cId="512644739" sldId="477"/>
        </pc:sldMkLst>
        <pc:spChg chg="add mod">
          <ac:chgData name="Jessica Bertram" userId="ae65e3095411f4f6" providerId="LiveId" clId="{B5FB1D19-3686-5864-8406-9C86D14C8DC2}" dt="2025-12-12T10:04:00.231" v="18010" actId="1076"/>
          <ac:spMkLst>
            <pc:docMk/>
            <pc:sldMk cId="512644739" sldId="477"/>
            <ac:spMk id="11" creationId="{94FCFBD0-F8DF-9566-471A-FAC11C7D5A0C}"/>
          </ac:spMkLst>
        </pc:spChg>
      </pc:sldChg>
      <pc:sldChg chg="addSp delSp modSp add mod">
        <pc:chgData name="Jessica Bertram" userId="ae65e3095411f4f6" providerId="LiveId" clId="{B5FB1D19-3686-5864-8406-9C86D14C8DC2}" dt="2025-12-12T10:04:24.731" v="18024" actId="1076"/>
        <pc:sldMkLst>
          <pc:docMk/>
          <pc:sldMk cId="3384868420" sldId="478"/>
        </pc:sldMkLst>
        <pc:spChg chg="add mod">
          <ac:chgData name="Jessica Bertram" userId="ae65e3095411f4f6" providerId="LiveId" clId="{B5FB1D19-3686-5864-8406-9C86D14C8DC2}" dt="2025-12-12T10:04:24.731" v="18024" actId="1076"/>
          <ac:spMkLst>
            <pc:docMk/>
            <pc:sldMk cId="3384868420" sldId="478"/>
            <ac:spMk id="13" creationId="{743021B2-CC09-B5E1-B02F-58F07BE563ED}"/>
          </ac:spMkLst>
        </pc:spChg>
      </pc:sldChg>
      <pc:sldChg chg="addSp delSp modSp add mod">
        <pc:chgData name="Jessica Bertram" userId="ae65e3095411f4f6" providerId="LiveId" clId="{B5FB1D19-3686-5864-8406-9C86D14C8DC2}" dt="2025-12-12T10:04:50.114" v="18040" actId="1076"/>
        <pc:sldMkLst>
          <pc:docMk/>
          <pc:sldMk cId="4210093803" sldId="479"/>
        </pc:sldMkLst>
        <pc:spChg chg="add mod">
          <ac:chgData name="Jessica Bertram" userId="ae65e3095411f4f6" providerId="LiveId" clId="{B5FB1D19-3686-5864-8406-9C86D14C8DC2}" dt="2025-12-12T10:04:50.114" v="18040" actId="1076"/>
          <ac:spMkLst>
            <pc:docMk/>
            <pc:sldMk cId="4210093803" sldId="479"/>
            <ac:spMk id="11" creationId="{0967108C-1B49-C2FC-6C83-ACE1AC3C4522}"/>
          </ac:spMkLst>
        </pc:spChg>
      </pc:sldChg>
      <pc:sldChg chg="addSp delSp modSp add mod">
        <pc:chgData name="Jessica Bertram" userId="ae65e3095411f4f6" providerId="LiveId" clId="{B5FB1D19-3686-5864-8406-9C86D14C8DC2}" dt="2025-12-12T10:05:32.295" v="18055" actId="20577"/>
        <pc:sldMkLst>
          <pc:docMk/>
          <pc:sldMk cId="2037174617" sldId="480"/>
        </pc:sldMkLst>
        <pc:spChg chg="add mod">
          <ac:chgData name="Jessica Bertram" userId="ae65e3095411f4f6" providerId="LiveId" clId="{B5FB1D19-3686-5864-8406-9C86D14C8DC2}" dt="2025-12-12T10:05:18.866" v="18045"/>
          <ac:spMkLst>
            <pc:docMk/>
            <pc:sldMk cId="2037174617" sldId="480"/>
            <ac:spMk id="5" creationId="{FE83CF91-9E2B-8F07-E62F-68A8AD930349}"/>
          </ac:spMkLst>
        </pc:spChg>
        <pc:spChg chg="mod">
          <ac:chgData name="Jessica Bertram" userId="ae65e3095411f4f6" providerId="LiveId" clId="{B5FB1D19-3686-5864-8406-9C86D14C8DC2}" dt="2025-12-12T10:05:32.295" v="18055" actId="20577"/>
          <ac:spMkLst>
            <pc:docMk/>
            <pc:sldMk cId="2037174617" sldId="480"/>
            <ac:spMk id="11" creationId="{9E3EFC47-3ACC-59E8-9FFE-DA0D9FB0CE2D}"/>
          </ac:spMkLst>
        </pc:spChg>
        <pc:spChg chg="mod">
          <ac:chgData name="Jessica Bertram" userId="ae65e3095411f4f6" providerId="LiveId" clId="{B5FB1D19-3686-5864-8406-9C86D14C8DC2}" dt="2025-12-12T10:05:11.247" v="18043" actId="20577"/>
          <ac:spMkLst>
            <pc:docMk/>
            <pc:sldMk cId="2037174617" sldId="480"/>
            <ac:spMk id="14" creationId="{6D62D0DB-070C-A29E-6BBA-1A77DA2933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ertrameducati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86" y="-144661"/>
            <a:ext cx="18294486" cy="10431661"/>
            <a:chOff x="0" y="-38100"/>
            <a:chExt cx="519202" cy="2747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44873" y="-1333500"/>
            <a:ext cx="7304327" cy="7162800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8200" y="5372100"/>
            <a:ext cx="16535400" cy="424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This PowerPoint has been designed for use with the workbook: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A1ED6-B272-A46C-E08E-0214D23804E8}"/>
              </a:ext>
            </a:extLst>
          </p:cNvPr>
          <p:cNvSpPr/>
          <p:nvPr/>
        </p:nvSpPr>
        <p:spPr>
          <a:xfrm>
            <a:off x="381000" y="342900"/>
            <a:ext cx="17373600" cy="949664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A818A-C2A8-5A90-0738-50743ED1561B}"/>
              </a:ext>
            </a:extLst>
          </p:cNvPr>
          <p:cNvSpPr txBox="1"/>
          <p:nvPr/>
        </p:nvSpPr>
        <p:spPr>
          <a:xfrm>
            <a:off x="457199" y="6057900"/>
            <a:ext cx="17221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GM3 SEQUENCES</a:t>
            </a:r>
            <a:endParaRPr lang="en-US" sz="115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CA7615A-2641-357D-F821-74977BE4BDBF}"/>
              </a:ext>
            </a:extLst>
          </p:cNvPr>
          <p:cNvSpPr txBox="1"/>
          <p:nvPr/>
        </p:nvSpPr>
        <p:spPr>
          <a:xfrm>
            <a:off x="838200" y="9105900"/>
            <a:ext cx="165354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5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Workbooks, resources and PowerPoints are available at </a:t>
            </a:r>
            <a:r>
              <a:rPr lang="en-US" sz="2500" b="1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BertramEducation.com</a:t>
            </a:r>
            <a:endParaRPr lang="en-US" sz="2500" b="1" dirty="0">
              <a:solidFill>
                <a:schemeClr val="bg1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AF848-4D6C-8534-BF67-4B8CFA03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9B747E-C142-2EB0-5225-A72033E21F8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9850898-E28F-1127-2730-16058F001BB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1B55F21-F992-ED66-8D31-BF873750AD5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C199060-9CEE-0E5C-37DA-771EBFB108A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DAF5109-C5BE-2099-6456-C0490C2968D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CFE1B12-84B3-2488-40FA-7A6C94AFBE1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E5218-1DE1-FC34-3B79-1E8F937EBB2C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23027CA-B662-244A-95C4-976350CE4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2C4513-3A2E-1AF4-A8D6-C3C5C3B3DB8D}"/>
              </a:ext>
            </a:extLst>
          </p:cNvPr>
          <p:cNvSpPr txBox="1"/>
          <p:nvPr/>
        </p:nvSpPr>
        <p:spPr>
          <a:xfrm>
            <a:off x="2380533" y="2019300"/>
            <a:ext cx="140970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Identify if each sequence is arithmetic. </a:t>
            </a:r>
          </a:p>
          <a:p>
            <a:pPr lvl="0">
              <a:lnSpc>
                <a:spcPct val="150000"/>
              </a:lnSpc>
            </a:pPr>
            <a:r>
              <a:rPr lang="en-AU" sz="36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it is, state the common difference (d).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F05F31-C5EE-19E6-40C7-961BF31B5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67116"/>
              </p:ext>
            </p:extLst>
          </p:nvPr>
        </p:nvGraphicFramePr>
        <p:xfrm>
          <a:off x="3182068" y="3969434"/>
          <a:ext cx="14096999" cy="574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059">
                  <a:extLst>
                    <a:ext uri="{9D8B030D-6E8A-4147-A177-3AD203B41FA5}">
                      <a16:colId xmlns:a16="http://schemas.microsoft.com/office/drawing/2014/main" val="3360145867"/>
                    </a:ext>
                  </a:extLst>
                </a:gridCol>
                <a:gridCol w="3748308">
                  <a:extLst>
                    <a:ext uri="{9D8B030D-6E8A-4147-A177-3AD203B41FA5}">
                      <a16:colId xmlns:a16="http://schemas.microsoft.com/office/drawing/2014/main" val="3923927265"/>
                    </a:ext>
                  </a:extLst>
                </a:gridCol>
                <a:gridCol w="4846816">
                  <a:extLst>
                    <a:ext uri="{9D8B030D-6E8A-4147-A177-3AD203B41FA5}">
                      <a16:colId xmlns:a16="http://schemas.microsoft.com/office/drawing/2014/main" val="2501566572"/>
                    </a:ext>
                  </a:extLst>
                </a:gridCol>
                <a:gridCol w="4846816">
                  <a:extLst>
                    <a:ext uri="{9D8B030D-6E8A-4147-A177-3AD203B41FA5}">
                      <a16:colId xmlns:a16="http://schemas.microsoft.com/office/drawing/2014/main" val="2407803436"/>
                    </a:ext>
                  </a:extLst>
                </a:gridCol>
              </a:tblGrid>
              <a:tr h="8208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Arithmetic sequence?</a:t>
                      </a:r>
                      <a:endParaRPr lang="en-AU" sz="3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difference (d)</a:t>
                      </a:r>
                      <a:endParaRPr lang="en-AU" sz="3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3977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en-AU" sz="3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6, 9, 12, …</a:t>
                      </a:r>
                      <a:endParaRPr lang="en-AU" sz="3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472184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endParaRPr lang="en-AU" sz="3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7, 4, 1, …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2320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endParaRPr lang="en-AU" sz="3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10, 20, 40, …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7245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endParaRPr lang="en-AU" sz="3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5, 5, 5, …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053501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  <a:endParaRPr lang="en-AU" sz="3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5, 9, 14, …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321905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  <a:endParaRPr lang="en-AU" sz="3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 90, 80, 70, …</a:t>
                      </a:r>
                      <a:endParaRPr lang="en-AU" sz="3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9571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EB606C-DDCE-5C96-B486-8416526DCE81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8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26AD-DF9A-79E8-37B8-46383630F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73DE60-E6F2-8218-C1AD-AE0AD0CE88D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3A9D93-3D8C-5C2E-95C6-93174D17F2C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7C9F5E-5AC5-0908-AA8B-02C0AAFBA44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2299C04-EB2E-2C10-95E9-321386E18D6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2D20469-BB13-D190-582C-B9538C4F694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918ED5A8-53C2-A799-DF89-BA812480A0D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9BFDB-3751-23C5-6EDB-173D4EDB120C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40B62750-065D-5AC4-D3E7-1B67C9CFB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98959A-9EAF-3216-8FE1-913A78C86279}"/>
                  </a:ext>
                </a:extLst>
              </p:cNvPr>
              <p:cNvSpPr txBox="1"/>
              <p:nvPr/>
            </p:nvSpPr>
            <p:spPr>
              <a:xfrm>
                <a:off x="2429218" y="2078096"/>
                <a:ext cx="15553982" cy="6637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Write the first 5 terms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of each arithmetic sequence.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Start at 4, add 6 each time</a:t>
                </a:r>
              </a:p>
              <a:p>
                <a:pPr marL="685800"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685800"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685800"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Start at 20, subtract 3 each time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98959A-9EAF-3216-8FE1-913A78C8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18" y="2078096"/>
                <a:ext cx="15553982" cy="6637651"/>
              </a:xfrm>
              <a:prstGeom prst="rect">
                <a:avLst/>
              </a:prstGeom>
              <a:blipFill>
                <a:blip r:embed="rId4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BE75039-6B66-EB45-DBA2-DCC423402A4A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9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54C54-2960-3C4F-F771-33053671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4CC6E3-76E4-7E04-7CB0-365A50AAF22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5D6B58-964E-EB99-ECAF-64F6A4EFFC9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E587DAD-088A-D42D-A4CB-02C6E971AD0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59922E8-0179-036A-C24B-2766C0D2860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05D4B90-0B4B-645A-8E59-573D6A1F168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792CCA7-BF63-8201-5FE7-BBD10D4FF9B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DD93B-2FF2-64A8-42CD-25C2E0FB50D3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1E9168EE-368A-094E-A28C-3B8F13BE1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FD2125-8A7A-4881-15F0-2CB45DDE6729}"/>
                  </a:ext>
                </a:extLst>
              </p:cNvPr>
              <p:cNvSpPr txBox="1"/>
              <p:nvPr/>
            </p:nvSpPr>
            <p:spPr>
              <a:xfrm>
                <a:off x="2429218" y="2078096"/>
                <a:ext cx="15553982" cy="580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Write the first 5 terms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of each arithmetic sequence.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Start at –2, add 5 each time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b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Start at 50, no change</a:t>
                </a:r>
              </a:p>
              <a:p>
                <a:pPr lvl="1">
                  <a:lnSpc>
                    <a:spcPct val="150000"/>
                  </a:lnSpc>
                </a:pP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FD2125-8A7A-4881-15F0-2CB45DDE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18" y="2078096"/>
                <a:ext cx="15553982" cy="5806590"/>
              </a:xfrm>
              <a:prstGeom prst="rect">
                <a:avLst/>
              </a:prstGeom>
              <a:blipFill>
                <a:blip r:embed="rId4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970972D-8C29-A71C-9C7B-D4867A31DD32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3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06DC-86D6-041E-5F53-1884CE1C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7FEBD2-6999-B5E6-1053-C0722591C8A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E1BC5E-7BAC-761D-9DF1-ABD875DE06A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5A41090-BA95-2CCD-9BC2-0870EE973B6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921899D-417C-22D1-B7D3-82D85768BCA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0353B524-DC58-D8EF-5685-ED67FC7A0E3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C363112-0EC5-9738-436F-8509586F9D5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246E6-A3B1-E707-3B5E-18C59334E6A2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5DBE0C31-9E57-BA9E-710B-903DF2FDD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AE3C9-129D-CDEB-D2E0-FD44FB7EAAB7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8E7BC8-556D-ED2C-8FB5-9DD76E56732C}"/>
                  </a:ext>
                </a:extLst>
              </p:cNvPr>
              <p:cNvSpPr txBox="1"/>
              <p:nvPr/>
            </p:nvSpPr>
            <p:spPr>
              <a:xfrm>
                <a:off x="2429218" y="2303516"/>
                <a:ext cx="15375078" cy="6463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Write the first 5 terms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for each.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You save $25 every week, starting with $0.</a:t>
                </a:r>
              </a:p>
              <a:p>
                <a:pPr marL="685800"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marL="685800"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marL="685800"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marL="685800"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car loses $1500 in value each year, starting at $18 000.</a:t>
                </a:r>
              </a:p>
              <a:p>
                <a:pPr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buNone/>
                </a:pPr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8E7BC8-556D-ED2C-8FB5-9DD76E56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18" y="2303516"/>
                <a:ext cx="15375078" cy="6463308"/>
              </a:xfrm>
              <a:prstGeom prst="rect">
                <a:avLst/>
              </a:prstGeom>
              <a:blipFill>
                <a:blip r:embed="rId4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12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9F0F-4E36-B201-57C5-1D510C533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F34DB3-3EA9-7E16-294F-5B52B077CED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CB62FB-7C76-B033-6937-4EC1D4F138C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95242C5-4068-BE03-547A-57C5CBE382A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8B5F831-D74C-D8F2-22A9-DDEF497DE27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CFD2129-D81D-6FFF-6A8B-475EEC994A3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76B99621-531F-2EBE-B89E-771DF9CF7FF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009EF-6738-7255-2A4C-50994EE03755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17CD5CDF-E98E-01A2-DB8C-2C1426272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A93AA-4B7C-CACC-1859-3AACCDC67472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C8A09-F52A-F0D1-DF2D-A8362340C797}"/>
                  </a:ext>
                </a:extLst>
              </p:cNvPr>
              <p:cNvSpPr txBox="1"/>
              <p:nvPr/>
            </p:nvSpPr>
            <p:spPr>
              <a:xfrm>
                <a:off x="2133600" y="2303516"/>
                <a:ext cx="16217219" cy="4698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Write the first 5 terms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for each.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plant grows 2 cm per day, starting at 5 cm.</a:t>
                </a:r>
              </a:p>
              <a:p>
                <a:pPr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timer counts down by 10 seconds each minute, starting at 120 seconds.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C8A09-F52A-F0D1-DF2D-A8362340C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03516"/>
                <a:ext cx="16217219" cy="4698659"/>
              </a:xfrm>
              <a:prstGeom prst="rect">
                <a:avLst/>
              </a:prstGeom>
              <a:blipFill>
                <a:blip r:embed="rId4"/>
                <a:stretch>
                  <a:fillRect l="-1175" r="-23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3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0C14-EAC1-25AB-0D0C-F2ADEB6FA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8544CA7-4F26-B7F4-AD05-6BE1EC21483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7764CBF-763E-7143-6E70-405D53142A6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9B4656-92EF-5C17-DEE4-6CD718B9B46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2F04C79E-406E-2110-7DD9-63ADFE5030F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F19F639-CEC2-2E5B-D326-0B4D44C952D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F4EB280-0A01-AC95-DB34-B1FF416CCBE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B95C4-DE99-6870-E026-224071883A58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FC55CC7E-6341-E146-4ADC-27390A2E8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B2910-F011-C7DB-A219-CD6DB363FB42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07BEC-6A25-2EB1-86C2-BD4E29B442A2}"/>
                  </a:ext>
                </a:extLst>
              </p:cNvPr>
              <p:cNvSpPr txBox="1"/>
              <p:nvPr/>
            </p:nvSpPr>
            <p:spPr>
              <a:xfrm>
                <a:off x="2562260" y="2183197"/>
                <a:ext cx="14239461" cy="1651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Find the common difference (d), then identify the 1</a:t>
                </a:r>
                <a:r>
                  <a:rPr lang="en-AU" sz="36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term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and        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3</a:t>
                </a:r>
                <a:r>
                  <a:rPr lang="en-AU" sz="36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rd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term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07BEC-6A25-2EB1-86C2-BD4E29B4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260" y="2183197"/>
                <a:ext cx="14239461" cy="1651606"/>
              </a:xfrm>
              <a:prstGeom prst="rect">
                <a:avLst/>
              </a:prstGeom>
              <a:blipFill>
                <a:blip r:embed="rId4"/>
                <a:stretch>
                  <a:fillRect l="-1248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514AF57-DF2E-D681-A918-34A3A5594E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8221626"/>
                  </p:ext>
                </p:extLst>
              </p:nvPr>
            </p:nvGraphicFramePr>
            <p:xfrm>
              <a:off x="2562260" y="3908914"/>
              <a:ext cx="14791981" cy="6035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721">
                      <a:extLst>
                        <a:ext uri="{9D8B030D-6E8A-4147-A177-3AD203B41FA5}">
                          <a16:colId xmlns:a16="http://schemas.microsoft.com/office/drawing/2014/main" val="3878004113"/>
                        </a:ext>
                      </a:extLst>
                    </a:gridCol>
                    <a:gridCol w="4372019">
                      <a:extLst>
                        <a:ext uri="{9D8B030D-6E8A-4147-A177-3AD203B41FA5}">
                          <a16:colId xmlns:a16="http://schemas.microsoft.com/office/drawing/2014/main" val="785825373"/>
                        </a:ext>
                      </a:extLst>
                    </a:gridCol>
                    <a:gridCol w="3729285">
                      <a:extLst>
                        <a:ext uri="{9D8B030D-6E8A-4147-A177-3AD203B41FA5}">
                          <a16:colId xmlns:a16="http://schemas.microsoft.com/office/drawing/2014/main" val="3118475770"/>
                        </a:ext>
                      </a:extLst>
                    </a:gridCol>
                    <a:gridCol w="3002478">
                      <a:extLst>
                        <a:ext uri="{9D8B030D-6E8A-4147-A177-3AD203B41FA5}">
                          <a16:colId xmlns:a16="http://schemas.microsoft.com/office/drawing/2014/main" val="3811477835"/>
                        </a:ext>
                      </a:extLst>
                    </a:gridCol>
                    <a:gridCol w="3002478">
                      <a:extLst>
                        <a:ext uri="{9D8B030D-6E8A-4147-A177-3AD203B41FA5}">
                          <a16:colId xmlns:a16="http://schemas.microsoft.com/office/drawing/2014/main" val="2536611030"/>
                        </a:ext>
                      </a:extLst>
                    </a:gridCol>
                  </a:tblGrid>
                  <a:tr h="862169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4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4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Common difference (d)</a:t>
                          </a:r>
                          <a:endParaRPr lang="en-AU" sz="24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AU" sz="2400" b="0" kern="0" baseline="30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term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4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4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AU" sz="24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AU" sz="2400" b="0" kern="0" baseline="30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</a:t>
                          </a:r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term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4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400" b="0" i="1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AU" sz="24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353168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 15, 18, 21,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8636896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 35, 30, 25,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4884776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–5, –2, 1, 4, …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3224651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 7, 7, 7,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5401084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2.5, 5, 7.5, 10,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0582267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100, 80, 60, 40, …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1493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514AF57-DF2E-D681-A918-34A3A5594E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8221626"/>
                  </p:ext>
                </p:extLst>
              </p:nvPr>
            </p:nvGraphicFramePr>
            <p:xfrm>
              <a:off x="2562260" y="3908914"/>
              <a:ext cx="14791981" cy="6035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721">
                      <a:extLst>
                        <a:ext uri="{9D8B030D-6E8A-4147-A177-3AD203B41FA5}">
                          <a16:colId xmlns:a16="http://schemas.microsoft.com/office/drawing/2014/main" val="3878004113"/>
                        </a:ext>
                      </a:extLst>
                    </a:gridCol>
                    <a:gridCol w="4372019">
                      <a:extLst>
                        <a:ext uri="{9D8B030D-6E8A-4147-A177-3AD203B41FA5}">
                          <a16:colId xmlns:a16="http://schemas.microsoft.com/office/drawing/2014/main" val="785825373"/>
                        </a:ext>
                      </a:extLst>
                    </a:gridCol>
                    <a:gridCol w="3729285">
                      <a:extLst>
                        <a:ext uri="{9D8B030D-6E8A-4147-A177-3AD203B41FA5}">
                          <a16:colId xmlns:a16="http://schemas.microsoft.com/office/drawing/2014/main" val="3118475770"/>
                        </a:ext>
                      </a:extLst>
                    </a:gridCol>
                    <a:gridCol w="3002478">
                      <a:extLst>
                        <a:ext uri="{9D8B030D-6E8A-4147-A177-3AD203B41FA5}">
                          <a16:colId xmlns:a16="http://schemas.microsoft.com/office/drawing/2014/main" val="3811477835"/>
                        </a:ext>
                      </a:extLst>
                    </a:gridCol>
                    <a:gridCol w="3002478">
                      <a:extLst>
                        <a:ext uri="{9D8B030D-6E8A-4147-A177-3AD203B41FA5}">
                          <a16:colId xmlns:a16="http://schemas.microsoft.com/office/drawing/2014/main" val="2536611030"/>
                        </a:ext>
                      </a:extLst>
                    </a:gridCol>
                  </a:tblGrid>
                  <a:tr h="862169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4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4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4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Common difference (d)</a:t>
                          </a:r>
                          <a:endParaRPr lang="en-AU" sz="24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3644" r="-100847" b="-6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1983" r="-422" b="-607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353168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 15, 18, 21,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8636896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 35, 30, 25,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4884776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–5, –2, 1, 4, …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3224651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 7, 7, 7,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5401084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2.5, 5, 7.5, 10, …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0582267"/>
                      </a:ext>
                    </a:extLst>
                  </a:tr>
                  <a:tr h="8621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1" kern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f.</a:t>
                          </a:r>
                          <a:endParaRPr lang="en-AU" sz="3200" b="1" kern="1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100, 80, 60, 40, …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32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14936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959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C4C5-6AD4-A144-2D67-490D4832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D54C36-CDF3-D57A-EF48-E2BE81FCC2A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9A307C-BF99-6550-87AD-18864A388A3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EEB92D-A50C-F95B-688D-1C0F6AB2DAE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E5D9115-E3F0-344A-48C4-E1EFEAE5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C383C-3CFC-569A-E709-9A71BA78FCA7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A16E557-A183-FA92-B307-A125E271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CEEA7-4982-A962-C670-2E75188F5BB3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6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86132B3-DC80-730B-B69F-6E71433B4F8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8B7C847-0E15-5DB0-3331-48E7CF096BE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E3CA2BB-982D-5E43-D2E7-A0102F9D069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60279-2514-118C-6231-92CEE2FCCA8E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picture of a person with arms outstretched&#10;&#10;AI-generated content may be incorrect.">
            <a:extLst>
              <a:ext uri="{FF2B5EF4-FFF2-40B4-BE49-F238E27FC236}">
                <a16:creationId xmlns:a16="http://schemas.microsoft.com/office/drawing/2014/main" id="{152154D2-8B53-2FF1-5274-CB55E87C4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40" y="142070"/>
            <a:ext cx="1344893" cy="17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B88AA-6B22-25E3-F865-E3B525F7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49C645-4E73-206A-B69E-3B655588946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15E4E2-13E1-32BE-4967-1BD79205C22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9DCFAF-10C5-75D4-3E7B-4D1706332CB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5938613-6CB0-522B-0081-6AD845E8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D77E376-0CDD-DD5A-44AE-BB403709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B31E8A8-0DD4-E7D8-803E-FF5982CC52D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843AF98-4C91-EED8-A00F-82AFB8CDE4D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15521E8-60FE-BC91-2479-1027628870B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E7CF5-105C-9E57-41DC-712D512E27DD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10024-6CFE-8604-53A4-482F76BF0D1B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838959-EEA9-1DAF-2C34-04C58B8C5ADB}"/>
                  </a:ext>
                </a:extLst>
              </p:cNvPr>
              <p:cNvSpPr txBox="1"/>
              <p:nvPr/>
            </p:nvSpPr>
            <p:spPr>
              <a:xfrm>
                <a:off x="2286000" y="4087996"/>
                <a:ext cx="15544800" cy="248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b="1" kern="100" dirty="0">
                    <a:solidFill>
                      <a:srgbClr val="28466A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Turning sequences into tables</a:t>
                </a:r>
                <a:endParaRPr lang="en-AU" sz="3600" kern="100" dirty="0">
                  <a:solidFill>
                    <a:srgbClr val="28466A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Make a column (or row) for each value you want to record.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Standard columns would be term position (n) and value of each term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AU" sz="3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838959-EEA9-1DAF-2C34-04C58B8C5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87996"/>
                <a:ext cx="15544800" cy="2482603"/>
              </a:xfrm>
              <a:prstGeom prst="rect">
                <a:avLst/>
              </a:prstGeom>
              <a:blipFill>
                <a:blip r:embed="rId3"/>
                <a:stretch>
                  <a:fillRect l="-1225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table and a house&#10;&#10;AI-generated content may be incorrect.">
            <a:extLst>
              <a:ext uri="{FF2B5EF4-FFF2-40B4-BE49-F238E27FC236}">
                <a16:creationId xmlns:a16="http://schemas.microsoft.com/office/drawing/2014/main" id="{2162CA7A-6350-62A9-4C6B-FCA23131C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324100"/>
            <a:ext cx="4654722" cy="21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8A46C-EEC3-1C2A-D55F-733969131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5D031A-9AB2-B166-3139-EDEE1B776E7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A86FCA-8667-5106-3D6F-027C5F82DDE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3195D0-FA1F-BB01-5CF7-A297287BD29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76E779E-12EC-FE92-C0AF-EB645EC3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C6B6470-608A-0618-3A1A-E9BEC1D9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BBAFF31-2514-0C26-A64B-FB1EF02AF0E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7FE0934-6AFF-2C6A-F77C-221CD407F59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917256F-AF07-FCDC-1DF7-9F5CED3544F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FD247-CAE8-20F3-F5B3-4D273F09751F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EC124-6D51-9BDD-5778-971C5808679B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79D8D-12A4-0FDB-B350-A3EB3E3DD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4059C-571A-50AB-5DFA-A5DD5BAD4B5B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2ED32-43D6-AA9C-06E8-743A75F06E8E}"/>
                  </a:ext>
                </a:extLst>
              </p:cNvPr>
              <p:cNvSpPr txBox="1"/>
              <p:nvPr/>
            </p:nvSpPr>
            <p:spPr>
              <a:xfrm>
                <a:off x="2286000" y="2851386"/>
                <a:ext cx="12813196" cy="1651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Turn the following sequence into a table:</a:t>
                </a:r>
                <a:r>
                  <a:rPr lang="en-AU" sz="36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4, 7, 10, 13, 16, …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We list the term position (n) and the value of the term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2ED32-43D6-AA9C-06E8-743A75F0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51386"/>
                <a:ext cx="12813196" cy="1651606"/>
              </a:xfrm>
              <a:prstGeom prst="rect">
                <a:avLst/>
              </a:prstGeom>
              <a:blipFill>
                <a:blip r:embed="rId4"/>
                <a:stretch>
                  <a:fillRect l="-1487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F94D7B9B-3462-9BDE-DAEC-7CDB90C30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0" y="4660079"/>
            <a:ext cx="8745101" cy="50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4D395-E685-4FE0-17AC-4C494476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8EB1ED-717E-189F-7057-16180656805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7B0BD3-DB37-AC8C-FD60-EB1D1A92735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BDC87F8-CF32-E081-6C63-5ABCDBCB957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C3FC272-94BB-2F95-6F27-B827D7FAC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B5EF135-7B5C-C216-559A-DDEB83C4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8D2CA9C-D954-3EDB-572F-46557E54055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C7E70E7-5820-7D98-BEB5-A9E359A843D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302D313-17C6-8AEF-FC71-12ADAF3E00A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52431-4EE7-72D3-9F44-07157C7256ED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363CA-E13E-9672-36E2-C5867FFF9AC7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A6736-40F9-39F9-A2B0-52E2517E7A12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300BFA0-12DF-8F98-0F5A-DC17032CD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A9619E-C046-06D7-61F6-6E10807FA3FC}"/>
              </a:ext>
            </a:extLst>
          </p:cNvPr>
          <p:cNvSpPr txBox="1"/>
          <p:nvPr/>
        </p:nvSpPr>
        <p:spPr>
          <a:xfrm>
            <a:off x="2438400" y="2628900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Create a table for the following sequences.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37F24-02F7-268C-073F-A0A9A31B2A61}"/>
              </a:ext>
            </a:extLst>
          </p:cNvPr>
          <p:cNvSpPr txBox="1"/>
          <p:nvPr/>
        </p:nvSpPr>
        <p:spPr>
          <a:xfrm>
            <a:off x="3276600" y="3314700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5, 9, 13, 17, 21, 25, 29, 33, 37</a:t>
            </a:r>
            <a:r>
              <a:rPr lang="en-AU" sz="3600" dirty="0">
                <a:effectLst/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CD73D6A-9320-AA86-ACF2-0527A1612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779609"/>
                  </p:ext>
                </p:extLst>
              </p:nvPr>
            </p:nvGraphicFramePr>
            <p:xfrm>
              <a:off x="5032787" y="4229100"/>
              <a:ext cx="8222426" cy="57889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7553">
                      <a:extLst>
                        <a:ext uri="{9D8B030D-6E8A-4147-A177-3AD203B41FA5}">
                          <a16:colId xmlns:a16="http://schemas.microsoft.com/office/drawing/2014/main" val="1179198688"/>
                        </a:ext>
                      </a:extLst>
                    </a:gridCol>
                    <a:gridCol w="3964873">
                      <a:extLst>
                        <a:ext uri="{9D8B030D-6E8A-4147-A177-3AD203B41FA5}">
                          <a16:colId xmlns:a16="http://schemas.microsoft.com/office/drawing/2014/main" val="3389866953"/>
                        </a:ext>
                      </a:extLst>
                    </a:gridCol>
                  </a:tblGrid>
                  <a:tr h="649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 position (n)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8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2034144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7315145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336034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72966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81947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09697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8613786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43922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173593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1462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CD73D6A-9320-AA86-ACF2-0527A1612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779609"/>
                  </p:ext>
                </p:extLst>
              </p:nvPr>
            </p:nvGraphicFramePr>
            <p:xfrm>
              <a:off x="5032787" y="4229100"/>
              <a:ext cx="8222426" cy="57889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7553">
                      <a:extLst>
                        <a:ext uri="{9D8B030D-6E8A-4147-A177-3AD203B41FA5}">
                          <a16:colId xmlns:a16="http://schemas.microsoft.com/office/drawing/2014/main" val="1179198688"/>
                        </a:ext>
                      </a:extLst>
                    </a:gridCol>
                    <a:gridCol w="3964873">
                      <a:extLst>
                        <a:ext uri="{9D8B030D-6E8A-4147-A177-3AD203B41FA5}">
                          <a16:colId xmlns:a16="http://schemas.microsoft.com/office/drawing/2014/main" val="3389866953"/>
                        </a:ext>
                      </a:extLst>
                    </a:gridCol>
                  </a:tblGrid>
                  <a:tr h="649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 position (n)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013" t="-1961" r="-321" b="-8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2034144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7315145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336034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72966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81947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09697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8613786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43922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173593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14622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073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88EB-698E-A1F3-C776-30AD6E288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F4B6E9-9B8C-096F-400C-126DBA2EB61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92A466-8E1A-B7FD-662B-7971F7A0BCA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43DFFE6-0117-78AE-5CEA-8E0476022EA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A08EE15B-5A6B-271C-7294-DD936900291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88EEC11-28CC-D228-EDF1-6DCCC9B43DC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E187BD0-CA7E-882F-BA2B-57F00B9D97B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grey rectangular sign with white text&#10;&#10;AI-generated content may be incorrect.">
            <a:extLst>
              <a:ext uri="{FF2B5EF4-FFF2-40B4-BE49-F238E27FC236}">
                <a16:creationId xmlns:a16="http://schemas.microsoft.com/office/drawing/2014/main" id="{0200A2E7-1ECB-94DD-E967-FEE1895D5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76" y="375602"/>
            <a:ext cx="12521420" cy="2177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4F681-3DCC-E187-98E9-5C87E746A9A6}"/>
              </a:ext>
            </a:extLst>
          </p:cNvPr>
          <p:cNvSpPr txBox="1"/>
          <p:nvPr/>
        </p:nvSpPr>
        <p:spPr>
          <a:xfrm>
            <a:off x="2425905" y="3771900"/>
            <a:ext cx="15316200" cy="82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sequence</a:t>
            </a: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list of numbers in a specific order that follow a pattern.</a:t>
            </a:r>
            <a:endParaRPr lang="en-A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6D79D6-02A6-0549-D926-C4F28D0BE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66768"/>
              </p:ext>
            </p:extLst>
          </p:nvPr>
        </p:nvGraphicFramePr>
        <p:xfrm>
          <a:off x="2429218" y="5181600"/>
          <a:ext cx="15020582" cy="316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1740">
                  <a:extLst>
                    <a:ext uri="{9D8B030D-6E8A-4147-A177-3AD203B41FA5}">
                      <a16:colId xmlns:a16="http://schemas.microsoft.com/office/drawing/2014/main" val="3101032062"/>
                    </a:ext>
                  </a:extLst>
                </a:gridCol>
                <a:gridCol w="4792442">
                  <a:extLst>
                    <a:ext uri="{9D8B030D-6E8A-4147-A177-3AD203B41FA5}">
                      <a16:colId xmlns:a16="http://schemas.microsoft.com/office/drawing/2014/main" val="730935166"/>
                    </a:ext>
                  </a:extLst>
                </a:gridCol>
                <a:gridCol w="9296400">
                  <a:extLst>
                    <a:ext uri="{9D8B030D-6E8A-4147-A177-3AD203B41FA5}">
                      <a16:colId xmlns:a16="http://schemas.microsoft.com/office/drawing/2014/main" val="2132136670"/>
                    </a:ext>
                  </a:extLst>
                </a:gridCol>
              </a:tblGrid>
              <a:tr h="79058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</a:t>
                      </a:r>
                      <a:r>
                        <a:rPr lang="en-AU" sz="36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sequences</a:t>
                      </a:r>
                      <a:endParaRPr lang="en-AU" sz="3600" b="1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935686"/>
                  </a:ext>
                </a:extLst>
              </a:tr>
              <a:tr h="79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5, 8, 11, 14, …</a:t>
                      </a:r>
                      <a:endParaRPr lang="en-AU" sz="36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2" charset="2"/>
                        </a:rPr>
                        <a:t></a:t>
                      </a:r>
                      <a:r>
                        <a:rPr lang="en-AU" sz="36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 3 each time</a:t>
                      </a:r>
                      <a:endParaRPr lang="en-AU" sz="36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788927"/>
                  </a:ext>
                </a:extLst>
              </a:tr>
              <a:tr h="79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 50, 25, 12.5, …</a:t>
                      </a:r>
                      <a:endParaRPr lang="en-AU" sz="36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2" charset="2"/>
                        </a:rPr>
                        <a:t></a:t>
                      </a:r>
                      <a:r>
                        <a:rPr lang="en-AU" sz="36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Divide by 2 each time (or multiply by 0.5)</a:t>
                      </a:r>
                      <a:endParaRPr lang="en-AU" sz="36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25833"/>
                  </a:ext>
                </a:extLst>
              </a:tr>
              <a:tr h="79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 55, 60.5, 66.55, …</a:t>
                      </a:r>
                      <a:endParaRPr lang="en-AU" sz="36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2" charset="2"/>
                        </a:rPr>
                        <a:t></a:t>
                      </a:r>
                      <a:r>
                        <a:rPr lang="en-AU" sz="36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Increase by 10% each time</a:t>
                      </a:r>
                      <a:endParaRPr lang="en-AU" sz="36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14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74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EB59C-51B6-D384-0F59-ED628BBDB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7A2379E-E7B8-50F3-7E1B-0444C6FEBD0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7BE3B80-09C3-D476-1584-DAF32C5764B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8892717-A763-8D52-111B-C9682CA7798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63BAE86-4E15-8A28-B5E8-791B448F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B01E7A9-9D58-477A-1F6E-1FFF33C5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3EF9CFA-3032-2812-8F7D-06709FDDE80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68B74B7-F12F-0D1A-A6B6-3F1DC20E8FA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578A421-FFCB-B3AD-5F5E-0349B599635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49492-98BA-C83D-425C-D443019070CB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20950-0945-53FC-CA42-D239106DCBD1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3BD19-1017-2219-2F06-CD9F2A04C728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01A509E-4C35-5996-46BD-1309ECD13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02C625-7613-475F-4103-8EB015E3D811}"/>
              </a:ext>
            </a:extLst>
          </p:cNvPr>
          <p:cNvSpPr txBox="1"/>
          <p:nvPr/>
        </p:nvSpPr>
        <p:spPr>
          <a:xfrm>
            <a:off x="2438400" y="2628900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Create a table for the following sequences.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74901-D520-3697-F7D4-310FBC995101}"/>
              </a:ext>
            </a:extLst>
          </p:cNvPr>
          <p:cNvSpPr txBox="1"/>
          <p:nvPr/>
        </p:nvSpPr>
        <p:spPr>
          <a:xfrm>
            <a:off x="3276600" y="3314700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b.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AU" sz="3600" dirty="0"/>
              <a:t>40, 36, 32, 28, 24, 20, 16, 12, 8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130F5A5-2725-0A79-9736-37F1C5960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878890"/>
                  </p:ext>
                </p:extLst>
              </p:nvPr>
            </p:nvGraphicFramePr>
            <p:xfrm>
              <a:off x="5032787" y="4229100"/>
              <a:ext cx="8222426" cy="57889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7553">
                      <a:extLst>
                        <a:ext uri="{9D8B030D-6E8A-4147-A177-3AD203B41FA5}">
                          <a16:colId xmlns:a16="http://schemas.microsoft.com/office/drawing/2014/main" val="1179198688"/>
                        </a:ext>
                      </a:extLst>
                    </a:gridCol>
                    <a:gridCol w="3964873">
                      <a:extLst>
                        <a:ext uri="{9D8B030D-6E8A-4147-A177-3AD203B41FA5}">
                          <a16:colId xmlns:a16="http://schemas.microsoft.com/office/drawing/2014/main" val="3389866953"/>
                        </a:ext>
                      </a:extLst>
                    </a:gridCol>
                  </a:tblGrid>
                  <a:tr h="649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 position (n)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8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2034144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7315145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336034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72966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81947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09697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8613786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43922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173593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1462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130F5A5-2725-0A79-9736-37F1C5960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878890"/>
                  </p:ext>
                </p:extLst>
              </p:nvPr>
            </p:nvGraphicFramePr>
            <p:xfrm>
              <a:off x="5032787" y="4229100"/>
              <a:ext cx="8222426" cy="57889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7553">
                      <a:extLst>
                        <a:ext uri="{9D8B030D-6E8A-4147-A177-3AD203B41FA5}">
                          <a16:colId xmlns:a16="http://schemas.microsoft.com/office/drawing/2014/main" val="1179198688"/>
                        </a:ext>
                      </a:extLst>
                    </a:gridCol>
                    <a:gridCol w="3964873">
                      <a:extLst>
                        <a:ext uri="{9D8B030D-6E8A-4147-A177-3AD203B41FA5}">
                          <a16:colId xmlns:a16="http://schemas.microsoft.com/office/drawing/2014/main" val="3389866953"/>
                        </a:ext>
                      </a:extLst>
                    </a:gridCol>
                  </a:tblGrid>
                  <a:tr h="649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 position (n)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013" t="-1961" r="-321" b="-7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2034144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7315145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336034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72966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819470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096978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8613786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439229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173593"/>
                      </a:ext>
                    </a:extLst>
                  </a:tr>
                  <a:tr h="57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14622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736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B778-BAD2-9381-F3C5-91826E28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480408-D79D-7FFD-5CC5-98189FDF82E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B8813B-77AD-0DC0-5F46-7629FA84444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7FD89EF-511C-A08F-E87B-13E029BF7DC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28FE5AB-B5EB-3F42-EC48-9F0FB341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E77755A-4B68-56FE-7D41-FEB48980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D719530-F45A-D3D9-063B-0801591DB62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7372E04-63D2-2B8A-2A15-700167670AB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8123DE5-19C3-0CAD-50F0-3271DF53AD5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99F3D-EE93-F658-2469-A1B211A2A611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E2CD8-72B0-EDE2-3D2F-E2D9CE48BA54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9484D-4CA7-3F8D-19DE-04DADE8F2ED3}"/>
              </a:ext>
            </a:extLst>
          </p:cNvPr>
          <p:cNvSpPr txBox="1"/>
          <p:nvPr/>
        </p:nvSpPr>
        <p:spPr>
          <a:xfrm>
            <a:off x="2286000" y="3311028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turn a sequence </a:t>
            </a:r>
            <a:r>
              <a:rPr lang="en-AU" sz="3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into a graph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A6094DB-2924-8BA3-03FE-29FE9CED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1453"/>
            <a:ext cx="15402908" cy="29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4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4D53-7CF1-9F8E-A519-B2E5B3C8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E2C9CF-9340-3958-26A3-C04681E99D2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561F1A-65C9-E7FE-6A36-4227B5C988C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226D81-39C6-5DB1-4F34-4EC8B27DF9B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E500842-8D32-F695-E8CE-7388ED5C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14FDF3C-D1AE-07CC-983D-0E52B11E5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C1F5FBD-38F0-8F76-3751-F6386CC8691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2E0807A-2FB3-F2A9-12F3-6FFE2BE7727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07080CF-0D14-497F-EAE6-B529C9D989E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36D3F-BF21-A9AC-FA4D-EBCA73AFD852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AE970-941A-193F-416F-6B332C467F4A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B1D4A-907E-94EA-DE36-9089FE433CCE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266C4-30AC-A182-0331-FDD4AAEA2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EE2509-FCA0-815E-A596-559637E548D7}"/>
              </a:ext>
            </a:extLst>
          </p:cNvPr>
          <p:cNvSpPr txBox="1"/>
          <p:nvPr/>
        </p:nvSpPr>
        <p:spPr>
          <a:xfrm>
            <a:off x="2690730" y="3771900"/>
            <a:ext cx="14148669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Jasmin starts a new job and earns $200 in her first week. Each week, she earns $50 more than the previous week as she takes on extra responsibilities.</a:t>
            </a: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sequence could be written as: 200, 250, 300, 350, 400, 450, … </a:t>
            </a:r>
          </a:p>
        </p:txBody>
      </p:sp>
      <p:pic>
        <p:nvPicPr>
          <p:cNvPr id="19" name="Picture 18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0B633575-1833-B8EC-1D75-A80D1D923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586" y="8661858"/>
            <a:ext cx="1776413" cy="16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8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F28CD-5F7B-1113-8D54-088EE536F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68FB7E-1942-5464-2EA9-54FC4443887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DB76E3-4A7F-F9DB-4FF4-2E631D9F3E8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C20FED-C3E4-C644-5153-EA8CC74F7A3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9032929-05D0-2489-5AEF-7A42AD45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6659A17-0611-4477-AA11-BA00F4F1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12F04EA-0B69-D2A9-0131-CC1E39A198C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C7585DD-70B4-7EE6-15B6-3B9661D25E6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66EFA12-55C2-BF66-E442-92CF49D250C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6B1ED-5CF7-35AC-46F9-548E54C9F3EF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40717-6A7E-44DD-2F8B-324089BEE729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D6330-728F-03EE-4B53-1425F2A481D6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9C180-8B3E-D112-BEF7-212CCB2AE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pic>
        <p:nvPicPr>
          <p:cNvPr id="19" name="Picture 18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4F2B5632-BB1C-E3D6-CC66-685356C0E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586" y="8661858"/>
            <a:ext cx="1776413" cy="1610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5C4B2-76C4-7488-593E-9B44E3E02C61}"/>
                  </a:ext>
                </a:extLst>
              </p:cNvPr>
              <p:cNvSpPr txBox="1"/>
              <p:nvPr/>
            </p:nvSpPr>
            <p:spPr>
              <a:xfrm>
                <a:off x="2302565" y="2776012"/>
                <a:ext cx="15708573" cy="1651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b="1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Step 1:</a:t>
                </a:r>
                <a:r>
                  <a:rPr lang="en-AU" sz="36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Make a table of term position (n) and term value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) for the first 6 terms.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5C4B2-76C4-7488-593E-9B44E3E02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65" y="2776012"/>
                <a:ext cx="15708573" cy="1651606"/>
              </a:xfrm>
              <a:prstGeom prst="rect">
                <a:avLst/>
              </a:prstGeom>
              <a:blipFill>
                <a:blip r:embed="rId5"/>
                <a:stretch>
                  <a:fillRect l="-1212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table with numbers and arrows&#10;&#10;AI-generated content may be incorrect.">
            <a:extLst>
              <a:ext uri="{FF2B5EF4-FFF2-40B4-BE49-F238E27FC236}">
                <a16:creationId xmlns:a16="http://schemas.microsoft.com/office/drawing/2014/main" id="{7C018E81-C3BF-357F-A154-01E16B537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70" y="4519396"/>
            <a:ext cx="11303352" cy="50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C76D-DBBD-71C0-3297-0853522E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0441AA-8C09-E119-90EF-220EC733E42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9B8E58-7EBC-DBE3-3DD1-AE10AF958C9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E248BFE-94A3-C392-3FEA-77EC6E3BCE4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DB62F03-B504-70BE-8212-12498093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167D2AA-B1D0-BC5D-1CD7-011553FC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51D146C-4CE1-47C3-06CB-9D4314F429C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77A231D-C570-4699-B90D-0DD6EF5DA43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349FFB9-5DD4-0043-EC25-0DDC098869F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462CF-8B72-B683-E35F-3AF67F22B17B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AD5EE-37AF-E0A3-471C-A6C363C14BA3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91DA6-280A-039F-C898-B39D0AA4ECF1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94422-0CDC-80F9-D16A-5C338E1F1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pic>
        <p:nvPicPr>
          <p:cNvPr id="19" name="Picture 18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1BE7A460-110C-E8CF-5711-9987FC779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586" y="8661858"/>
            <a:ext cx="1776413" cy="1610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335C2-49F4-5290-A61D-0AC7C41DEEEA}"/>
              </a:ext>
            </a:extLst>
          </p:cNvPr>
          <p:cNvSpPr txBox="1"/>
          <p:nvPr/>
        </p:nvSpPr>
        <p:spPr>
          <a:xfrm>
            <a:off x="2286000" y="3143480"/>
            <a:ext cx="7910134" cy="4993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2:</a:t>
            </a:r>
            <a:r>
              <a:rPr lang="en-AU" sz="3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Plot the points.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only plot the points (discrete values).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do not join them with a continuous line because sequences only exist at set intervals.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aph with black dots&#10;&#10;AI-generated content may be incorrect.">
            <a:extLst>
              <a:ext uri="{FF2B5EF4-FFF2-40B4-BE49-F238E27FC236}">
                <a16:creationId xmlns:a16="http://schemas.microsoft.com/office/drawing/2014/main" id="{0FCD2370-FDCB-85FD-A345-5BFBA3E0E5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51" y="2189248"/>
            <a:ext cx="6950541" cy="64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F943D-CE32-6BBA-38BF-B874D9C9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48F8A4-1413-76F1-CDB5-20EA3B38FC7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EBD2FA8-80DD-4ED5-8161-A0F4D769362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24629B-48FB-8067-C095-77A357A64E2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25E7AF5-F625-AC64-6B95-DC67D484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896F3EB-4E4A-7923-FA9F-7D143E53B19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45CAEAE-0BB4-1C3D-71F2-D3F79EA79DF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FDDEB64-FE58-5A6A-C766-EB3E91A2AE9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FE6F6-8988-7E01-EF4D-B3666F21195F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B4735-5752-FC2E-4B7C-1D88F98B0B7D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7DB19-5ED6-480F-57BD-7EAA1C82F057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A5B2EB35-B1E7-7B9F-F58A-2460DB040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C6C76B-924B-6B09-E0FD-1A917B406A9A}"/>
                  </a:ext>
                </a:extLst>
              </p:cNvPr>
              <p:cNvSpPr txBox="1"/>
              <p:nvPr/>
            </p:nvSpPr>
            <p:spPr>
              <a:xfrm>
                <a:off x="2236080" y="2802030"/>
                <a:ext cx="15827992" cy="6637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 radioactive sample decays by 12 grams every hour. At the start of the monitoring period the sample has 100 grams of material remaining.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Represent this situation using a sequence. Write the first 6 terms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b="1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buNone/>
                </a:pP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Identify the first term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Segoe UI Symbol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and common difference (d).</a:t>
                </a:r>
              </a:p>
              <a:p>
                <a:pPr lvl="0">
                  <a:lnSpc>
                    <a:spcPct val="150000"/>
                  </a:lnSpc>
                </a:pPr>
                <a:endParaRPr lang="en-AU" sz="3600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C6C76B-924B-6B09-E0FD-1A917B406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80" y="2802030"/>
                <a:ext cx="15827992" cy="6637586"/>
              </a:xfrm>
              <a:prstGeom prst="rect">
                <a:avLst/>
              </a:prstGeom>
              <a:blipFill>
                <a:blip r:embed="rId4"/>
                <a:stretch>
                  <a:fillRect l="-1203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yellow barrel with green liquid spilling out&#10;&#10;AI-generated content may be incorrect.">
            <a:extLst>
              <a:ext uri="{FF2B5EF4-FFF2-40B4-BE49-F238E27FC236}">
                <a16:creationId xmlns:a16="http://schemas.microsoft.com/office/drawing/2014/main" id="{E28FEAA1-DF26-612C-0A87-ED6EB34A3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9013101"/>
            <a:ext cx="1570478" cy="11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66D54-E2AA-21F6-EFCB-7BA62358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510900-1B99-C5FD-1018-1D629A97384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3E0E6A-0C86-1F53-53C5-DC3EDF64888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3CD4971-5C3C-A910-669C-93F3B9891C6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4410151-E71E-0A8E-9E3E-1C338F5B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4A6C648-2316-917C-09D8-34F9291A3B6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C4400DE-BDE6-32AE-AA22-7BA6571D75C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1FD4917-4DA1-36AB-C96B-0EC3E2A5135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55584-6725-2667-3379-9E67740E6A93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51A00-315A-F2C4-9D4A-FEA834D90564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383F1-AE31-09E4-E7E6-01077DE1009D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959619A7-D9A5-9870-5137-FC458DDE2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1" name="Picture 20" descr="A yellow barrel with green liquid spilling out&#10;&#10;AI-generated content may be incorrect.">
            <a:extLst>
              <a:ext uri="{FF2B5EF4-FFF2-40B4-BE49-F238E27FC236}">
                <a16:creationId xmlns:a16="http://schemas.microsoft.com/office/drawing/2014/main" id="{630E3087-617A-467F-F7A1-044C74948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9013101"/>
            <a:ext cx="1570478" cy="113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F9793C-C2D2-C3BE-AF17-7DC23473F383}"/>
              </a:ext>
            </a:extLst>
          </p:cNvPr>
          <p:cNvSpPr txBox="1"/>
          <p:nvPr/>
        </p:nvSpPr>
        <p:spPr>
          <a:xfrm>
            <a:off x="2313709" y="2700270"/>
            <a:ext cx="925830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Fill in the below table.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E0E73D-2998-67E0-B7E9-172FE3130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713514"/>
                  </p:ext>
                </p:extLst>
              </p:nvPr>
            </p:nvGraphicFramePr>
            <p:xfrm>
              <a:off x="3048000" y="3732497"/>
              <a:ext cx="13310484" cy="61354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5964">
                      <a:extLst>
                        <a:ext uri="{9D8B030D-6E8A-4147-A177-3AD203B41FA5}">
                          <a16:colId xmlns:a16="http://schemas.microsoft.com/office/drawing/2014/main" val="2333548914"/>
                        </a:ext>
                      </a:extLst>
                    </a:gridCol>
                    <a:gridCol w="3604148">
                      <a:extLst>
                        <a:ext uri="{9D8B030D-6E8A-4147-A177-3AD203B41FA5}">
                          <a16:colId xmlns:a16="http://schemas.microsoft.com/office/drawing/2014/main" val="3698070706"/>
                        </a:ext>
                      </a:extLst>
                    </a:gridCol>
                    <a:gridCol w="1388018">
                      <a:extLst>
                        <a:ext uri="{9D8B030D-6E8A-4147-A177-3AD203B41FA5}">
                          <a16:colId xmlns:a16="http://schemas.microsoft.com/office/drawing/2014/main" val="2863467326"/>
                        </a:ext>
                      </a:extLst>
                    </a:gridCol>
                    <a:gridCol w="3872354">
                      <a:extLst>
                        <a:ext uri="{9D8B030D-6E8A-4147-A177-3AD203B41FA5}">
                          <a16:colId xmlns:a16="http://schemas.microsoft.com/office/drawing/2014/main" val="4196634666"/>
                        </a:ext>
                      </a:extLst>
                    </a:gridCol>
                  </a:tblGrid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 position (n)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8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Point @ (n,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8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2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8230145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5102422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249699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3656850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8667752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62934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05573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E0E73D-2998-67E0-B7E9-172FE3130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713514"/>
                  </p:ext>
                </p:extLst>
              </p:nvPr>
            </p:nvGraphicFramePr>
            <p:xfrm>
              <a:off x="3048000" y="3732497"/>
              <a:ext cx="13310484" cy="61354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5964">
                      <a:extLst>
                        <a:ext uri="{9D8B030D-6E8A-4147-A177-3AD203B41FA5}">
                          <a16:colId xmlns:a16="http://schemas.microsoft.com/office/drawing/2014/main" val="2333548914"/>
                        </a:ext>
                      </a:extLst>
                    </a:gridCol>
                    <a:gridCol w="3604148">
                      <a:extLst>
                        <a:ext uri="{9D8B030D-6E8A-4147-A177-3AD203B41FA5}">
                          <a16:colId xmlns:a16="http://schemas.microsoft.com/office/drawing/2014/main" val="3698070706"/>
                        </a:ext>
                      </a:extLst>
                    </a:gridCol>
                    <a:gridCol w="1388018">
                      <a:extLst>
                        <a:ext uri="{9D8B030D-6E8A-4147-A177-3AD203B41FA5}">
                          <a16:colId xmlns:a16="http://schemas.microsoft.com/office/drawing/2014/main" val="2863467326"/>
                        </a:ext>
                      </a:extLst>
                    </a:gridCol>
                    <a:gridCol w="3872354">
                      <a:extLst>
                        <a:ext uri="{9D8B030D-6E8A-4147-A177-3AD203B41FA5}">
                          <a16:colId xmlns:a16="http://schemas.microsoft.com/office/drawing/2014/main" val="4196634666"/>
                        </a:ext>
                      </a:extLst>
                    </a:gridCol>
                  </a:tblGrid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 position (n)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592" r="-146479" b="-6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4262" r="-328" b="-6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8230145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5102422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249699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3656850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8667752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62934"/>
                      </a:ext>
                    </a:extLst>
                  </a:tr>
                  <a:tr h="8764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→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05573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098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46395-0865-B67E-9877-821D3C711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E29D06-1153-3807-ACA8-9B5C58BDB52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97EF04-35AB-EC90-E2A5-152B47C1DD9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DD8D8B2-2A62-F80C-1B4D-AE8375AC942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5B4B646-CF4F-3EDA-B410-55AB1F4EB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81D0439-9580-9629-6DBA-1586825BEBB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F1CCD39-1C58-9932-B0DB-6FFC429B420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EE76E52-CA31-16E3-6433-727FB94B0C1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4B54F-4EA5-489D-11D5-A622DCF78B30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EE198-1C46-B60C-3000-42EA4B66B60E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1CFB0-E2D3-DDCE-FD86-E4CF2407CA42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FBE1D7C9-66C3-EFD2-A9E1-956F3AD6C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1" name="Picture 20" descr="A yellow barrel with green liquid spilling out&#10;&#10;AI-generated content may be incorrect.">
            <a:extLst>
              <a:ext uri="{FF2B5EF4-FFF2-40B4-BE49-F238E27FC236}">
                <a16:creationId xmlns:a16="http://schemas.microsoft.com/office/drawing/2014/main" id="{8F5BF7D4-E8D4-FD64-75AD-B3DAF145D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9013101"/>
            <a:ext cx="1570478" cy="1138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927FEF-2E80-1C5E-DE97-9C3948FE44B6}"/>
              </a:ext>
            </a:extLst>
          </p:cNvPr>
          <p:cNvSpPr txBox="1"/>
          <p:nvPr/>
        </p:nvSpPr>
        <p:spPr>
          <a:xfrm>
            <a:off x="2286000" y="2791639"/>
            <a:ext cx="925830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Graph your points.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graph of value and term position&#10;&#10;AI-generated content may be incorrect.">
            <a:extLst>
              <a:ext uri="{FF2B5EF4-FFF2-40B4-BE49-F238E27FC236}">
                <a16:creationId xmlns:a16="http://schemas.microsoft.com/office/drawing/2014/main" id="{EF38561D-7F6A-41C8-8F4B-B4FA64BD3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4" y="1890652"/>
            <a:ext cx="8305729" cy="80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0D6A-F939-68B1-658B-CFDBC7BC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C6AB41-83C9-B959-4E7F-829E2FF6256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9808497-F5D7-984E-9AE7-DC634AD1E6D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AB8532F-D00D-5D06-E451-589AA192C96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5F2181D-F729-5833-3B94-E0819DD6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3B3BEB0-353D-8782-D435-F554F939857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CFA8D8E-93B3-4F1D-E752-7E9F71916FC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D22D6F8-1B40-A4C3-3964-82AE2C4A55B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10DF6-6D49-9F4E-2FE1-15660B85D3CF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A7FCB-259B-54A6-E90E-78D413110FF2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262E-81A1-6642-7507-C6945A17E944}"/>
              </a:ext>
            </a:extLst>
          </p:cNvPr>
          <p:cNvSpPr txBox="1"/>
          <p:nvPr/>
        </p:nvSpPr>
        <p:spPr>
          <a:xfrm>
            <a:off x="2286000" y="1526473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F69057E5-0850-DF5A-9105-93EF2352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1" name="Picture 20" descr="A yellow barrel with green liquid spilling out&#10;&#10;AI-generated content may be incorrect.">
            <a:extLst>
              <a:ext uri="{FF2B5EF4-FFF2-40B4-BE49-F238E27FC236}">
                <a16:creationId xmlns:a16="http://schemas.microsoft.com/office/drawing/2014/main" id="{8D2E0E0B-96BB-295E-8E8C-933E7BB94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9013101"/>
            <a:ext cx="1570478" cy="1138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478F3-8F52-E253-C385-E880B0C9DAA6}"/>
              </a:ext>
            </a:extLst>
          </p:cNvPr>
          <p:cNvSpPr txBox="1"/>
          <p:nvPr/>
        </p:nvSpPr>
        <p:spPr>
          <a:xfrm>
            <a:off x="2392129" y="3156551"/>
            <a:ext cx="140208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</a:t>
            </a:r>
            <a:r>
              <a:rPr lang="en-AU" sz="3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we look at the 10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term, the sample has a weight of -8 grams. Is this possible in real life? Discuss.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7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8A1FE-64E0-9636-ACC9-E1982F94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652984-0548-D13D-6674-76D18E57D1F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A24DEE-EE4A-2BD3-8FC2-9A0C8B00FB1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90D276-4000-3F85-0D79-6B06466CC00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3BCC6B6-D14B-2663-C6CB-1C03DAAB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25326-BFA5-2243-D793-67080D5C32D2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CBD6AEF-6B80-E434-29E8-6F03098B1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B72BF-C5E9-F5B3-42AF-0C0243523FD6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10 and 11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FFA5795-C3EB-940C-DDAA-FFCD12CF651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30047F1-E611-B689-D145-7186BE75370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10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19AEF5D-0C4B-A986-D10F-3ED7027A896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black and white picture of a person with arms outstretched&#10;&#10;AI-generated content may be incorrect.">
            <a:extLst>
              <a:ext uri="{FF2B5EF4-FFF2-40B4-BE49-F238E27FC236}">
                <a16:creationId xmlns:a16="http://schemas.microsoft.com/office/drawing/2014/main" id="{FF862449-42FD-3CAF-11EE-A3FD61761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40" y="142070"/>
            <a:ext cx="1344893" cy="1724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94B3B3-CFF2-361A-E9A2-D54A4922D753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699DC-F203-151A-404C-A3160D68EA1F}"/>
              </a:ext>
            </a:extLst>
          </p:cNvPr>
          <p:cNvSpPr txBox="1"/>
          <p:nvPr/>
        </p:nvSpPr>
        <p:spPr>
          <a:xfrm>
            <a:off x="2236080" y="1205925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Tables and graphs.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3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152DA-C540-8301-A08B-1EE02652F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A58F4F-14C1-B0CA-ABD9-8288B78BF58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23057A-4FC2-3269-635D-B2469CBDB42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AD61B9E-B0C4-5E29-C699-338F4CC1FDE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97AD21E2-AD84-5196-39D4-87F6B2CC287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D5E55407-1F38-5BA9-6D67-4E0358CD54B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6E86A777-C7BF-6246-BAF9-B4AB65D5422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1C909-1BFA-FA39-36B6-8D4D2436C025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 TO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9890F-09A5-A3E5-F4C1-79D5D0119262}"/>
              </a:ext>
            </a:extLst>
          </p:cNvPr>
          <p:cNvSpPr txBox="1"/>
          <p:nvPr/>
        </p:nvSpPr>
        <p:spPr>
          <a:xfrm>
            <a:off x="2286000" y="3486700"/>
            <a:ext cx="12954000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This workbook covers 3 different types of sequences.</a:t>
            </a:r>
          </a:p>
          <a:p>
            <a:pPr>
              <a:lnSpc>
                <a:spcPct val="150000"/>
              </a:lnSpc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1.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Arithmetic sequences</a:t>
            </a:r>
          </a:p>
          <a:p>
            <a:pPr>
              <a:lnSpc>
                <a:spcPct val="150000"/>
              </a:lnSpc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2.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Geometric sequences</a:t>
            </a:r>
          </a:p>
          <a:p>
            <a:pPr lvl="0">
              <a:lnSpc>
                <a:spcPct val="150000"/>
              </a:lnSpc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3.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Combination relations</a:t>
            </a:r>
          </a:p>
        </p:txBody>
      </p:sp>
    </p:spTree>
    <p:extLst>
      <p:ext uri="{BB962C8B-B14F-4D97-AF65-F5344CB8AC3E}">
        <p14:creationId xmlns:p14="http://schemas.microsoft.com/office/powerpoint/2010/main" val="2363052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DC54B-BBF0-CB62-6003-B681D5B6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8D0A8D-82B3-4129-C11A-4EE88CA0A1E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B9978E-FC1E-EBD2-8E49-C2EFAED26C5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8EDC2A-FEF4-706E-8E00-316B0CE647F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0A2DDF-023F-5536-76B7-7A7B86F39BA4}"/>
              </a:ext>
            </a:extLst>
          </p:cNvPr>
          <p:cNvSpPr txBox="1"/>
          <p:nvPr/>
        </p:nvSpPr>
        <p:spPr>
          <a:xfrm>
            <a:off x="2438400" y="2316033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 (recursion).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CDD9E6D-6657-5156-EE6F-852EB062BB8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07E8164-13AB-2F6C-0657-B32734AB40C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5C53019-ED2B-B71D-2B7F-64B99671E42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3FA49-628F-F7CA-C264-286528ACD11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8E9C1-9EC3-2EAF-722C-634DC6E8B8B7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270A9-CA26-2A66-C39A-69B25E800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13B3AA-9E9D-E994-6D47-294C34DFDF6E}"/>
              </a:ext>
            </a:extLst>
          </p:cNvPr>
          <p:cNvSpPr txBox="1"/>
          <p:nvPr/>
        </p:nvSpPr>
        <p:spPr>
          <a:xfrm>
            <a:off x="2445327" y="3168698"/>
            <a:ext cx="15249182" cy="250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bus service in Port Huon charges $2.00 for a day pass. The managers decide to increase this charge by $0.50 per year to help cover some costs.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know that: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831A8A3-ECBC-A79A-3984-AB21677ADF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248096"/>
                  </p:ext>
                </p:extLst>
              </p:nvPr>
            </p:nvGraphicFramePr>
            <p:xfrm>
              <a:off x="4343400" y="5491907"/>
              <a:ext cx="4437062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8559">
                      <a:extLst>
                        <a:ext uri="{9D8B030D-6E8A-4147-A177-3AD203B41FA5}">
                          <a16:colId xmlns:a16="http://schemas.microsoft.com/office/drawing/2014/main" val="3938917520"/>
                        </a:ext>
                      </a:extLst>
                    </a:gridCol>
                    <a:gridCol w="781821">
                      <a:extLst>
                        <a:ext uri="{9D8B030D-6E8A-4147-A177-3AD203B41FA5}">
                          <a16:colId xmlns:a16="http://schemas.microsoft.com/office/drawing/2014/main" val="1013219251"/>
                        </a:ext>
                      </a:extLst>
                    </a:gridCol>
                    <a:gridCol w="2606682">
                      <a:extLst>
                        <a:ext uri="{9D8B030D-6E8A-4147-A177-3AD203B41FA5}">
                          <a16:colId xmlns:a16="http://schemas.microsoft.com/office/drawing/2014/main" val="3122351946"/>
                        </a:ext>
                      </a:extLst>
                    </a:gridCol>
                  </a:tblGrid>
                  <a:tr h="2571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$2.00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04044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$0.50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439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831A8A3-ECBC-A79A-3984-AB21677ADF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248096"/>
                  </p:ext>
                </p:extLst>
              </p:nvPr>
            </p:nvGraphicFramePr>
            <p:xfrm>
              <a:off x="4343400" y="5491907"/>
              <a:ext cx="4437062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8559">
                      <a:extLst>
                        <a:ext uri="{9D8B030D-6E8A-4147-A177-3AD203B41FA5}">
                          <a16:colId xmlns:a16="http://schemas.microsoft.com/office/drawing/2014/main" val="3938917520"/>
                        </a:ext>
                      </a:extLst>
                    </a:gridCol>
                    <a:gridCol w="781821">
                      <a:extLst>
                        <a:ext uri="{9D8B030D-6E8A-4147-A177-3AD203B41FA5}">
                          <a16:colId xmlns:a16="http://schemas.microsoft.com/office/drawing/2014/main" val="1013219251"/>
                        </a:ext>
                      </a:extLst>
                    </a:gridCol>
                    <a:gridCol w="2606682">
                      <a:extLst>
                        <a:ext uri="{9D8B030D-6E8A-4147-A177-3AD203B41FA5}">
                          <a16:colId xmlns:a16="http://schemas.microsoft.com/office/drawing/2014/main" val="3122351946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05" t="-1515" r="-324096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$2.00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04044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05" t="-103077" r="-324096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$0.50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439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58E85A-2807-3D67-B156-CCD27C55A6B2}"/>
              </a:ext>
            </a:extLst>
          </p:cNvPr>
          <p:cNvSpPr txBox="1"/>
          <p:nvPr/>
        </p:nvSpPr>
        <p:spPr>
          <a:xfrm>
            <a:off x="2601515" y="7763156"/>
            <a:ext cx="12357894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the sequence for the first 6 years would be: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2C62746-5E58-14BF-A89C-8D9D8434A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72490"/>
              </p:ext>
            </p:extLst>
          </p:nvPr>
        </p:nvGraphicFramePr>
        <p:xfrm>
          <a:off x="4713183" y="8601527"/>
          <a:ext cx="12126217" cy="72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102">
                  <a:extLst>
                    <a:ext uri="{9D8B030D-6E8A-4147-A177-3AD203B41FA5}">
                      <a16:colId xmlns:a16="http://schemas.microsoft.com/office/drawing/2014/main" val="3582178966"/>
                    </a:ext>
                  </a:extLst>
                </a:gridCol>
                <a:gridCol w="1732102">
                  <a:extLst>
                    <a:ext uri="{9D8B030D-6E8A-4147-A177-3AD203B41FA5}">
                      <a16:colId xmlns:a16="http://schemas.microsoft.com/office/drawing/2014/main" val="2874530195"/>
                    </a:ext>
                  </a:extLst>
                </a:gridCol>
                <a:gridCol w="1732102">
                  <a:extLst>
                    <a:ext uri="{9D8B030D-6E8A-4147-A177-3AD203B41FA5}">
                      <a16:colId xmlns:a16="http://schemas.microsoft.com/office/drawing/2014/main" val="1466606642"/>
                    </a:ext>
                  </a:extLst>
                </a:gridCol>
                <a:gridCol w="1732102">
                  <a:extLst>
                    <a:ext uri="{9D8B030D-6E8A-4147-A177-3AD203B41FA5}">
                      <a16:colId xmlns:a16="http://schemas.microsoft.com/office/drawing/2014/main" val="1954537471"/>
                    </a:ext>
                  </a:extLst>
                </a:gridCol>
                <a:gridCol w="1732102">
                  <a:extLst>
                    <a:ext uri="{9D8B030D-6E8A-4147-A177-3AD203B41FA5}">
                      <a16:colId xmlns:a16="http://schemas.microsoft.com/office/drawing/2014/main" val="3486202083"/>
                    </a:ext>
                  </a:extLst>
                </a:gridCol>
                <a:gridCol w="2845275">
                  <a:extLst>
                    <a:ext uri="{9D8B030D-6E8A-4147-A177-3AD203B41FA5}">
                      <a16:colId xmlns:a16="http://schemas.microsoft.com/office/drawing/2014/main" val="1850380588"/>
                    </a:ext>
                  </a:extLst>
                </a:gridCol>
                <a:gridCol w="620432">
                  <a:extLst>
                    <a:ext uri="{9D8B030D-6E8A-4147-A177-3AD203B41FA5}">
                      <a16:colId xmlns:a16="http://schemas.microsoft.com/office/drawing/2014/main" val="3072177881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$2.00,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$2.50,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$3.00,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$3.50,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$4.00,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$4.50, …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12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9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CF3F-CB70-BEB9-525C-86FD87F6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722FED-BF81-301A-0ED4-C7643F3853B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1B75B7-AAAA-0538-02C3-CF95CCBC93B7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5C63D2-E701-7AEB-15E1-F9C995AC864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0AD8468-CECA-A86C-1B0C-964007184A2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85F33C3-7439-E424-0F6A-B78BF791994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DB7AF80-CC00-A07A-1C09-EF3B8952B62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AF973-A331-F69E-9B87-8DCC00A7EE4D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25AE9-B072-E770-D64D-CA3C41C472EC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59899D-5088-C5AD-AC63-C47525B8E29E}"/>
                  </a:ext>
                </a:extLst>
              </p:cNvPr>
              <p:cNvSpPr txBox="1"/>
              <p:nvPr/>
            </p:nvSpPr>
            <p:spPr>
              <a:xfrm>
                <a:off x="2236080" y="3414337"/>
                <a:ext cx="15172982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previous example shows us the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but what if we wanted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We would have to write out 100 terms. 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That’s where the </a:t>
                </a:r>
                <a:r>
                  <a:rPr lang="en-AU" sz="3600" b="1" kern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nth term rule</a:t>
                </a:r>
                <a:r>
                  <a:rPr lang="en-AU" sz="3600" kern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comes in, it allows us to jump to any term.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59899D-5088-C5AD-AC63-C47525B8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80" y="3414337"/>
                <a:ext cx="15172982" cy="3313664"/>
              </a:xfrm>
              <a:prstGeom prst="rect">
                <a:avLst/>
              </a:prstGeom>
              <a:blipFill>
                <a:blip r:embed="rId3"/>
                <a:stretch>
                  <a:fillRect l="-1255" r="-753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40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B8C3-518E-39F1-3859-844C534A2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ECC5A05-889E-C0C7-A67D-F22856B6B45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0295F1-7EF3-7E65-F3D2-1F64FCFC4AB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EE922E-D2AD-C63D-F689-0D27CF06275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E1367241-9B28-1B24-0213-AD05F73E341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A23C666-54D3-AF5B-3BBE-902F5111CF3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B2EC6F8-AE90-1FB2-4DAF-2E3DA7A90FF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867CD-4EB0-2679-A37F-54D5BB17AB71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114EA-E51D-A2F4-5995-B8DD22277801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47BBBB9B-6DBD-D0A1-25D8-99B6D5A8A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13025"/>
            <a:ext cx="11731254" cy="86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5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6A3E-3171-E42B-1A61-591C533A3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29188F-BE94-8427-C118-29CEF5F4A0D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D40997-C5AB-0A2A-4161-C5B903F9349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754F41-6DD7-E4F1-92C5-3FE6DA8C41A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E9948AE6-F84E-23B1-3BBD-58986C28716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C293E95-54BC-A340-9E44-D3E0A5D4CE5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4722F8C-190D-2D95-874D-9A02261D292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5F3C5-90C1-1B59-D55B-2DF407C4853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4774F-52ED-4506-7A82-FADFFF36D459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328B6344-95D1-463E-26BF-CBFD2D74D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76500"/>
            <a:ext cx="15305982" cy="58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83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5EB5-F46D-E4C6-8409-2DD867D2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748361-D565-72BF-A8BA-21DEDDDE266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0FBA9D8-F515-8E58-5342-3FA01019208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261BB8E-9279-A473-6A0D-D536FD53790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0627BE99-5C39-0F56-23BC-C85942D1B44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C2066E9-CC92-7EA9-72AD-089B0E17E91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47FC551-CD1F-C86C-D201-5A0F2868BC3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FBE94-358A-F859-0BF6-690B65B4411A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92234-17A8-18F5-E894-513F83314AEF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E978E-E3B4-A253-306F-ED9DC3741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77222C-D04A-806D-525F-6FD1F467A8F6}"/>
              </a:ext>
            </a:extLst>
          </p:cNvPr>
          <p:cNvSpPr txBox="1"/>
          <p:nvPr/>
        </p:nvSpPr>
        <p:spPr>
          <a:xfrm>
            <a:off x="2179836" y="2643808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E207E-E1EA-DAFB-E170-A41651D37B65}"/>
              </a:ext>
            </a:extLst>
          </p:cNvPr>
          <p:cNvSpPr txBox="1"/>
          <p:nvPr/>
        </p:nvSpPr>
        <p:spPr>
          <a:xfrm>
            <a:off x="2243005" y="3412192"/>
            <a:ext cx="15648181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tree is planted in a garden when it is 10cm tall and grows 2cm every day. Write a rule for this arithmetic sequence.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cartoon of a tree&#10;&#10;AI-generated content may be incorrect.">
            <a:extLst>
              <a:ext uri="{FF2B5EF4-FFF2-40B4-BE49-F238E27FC236}">
                <a16:creationId xmlns:a16="http://schemas.microsoft.com/office/drawing/2014/main" id="{79F22D17-5D0E-13CE-BB39-06DB8F35E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8770962"/>
            <a:ext cx="1423200" cy="1477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07C89C1-F7D4-78C9-09AF-991E3FD48A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61140"/>
                  </p:ext>
                </p:extLst>
              </p:nvPr>
            </p:nvGraphicFramePr>
            <p:xfrm>
              <a:off x="4009197" y="5167745"/>
              <a:ext cx="12115799" cy="31890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7910">
                      <a:extLst>
                        <a:ext uri="{9D8B030D-6E8A-4147-A177-3AD203B41FA5}">
                          <a16:colId xmlns:a16="http://schemas.microsoft.com/office/drawing/2014/main" val="1972519627"/>
                        </a:ext>
                      </a:extLst>
                    </a:gridCol>
                    <a:gridCol w="637910">
                      <a:extLst>
                        <a:ext uri="{9D8B030D-6E8A-4147-A177-3AD203B41FA5}">
                          <a16:colId xmlns:a16="http://schemas.microsoft.com/office/drawing/2014/main" val="4185623628"/>
                        </a:ext>
                      </a:extLst>
                    </a:gridCol>
                    <a:gridCol w="637910">
                      <a:extLst>
                        <a:ext uri="{9D8B030D-6E8A-4147-A177-3AD203B41FA5}">
                          <a16:colId xmlns:a16="http://schemas.microsoft.com/office/drawing/2014/main" val="42339472"/>
                        </a:ext>
                      </a:extLst>
                    </a:gridCol>
                    <a:gridCol w="10202069">
                      <a:extLst>
                        <a:ext uri="{9D8B030D-6E8A-4147-A177-3AD203B41FA5}">
                          <a16:colId xmlns:a16="http://schemas.microsoft.com/office/drawing/2014/main" val="3801060294"/>
                        </a:ext>
                      </a:extLst>
                    </a:gridCol>
                  </a:tblGrid>
                  <a:tr h="264160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AU" sz="3600" b="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3436561"/>
                      </a:ext>
                    </a:extLst>
                  </a:tr>
                  <a:tr h="264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7005554"/>
                      </a:ext>
                    </a:extLst>
                  </a:tr>
                  <a:tr h="2641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926302"/>
                      </a:ext>
                    </a:extLst>
                  </a:tr>
                  <a:tr h="264160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AU" sz="3600" b="0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∴ </m:t>
                              </m:r>
                              <m:sSub>
                                <m:sSubPr>
                                  <m:ctrlP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=10+</m:t>
                              </m:r>
                              <m:d>
                                <m:dPr>
                                  <m:ctrlP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AU" sz="3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</a:t>
                          </a: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this is the nth term rule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554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07C89C1-F7D4-78C9-09AF-991E3FD48A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61140"/>
                  </p:ext>
                </p:extLst>
              </p:nvPr>
            </p:nvGraphicFramePr>
            <p:xfrm>
              <a:off x="4009197" y="5167745"/>
              <a:ext cx="12115799" cy="31890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7910">
                      <a:extLst>
                        <a:ext uri="{9D8B030D-6E8A-4147-A177-3AD203B41FA5}">
                          <a16:colId xmlns:a16="http://schemas.microsoft.com/office/drawing/2014/main" val="1972519627"/>
                        </a:ext>
                      </a:extLst>
                    </a:gridCol>
                    <a:gridCol w="637910">
                      <a:extLst>
                        <a:ext uri="{9D8B030D-6E8A-4147-A177-3AD203B41FA5}">
                          <a16:colId xmlns:a16="http://schemas.microsoft.com/office/drawing/2014/main" val="4185623628"/>
                        </a:ext>
                      </a:extLst>
                    </a:gridCol>
                    <a:gridCol w="637910">
                      <a:extLst>
                        <a:ext uri="{9D8B030D-6E8A-4147-A177-3AD203B41FA5}">
                          <a16:colId xmlns:a16="http://schemas.microsoft.com/office/drawing/2014/main" val="42339472"/>
                        </a:ext>
                      </a:extLst>
                    </a:gridCol>
                    <a:gridCol w="10202069">
                      <a:extLst>
                        <a:ext uri="{9D8B030D-6E8A-4147-A177-3AD203B41FA5}">
                          <a16:colId xmlns:a16="http://schemas.microsoft.com/office/drawing/2014/main" val="3801060294"/>
                        </a:ext>
                      </a:extLst>
                    </a:gridCol>
                  </a:tblGrid>
                  <a:tr h="82296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5" r="-209" b="-32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343656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98485" r="-1678431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700555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201538" r="-1678431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926302"/>
                      </a:ext>
                    </a:extLst>
                  </a:tr>
                  <a:tr h="720154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5" t="-343860" r="-209" b="-385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554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885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0337C-146C-B979-3711-6E23424C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179FA1-1229-33E5-7F03-F3ADB5893B8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D2223E8-7246-C80A-E4EB-BAED349B0427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5D4EB7A-1B3B-2B3B-3A7A-AE7DEA81CAF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37FDCF7E-9F52-C6DE-C5A0-8C13E1362F6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32030EA-BB4A-CD97-1A04-1D18CB2EA18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4067C58-4BF4-2E1F-533A-0015BAA960A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80490-5639-D20B-387E-D5319ED5CBC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18D7F-6D3D-1B9C-D192-5EADA2E020A9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44801-04AC-E261-1886-D72C250B9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5C6C42-C190-157D-7F19-B65EF07098B0}"/>
              </a:ext>
            </a:extLst>
          </p:cNvPr>
          <p:cNvSpPr txBox="1"/>
          <p:nvPr/>
        </p:nvSpPr>
        <p:spPr>
          <a:xfrm>
            <a:off x="2179836" y="2643808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 (continued).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cartoon of a tree&#10;&#10;AI-generated content may be incorrect.">
            <a:extLst>
              <a:ext uri="{FF2B5EF4-FFF2-40B4-BE49-F238E27FC236}">
                <a16:creationId xmlns:a16="http://schemas.microsoft.com/office/drawing/2014/main" id="{08BD7F4C-7C76-80E8-C100-B7B924692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8770962"/>
            <a:ext cx="1423200" cy="1477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E1F097-CC2F-EA97-4F43-EB29D93D5ADD}"/>
              </a:ext>
            </a:extLst>
          </p:cNvPr>
          <p:cNvSpPr txBox="1"/>
          <p:nvPr/>
        </p:nvSpPr>
        <p:spPr>
          <a:xfrm>
            <a:off x="2236080" y="3597915"/>
            <a:ext cx="1559472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find the value after a year (365 days) we could use the formula.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75C039EE-D270-FA6A-1C7C-40AF8FB112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48529"/>
                  </p:ext>
                </p:extLst>
              </p:nvPr>
            </p:nvGraphicFramePr>
            <p:xfrm>
              <a:off x="3561800" y="4460971"/>
              <a:ext cx="13430800" cy="31294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30800">
                      <a:extLst>
                        <a:ext uri="{9D8B030D-6E8A-4147-A177-3AD203B41FA5}">
                          <a16:colId xmlns:a16="http://schemas.microsoft.com/office/drawing/2014/main" val="2983448138"/>
                        </a:ext>
                      </a:extLst>
                    </a:gridCol>
                  </a:tblGrid>
                  <a:tr h="31496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=10+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AU" sz="3600" b="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7018314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AU" sz="3600" b="0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365</m:t>
                                    </m:r>
                                  </m:sub>
                                </m:sSub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=10+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365−1</m:t>
                                    </m:r>
                                  </m:e>
                                </m:d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666372"/>
                      </a:ext>
                    </a:extLst>
                  </a:tr>
                  <a:tr h="360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3600" b="0" i="1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3600" b="0" i="1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AU" sz="3600" b="0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365</m:t>
                                  </m:r>
                                </m:sub>
                              </m:sSub>
                              <m:r>
                                <a:rPr lang="en-AU" sz="3600" b="0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=738</m:t>
                              </m:r>
                              <m:r>
                                <m:rPr>
                                  <m:sty m:val="p"/>
                                </m:rP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8987609"/>
                      </a:ext>
                    </a:extLst>
                  </a:tr>
                  <a:tr h="360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plant would be 738cm (7.38m) in 1 year.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9921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75C039EE-D270-FA6A-1C7C-40AF8FB112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48529"/>
                  </p:ext>
                </p:extLst>
              </p:nvPr>
            </p:nvGraphicFramePr>
            <p:xfrm>
              <a:off x="3561800" y="4460971"/>
              <a:ext cx="13430800" cy="31294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30800">
                      <a:extLst>
                        <a:ext uri="{9D8B030D-6E8A-4147-A177-3AD203B41FA5}">
                          <a16:colId xmlns:a16="http://schemas.microsoft.com/office/drawing/2014/main" val="298344813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5" t="-1538" r="-284" b="-3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0183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5" t="-101538" r="-284" b="-2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666372"/>
                      </a:ext>
                    </a:extLst>
                  </a:tr>
                  <a:tr h="741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" t="-225862" r="-284" b="-1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987609"/>
                      </a:ext>
                    </a:extLst>
                  </a:tr>
                  <a:tr h="7425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plant would be 738cm (7.38m) in 1 year.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9921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4891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43A7-405C-A21C-2678-164AA14A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40707B2-58C5-B9BE-7F5C-247DD1E8FEA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C0E77E-A712-EABB-EB04-1B39344BDDC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775B53D-01F0-41D4-3199-245AA758E9F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C913190F-DF42-42B3-C342-FF202BC14CD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22484FE-0772-1A0B-5EE6-98C0B9B71D1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15715E4-A477-8FC0-BFDB-FBF9DF40103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D4116-95B0-C703-FEA3-DF89183F9B76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C9E78-A713-892C-C40E-E8250E7FDCFB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7F274-4C1D-683D-DDDD-566CB7EBD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579403-10C9-15E0-3BFC-4EDC0220D880}"/>
              </a:ext>
            </a:extLst>
          </p:cNvPr>
          <p:cNvSpPr txBox="1"/>
          <p:nvPr/>
        </p:nvSpPr>
        <p:spPr>
          <a:xfrm>
            <a:off x="2179836" y="2643808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 (continued).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cartoon of a tree&#10;&#10;AI-generated content may be incorrect.">
            <a:extLst>
              <a:ext uri="{FF2B5EF4-FFF2-40B4-BE49-F238E27FC236}">
                <a16:creationId xmlns:a16="http://schemas.microsoft.com/office/drawing/2014/main" id="{18C02986-81E5-217F-7D40-272F8FA61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8770962"/>
            <a:ext cx="1423200" cy="1477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050B6-E8ED-1533-0BEC-20FCD445C0D9}"/>
              </a:ext>
            </a:extLst>
          </p:cNvPr>
          <p:cNvSpPr txBox="1"/>
          <p:nvPr/>
        </p:nvSpPr>
        <p:spPr>
          <a:xfrm>
            <a:off x="2243007" y="3594451"/>
            <a:ext cx="925830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about in 2 years’ time (730 days)?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012C6B-CEED-F14C-D85D-39AE38AD8DA3}"/>
                  </a:ext>
                </a:extLst>
              </p:cNvPr>
              <p:cNvSpPr txBox="1"/>
              <p:nvPr/>
            </p:nvSpPr>
            <p:spPr>
              <a:xfrm>
                <a:off x="2828236" y="4619318"/>
                <a:ext cx="14757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730</m:t>
                        </m:r>
                      </m:sub>
                    </m:sSub>
                    <m:r>
                      <a:rPr lang="en-AU" sz="36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=10+</m:t>
                    </m:r>
                    <m:d>
                      <m:d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730−1</m:t>
                        </m:r>
                      </m:e>
                    </m:d>
                    <m:r>
                      <a:rPr lang="en-AU" sz="36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2" charset="2"/>
                  </a:rPr>
                  <a:t></a:t>
                </a: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The plant would be 1,468cm or 1.468m tall.</a:t>
                </a:r>
                <a:r>
                  <a:rPr lang="en-AU" sz="3600" dirty="0">
                    <a:effectLst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012C6B-CEED-F14C-D85D-39AE38AD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36" y="4619318"/>
                <a:ext cx="14757400" cy="646331"/>
              </a:xfrm>
              <a:prstGeom prst="rect">
                <a:avLst/>
              </a:prstGeom>
              <a:blipFill>
                <a:blip r:embed="rId5"/>
                <a:stretch>
                  <a:fillRect l="-258" t="-1538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71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0B6F-98E9-6554-8BA3-4F75A4CC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CC16306-3DDC-3D13-03D2-6F187781E01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EE03B8-B192-DDD8-BAA8-DABDB36799D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12AD6E-0F25-4BE7-5C1A-1E512E55DD5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16CF6DB0-DF86-7D69-851A-3269A7CD270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6ECDA96-2A80-437C-2FF3-6420CA0BF20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EB9D28B-CF05-8D42-14CA-FC7EF20A55D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BD89D-25B5-511C-C446-A56425BBDED1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BDB7D-43FF-2D47-553C-1B1F07AD6ACA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9BC9DAA5-C618-1911-C1C1-14792CDBC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0" y="2552700"/>
            <a:ext cx="15619706" cy="59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22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17836-C843-C671-AAA4-F01E11A92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AAFEB29-9966-30AB-A750-7C71B497C2B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3992BD-BB0F-D19C-BFC6-5421583AD65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5A87718-CF6C-6EDF-E810-A85D065B47A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D5FB6AB6-4EFF-219B-2AFD-2CDF4242F03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1FA406A-2280-C4C6-6BE6-A64D97D5FEC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BB2C399-9F8A-B978-2E63-EB7789C9B75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28E23-9F71-3BF4-724A-D1279A704DE0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2C57C-D6F3-BF61-0242-F789F76E2CC6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6C26E0DB-4163-B24C-A69F-D203DB69D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B8E3E-06AA-BD84-711F-768F9E7F433A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water tank with ladder and drops&#10;&#10;AI-generated content may be incorrect.">
            <a:extLst>
              <a:ext uri="{FF2B5EF4-FFF2-40B4-BE49-F238E27FC236}">
                <a16:creationId xmlns:a16="http://schemas.microsoft.com/office/drawing/2014/main" id="{2DA88E6A-F3AD-07FA-3A7F-8CA906879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769757"/>
            <a:ext cx="1219200" cy="1458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E219A4-4E98-1310-1EC7-775435C4DC2D}"/>
              </a:ext>
            </a:extLst>
          </p:cNvPr>
          <p:cNvSpPr txBox="1"/>
          <p:nvPr/>
        </p:nvSpPr>
        <p:spPr>
          <a:xfrm>
            <a:off x="2263789" y="2628900"/>
            <a:ext cx="14173200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water tank is leaking. A mechanic checks the tank every hour and finds that the tank has lost 5 litres of water each check. </a:t>
            </a:r>
            <a:endParaRPr lang="en-AU" sz="36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AU" sz="3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 sequence rule if the tank had 80L in it when the first 	     check was made.</a:t>
            </a:r>
            <a:endParaRPr lang="en-AU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33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E2DE-D866-BD77-FC36-00AA21FF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DF4BF4-FFA5-FDDD-5888-149BAC4F89F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694847-9DD7-2A31-AF11-254B0FCD6E7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03CF63-A242-51D8-FB5C-83D99D7773C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9DB8563C-E61E-E9F3-B571-7DB002F791A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28F617B-B56D-BA7D-ADA5-482DC4CFB59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E0E9B72-D035-4A73-D2DE-FAEF15A570A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28705-F135-3D45-37A5-FAF7B3B65874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3CDDD-CA2E-7CCE-B4C9-AC47FCD480FD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58AB6ECD-47E2-97BB-B059-5807F1303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1DA78-7236-827A-5445-82B67E406E30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water tank with ladder and drops&#10;&#10;AI-generated content may be incorrect.">
            <a:extLst>
              <a:ext uri="{FF2B5EF4-FFF2-40B4-BE49-F238E27FC236}">
                <a16:creationId xmlns:a16="http://schemas.microsoft.com/office/drawing/2014/main" id="{CD01AE36-BDEE-7E0E-A448-231C0402A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769757"/>
            <a:ext cx="1219200" cy="1458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CCD549-E5A8-ED16-207D-1CA97717BE46}"/>
              </a:ext>
            </a:extLst>
          </p:cNvPr>
          <p:cNvSpPr txBox="1"/>
          <p:nvPr/>
        </p:nvSpPr>
        <p:spPr>
          <a:xfrm>
            <a:off x="2263789" y="2628900"/>
            <a:ext cx="141732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water tank is leaking. A mechanic checks the tank every hour and finds that the tank has lost 5 litres of water each check. </a:t>
            </a:r>
            <a:endParaRPr lang="en-AU" sz="36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3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n-AU" sz="3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Find the volume water in the tank at the 12-hour check.</a:t>
            </a:r>
          </a:p>
        </p:txBody>
      </p:sp>
    </p:spTree>
    <p:extLst>
      <p:ext uri="{BB962C8B-B14F-4D97-AF65-F5344CB8AC3E}">
        <p14:creationId xmlns:p14="http://schemas.microsoft.com/office/powerpoint/2010/main" val="231838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1AD7A-3E59-6BD3-F96E-8CA67DA35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AB0916-5DAF-22E5-80CB-D4105B82F28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2202D56-3C53-038F-9996-F434CB3C3F97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6CBA47-A0A9-080E-F18A-4AD11AB88FD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969DCB6A-0ECB-F926-F7B0-D8B68C45038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A6AC547-D16E-BFA4-18D2-5F7066A66A8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71840C9-C42A-EB27-0C73-FAF7A92FF28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A3609-7995-5D70-E74A-E5032399D153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VS GEOMETRIC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mparison of a number of objects&#10;&#10;AI-generated content may be incorrect.">
            <a:extLst>
              <a:ext uri="{FF2B5EF4-FFF2-40B4-BE49-F238E27FC236}">
                <a16:creationId xmlns:a16="http://schemas.microsoft.com/office/drawing/2014/main" id="{855A502F-40DE-4ECD-249D-4EA2504F2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09" y="2019300"/>
            <a:ext cx="1496101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3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EB64-C9A6-2223-1626-81F9565C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C8D05F-8A32-B4D1-1E63-AB65010F997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4C8F82-DD95-895C-7324-B3604BABE8D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DF0C9B-D3B5-34E3-8192-CCA1223AC1A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430A8694-9797-22C7-2969-6D93D44F009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4CF0D21-123F-0A6E-4018-ED901C3B3A4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FC90A1E-B69C-E203-6D24-DB9135E836A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67DBA-5919-F183-9AF9-1381B8A45C9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04AED-5DFC-74F9-1614-99164E8874AE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93AD6C47-59B3-52BA-A4E6-7C27DFEAF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FD550-0DC3-E7AA-8FC8-E67091F8B40A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water tank with ladder and drops&#10;&#10;AI-generated content may be incorrect.">
            <a:extLst>
              <a:ext uri="{FF2B5EF4-FFF2-40B4-BE49-F238E27FC236}">
                <a16:creationId xmlns:a16="http://schemas.microsoft.com/office/drawing/2014/main" id="{4EB34BB6-68C6-6CBA-336E-14832592D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769757"/>
            <a:ext cx="1219200" cy="1458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6A608B-56D5-1A3C-EC2E-B1D9B1A0C888}"/>
              </a:ext>
            </a:extLst>
          </p:cNvPr>
          <p:cNvSpPr txBox="1"/>
          <p:nvPr/>
        </p:nvSpPr>
        <p:spPr>
          <a:xfrm>
            <a:off x="2263788" y="2628900"/>
            <a:ext cx="1549081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water tank is leaking. A mechanic checks the tank every hour and finds that the tank has lost 5 litres of water each check. </a:t>
            </a:r>
            <a:endParaRPr lang="en-AU" sz="36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3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</a:t>
            </a:r>
            <a:r>
              <a:rPr lang="en-AU" sz="36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Find the volume of water in the tank at the 24-hour check. Discuss.</a:t>
            </a:r>
          </a:p>
        </p:txBody>
      </p:sp>
    </p:spTree>
    <p:extLst>
      <p:ext uri="{BB962C8B-B14F-4D97-AF65-F5344CB8AC3E}">
        <p14:creationId xmlns:p14="http://schemas.microsoft.com/office/powerpoint/2010/main" val="2256640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622C2-7341-B899-B846-9468BB4C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78EBED-5865-2E36-A36C-C080B725FEA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EDA71B-92FB-F087-ABE0-86D1E6C79D5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F16EC5-1057-6F0C-9D0F-509F8FAFC1A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8190C59B-F1D3-C9B1-8975-CA6BA400DE0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21C7FE2-CE95-3946-2CF1-5881E09C30D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2436D6D-0335-E4FA-0B69-24D5A17EEA9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4532C-F0EC-FE63-757B-877027C6B9FC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4C8D-C26A-9ABA-1C94-0F26EAC8675A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21F50FD0-5FA4-AEE4-B30E-3BFF6BCC9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75798-043B-97C1-3775-DB9F5BDDB0B6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AB9A1-6643-9013-1B14-D18903C67D44}"/>
              </a:ext>
            </a:extLst>
          </p:cNvPr>
          <p:cNvSpPr txBox="1"/>
          <p:nvPr/>
        </p:nvSpPr>
        <p:spPr>
          <a:xfrm>
            <a:off x="2390775" y="2900183"/>
            <a:ext cx="1350645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Consider the first 3 stages of the following pattern.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black dot on a white background&#10;&#10;AI-generated content may be incorrect.">
            <a:extLst>
              <a:ext uri="{FF2B5EF4-FFF2-40B4-BE49-F238E27FC236}">
                <a16:creationId xmlns:a16="http://schemas.microsoft.com/office/drawing/2014/main" id="{9FA6E12C-A1CA-4A1A-ACE1-7D43034AC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14918"/>
            <a:ext cx="6032500" cy="1917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D037A0-3F5C-DA6E-22C3-47B9BE81F7F9}"/>
              </a:ext>
            </a:extLst>
          </p:cNvPr>
          <p:cNvSpPr txBox="1"/>
          <p:nvPr/>
        </p:nvSpPr>
        <p:spPr>
          <a:xfrm>
            <a:off x="3581400" y="3833111"/>
            <a:ext cx="925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Draw the next two stages of the pattern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group of colorful dots&#10;&#10;AI-generated content may be incorrect.">
            <a:extLst>
              <a:ext uri="{FF2B5EF4-FFF2-40B4-BE49-F238E27FC236}">
                <a16:creationId xmlns:a16="http://schemas.microsoft.com/office/drawing/2014/main" id="{670DC542-27F7-29BB-4995-B784ED225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40" y="8935100"/>
            <a:ext cx="1515060" cy="13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4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60B86-45BE-1A12-7957-D45750454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176F18-30C8-64E9-0FDF-879F9694A8F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1CE6A9-CB81-D04F-3CB5-FC80B6D4B9A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B403996-149B-00FA-27F4-05B93C78546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BB5AD85F-34DE-B521-92E6-7BCB75C5CD0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0FC1D96-CA4D-1E16-9166-303EAC07A95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E2A6544-24BD-760C-15F8-0EA4B0C3413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20CA9-3A3F-8B16-54D5-1C0B211D17D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1E22-AD3E-312F-9AC7-D5FD10A93C23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44EDF42C-A7BA-B600-9882-D1051D49A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16CC83-065B-4F7F-1754-156DA5DD6CBC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oup of colorful dots&#10;&#10;AI-generated content may be incorrect.">
            <a:extLst>
              <a:ext uri="{FF2B5EF4-FFF2-40B4-BE49-F238E27FC236}">
                <a16:creationId xmlns:a16="http://schemas.microsoft.com/office/drawing/2014/main" id="{1104E120-9F0E-16C2-2529-7B3D78F3A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40" y="8935100"/>
            <a:ext cx="1515060" cy="1351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A83145-C99E-F074-56EC-6CF379288AE8}"/>
              </a:ext>
            </a:extLst>
          </p:cNvPr>
          <p:cNvSpPr txBox="1"/>
          <p:nvPr/>
        </p:nvSpPr>
        <p:spPr>
          <a:xfrm>
            <a:off x="1846025" y="2645682"/>
            <a:ext cx="1459595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Detail the first 6 terms of the arithmetic sequence formed by the number of dots involved.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4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5ABC8-EC3E-03D9-2141-CC95A3B6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FA20F4-77F6-7942-BDD8-9A031CFACEA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AF05D5-0873-3770-EE23-D8515AB8B0B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F15CF9-21FD-1656-B8AC-34408854583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CE8490E3-036C-B6DC-53D2-9925B0BFBA2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72D9188-85A7-2D83-EA43-ADC337FEB26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A5FF15A-C807-DEFA-A6F9-0F3CAEA3316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32F9E-1F57-2619-E56E-7FFEB540FF1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8A65A-7593-C14C-82EA-C60237D935FF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71EF6B80-9B99-BA80-AB39-87314AEC9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F2077-2D59-F7C4-15D1-0F7A2F42BA15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oup of colorful dots&#10;&#10;AI-generated content may be incorrect.">
            <a:extLst>
              <a:ext uri="{FF2B5EF4-FFF2-40B4-BE49-F238E27FC236}">
                <a16:creationId xmlns:a16="http://schemas.microsoft.com/office/drawing/2014/main" id="{E907E445-1349-2CCF-B53C-96FFF1AFF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40" y="8935100"/>
            <a:ext cx="1515060" cy="1351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885B1D-B490-38D3-D1A6-C79B3920ABC2}"/>
              </a:ext>
            </a:extLst>
          </p:cNvPr>
          <p:cNvSpPr txBox="1"/>
          <p:nvPr/>
        </p:nvSpPr>
        <p:spPr>
          <a:xfrm>
            <a:off x="1948975" y="2727763"/>
            <a:ext cx="1213485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Find a rule for the pattern. </a:t>
            </a:r>
            <a:r>
              <a:rPr lang="en-AU" sz="3600" kern="100" dirty="0">
                <a:solidFill>
                  <a:srgbClr val="ADADA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(nth term rule)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15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C0921-5A53-01C5-2334-95BC5153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1A1377-8BFB-F8AB-D7A7-6E40E969988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2A73493-0EC8-DE60-D082-119DEEE899D7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BD93CD9-3CB4-518E-6A44-75CF77FE6B9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A5372166-B7A7-E04B-09A3-88B8C947413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3A4D9D8-9BD6-DFC2-9FFD-00D3962C8C7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5806B1C-66D2-3F97-5C44-50D028D7B58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2885-B6DA-BB05-4DD0-59C368AD533E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F63BA-39E9-D619-6085-F0746C0DB60D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2DBF61D2-42AE-C315-48FC-47E7590C9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C3BEA-1939-3882-8357-942204991722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oup of colorful dots&#10;&#10;AI-generated content may be incorrect.">
            <a:extLst>
              <a:ext uri="{FF2B5EF4-FFF2-40B4-BE49-F238E27FC236}">
                <a16:creationId xmlns:a16="http://schemas.microsoft.com/office/drawing/2014/main" id="{5E5526C8-CED5-A028-94FA-E405D85B7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40" y="8935100"/>
            <a:ext cx="1515060" cy="1351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72EFFC-EF79-A3C9-969D-3F2267627F89}"/>
              </a:ext>
            </a:extLst>
          </p:cNvPr>
          <p:cNvSpPr txBox="1"/>
          <p:nvPr/>
        </p:nvSpPr>
        <p:spPr>
          <a:xfrm>
            <a:off x="1964859" y="2727763"/>
            <a:ext cx="16551741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Find the number of dots involved in the 20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stage of the pattern.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23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FDFE3-06BE-D946-7967-5361E1FA4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8B24DA4-883F-2235-7C22-47FA1593E8E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75C260-7B31-BFEE-068D-C451A6D94C9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5A1DD2E-22D9-66B5-E0A1-D3F1B84FAD8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BB1C04A-EBCC-FD1F-0183-0FE28D59E6B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4AF9A95-4ACD-3138-1973-60B13C991B1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B821DD6-E36F-5933-AD66-F12334AED69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63560-7CC5-82BF-9409-CAF36FCE0C84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5A723-4CF4-D0ED-A704-44114C9D7C16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2B9E57E9-C14D-DBDC-2C72-36A61D701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26604-EFF6-FC4C-9A57-DAD559C1E858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oup of colorful dots&#10;&#10;AI-generated content may be incorrect.">
            <a:extLst>
              <a:ext uri="{FF2B5EF4-FFF2-40B4-BE49-F238E27FC236}">
                <a16:creationId xmlns:a16="http://schemas.microsoft.com/office/drawing/2014/main" id="{366A0BCB-7849-0214-E095-15527CCB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40" y="8935100"/>
            <a:ext cx="1515060" cy="135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84AA14-FC8A-72FF-65C9-CA15321FC96E}"/>
                  </a:ext>
                </a:extLst>
              </p:cNvPr>
              <p:cNvSpPr txBox="1"/>
              <p:nvPr/>
            </p:nvSpPr>
            <p:spPr>
              <a:xfrm>
                <a:off x="1964859" y="2559843"/>
                <a:ext cx="15094527" cy="1651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224 is a term in this arithmetic sequence. In what position is it?</a:t>
                </a:r>
              </a:p>
              <a:p>
                <a:pPr marL="498475">
                  <a:lnSpc>
                    <a:spcPct val="150000"/>
                  </a:lnSpc>
                  <a:buNone/>
                </a:pPr>
                <a:r>
                  <a:rPr lang="en-AU" sz="3600" kern="100" dirty="0">
                    <a:solidFill>
                      <a:srgbClr val="ADADAD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(Hint: set 224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solidFill>
                              <a:srgbClr val="ADADAD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ADADAD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ADADAD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ADADAD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then solve for n)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84AA14-FC8A-72FF-65C9-CA15321FC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59" y="2559843"/>
                <a:ext cx="15094527" cy="1651606"/>
              </a:xfrm>
              <a:prstGeom prst="rect">
                <a:avLst/>
              </a:prstGeom>
              <a:blipFill>
                <a:blip r:embed="rId5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069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3E7D-497A-4809-DE7B-9AFCC8589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8CF31E-221A-26CE-C875-3BDF9E974EA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DD52978-ABE5-96BC-E7B2-A08A73555DF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116755-BD80-D3C9-C9E7-5369CD2BCDA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BFD1D4B9-7669-7284-80CA-248588118F5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279F0C9-F7C1-5DEE-025F-814597CE386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CE29D11-DE8B-2CAD-8690-992EBDF7C89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F659E-A551-4DF7-1193-788948392AC1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A8499-F660-F697-BFCB-892C583CF2DC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0CBB57ED-6B5B-19AF-63ED-43CD32D4F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0" y="3505200"/>
            <a:ext cx="1592792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3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CF92D-315C-C1A2-5E61-C1492C37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8C0CED6-9AB2-ECE1-6263-BF6F8653064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26D92A-DC1E-8668-5DC5-30FA6826BAA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7C09C24-343C-CC1C-1258-EA86ABC6C50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CEF196BB-78D3-8303-1EA3-DA99EF743A9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969040F-EA32-BC1E-C151-6426978717E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C6CB93E-7673-9C6D-5E1D-3C319B97CE8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40BFD-E5E1-8B8C-75C7-BA277EF349E0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9745F-5756-E80E-FE38-483DF7CC62EC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D4B8F-C71B-5029-B038-B0605F687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3D326-C7B4-70BF-A6A6-D4ABDC670214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801A-C5F4-DC7B-5A11-30260FDB6724}"/>
              </a:ext>
            </a:extLst>
          </p:cNvPr>
          <p:cNvSpPr txBox="1"/>
          <p:nvPr/>
        </p:nvSpPr>
        <p:spPr>
          <a:xfrm>
            <a:off x="2243007" y="3619500"/>
            <a:ext cx="15392400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12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 of an arithmetic sequence is 28. The 18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 is 46. Find;</a:t>
            </a:r>
          </a:p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common difference ‘d’ and first term ‘a’.</a:t>
            </a:r>
          </a:p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rule for the sequence.</a:t>
            </a:r>
          </a:p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31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term.</a:t>
            </a:r>
          </a:p>
        </p:txBody>
      </p:sp>
      <p:pic>
        <p:nvPicPr>
          <p:cNvPr id="15" name="Picture 14" descr="A set of colorful rectangles&#10;&#10;AI-generated content may be incorrect.">
            <a:extLst>
              <a:ext uri="{FF2B5EF4-FFF2-40B4-BE49-F238E27FC236}">
                <a16:creationId xmlns:a16="http://schemas.microsoft.com/office/drawing/2014/main" id="{148545CD-2081-FD48-3260-447EE378C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8123700"/>
            <a:ext cx="1676400" cy="21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0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5E9B-E0DF-C328-CCF0-A3E575ED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24BB82-94BB-1AF8-BF1A-2D17FCB8FB3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C90DC4-AF15-02FD-7B3C-55FB3DD8C4B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FF70CBC-69EA-0FA8-BC12-48C7C67EC07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B2824FD8-A6C7-30D6-423D-7B794D9E8D0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F173C2F-AE92-DC91-7397-F2801CE7873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E20241B-9CAF-8BF1-A0C9-DF2B9792EE9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FBA89-3788-FE86-9EC3-197CFECE5BB1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75CE7-28DB-2030-1E66-8C7C6D1337A4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2F0C1-E549-DB8B-DBCB-36366BBEE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4EA8B-C59F-80C8-8A61-072AC679EF30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set of colorful rectangles&#10;&#10;AI-generated content may be incorrect.">
            <a:extLst>
              <a:ext uri="{FF2B5EF4-FFF2-40B4-BE49-F238E27FC236}">
                <a16:creationId xmlns:a16="http://schemas.microsoft.com/office/drawing/2014/main" id="{93099E9B-FE87-0B9E-860A-FBA3A153A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8123700"/>
            <a:ext cx="1676400" cy="212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0BB3EBF-53B0-8BE0-7487-2E52EDC77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865211"/>
                  </p:ext>
                </p:extLst>
              </p:nvPr>
            </p:nvGraphicFramePr>
            <p:xfrm>
              <a:off x="2514600" y="4453805"/>
              <a:ext cx="15201423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5024">
                      <a:extLst>
                        <a:ext uri="{9D8B030D-6E8A-4147-A177-3AD203B41FA5}">
                          <a16:colId xmlns:a16="http://schemas.microsoft.com/office/drawing/2014/main" val="1805947267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57064543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48949362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2671400"/>
                        </a:ext>
                      </a:extLst>
                    </a:gridCol>
                    <a:gridCol w="9067799">
                      <a:extLst>
                        <a:ext uri="{9D8B030D-6E8A-4147-A177-3AD203B41FA5}">
                          <a16:colId xmlns:a16="http://schemas.microsoft.com/office/drawing/2014/main" val="222160389"/>
                        </a:ext>
                      </a:extLst>
                    </a:gridCol>
                  </a:tblGrid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To find ‘d’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The 12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term, plus 6 lots of the common difference, will equal the 18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term.</a:t>
                          </a:r>
                          <a:endParaRPr lang="en-AU" sz="3600" b="0" kern="1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3208540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0753295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4182198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769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0BB3EBF-53B0-8BE0-7487-2E52EDC77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865211"/>
                  </p:ext>
                </p:extLst>
              </p:nvPr>
            </p:nvGraphicFramePr>
            <p:xfrm>
              <a:off x="2514600" y="4453805"/>
              <a:ext cx="15201423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5024">
                      <a:extLst>
                        <a:ext uri="{9D8B030D-6E8A-4147-A177-3AD203B41FA5}">
                          <a16:colId xmlns:a16="http://schemas.microsoft.com/office/drawing/2014/main" val="1805947267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57064543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48949362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2671400"/>
                        </a:ext>
                      </a:extLst>
                    </a:gridCol>
                    <a:gridCol w="9067799">
                      <a:extLst>
                        <a:ext uri="{9D8B030D-6E8A-4147-A177-3AD203B41FA5}">
                          <a16:colId xmlns:a16="http://schemas.microsoft.com/office/drawing/2014/main" val="22216038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To find ‘d’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402" t="-13846" r="-494828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08333" t="-13846" r="-169375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4167" t="-13846" r="-746875" b="-304615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The 12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term, plus 6 lots of the common difference, will equal the 18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term.</a:t>
                          </a:r>
                          <a:endParaRPr lang="en-AU" sz="3600" b="0" kern="1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320854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402" t="-113846" r="-494828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08333" t="-113846" r="-1693750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4167" t="-113846" r="-746875" b="-20461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075329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402" t="-213846" r="-494828" b="-1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08333" t="-213846" r="-1693750" b="-1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4167" t="-213846" r="-746875" b="-10461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418219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5402" t="-313846" r="-494828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08333" t="-313846" r="-1693750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4167" t="-313846" r="-746875" b="-461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7695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EA90D8F-4C98-A09F-9C8A-B5B9018D6D3F}"/>
              </a:ext>
            </a:extLst>
          </p:cNvPr>
          <p:cNvSpPr txBox="1"/>
          <p:nvPr/>
        </p:nvSpPr>
        <p:spPr>
          <a:xfrm>
            <a:off x="2236080" y="3499698"/>
            <a:ext cx="13334045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Find the common difference ‘d’ and first term ‘a’.</a:t>
            </a:r>
          </a:p>
        </p:txBody>
      </p:sp>
    </p:spTree>
    <p:extLst>
      <p:ext uri="{BB962C8B-B14F-4D97-AF65-F5344CB8AC3E}">
        <p14:creationId xmlns:p14="http://schemas.microsoft.com/office/powerpoint/2010/main" val="3259926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4C8A-1829-108B-1E2E-5A45AE22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8911BB-1063-A4E3-1362-CD36EA5D703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8D495D-916D-0C53-2D91-F33BC7FE23B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7D2C269-AA37-7101-F953-BEC3E8B19DE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46DCFA33-059E-6781-53D0-F7576E5DC2D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00CDA5C-8E7D-E171-7E36-71AD5BA456D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73223AF-5538-EE0F-7D73-1B0BF55C9B7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E2EB8-08E4-8C65-A580-AD14EF30EA36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A62FB-EC15-6714-9ACC-F804790BABE4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FE394-1C10-6F1C-4A74-6291274D2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EE65F0-7EE2-72E4-E174-777F8C6453B4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set of colorful rectangles&#10;&#10;AI-generated content may be incorrect.">
            <a:extLst>
              <a:ext uri="{FF2B5EF4-FFF2-40B4-BE49-F238E27FC236}">
                <a16:creationId xmlns:a16="http://schemas.microsoft.com/office/drawing/2014/main" id="{17D33D5A-7473-12BC-C7A8-61D84ED82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8123700"/>
            <a:ext cx="1676400" cy="212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CAFF88-9E67-58E4-3214-CDD0E69011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8592001"/>
                  </p:ext>
                </p:extLst>
              </p:nvPr>
            </p:nvGraphicFramePr>
            <p:xfrm>
              <a:off x="2363764" y="4189963"/>
              <a:ext cx="15143952" cy="4114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42319">
                      <a:extLst>
                        <a:ext uri="{9D8B030D-6E8A-4147-A177-3AD203B41FA5}">
                          <a16:colId xmlns:a16="http://schemas.microsoft.com/office/drawing/2014/main" val="1805947267"/>
                        </a:ext>
                      </a:extLst>
                    </a:gridCol>
                    <a:gridCol w="3695115">
                      <a:extLst>
                        <a:ext uri="{9D8B030D-6E8A-4147-A177-3AD203B41FA5}">
                          <a16:colId xmlns:a16="http://schemas.microsoft.com/office/drawing/2014/main" val="2570645436"/>
                        </a:ext>
                      </a:extLst>
                    </a:gridCol>
                    <a:gridCol w="656941">
                      <a:extLst>
                        <a:ext uri="{9D8B030D-6E8A-4147-A177-3AD203B41FA5}">
                          <a16:colId xmlns:a16="http://schemas.microsoft.com/office/drawing/2014/main" val="1489493624"/>
                        </a:ext>
                      </a:extLst>
                    </a:gridCol>
                    <a:gridCol w="1313882">
                      <a:extLst>
                        <a:ext uri="{9D8B030D-6E8A-4147-A177-3AD203B41FA5}">
                          <a16:colId xmlns:a16="http://schemas.microsoft.com/office/drawing/2014/main" val="182671400"/>
                        </a:ext>
                      </a:extLst>
                    </a:gridCol>
                    <a:gridCol w="7035695">
                      <a:extLst>
                        <a:ext uri="{9D8B030D-6E8A-4147-A177-3AD203B41FA5}">
                          <a16:colId xmlns:a16="http://schemas.microsoft.com/office/drawing/2014/main" val="222160389"/>
                        </a:ext>
                      </a:extLst>
                    </a:gridCol>
                  </a:tblGrid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To find ‘a’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This has been done with the 12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 (28), but we could use the 18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 (46) instead.</a:t>
                          </a:r>
                          <a:endParaRPr lang="en-AU" sz="3600" b="0" kern="1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02270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419588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3600" b="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138963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3463883"/>
                      </a:ext>
                    </a:extLst>
                  </a:tr>
                  <a:tr h="231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7217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CAFF88-9E67-58E4-3214-CDD0E69011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8592001"/>
                  </p:ext>
                </p:extLst>
              </p:nvPr>
            </p:nvGraphicFramePr>
            <p:xfrm>
              <a:off x="2363764" y="4189963"/>
              <a:ext cx="15143952" cy="4114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42319">
                      <a:extLst>
                        <a:ext uri="{9D8B030D-6E8A-4147-A177-3AD203B41FA5}">
                          <a16:colId xmlns:a16="http://schemas.microsoft.com/office/drawing/2014/main" val="1805947267"/>
                        </a:ext>
                      </a:extLst>
                    </a:gridCol>
                    <a:gridCol w="3695115">
                      <a:extLst>
                        <a:ext uri="{9D8B030D-6E8A-4147-A177-3AD203B41FA5}">
                          <a16:colId xmlns:a16="http://schemas.microsoft.com/office/drawing/2014/main" val="2570645436"/>
                        </a:ext>
                      </a:extLst>
                    </a:gridCol>
                    <a:gridCol w="656941">
                      <a:extLst>
                        <a:ext uri="{9D8B030D-6E8A-4147-A177-3AD203B41FA5}">
                          <a16:colId xmlns:a16="http://schemas.microsoft.com/office/drawing/2014/main" val="1489493624"/>
                        </a:ext>
                      </a:extLst>
                    </a:gridCol>
                    <a:gridCol w="1313882">
                      <a:extLst>
                        <a:ext uri="{9D8B030D-6E8A-4147-A177-3AD203B41FA5}">
                          <a16:colId xmlns:a16="http://schemas.microsoft.com/office/drawing/2014/main" val="182671400"/>
                        </a:ext>
                      </a:extLst>
                    </a:gridCol>
                    <a:gridCol w="7035695">
                      <a:extLst>
                        <a:ext uri="{9D8B030D-6E8A-4147-A177-3AD203B41FA5}">
                          <a16:colId xmlns:a16="http://schemas.microsoft.com/office/drawing/2014/main" val="22216038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To find ‘a’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6323" t="-12308" r="-244674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30769" t="-12308" r="-1269231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15385" t="-12308" r="-534615" b="-40307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This has been done with the 12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 (28), but we could use the 18</a:t>
                          </a:r>
                          <a:r>
                            <a:rPr lang="en-AU" sz="3600" b="0" kern="100" baseline="300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th</a:t>
                          </a:r>
                          <a:r>
                            <a:rPr lang="en-AU" sz="3600" b="0" kern="1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</a:rPr>
                            <a:t> term (46) instead.</a:t>
                          </a:r>
                          <a:endParaRPr lang="en-AU" sz="3600" b="0" kern="1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0227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6323" t="-112308" r="-244674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30769" t="-112308" r="-1269231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15385" t="-112308" r="-534615" b="-30307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41958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6323" t="-212308" r="-244674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30769" t="-212308" r="-1269231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15385" t="-212308" r="-534615" b="-20307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13896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6323" t="-312308" r="-244674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30769" t="-312308" r="-1269231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15385" t="-312308" r="-534615" b="-10307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34638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6323" t="-412308" r="-244674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930769" t="-412308" r="-1269231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15385" t="-412308" r="-534615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72170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C2F4B81-620D-8BC8-07EC-DEFE2D2137DA}"/>
              </a:ext>
            </a:extLst>
          </p:cNvPr>
          <p:cNvSpPr txBox="1"/>
          <p:nvPr/>
        </p:nvSpPr>
        <p:spPr>
          <a:xfrm>
            <a:off x="2200618" y="3235856"/>
            <a:ext cx="13334045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Find the common difference ‘d’ and first term ‘a’.</a:t>
            </a:r>
          </a:p>
        </p:txBody>
      </p:sp>
    </p:spTree>
    <p:extLst>
      <p:ext uri="{BB962C8B-B14F-4D97-AF65-F5344CB8AC3E}">
        <p14:creationId xmlns:p14="http://schemas.microsoft.com/office/powerpoint/2010/main" val="41157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1D604-A604-2C3A-DFA6-D1FBAAD7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B35C7F-827E-F21A-8A8C-54D1A4ACF04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5EB7CE-931D-6B92-CF5F-3B91E05116E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6040BE6-0F3A-56CE-4F2C-64E1310790E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9346A947-E008-B4EB-9060-41C7EED6576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2B5E2F6-B35E-5A60-26EA-E46DA556344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017D229-4251-6CA0-25E7-E4735C6177F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26E69-E69E-760A-4D02-86F68E582E2E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VS GEOMETRIC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7F8E4-EA04-F6CA-12D8-1235F98EA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8" y="1638300"/>
            <a:ext cx="15079687" cy="7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3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7451-1296-0177-FD85-E7746215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992BB9E-0EFF-10A1-A17F-A36F6E5E7EF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01A1D8-3B7D-ACE4-1155-94205914291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A5D661-5C86-1D78-A41A-172E0D3574B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3C3C6077-5392-1D21-F430-F10A82FB7AE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4B56FDE-5948-1437-E6E5-EBD6061FE39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DAAEE20-08FE-04A5-5B6B-1C91512AC31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E377-2AA8-4BC9-E7B7-BEC559B5AF0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60283-F9F0-0325-6620-15C0DB1D35F7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6BD7A-08C4-710F-D67B-872352CCA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A5C2CE-7CEF-BC47-78E8-34665B5EC05D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set of colorful rectangles&#10;&#10;AI-generated content may be incorrect.">
            <a:extLst>
              <a:ext uri="{FF2B5EF4-FFF2-40B4-BE49-F238E27FC236}">
                <a16:creationId xmlns:a16="http://schemas.microsoft.com/office/drawing/2014/main" id="{AB9CC792-1F3E-E58A-0D1A-2F209BBEC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8123700"/>
            <a:ext cx="1676400" cy="212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7830A8-AEA4-E902-2DA1-0DAAD160D63F}"/>
              </a:ext>
            </a:extLst>
          </p:cNvPr>
          <p:cNvSpPr txBox="1"/>
          <p:nvPr/>
        </p:nvSpPr>
        <p:spPr>
          <a:xfrm>
            <a:off x="2236080" y="2439427"/>
            <a:ext cx="92583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Find the rule for the 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850E5E5B-4E9F-E374-3DB8-262154EB6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195817"/>
                  </p:ext>
                </p:extLst>
              </p:nvPr>
            </p:nvGraphicFramePr>
            <p:xfrm>
              <a:off x="3363679" y="3510529"/>
              <a:ext cx="11560641" cy="1560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60641">
                      <a:extLst>
                        <a:ext uri="{9D8B030D-6E8A-4147-A177-3AD203B41FA5}">
                          <a16:colId xmlns:a16="http://schemas.microsoft.com/office/drawing/2014/main" val="1814297084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3600" b="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723930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3600" b="0" i="1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3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3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AU" sz="3600" b="0" kern="0" dirty="0">
                              <a:solidFill>
                                <a:srgbClr val="28466A"/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rgbClr val="28466A"/>
                              </a:solidFill>
                              <a:effectLst/>
                            </a:rPr>
                            <a:t>  Nth term r</a:t>
                          </a:r>
                          <a:r>
                            <a:rPr lang="en-AU" sz="3600" b="0" kern="100" dirty="0">
                              <a:solidFill>
                                <a:srgbClr val="28466A"/>
                              </a:solidFill>
                              <a:effectLst/>
                            </a:rPr>
                            <a:t>ule for the sequence</a:t>
                          </a:r>
                          <a:endParaRPr lang="en-AU" sz="3600" b="0" kern="100" dirty="0">
                            <a:solidFill>
                              <a:srgbClr val="28466A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2877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850E5E5B-4E9F-E374-3DB8-262154EB6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195817"/>
                  </p:ext>
                </p:extLst>
              </p:nvPr>
            </p:nvGraphicFramePr>
            <p:xfrm>
              <a:off x="3363679" y="3510529"/>
              <a:ext cx="11560641" cy="1560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60641">
                      <a:extLst>
                        <a:ext uri="{9D8B030D-6E8A-4147-A177-3AD203B41FA5}">
                          <a16:colId xmlns:a16="http://schemas.microsoft.com/office/drawing/2014/main" val="1814297084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t="-1538" r="-219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723930"/>
                      </a:ext>
                    </a:extLst>
                  </a:tr>
                  <a:tr h="73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t="-111864" r="-219" b="-35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877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CF334E0-AA91-A841-037E-692ACAEB6122}"/>
              </a:ext>
            </a:extLst>
          </p:cNvPr>
          <p:cNvSpPr txBox="1"/>
          <p:nvPr/>
        </p:nvSpPr>
        <p:spPr>
          <a:xfrm>
            <a:off x="2819400" y="5143500"/>
            <a:ext cx="925830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rule can be simplified.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6B30E11-969F-87E4-9748-2887EFA9C1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638167"/>
                  </p:ext>
                </p:extLst>
              </p:nvPr>
            </p:nvGraphicFramePr>
            <p:xfrm>
              <a:off x="3363679" y="5905500"/>
              <a:ext cx="13106399" cy="2468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4232">
                      <a:extLst>
                        <a:ext uri="{9D8B030D-6E8A-4147-A177-3AD203B41FA5}">
                          <a16:colId xmlns:a16="http://schemas.microsoft.com/office/drawing/2014/main" val="3604677966"/>
                        </a:ext>
                      </a:extLst>
                    </a:gridCol>
                    <a:gridCol w="656231">
                      <a:extLst>
                        <a:ext uri="{9D8B030D-6E8A-4147-A177-3AD203B41FA5}">
                          <a16:colId xmlns:a16="http://schemas.microsoft.com/office/drawing/2014/main" val="2039162087"/>
                        </a:ext>
                      </a:extLst>
                    </a:gridCol>
                    <a:gridCol w="3201537">
                      <a:extLst>
                        <a:ext uri="{9D8B030D-6E8A-4147-A177-3AD203B41FA5}">
                          <a16:colId xmlns:a16="http://schemas.microsoft.com/office/drawing/2014/main" val="3007936469"/>
                        </a:ext>
                      </a:extLst>
                    </a:gridCol>
                    <a:gridCol w="8534399">
                      <a:extLst>
                        <a:ext uri="{9D8B030D-6E8A-4147-A177-3AD203B41FA5}">
                          <a16:colId xmlns:a16="http://schemas.microsoft.com/office/drawing/2014/main" val="3971561500"/>
                        </a:ext>
                      </a:extLst>
                    </a:gridCol>
                  </a:tblGrid>
                  <a:tr h="2597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3600" b="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3539379"/>
                      </a:ext>
                    </a:extLst>
                  </a:tr>
                  <a:tr h="2597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6263198"/>
                      </a:ext>
                    </a:extLst>
                  </a:tr>
                  <a:tr h="2597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AU" sz="3600" b="0" i="1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U" sz="3600" b="0" i="1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3600" b="0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3600" b="0" i="1" kern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</a:t>
                          </a:r>
                          <a:r>
                            <a:rPr lang="en-AU" sz="3600" b="0" kern="0" dirty="0">
                              <a:solidFill>
                                <a:srgbClr val="28466A"/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rgbClr val="28466A"/>
                              </a:solidFill>
                              <a:effectLst/>
                            </a:rPr>
                            <a:t>  Simplified r</a:t>
                          </a:r>
                          <a:r>
                            <a:rPr lang="en-AU" sz="3600" b="0" kern="100" dirty="0">
                              <a:solidFill>
                                <a:srgbClr val="28466A"/>
                              </a:solidFill>
                              <a:effectLst/>
                            </a:rPr>
                            <a:t>ule for the sequence</a:t>
                          </a:r>
                          <a:endParaRPr lang="en-AU" sz="3600" b="0" kern="100" dirty="0">
                            <a:solidFill>
                              <a:srgbClr val="28466A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2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6B30E11-969F-87E4-9748-2887EFA9C1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638167"/>
                  </p:ext>
                </p:extLst>
              </p:nvPr>
            </p:nvGraphicFramePr>
            <p:xfrm>
              <a:off x="3363679" y="5905500"/>
              <a:ext cx="13106399" cy="2468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4232">
                      <a:extLst>
                        <a:ext uri="{9D8B030D-6E8A-4147-A177-3AD203B41FA5}">
                          <a16:colId xmlns:a16="http://schemas.microsoft.com/office/drawing/2014/main" val="3604677966"/>
                        </a:ext>
                      </a:extLst>
                    </a:gridCol>
                    <a:gridCol w="656231">
                      <a:extLst>
                        <a:ext uri="{9D8B030D-6E8A-4147-A177-3AD203B41FA5}">
                          <a16:colId xmlns:a16="http://schemas.microsoft.com/office/drawing/2014/main" val="2039162087"/>
                        </a:ext>
                      </a:extLst>
                    </a:gridCol>
                    <a:gridCol w="3201537">
                      <a:extLst>
                        <a:ext uri="{9D8B030D-6E8A-4147-A177-3AD203B41FA5}">
                          <a16:colId xmlns:a16="http://schemas.microsoft.com/office/drawing/2014/main" val="3007936469"/>
                        </a:ext>
                      </a:extLst>
                    </a:gridCol>
                    <a:gridCol w="8534399">
                      <a:extLst>
                        <a:ext uri="{9D8B030D-6E8A-4147-A177-3AD203B41FA5}">
                          <a16:colId xmlns:a16="http://schemas.microsoft.com/office/drawing/2014/main" val="397156150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t="-1538" r="-1748214" b="-2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07692" t="-1538" r="-1782692" b="-2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42857" t="-1538" r="-267857" b="-2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353937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t="-101538" r="-1748214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07692" t="-101538" r="-1782692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42857" t="-101538" r="-267857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626319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t="-201538" r="-1748214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07692" t="-201538" r="-1782692" b="-2307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1676" t="-201538" r="-216" b="-2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0626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0CB1812-CE1F-4EC0-522A-3D6935F15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0" y="8515355"/>
            <a:ext cx="11570735" cy="14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11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5FFE-9394-0930-43DD-1EB02A76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6CF5D5-0D95-B5C4-93D0-0AF5D944D48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5907BC-1235-8B51-7907-FB9FEEF964C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791E46-2CD8-67B3-C8D0-AB769C1826D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9EA41CC-521F-8E73-1AD8-D259D48A3DC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5173A53-6DAC-E946-3774-AD015417D20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E0642A0-E516-F213-B08C-40D5EFEA17A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ADCDF-0B44-9914-457D-F2C17435D55E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2DF21-574B-3B84-F35B-7867CFFB075C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12F84-1203-2F00-8177-6E18ADFC5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119505-5C96-3FF4-6C8A-BFF860B49A78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set of colorful rectangles&#10;&#10;AI-generated content may be incorrect.">
            <a:extLst>
              <a:ext uri="{FF2B5EF4-FFF2-40B4-BE49-F238E27FC236}">
                <a16:creationId xmlns:a16="http://schemas.microsoft.com/office/drawing/2014/main" id="{9E920822-09AC-59F0-BFDC-876FE6317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8123700"/>
            <a:ext cx="1676400" cy="212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755900-D4AC-80C6-E75F-5FEB9EC8AD5F}"/>
              </a:ext>
            </a:extLst>
          </p:cNvPr>
          <p:cNvSpPr txBox="1"/>
          <p:nvPr/>
        </p:nvSpPr>
        <p:spPr>
          <a:xfrm>
            <a:off x="2236080" y="3725013"/>
            <a:ext cx="92583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Find the 31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30612AC-E2B6-B733-91C7-CB3D0F5A7C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943172"/>
                  </p:ext>
                </p:extLst>
              </p:nvPr>
            </p:nvGraphicFramePr>
            <p:xfrm>
              <a:off x="3039429" y="4533900"/>
              <a:ext cx="12725400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0163">
                      <a:extLst>
                        <a:ext uri="{9D8B030D-6E8A-4147-A177-3AD203B41FA5}">
                          <a16:colId xmlns:a16="http://schemas.microsoft.com/office/drawing/2014/main" val="1694643715"/>
                        </a:ext>
                      </a:extLst>
                    </a:gridCol>
                    <a:gridCol w="922225">
                      <a:extLst>
                        <a:ext uri="{9D8B030D-6E8A-4147-A177-3AD203B41FA5}">
                          <a16:colId xmlns:a16="http://schemas.microsoft.com/office/drawing/2014/main" val="3872195957"/>
                        </a:ext>
                      </a:extLst>
                    </a:gridCol>
                    <a:gridCol w="4038812">
                      <a:extLst>
                        <a:ext uri="{9D8B030D-6E8A-4147-A177-3AD203B41FA5}">
                          <a16:colId xmlns:a16="http://schemas.microsoft.com/office/drawing/2014/main" val="2269970604"/>
                        </a:ext>
                      </a:extLst>
                    </a:gridCol>
                    <a:gridCol w="6934200">
                      <a:extLst>
                        <a:ext uri="{9D8B030D-6E8A-4147-A177-3AD203B41FA5}">
                          <a16:colId xmlns:a16="http://schemas.microsoft.com/office/drawing/2014/main" val="251628016"/>
                        </a:ext>
                      </a:extLst>
                    </a:gridCol>
                  </a:tblGrid>
                  <a:tr h="3105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  <m:r>
                                      <a:rPr lang="en-AU" sz="3600" b="0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6626471"/>
                      </a:ext>
                    </a:extLst>
                  </a:tr>
                  <a:tr h="3105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 31</a:t>
                          </a:r>
                          <a:r>
                            <a:rPr lang="en-AU" sz="3600" b="0" kern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st</a:t>
                          </a: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term is 85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19197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30612AC-E2B6-B733-91C7-CB3D0F5A7C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943172"/>
                  </p:ext>
                </p:extLst>
              </p:nvPr>
            </p:nvGraphicFramePr>
            <p:xfrm>
              <a:off x="3039429" y="4533900"/>
              <a:ext cx="12725400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0163">
                      <a:extLst>
                        <a:ext uri="{9D8B030D-6E8A-4147-A177-3AD203B41FA5}">
                          <a16:colId xmlns:a16="http://schemas.microsoft.com/office/drawing/2014/main" val="1694643715"/>
                        </a:ext>
                      </a:extLst>
                    </a:gridCol>
                    <a:gridCol w="922225">
                      <a:extLst>
                        <a:ext uri="{9D8B030D-6E8A-4147-A177-3AD203B41FA5}">
                          <a16:colId xmlns:a16="http://schemas.microsoft.com/office/drawing/2014/main" val="3872195957"/>
                        </a:ext>
                      </a:extLst>
                    </a:gridCol>
                    <a:gridCol w="4038812">
                      <a:extLst>
                        <a:ext uri="{9D8B030D-6E8A-4147-A177-3AD203B41FA5}">
                          <a16:colId xmlns:a16="http://schemas.microsoft.com/office/drawing/2014/main" val="2269970604"/>
                        </a:ext>
                      </a:extLst>
                    </a:gridCol>
                    <a:gridCol w="6934200">
                      <a:extLst>
                        <a:ext uri="{9D8B030D-6E8A-4147-A177-3AD203B41FA5}">
                          <a16:colId xmlns:a16="http://schemas.microsoft.com/office/drawing/2014/main" val="251628016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38" t="-1538" r="-1446154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0411" t="-1538" r="-1187671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3711" t="-1538" r="-172642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662647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38" t="-101538" r="-1446154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0411" t="-101538" r="-1187671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3711" t="-101538" r="-172642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 31</a:t>
                          </a:r>
                          <a:r>
                            <a:rPr lang="en-AU" sz="3600" b="0" kern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st</a:t>
                          </a: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term is 85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19197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9789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BC287-947B-003C-0BE0-80A28D64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38C993-B676-1319-8779-CA328CDD241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47FB25-4747-199D-721A-4858F3D8AF7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3CDFEA-2178-9605-A66D-308C5CF28DD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27A5838F-73E2-01CD-0984-1A6D21B6DEF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F70D912-145E-368B-B270-1DA7558062C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A4AFE26-FBBC-DDE6-DBB8-6E50A2D1712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61DCF-D1A3-1CCA-B5B9-4F6896BAF3C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FB508-6CE5-CBF7-FD00-9C3779E398CB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495CC-7A97-EF38-D752-06313B25CA80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F402BD2A-E415-B870-B5B1-3BBE714EB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94B21C-89E8-5FF5-DCFA-4B376A24DD95}"/>
              </a:ext>
            </a:extLst>
          </p:cNvPr>
          <p:cNvSpPr txBox="1"/>
          <p:nvPr/>
        </p:nvSpPr>
        <p:spPr>
          <a:xfrm>
            <a:off x="2236080" y="2476500"/>
            <a:ext cx="16051920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first term of an arithmetic sequence is 14. The 7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 is 50. Find:</a:t>
            </a:r>
          </a:p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common difference ‘d’ and first term ‘a’.</a:t>
            </a:r>
          </a:p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rule for the sequence.</a:t>
            </a:r>
          </a:p>
        </p:txBody>
      </p:sp>
    </p:spTree>
    <p:extLst>
      <p:ext uri="{BB962C8B-B14F-4D97-AF65-F5344CB8AC3E}">
        <p14:creationId xmlns:p14="http://schemas.microsoft.com/office/powerpoint/2010/main" val="493758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A5B5-2845-2016-0584-89EF154ED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E8421D-1061-24A8-9E40-A6840526B9B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48800B-3985-D846-35BD-3909F9A3ECB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52AD37-982F-C4A7-69D5-A9D986120B7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6BCFB906-440A-8773-899D-CF0C27E95E4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68DF981-792E-9D6A-86A2-D69D0A38021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58F0FB4-1231-CE9A-8EDB-0A3CA4AA394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7C1F1-6C2E-4397-B7FD-3B2F0D5CB2C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D67FF-0AA9-92D4-A916-481E55EA0259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00FCF-7CED-41A3-564F-088C08E4BEEF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79A68FCD-867F-66C0-0A36-0BB1BCF61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34C79C-09DC-07A1-DDA5-74E4826F1415}"/>
              </a:ext>
            </a:extLst>
          </p:cNvPr>
          <p:cNvSpPr txBox="1"/>
          <p:nvPr/>
        </p:nvSpPr>
        <p:spPr>
          <a:xfrm>
            <a:off x="2319509" y="2594789"/>
            <a:ext cx="14554200" cy="414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6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 of an arithmetic sequence is 123. The 11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 is 98. Find;</a:t>
            </a:r>
          </a:p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common difference ‘d’ and first term ‘a’.</a:t>
            </a:r>
          </a:p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rule for the sequence.</a:t>
            </a:r>
          </a:p>
          <a:p>
            <a:pPr lvl="1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16</a:t>
            </a:r>
            <a:r>
              <a:rPr lang="en-AU" sz="36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term.</a:t>
            </a:r>
          </a:p>
        </p:txBody>
      </p:sp>
    </p:spTree>
    <p:extLst>
      <p:ext uri="{BB962C8B-B14F-4D97-AF65-F5344CB8AC3E}">
        <p14:creationId xmlns:p14="http://schemas.microsoft.com/office/powerpoint/2010/main" val="2792425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73976-B760-FCE5-E223-4391F335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CEE5C7-B4FC-6E5C-D77B-AB59286C5A9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61A9D04-8452-FAB1-28EA-A36AA4A4542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B7F400-DE84-0347-24D0-01C8F3DA76D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148643D-5443-409B-5710-F62B6087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ED2F6-8E09-9D95-D535-550A0ED1034A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9FA4C7E-A637-DA5B-D6FA-ED8FF79D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8200A-2FDC-0857-229E-C12ACAA3E8AD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17, 18, 19 and 20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C133F1E-A18E-A1FA-38EB-BBAD69C03C7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ADEB64D-159C-4602-151C-DA1669EDCDA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4525DE7-131E-A97C-282B-709C73B6C80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black and white picture of a person with arms outstretched&#10;&#10;AI-generated content may be incorrect.">
            <a:extLst>
              <a:ext uri="{FF2B5EF4-FFF2-40B4-BE49-F238E27FC236}">
                <a16:creationId xmlns:a16="http://schemas.microsoft.com/office/drawing/2014/main" id="{8AB0975F-2552-CE70-CAE3-8B3DFA5AE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40" y="142070"/>
            <a:ext cx="1344893" cy="1724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61804-1A51-1FD3-0F7B-EEA3A412633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B34AA-050F-46EC-8B89-EC04ADA72F68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Nth term rule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92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2A2A5-A046-1FAC-7CC6-15BDAB0E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536973-7E82-41E6-8ABC-FE3F149798A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DB9D21-E409-8722-CF8F-662D5B5FCEC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BE487B4-481F-E332-B7D8-67A0A997F4B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7834985-2534-8481-2BBA-E517C90A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8FD3CEB-0A2A-C79A-1F63-674538FD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7B3CD08-A694-2821-03A1-60595D91C6F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2B0B156-0289-9AB2-C1FC-F22FD10B4A6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C946FD0-5430-DD67-40ED-09EC6BC65CA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37A4C-766D-C596-93C2-0FF9CDA10450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7FA1C-EB73-DA79-2781-94ACDEB268F9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681DB-C499-4F14-9A87-9871B522F72B}"/>
              </a:ext>
            </a:extLst>
          </p:cNvPr>
          <p:cNvSpPr txBox="1"/>
          <p:nvPr/>
        </p:nvSpPr>
        <p:spPr>
          <a:xfrm>
            <a:off x="2270716" y="3197644"/>
            <a:ext cx="14995719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 of terms 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when we add together the terms in a sequence.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also known as a </a:t>
            </a:r>
            <a:r>
              <a:rPr lang="en-AU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series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or an </a:t>
            </a:r>
            <a:r>
              <a:rPr lang="en-AU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arithmetic series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 find the sum of any length of sequence</a:t>
            </a:r>
            <a:r>
              <a:rPr lang="en-AU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AU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BDB3E5D2-6B81-4DFC-664A-8BF59EDCA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16" y="6130969"/>
            <a:ext cx="15739875" cy="26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5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1F487-3D0D-4E8C-A748-6F52E7F7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48F88C-C76D-BBE5-F81E-80757EDB126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B2FC77-FAF2-22C4-13D2-ED2BB01F723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33423EB-75E0-B3EE-62E4-C1B4ED8FDEE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C22A800-2966-A6CD-2FC1-58F33D80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47E75B5-125F-7630-6BB9-3999E263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86B07ED-2355-1299-51F9-937D3C872D6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8B141FC-DBD1-52F4-454B-7C5F715D286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784BB3D-D9F7-B6D5-14BC-9016E0CA4F2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E5184-43F3-8DA2-51B6-8FDD424234AA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DACA4-F65A-04D3-8BC0-A4A9F1C8259D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A9D4B-CA1A-6AEB-B886-605722518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9B691-9D25-A5BE-FFD4-9553DA44A55B}"/>
              </a:ext>
            </a:extLst>
          </p:cNvPr>
          <p:cNvSpPr txBox="1"/>
          <p:nvPr/>
        </p:nvSpPr>
        <p:spPr>
          <a:xfrm>
            <a:off x="2236080" y="342460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9D5B0-9954-8E7C-3829-947ACA03AF93}"/>
                  </a:ext>
                </a:extLst>
              </p:cNvPr>
              <p:cNvSpPr txBox="1"/>
              <p:nvPr/>
            </p:nvSpPr>
            <p:spPr>
              <a:xfrm>
                <a:off x="2514600" y="4457700"/>
                <a:ext cx="12438850" cy="2500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sum of 2, 4, 6, 8, … (to 10 terms)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AU" sz="36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=2+4+6+8+10+12+14+16+18+20</m:t>
                    </m:r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AU" sz="36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=110</m:t>
                    </m:r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9D5B0-9954-8E7C-3829-947ACA03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57700"/>
                <a:ext cx="12438850" cy="2500364"/>
              </a:xfrm>
              <a:prstGeom prst="rect">
                <a:avLst/>
              </a:prstGeom>
              <a:blipFill>
                <a:blip r:embed="rId4"/>
                <a:stretch>
                  <a:fillRect l="-1531" b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179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86624-EBAE-DC14-CAFF-EEC913AB3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97AF12-2170-1960-DA54-70CFD513D17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4F13DA8-A49E-1606-666D-8B3CEE73FF6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4AEBD34-0E6A-B41C-F246-9206D02DCA9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031D147-2044-29B0-77FD-6C50F2B6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7277EF4-7E98-2198-D46E-8EB64E13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49F517F-2272-4004-65DB-DA4B648BAB7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80B9FF6-4F64-4000-08C9-FBCCDD90BB5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55A667F-9F1B-2211-01BE-505FF063ABAF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DE56D-1F0B-BB95-A2C9-C8FE47AA7CED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2FB61-35FA-8074-5AF4-C433A8BDC09D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BF1CE-2CBC-5C7A-1EED-75FB3B42092E}"/>
              </a:ext>
            </a:extLst>
          </p:cNvPr>
          <p:cNvSpPr txBox="1"/>
          <p:nvPr/>
        </p:nvSpPr>
        <p:spPr>
          <a:xfrm>
            <a:off x="2217976" y="2920694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65EB9B19-31ED-826C-1913-643D6F07E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DACCC1-FEEB-26F8-972C-8662EA2CE5E8}"/>
                  </a:ext>
                </a:extLst>
              </p:cNvPr>
              <p:cNvSpPr txBox="1"/>
              <p:nvPr/>
            </p:nvSpPr>
            <p:spPr>
              <a:xfrm>
                <a:off x="2236080" y="3709881"/>
                <a:ext cx="10918238" cy="167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sum of 20, 16, 12, 8, … (to 12 terms)</a:t>
                </a:r>
                <a:endParaRPr lang="en-AU" sz="3600" kern="100" dirty="0"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AU" sz="3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AU" sz="36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DACCC1-FEEB-26F8-972C-8662EA2CE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80" y="3709881"/>
                <a:ext cx="10918238" cy="1671611"/>
              </a:xfrm>
              <a:prstGeom prst="rect">
                <a:avLst/>
              </a:prstGeom>
              <a:blipFill>
                <a:blip r:embed="rId4"/>
                <a:stretch>
                  <a:fillRect l="-1744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17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2241-40A9-41E1-6B2B-01C3EC5A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D7AC24-ADC9-BD6F-EAB0-A2BAE5F2261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01AD12-BD9D-6C9E-96C1-FFE241A2CCB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6D2DB7-6110-A7D1-1E0F-F38E680B770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22CD1DD-13D5-9E02-FDF3-7F83A9D3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AB84835-28D1-D9BE-6079-6A7A4B34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CD10293-C71E-6A13-42E3-28A2EC91A11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2F45EDB-7BD0-72A9-B934-7F89FC53F72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DF01C2A-135C-5E66-803A-F82ED719847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472E4-5A08-22D7-45CF-9AF09CBB185C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72E27-A04B-169D-3C43-066E195F9F7A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E6B6E-91D8-1041-0EB0-F320736E3C3B}"/>
              </a:ext>
            </a:extLst>
          </p:cNvPr>
          <p:cNvSpPr txBox="1"/>
          <p:nvPr/>
        </p:nvSpPr>
        <p:spPr>
          <a:xfrm>
            <a:off x="2371306" y="1571953"/>
            <a:ext cx="15426099" cy="802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if you were asked to calculate a series to 1,000 terms?</a:t>
            </a:r>
            <a:endParaRPr lang="en-AU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the great philosopher Kimberly “Sweet Brown” Wilkins once said</a:t>
            </a:r>
          </a:p>
          <a:p>
            <a:pPr>
              <a:lnSpc>
                <a:spcPct val="150000"/>
              </a:lnSpc>
              <a:buNone/>
            </a:pPr>
            <a:endParaRPr lang="en-AU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AU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AU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AU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AU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3600" kern="0" dirty="0">
                <a:solidFill>
                  <a:srgbClr val="0E0E0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Thankfully mathematicians developed formulas to calculate the sum of any arithmetic series quickly - without having to add every term one by one.</a:t>
            </a:r>
            <a:endParaRPr lang="en-AU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60D76A-4DF8-B6D7-2174-949D72EF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91" y="3848100"/>
            <a:ext cx="6342417" cy="39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92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1245-BB57-3ADA-CE38-6A2FA54E4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E2999D-5E73-869C-CA84-573EA1AF5784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F9C74E4-20DA-DC7D-DA47-B56C4A4312F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8E29EAE-ACCA-B559-DF89-CA7EAE28B04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C826E68-E6FE-3652-450D-21A4350F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08611A7-C536-0A27-D87F-846D8252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75798-721B-3666-95EC-438BBE8AAD0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602DAF7-1D4F-71EC-85B5-74FBA93F1A8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77BFFC8-9826-D3DF-082E-22589F8417C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FF852-537C-005C-CCD8-483E180EEEB6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26FBE-23E1-E23F-A82E-5B8014A022F2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812D65CB-6221-ECC6-2169-ABD90D777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18" y="2058658"/>
            <a:ext cx="15789793" cy="71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EFE9F-2B59-534A-73F5-85D6E3C22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30B836-5292-959D-F978-B4139ECDD6D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F72FFC-734A-7C26-2D6C-EA2B6905742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646FE50-D509-9423-90BD-EC97EA6FFE0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A694747-994F-BDB6-0C6F-74012B203E1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647CB97-5C48-9B1D-E896-50180B738CA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6E1EEDD6-A071-88A1-5BD4-FFA94AB8B4CF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AC2A1-D74E-F889-9F3A-637C67A2AA65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VS GEOMETRIC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242E9AF-28B8-C623-2ECB-23D6A96A0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92F498-024B-B9CA-66EC-FA20150A5F50}"/>
              </a:ext>
            </a:extLst>
          </p:cNvPr>
          <p:cNvSpPr txBox="1"/>
          <p:nvPr/>
        </p:nvSpPr>
        <p:spPr>
          <a:xfrm>
            <a:off x="2362200" y="2247900"/>
            <a:ext cx="135636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pattern in each sequence and mark as </a:t>
            </a:r>
            <a:r>
              <a:rPr lang="en-AU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arithmetic (A) 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geometric (G).</a:t>
            </a:r>
            <a:endParaRPr lang="en-AU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05E8F-D0A7-7C33-5E81-4716BE1E7B1A}"/>
              </a:ext>
            </a:extLst>
          </p:cNvPr>
          <p:cNvSpPr txBox="1"/>
          <p:nvPr/>
        </p:nvSpPr>
        <p:spPr>
          <a:xfrm>
            <a:off x="2286000" y="1104900"/>
            <a:ext cx="695054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B1BD42-A3E1-5AA6-9A30-1837766B4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73088"/>
              </p:ext>
            </p:extLst>
          </p:nvPr>
        </p:nvGraphicFramePr>
        <p:xfrm>
          <a:off x="2429218" y="4178971"/>
          <a:ext cx="15240000" cy="515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0000">
                  <a:extLst>
                    <a:ext uri="{9D8B030D-6E8A-4147-A177-3AD203B41FA5}">
                      <a16:colId xmlns:a16="http://schemas.microsoft.com/office/drawing/2014/main" val="2209117591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112668704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40218062"/>
                    </a:ext>
                  </a:extLst>
                </a:gridCol>
              </a:tblGrid>
              <a:tr h="257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6, 8, 10, 12…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10, 15, 20, 25…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20, 40, 80, 160,…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13035"/>
                  </a:ext>
                </a:extLst>
              </a:tr>
              <a:tr h="257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3, 9, 27, 82,…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</a:t>
                      </a: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18, 27, 36, 45,…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AU" sz="3600" b="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</a:t>
                      </a:r>
                      <a:r>
                        <a:rPr lang="en-AU" sz="3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6, 12, 24, 48,…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3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5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E9BD-DB76-478F-6849-2C9BAAF1C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7A15F5E-4B4C-3F7F-AB91-57DF0692D95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DC374C-1B53-900B-F476-5977CE68D19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361C517-A7A4-3F34-2DF2-80AE2B16B29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B10C9A5B-7CF8-E6D1-6115-CBBB7E1F1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5312A57-C266-7A08-245A-B03CADDA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0736611-5E9F-FEEC-4BFC-6E3C5CC97A5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EDACB64-6641-6175-FBD9-F29AA13FAA4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1991E32-7F63-2FDF-6812-3F029CBD6AB7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EB39C-8812-0A35-D41C-8B127DA6F57D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9EC67-A704-213A-D464-C22812476A5E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5A686-5D91-5D7C-B755-5268C37B6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BB8BAD-D0A3-ACE2-E4DB-52A08CD02964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2E4F5-9762-A835-B811-65F5229F35CE}"/>
              </a:ext>
            </a:extLst>
          </p:cNvPr>
          <p:cNvSpPr txBox="1"/>
          <p:nvPr/>
        </p:nvSpPr>
        <p:spPr>
          <a:xfrm>
            <a:off x="2376192" y="3162300"/>
            <a:ext cx="14339094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first term of an arithmetic sequence is 6. The 40</a:t>
            </a:r>
            <a:r>
              <a:rPr lang="en-AU" sz="3600" kern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term is 123. Find the sum of the first 40 terms.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64AD04F-61A8-E86E-B525-285DC7A984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995397"/>
                  </p:ext>
                </p:extLst>
              </p:nvPr>
            </p:nvGraphicFramePr>
            <p:xfrm>
              <a:off x="3733800" y="4964849"/>
              <a:ext cx="12344400" cy="45088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6733">
                      <a:extLst>
                        <a:ext uri="{9D8B030D-6E8A-4147-A177-3AD203B41FA5}">
                          <a16:colId xmlns:a16="http://schemas.microsoft.com/office/drawing/2014/main" val="2701866559"/>
                        </a:ext>
                      </a:extLst>
                    </a:gridCol>
                    <a:gridCol w="6927667">
                      <a:extLst>
                        <a:ext uri="{9D8B030D-6E8A-4147-A177-3AD203B41FA5}">
                          <a16:colId xmlns:a16="http://schemas.microsoft.com/office/drawing/2014/main" val="2104475416"/>
                        </a:ext>
                      </a:extLst>
                    </a:gridCol>
                  </a:tblGrid>
                  <a:tr h="28892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We have the first term (</a:t>
                          </a:r>
                          <a14:m>
                            <m:oMath xmlns:m="http://schemas.openxmlformats.org/officeDocument/2006/math">
                              <m:r>
                                <a:rPr lang="en-AU" sz="3600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sz="3600" b="0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sz="3600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AU" sz="3600" b="0" kern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) and the last term (</a:t>
                          </a:r>
                          <a14:m>
                            <m:oMath xmlns:m="http://schemas.openxmlformats.org/officeDocument/2006/math">
                              <m:r>
                                <a:rPr lang="en-AU" sz="3600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AU" sz="3600" b="0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sz="3600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123</m:t>
                              </m:r>
                            </m:oMath>
                          </a14:m>
                          <a:r>
                            <a:rPr lang="en-AU" sz="3600" b="0" kern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).</a:t>
                          </a:r>
                          <a:endParaRPr lang="en-AU" sz="3600" b="0" kern="1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59349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6666996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b>
                                </m:sSub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123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3703189"/>
                      </a:ext>
                    </a:extLst>
                  </a:tr>
                  <a:tr h="3333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b>
                                </m:sSub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AU" sz="3600" b="0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580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180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64AD04F-61A8-E86E-B525-285DC7A984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995397"/>
                  </p:ext>
                </p:extLst>
              </p:nvPr>
            </p:nvGraphicFramePr>
            <p:xfrm>
              <a:off x="3733800" y="4964849"/>
              <a:ext cx="12344400" cy="45088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6733">
                      <a:extLst>
                        <a:ext uri="{9D8B030D-6E8A-4147-A177-3AD203B41FA5}">
                          <a16:colId xmlns:a16="http://schemas.microsoft.com/office/drawing/2014/main" val="2701866559"/>
                        </a:ext>
                      </a:extLst>
                    </a:gridCol>
                    <a:gridCol w="6927667">
                      <a:extLst>
                        <a:ext uri="{9D8B030D-6E8A-4147-A177-3AD203B41FA5}">
                          <a16:colId xmlns:a16="http://schemas.microsoft.com/office/drawing/2014/main" val="2104475416"/>
                        </a:ext>
                      </a:extLst>
                    </a:gridCol>
                  </a:tblGrid>
                  <a:tr h="741045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3" r="-309" b="-50678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59349"/>
                      </a:ext>
                    </a:extLst>
                  </a:tr>
                  <a:tr h="1404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4" t="-53636" r="-128337" b="-17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6666996"/>
                      </a:ext>
                    </a:extLst>
                  </a:tr>
                  <a:tr h="154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4" t="-138525" r="-128337" b="-5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37031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4" t="-447692" r="-128337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180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0259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1801-C8F6-483C-CD87-23BE32AF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07FEF0-7579-3B16-0207-8568653D592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E84EC98-9848-C3A2-12BB-A4633F07660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D5B7F8B-8AE2-07C2-D2D4-F86D1C0D423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0702178-5A76-277E-6907-3B7C0A32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3AD849E-1876-41D2-E637-8BB8A4F6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6710E44-EBEA-676F-30A1-B20F9F33F59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696F869-D155-22A2-6979-10DE4C700B8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383DFC1-70BD-49DE-6FD4-75DAE5364A5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6DACC-EB25-6F94-C6F1-767131F7049E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9F86B-F02A-C6D1-D7A4-A5067F6F2435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CBC47-3588-0C5C-B142-086B09B54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00" y="114300"/>
            <a:ext cx="1336633" cy="172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EA2AD-5288-CFF1-FCDB-BA34C445C02F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3D0F3-E52F-B4B2-30C6-BBA532844251}"/>
              </a:ext>
            </a:extLst>
          </p:cNvPr>
          <p:cNvSpPr txBox="1"/>
          <p:nvPr/>
        </p:nvSpPr>
        <p:spPr>
          <a:xfrm>
            <a:off x="2236080" y="3390729"/>
            <a:ext cx="14791982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Find the sum of the first 25 terms of the sequence 100, 95, 90, … 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3EE00BA-D9AA-86D4-2FB8-72F41F4CF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558434"/>
                  </p:ext>
                </p:extLst>
              </p:nvPr>
            </p:nvGraphicFramePr>
            <p:xfrm>
              <a:off x="2438400" y="4457700"/>
              <a:ext cx="15594719" cy="45255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88920">
                      <a:extLst>
                        <a:ext uri="{9D8B030D-6E8A-4147-A177-3AD203B41FA5}">
                          <a16:colId xmlns:a16="http://schemas.microsoft.com/office/drawing/2014/main" val="3146555617"/>
                        </a:ext>
                      </a:extLst>
                    </a:gridCol>
                    <a:gridCol w="8305799">
                      <a:extLst>
                        <a:ext uri="{9D8B030D-6E8A-4147-A177-3AD203B41FA5}">
                          <a16:colId xmlns:a16="http://schemas.microsoft.com/office/drawing/2014/main" val="4153909139"/>
                        </a:ext>
                      </a:extLst>
                    </a:gridCol>
                  </a:tblGrid>
                  <a:tr h="21526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Given first term (</a:t>
                          </a:r>
                          <a14:m>
                            <m:oMath xmlns:m="http://schemas.openxmlformats.org/officeDocument/2006/math">
                              <m: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) and can find the common difference (</a:t>
                          </a:r>
                          <a14:m>
                            <m:oMath xmlns:m="http://schemas.openxmlformats.org/officeDocument/2006/math">
                              <m: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sz="3600" b="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AU" sz="3600" b="0" i="1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).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792861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3600" b="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3511132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d>
                                  <m:dPr>
                                    <m:ctrlP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  <m:r>
                                      <a:rPr lang="en-AU" sz="3600" b="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457200" indent="-457200">
                            <a:lnSpc>
                              <a:spcPct val="115000"/>
                            </a:lnSpc>
                            <a:buFont typeface="Symbol" pitchFamily="2" charset="2"/>
                            <a:buChar char="¬"/>
                          </a:pPr>
                          <a:r>
                            <a:rPr lang="en-AU" sz="2400" b="0" kern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Make sure to put extra brackets around any negative terms. Otherwise, in this example, you would accidentally subtract 5 instead of multiplying by -5</a:t>
                          </a:r>
                          <a:endParaRPr lang="en-AU" sz="2400" b="0" kern="1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indent="-457200">
                            <a:lnSpc>
                              <a:spcPct val="115000"/>
                            </a:lnSpc>
                            <a:buFont typeface="Symbol" pitchFamily="2" charset="2"/>
                            <a:buChar char="¬"/>
                          </a:pPr>
                          <a:endParaRPr lang="en-AU" sz="1800" b="0" kern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</a:endParaRPr>
                        </a:p>
                      </a:txBody>
                      <a:tcPr marL="68580" marR="68580" marT="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129919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3600" b="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3600" b="0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3600" b="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AU" sz="3600" b="0" i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AU" sz="3600" b="0" kern="100" dirty="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532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3EE00BA-D9AA-86D4-2FB8-72F41F4CF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558434"/>
                  </p:ext>
                </p:extLst>
              </p:nvPr>
            </p:nvGraphicFramePr>
            <p:xfrm>
              <a:off x="2438400" y="4457700"/>
              <a:ext cx="15594719" cy="45255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88920">
                      <a:extLst>
                        <a:ext uri="{9D8B030D-6E8A-4147-A177-3AD203B41FA5}">
                          <a16:colId xmlns:a16="http://schemas.microsoft.com/office/drawing/2014/main" val="3146555617"/>
                        </a:ext>
                      </a:extLst>
                    </a:gridCol>
                    <a:gridCol w="8305799">
                      <a:extLst>
                        <a:ext uri="{9D8B030D-6E8A-4147-A177-3AD203B41FA5}">
                          <a16:colId xmlns:a16="http://schemas.microsoft.com/office/drawing/2014/main" val="4153909139"/>
                        </a:ext>
                      </a:extLst>
                    </a:gridCol>
                  </a:tblGrid>
                  <a:tr h="741045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1" t="-1724" r="-244" b="-5172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792861"/>
                      </a:ext>
                    </a:extLst>
                  </a:tr>
                  <a:tr h="1404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4" t="-53153" r="-114460" b="-17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AU" sz="3600" b="0" ker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3600" b="0" kern="100">
                            <a:solidFill>
                              <a:schemeClr val="tx1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3511132"/>
                      </a:ext>
                    </a:extLst>
                  </a:tr>
                  <a:tr h="15574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4" t="-138211" r="-114460" b="-5365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457200" indent="-457200">
                            <a:lnSpc>
                              <a:spcPct val="115000"/>
                            </a:lnSpc>
                            <a:buFont typeface="Symbol" pitchFamily="2" charset="2"/>
                            <a:buChar char="¬"/>
                          </a:pPr>
                          <a:r>
                            <a:rPr lang="en-AU" sz="2400" b="0" kern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Make sure to put extra brackets around any negative terms. Otherwise, in this example, you would accidentally subtract 5 instead of multiplying by -5</a:t>
                          </a:r>
                          <a:endParaRPr lang="en-AU" sz="2400" b="0" kern="1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indent="-457200">
                            <a:lnSpc>
                              <a:spcPct val="115000"/>
                            </a:lnSpc>
                            <a:buFont typeface="Symbol" pitchFamily="2" charset="2"/>
                            <a:buChar char="¬"/>
                          </a:pPr>
                          <a:endParaRPr lang="en-AU" sz="1800" b="0" kern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</a:endParaRPr>
                        </a:p>
                      </a:txBody>
                      <a:tcPr marL="68580" marR="68580" marT="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12991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4" t="-450769" r="-114460" b="-153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5327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1246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7608E-6919-002D-1425-C6E4D8F84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347F2C-8A83-D8B8-B4E0-F8490A11038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A511F6-F8BB-9D79-4CA9-9CEA1C96FBC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BE187F4-C861-3E6E-1463-0944D80AE46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CC3CCC4-3755-E604-E117-108093F5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53C257B-E57D-C884-CB7A-8C0C1EF0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9A9F746-4470-0E52-9380-4743A198579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7939EE1-67A1-B780-62F8-912085A16B3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E879971-67DA-4D6C-3252-87AC4809347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9AB9D-771B-F1C5-D0E4-0CBE59F90012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7C916-8F67-1E9F-580B-14769F43CB00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67328-EA3E-BB90-38F3-A69028D7F4C3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A568EFD-07FA-7F40-C731-CB2C94AF2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ECFF0B-A9B4-3EA6-B9F7-9835A55ED173}"/>
              </a:ext>
            </a:extLst>
          </p:cNvPr>
          <p:cNvSpPr txBox="1"/>
          <p:nvPr/>
        </p:nvSpPr>
        <p:spPr>
          <a:xfrm>
            <a:off x="2236080" y="2824567"/>
            <a:ext cx="150114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 arithmetic sequence starts at </a:t>
            </a:r>
            <a:r>
              <a:rPr lang="en-AU" sz="3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decreases by the same amount each term. The 30th term is </a:t>
            </a:r>
            <a:r>
              <a:rPr lang="en-AU" sz="3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AU" sz="3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 of the first 30 terms.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8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4F4EC-E16F-9261-C418-51BF0427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657509-A1CE-90CD-312B-A3A98BCBEC5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38F66E-34BD-EB46-4E67-62D0422FD0F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A60AD1-F49C-97C1-4B92-D818826C044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D857A07-4988-B3BA-8C97-E29AF57C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CFFA4E2-DEF8-4DDB-FC15-40A6BCB0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FE11814-F612-71EE-8047-E1E75E2B03C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212CC31-00C5-D451-5622-A6BFD447C33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38B4D40-98EC-4482-CF45-809738273F1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35FD9-1352-4953-0616-DF8B244D6241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0FB47-2ECB-2DFD-991B-18C72A041D07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8ECE6-C3D5-FE8F-BA56-A0F4983E3309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1E1D523A-C68E-A49E-FFBC-D0321E60F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538828-01E0-296C-DDA3-6EFE234F4B38}"/>
              </a:ext>
            </a:extLst>
          </p:cNvPr>
          <p:cNvSpPr txBox="1"/>
          <p:nvPr/>
        </p:nvSpPr>
        <p:spPr>
          <a:xfrm>
            <a:off x="2348706" y="3277739"/>
            <a:ext cx="14186694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AU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Find the sum of 14, 18, 22, 26, … for the first 50 terms.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14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A5B01-0C25-8F91-7342-56FF72A71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31E34C4-361D-92C5-D036-8F75AF9EDF6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E7F505-177C-B6D0-3E25-7A05F1D759A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A96035B-8CE0-A1DB-4654-741DA9A93FE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D5686B1-A8BA-DD34-522E-B3D9F167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7FECA69-69EA-8B93-CF7B-300491FE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8DC712F-4A0C-57D6-7DFC-643283AA9CF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D411D30-8EDA-3872-B92C-8F94302DC18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D48E93E-4976-A5F2-EC82-A0F87C684B2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8D47C-266C-6E38-1684-941DF696A71F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A0E82-47E5-C0B8-B008-F6A5AD29BEF6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005EF7C3-1F65-92A9-54E4-0222719CB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11" y="1562100"/>
            <a:ext cx="13853989" cy="83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55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46EE-79BD-4F4A-1D37-511BE1CD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C18B88-5B89-5074-9E06-5BEA9B70468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D887E0-0AFB-BA7E-9337-4CFA7197189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25E4CE-0DCC-BF5F-4415-100BBC96F72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066DD89-E7F0-C5CE-976D-EE15F5B88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5CE5F8C-B70C-1C8F-782A-9B06403A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72998EB-D789-7D78-AD4C-B61C7403E90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2AFCABD-0F12-BB51-3FD5-9F661520DBA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C6518C3-2DCC-FC67-6ABD-D886A4A7506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D3CC8-E94D-B3FB-9BC7-3CC62026133A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D29D9-4958-50AC-8C72-682BC922A5E2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8" name="Picture 17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B4DBFFA6-1807-AD3C-4E9B-7CFCA2F05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21" y="1654376"/>
            <a:ext cx="11486088" cy="6460924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E3C5B96-76DB-3468-9C4F-D6AC55275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286245"/>
            <a:ext cx="9140229" cy="17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7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3190-4C04-4973-3692-A71E2364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EBE5F7-C403-735A-0B72-860A23D56E4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FAD5673-77C1-CB2E-B5E1-52A40ACCD0A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E08515F-1913-E364-65C9-224532EBBB9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A5108E6-D054-CF44-FD36-B5757DAE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CC14B92-1711-2C77-DA0A-0AA957F7F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AD3CD37-364C-90E4-EB5A-26FF35320E1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71DD376-6D6A-EFD5-1ED7-F7F897748ED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A82CBD7-7DA1-E983-65C3-C1ABCFFAE39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10ECF-BC08-8620-5F14-6EDB2325687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86B67-DC47-0FDB-3C5D-BF3E4EC0F6F0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09787-F81B-2D5B-5582-13816EDF5037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7A942EDD-602E-BF52-1FC9-31F068CBD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5891F7-CED1-8C20-0AB8-A057044D38A3}"/>
              </a:ext>
            </a:extLst>
          </p:cNvPr>
          <p:cNvSpPr txBox="1"/>
          <p:nvPr/>
        </p:nvSpPr>
        <p:spPr>
          <a:xfrm>
            <a:off x="2438400" y="2876319"/>
            <a:ext cx="1259205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How many terms of the sequence: 10.5, 11, 11.5, 12 … must be added to obtain 159?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09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0F249-6EE7-25A9-9D17-AA4176D0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79450A-217D-9629-9D47-0B3E4C429DF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1DA3E8-58CD-6805-2D2B-C1E26047BDF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F8A26B-1679-8E0F-B352-545BDF4CA79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B252A46-E132-227A-0A8E-C77979F7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2C8E654-9D92-14AC-CBF0-BA574D3B4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7B53A11-6CA5-9045-5890-F253BDF0689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FDB8CF6-58B1-D1AF-1CF7-E1B1ABEDBDC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97AA348-2E84-7F3B-AE9F-ED7B4205526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A7F74-B44D-6848-79CD-3DFEE7F47713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B3F6A-8696-81C4-5543-DBD60A2ACA43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EF310-DFF5-D8D1-4A49-41BE12BD3C18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8DFBBA54-6A84-D6E9-48F3-CDAACA22A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304B44-C463-1B84-0423-AAE10508B522}"/>
              </a:ext>
            </a:extLst>
          </p:cNvPr>
          <p:cNvSpPr txBox="1"/>
          <p:nvPr/>
        </p:nvSpPr>
        <p:spPr>
          <a:xfrm>
            <a:off x="2236080" y="2608852"/>
            <a:ext cx="15945998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Soup cans are displayed in a supermarket arranged in a triangular stack.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many cans in total will be in the stack if it is 13 rows high?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311AB1-867F-7DC4-FBF1-73B11711376B}"/>
              </a:ext>
            </a:extLst>
          </p:cNvPr>
          <p:cNvGrpSpPr>
            <a:grpSpLocks noChangeAspect="1"/>
          </p:cNvGrpSpPr>
          <p:nvPr/>
        </p:nvGrpSpPr>
        <p:grpSpPr>
          <a:xfrm>
            <a:off x="14305488" y="4353657"/>
            <a:ext cx="3813810" cy="5462237"/>
            <a:chOff x="0" y="0"/>
            <a:chExt cx="3717925" cy="532193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CA7777-B25F-27E6-EFAF-16C47325FC55}"/>
                </a:ext>
              </a:extLst>
            </p:cNvPr>
            <p:cNvGrpSpPr/>
            <p:nvPr/>
          </p:nvGrpSpPr>
          <p:grpSpPr>
            <a:xfrm>
              <a:off x="0" y="3352800"/>
              <a:ext cx="3717925" cy="1969135"/>
              <a:chOff x="0" y="0"/>
              <a:chExt cx="3717925" cy="196913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E0C9DB-0014-06D4-08C8-619767999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2850" cy="196913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E62260B-5DEA-B731-2DD3-5DC5E8438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7300" y="0"/>
                <a:ext cx="1212850" cy="196913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6761F56-CDDF-37FB-C32F-A1EF754F7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5075" y="0"/>
                <a:ext cx="1212850" cy="1969135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A1271B-9391-9D0B-D086-FDA2E8E19EDD}"/>
                </a:ext>
              </a:extLst>
            </p:cNvPr>
            <p:cNvGrpSpPr/>
            <p:nvPr/>
          </p:nvGrpSpPr>
          <p:grpSpPr>
            <a:xfrm>
              <a:off x="628650" y="1676400"/>
              <a:ext cx="2470150" cy="1969135"/>
              <a:chOff x="0" y="0"/>
              <a:chExt cx="2470150" cy="196913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CE2D679-2FB8-62E6-5316-9F1C1D35F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2850" cy="196913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85B80F-777C-114D-B1E4-2459AB3D9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7300" y="0"/>
                <a:ext cx="1212850" cy="1969135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E8727B-C91A-DC7C-1789-39EB1A8A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0"/>
              <a:ext cx="1212850" cy="1969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5902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A3525-2513-35B3-2534-7420CF82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73A503-A6AD-A2DE-5372-DF1EC8AEECB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2342DE-3B21-5F92-6B9B-8107B53D697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433D40D-2383-D517-A9B6-B20FC3D10DC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23892C8-3B2A-F971-85D3-97AE653A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2EBD8468-F857-DB43-41FD-3CD20627A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446E045-2AF6-0ECD-A8C6-AA4D983A9CD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DFBA5AE-F509-CDE9-1FC7-8C1233986E9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1A7DF47-C9E7-54A6-C8A4-8F2771F52DF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8DA9E-D122-479E-90C2-27B594D20AB7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7FB92-D751-5E07-FAE3-84EC6EA6D225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151FC-B256-0D73-0E48-93F28B2D8449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FCE5C8E-2509-C099-13EA-E9B528DA5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13" name="Picture 12" descr="A person riding a bicycle&#10;&#10;AI-generated content may be incorrect.">
            <a:extLst>
              <a:ext uri="{FF2B5EF4-FFF2-40B4-BE49-F238E27FC236}">
                <a16:creationId xmlns:a16="http://schemas.microsoft.com/office/drawing/2014/main" id="{E9F34B3A-687D-E949-9779-A605F78DC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014" y="8362950"/>
            <a:ext cx="1536700" cy="1924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EE88B2-FFB3-BBD8-C83E-8571AE5E4DD0}"/>
              </a:ext>
            </a:extLst>
          </p:cNvPr>
          <p:cNvSpPr txBox="1"/>
          <p:nvPr/>
        </p:nvSpPr>
        <p:spPr>
          <a:xfrm>
            <a:off x="2362200" y="2603658"/>
            <a:ext cx="15442320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</a:t>
            </a:r>
            <a:r>
              <a:rPr lang="en-AU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cyclist training for a race event begins by setting herself a weekly distance target of 200km. Each week she aims to extend her training by riding an extra 50km.</a:t>
            </a:r>
          </a:p>
          <a:p>
            <a:pPr lvl="0">
              <a:lnSpc>
                <a:spcPct val="150000"/>
              </a:lnSpc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Write the first four terms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810027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2BEA6-4E2B-9406-D469-E590875BD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5454AA-3976-5949-73B4-DF1367AB333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1C3515-80D9-D061-F051-12F113B7D20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981B71-9CBE-B1D0-F098-56EC21913D1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14D8FFB-4EB2-23B5-3C00-4DD887F1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A9F1CCF-4778-7AD5-3F12-F60F5212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E41E72C-12E6-DF58-6B2C-2B42F3AAADF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E129730-91F2-EF91-701D-FBAACEDA5D8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96446BB-9C64-7DE2-7383-54FB229C41DF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8A18D-D05E-1C6E-AFE8-3554D1F24EEF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255EA-D66E-AAEA-60D2-3A464CEA66C1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571F-FD56-2C18-2DA3-0077E6C3B698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778B4BB4-309E-C04D-88AB-399EB18B1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13" name="Picture 12" descr="A person riding a bicycle&#10;&#10;AI-generated content may be incorrect.">
            <a:extLst>
              <a:ext uri="{FF2B5EF4-FFF2-40B4-BE49-F238E27FC236}">
                <a16:creationId xmlns:a16="http://schemas.microsoft.com/office/drawing/2014/main" id="{41FA448A-B43F-34C9-1BA3-0925F4A60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014" y="8362950"/>
            <a:ext cx="1536700" cy="1924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66C1FC-64EB-EC8E-E02C-BB58999D9B05}"/>
              </a:ext>
            </a:extLst>
          </p:cNvPr>
          <p:cNvSpPr txBox="1"/>
          <p:nvPr/>
        </p:nvSpPr>
        <p:spPr>
          <a:xfrm>
            <a:off x="2438400" y="2876319"/>
            <a:ext cx="154686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If the event is ten weeks away find the distance that the cyclist will be riding in the tenth week.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6B36C-9576-F1EB-74A3-3FBB27291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070508-E181-EF55-942B-153297C1EE3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61AA92-D13E-4252-5F89-885A34E3237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78B86F4-906F-3162-650C-67728A7A62D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23BE76E9-8001-0286-5A5B-1347CB1720C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D19EC172-35E0-B183-3F00-703DD96FF62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2F234DE-5392-B451-374C-0AF97BBAFEF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9B69F-34B9-ACE2-6DA2-8721CDB99D1B}"/>
              </a:ext>
            </a:extLst>
          </p:cNvPr>
          <p:cNvSpPr txBox="1"/>
          <p:nvPr/>
        </p:nvSpPr>
        <p:spPr>
          <a:xfrm>
            <a:off x="2286000" y="2356097"/>
            <a:ext cx="13487400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b="1" kern="0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an arithmetic sequence?</a:t>
            </a:r>
            <a:endParaRPr lang="en-AU" sz="3600" kern="100" dirty="0">
              <a:solidFill>
                <a:srgbClr val="28466A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arithmetic sequence is a pattern where the numbers change by the same amount each step. This amount can be: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F5C345-9FFE-A14B-313E-6AC87105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14190"/>
              </p:ext>
            </p:extLst>
          </p:nvPr>
        </p:nvGraphicFramePr>
        <p:xfrm>
          <a:off x="3505200" y="4974552"/>
          <a:ext cx="13106400" cy="3521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118">
                  <a:extLst>
                    <a:ext uri="{9D8B030D-6E8A-4147-A177-3AD203B41FA5}">
                      <a16:colId xmlns:a16="http://schemas.microsoft.com/office/drawing/2014/main" val="2789114351"/>
                    </a:ext>
                  </a:extLst>
                </a:gridCol>
                <a:gridCol w="4111540">
                  <a:extLst>
                    <a:ext uri="{9D8B030D-6E8A-4147-A177-3AD203B41FA5}">
                      <a16:colId xmlns:a16="http://schemas.microsoft.com/office/drawing/2014/main" val="3854891902"/>
                    </a:ext>
                  </a:extLst>
                </a:gridCol>
                <a:gridCol w="3929763">
                  <a:extLst>
                    <a:ext uri="{9D8B030D-6E8A-4147-A177-3AD203B41FA5}">
                      <a16:colId xmlns:a16="http://schemas.microsoft.com/office/drawing/2014/main" val="1055157228"/>
                    </a:ext>
                  </a:extLst>
                </a:gridCol>
                <a:gridCol w="3271979">
                  <a:extLst>
                    <a:ext uri="{9D8B030D-6E8A-4147-A177-3AD203B41FA5}">
                      <a16:colId xmlns:a16="http://schemas.microsoft.com/office/drawing/2014/main" val="2485226867"/>
                    </a:ext>
                  </a:extLst>
                </a:gridCol>
              </a:tblGrid>
              <a:tr h="11739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(increasing sequence)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4, 7, 10, 13, 16, … 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(+3 each time)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08790"/>
                  </a:ext>
                </a:extLst>
              </a:tr>
              <a:tr h="11739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(decreasing sequence)</a:t>
                      </a:r>
                      <a:endParaRPr lang="en-AU" sz="2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15, 10, 5, 0, -5 … 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(–5 each time)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637888"/>
                  </a:ext>
                </a:extLst>
              </a:tr>
              <a:tr h="11739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(constant sequence)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8, 8, 8, 8, …     </a:t>
                      </a:r>
                      <a:endParaRPr lang="en-AU" sz="28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2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change, +0)</a:t>
                      </a:r>
                      <a:endParaRPr lang="en-AU" sz="2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78106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D64949D-E2FA-AB58-AD5E-B7A2EBC8DC87}"/>
              </a:ext>
            </a:extLst>
          </p:cNvPr>
          <p:cNvSpPr txBox="1"/>
          <p:nvPr/>
        </p:nvSpPr>
        <p:spPr>
          <a:xfrm>
            <a:off x="2819400" y="8663726"/>
            <a:ext cx="14901881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Arithmetic sequences add or subtract the SAME number each time.</a:t>
            </a:r>
            <a:endParaRPr lang="en-A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grey rectangular sign with white text&#10;&#10;AI-generated content may be incorrect.">
            <a:extLst>
              <a:ext uri="{FF2B5EF4-FFF2-40B4-BE49-F238E27FC236}">
                <a16:creationId xmlns:a16="http://schemas.microsoft.com/office/drawing/2014/main" id="{D20860DF-DC91-884D-7277-A0C8028D6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01" y="146121"/>
            <a:ext cx="12638382" cy="22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6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41C44-A1B2-85B0-1632-9B739208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EC0318A-7F71-B999-8983-D05F0F27616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6D2CE9-99D6-DFEF-99A6-EDF50F34DA1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97EDAB-F2F3-F8DB-05B3-92C706A8362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75670E3-D3B1-4497-564C-24460EC2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F133415-8ECF-F66D-1863-93C9C702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768CD1E-026F-4B61-A895-C7EA78FFA38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89AFF28-E413-36D6-1347-2122095DFAA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24457C7-036E-3D78-9D13-1D4A5385FEE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8E91B-E255-0C36-52B4-D271ECCFBE9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BCE36-34B9-BD96-E103-F06FDF8D91F4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1C5BA-C019-8934-97CE-06F6E2FB4B80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0D42B384-0933-17C9-6018-7D584E018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13" name="Picture 12" descr="A person riding a bicycle&#10;&#10;AI-generated content may be incorrect.">
            <a:extLst>
              <a:ext uri="{FF2B5EF4-FFF2-40B4-BE49-F238E27FC236}">
                <a16:creationId xmlns:a16="http://schemas.microsoft.com/office/drawing/2014/main" id="{FB9C4BAE-196D-CC39-139C-2450435EA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014" y="8362950"/>
            <a:ext cx="1536700" cy="1924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57D62-7E64-C7D4-8D41-6AE519877DB3}"/>
              </a:ext>
            </a:extLst>
          </p:cNvPr>
          <p:cNvSpPr txBox="1"/>
          <p:nvPr/>
        </p:nvSpPr>
        <p:spPr>
          <a:xfrm>
            <a:off x="2226115" y="2831270"/>
            <a:ext cx="15955963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Find the total distance that the cyclist rides during the </a:t>
            </a:r>
            <a:r>
              <a:rPr lang="en-AU" sz="3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weeks of training.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918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81A0-35A5-3973-CF20-020C02A51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20FC7F-0DFE-DEE8-4AD9-EE9CDCEEC21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6EEDE3-090B-0346-1D8C-FE963B006F5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E663E64-3E05-3561-0F85-869FEF5E4E0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4618DE3-BA77-2CE7-9101-C36759A56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6A544D0-405D-BCBE-45EA-38C46AAC5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DAAC590-7EA9-2004-B4B7-451CA31861D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328B142-7721-123E-4527-AE7C29EED47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B87F568-4A6C-A75A-6362-9E16BEBB639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BE2F0-D6BC-3DA5-7E09-04C6848C63B5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A8B43-0519-EE10-874A-18997049B4C0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02007-CF74-6626-FE1E-1E7C9532AB80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176D943F-3B0B-4835-BF1E-DA75F4F80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9F73CD-0331-E9B3-619B-17912A098200}"/>
              </a:ext>
            </a:extLst>
          </p:cNvPr>
          <p:cNvSpPr txBox="1"/>
          <p:nvPr/>
        </p:nvSpPr>
        <p:spPr>
          <a:xfrm>
            <a:off x="2586208" y="2882865"/>
            <a:ext cx="14791981" cy="4147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painter’s van rolled down a hill after being parked, crashing into a Gelato cart at the bottom of the hill.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leaky paint drum in the back of the van dripped once every second, leaving a trail of paint spots on the road as the van rolled away.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diagram below shows the start of the pattern of drips.</a:t>
            </a:r>
            <a:endParaRPr lang="en-A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 descr="A bar with a black dot&#10;&#10;AI-generated content may be incorrect.">
            <a:extLst>
              <a:ext uri="{FF2B5EF4-FFF2-40B4-BE49-F238E27FC236}">
                <a16:creationId xmlns:a16="http://schemas.microsoft.com/office/drawing/2014/main" id="{6E35175A-9EDF-0BCD-6613-420DA5112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08" y="7155976"/>
            <a:ext cx="14045261" cy="1918648"/>
          </a:xfrm>
          <a:prstGeom prst="rect">
            <a:avLst/>
          </a:prstGeom>
        </p:spPr>
      </p:pic>
      <p:pic>
        <p:nvPicPr>
          <p:cNvPr id="22" name="Picture 21" descr="A cartoon of a person holding a paint brush and palette&#10;&#10;AI-generated content may be incorrect.">
            <a:extLst>
              <a:ext uri="{FF2B5EF4-FFF2-40B4-BE49-F238E27FC236}">
                <a16:creationId xmlns:a16="http://schemas.microsoft.com/office/drawing/2014/main" id="{3BA3205D-26CD-1BE8-EA90-FF5525F33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995624"/>
            <a:ext cx="2027678" cy="11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4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5B6CF-BE2E-973B-4C4F-B0CBE4DE1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8D5B64-F90B-4237-468E-3A29DC11819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B82242-CA46-1918-D86E-9A071056EF1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5C8133-2878-C289-443E-FF8BF8BF4FA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4EAAC22-3902-ACC5-5129-86290FD0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9FCE1F9-1167-7F65-CBE0-4B1F0CAC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D29494-E376-8B94-F280-460AC596203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6A8E88A-9B66-1856-770D-0A35300C49F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FC95FC-AA9E-63A7-6508-1C17E857B09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A6D28-ECEC-B4FD-A60D-527C211F616E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12636-CB27-CEA4-43D7-DA38B5BFCB34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6F179-4DF7-8CB2-DE3D-CBA32C9CC763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AE262113-03F2-895F-64F0-9324EB542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1" name="Picture 20" descr="A bar with a black dot&#10;&#10;AI-generated content may be incorrect.">
            <a:extLst>
              <a:ext uri="{FF2B5EF4-FFF2-40B4-BE49-F238E27FC236}">
                <a16:creationId xmlns:a16="http://schemas.microsoft.com/office/drawing/2014/main" id="{3014F726-7151-DA35-A8D7-3421CE0CC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78" y="2627039"/>
            <a:ext cx="14045261" cy="1918648"/>
          </a:xfrm>
          <a:prstGeom prst="rect">
            <a:avLst/>
          </a:prstGeom>
        </p:spPr>
      </p:pic>
      <p:pic>
        <p:nvPicPr>
          <p:cNvPr id="22" name="Picture 21" descr="A cartoon of a person holding a paint brush and palette&#10;&#10;AI-generated content may be incorrect.">
            <a:extLst>
              <a:ext uri="{FF2B5EF4-FFF2-40B4-BE49-F238E27FC236}">
                <a16:creationId xmlns:a16="http://schemas.microsoft.com/office/drawing/2014/main" id="{27EA1E10-AD15-CAB2-9972-BCFE6FEC7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995624"/>
            <a:ext cx="2027678" cy="1155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61B2F4-A8C8-EA33-E55E-3EF8F51C26C3}"/>
              </a:ext>
            </a:extLst>
          </p:cNvPr>
          <p:cNvSpPr txBox="1"/>
          <p:nvPr/>
        </p:nvSpPr>
        <p:spPr>
          <a:xfrm>
            <a:off x="2743200" y="5140036"/>
            <a:ext cx="925830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What does the trail of dots show? 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439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5BD4F-8CBC-ABCE-7BBC-62A6ECB51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B96DE6-723B-4C48-4A60-39380613B0D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A5A2CD-2563-8B72-F03D-3979EA25173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D378442-811C-2A99-3BD2-52B15D24FFC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21ACFBB-1085-14B6-E8C5-4516A5A2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2AE0777-3A1C-1D37-680B-8226E229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899BEF0-6BEC-5DAF-9144-D7ED3348434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4E9BA6A-15E9-09AD-2AFD-A02DA59BCBD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DF86EED-19FC-2423-3C81-40CE9E3EE56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1C46-E3DC-DFB2-A7F0-88C62444E0BA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5C6973-1764-6C5C-2298-37B6E6596733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1218B-4D57-4F82-1C55-D5A5DEA83906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FDAF6D8B-AA8E-3AA3-74CA-C4D10F98C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1" name="Picture 20" descr="A bar with a black dot&#10;&#10;AI-generated content may be incorrect.">
            <a:extLst>
              <a:ext uri="{FF2B5EF4-FFF2-40B4-BE49-F238E27FC236}">
                <a16:creationId xmlns:a16="http://schemas.microsoft.com/office/drawing/2014/main" id="{2FD2606B-44DE-49A6-9D15-BACC4A4E4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8" y="2402870"/>
            <a:ext cx="10075222" cy="1376322"/>
          </a:xfrm>
          <a:prstGeom prst="rect">
            <a:avLst/>
          </a:prstGeom>
        </p:spPr>
      </p:pic>
      <p:pic>
        <p:nvPicPr>
          <p:cNvPr id="22" name="Picture 21" descr="A cartoon of a person holding a paint brush and palette&#10;&#10;AI-generated content may be incorrect.">
            <a:extLst>
              <a:ext uri="{FF2B5EF4-FFF2-40B4-BE49-F238E27FC236}">
                <a16:creationId xmlns:a16="http://schemas.microsoft.com/office/drawing/2014/main" id="{84E2237F-040F-A91D-C26C-FEAA35629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995624"/>
            <a:ext cx="2027678" cy="1155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664CA-C381-3263-8248-238B22A27FD7}"/>
              </a:ext>
            </a:extLst>
          </p:cNvPr>
          <p:cNvSpPr txBox="1"/>
          <p:nvPr/>
        </p:nvSpPr>
        <p:spPr>
          <a:xfrm>
            <a:off x="2278221" y="3886303"/>
            <a:ext cx="15180622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Use the scale the diagram to find the distance travelled during each second. Complete the table below.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C870883-E39D-91D9-3C45-3846F5592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10269"/>
              </p:ext>
            </p:extLst>
          </p:nvPr>
        </p:nvGraphicFramePr>
        <p:xfrm>
          <a:off x="2600767" y="5855135"/>
          <a:ext cx="14865003" cy="243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953">
                  <a:extLst>
                    <a:ext uri="{9D8B030D-6E8A-4147-A177-3AD203B41FA5}">
                      <a16:colId xmlns:a16="http://schemas.microsoft.com/office/drawing/2014/main" val="1552097744"/>
                    </a:ext>
                  </a:extLst>
                </a:gridCol>
                <a:gridCol w="1091085">
                  <a:extLst>
                    <a:ext uri="{9D8B030D-6E8A-4147-A177-3AD203B41FA5}">
                      <a16:colId xmlns:a16="http://schemas.microsoft.com/office/drawing/2014/main" val="462719834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22356307"/>
                    </a:ext>
                  </a:extLst>
                </a:gridCol>
                <a:gridCol w="1091085">
                  <a:extLst>
                    <a:ext uri="{9D8B030D-6E8A-4147-A177-3AD203B41FA5}">
                      <a16:colId xmlns:a16="http://schemas.microsoft.com/office/drawing/2014/main" val="79097238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1703431333"/>
                    </a:ext>
                  </a:extLst>
                </a:gridCol>
                <a:gridCol w="1091085">
                  <a:extLst>
                    <a:ext uri="{9D8B030D-6E8A-4147-A177-3AD203B41FA5}">
                      <a16:colId xmlns:a16="http://schemas.microsoft.com/office/drawing/2014/main" val="3693087484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31647992"/>
                    </a:ext>
                  </a:extLst>
                </a:gridCol>
                <a:gridCol w="1091085">
                  <a:extLst>
                    <a:ext uri="{9D8B030D-6E8A-4147-A177-3AD203B41FA5}">
                      <a16:colId xmlns:a16="http://schemas.microsoft.com/office/drawing/2014/main" val="401761266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3652726807"/>
                    </a:ext>
                  </a:extLst>
                </a:gridCol>
                <a:gridCol w="1091085">
                  <a:extLst>
                    <a:ext uri="{9D8B030D-6E8A-4147-A177-3AD203B41FA5}">
                      <a16:colId xmlns:a16="http://schemas.microsoft.com/office/drawing/2014/main" val="1790402787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3735371297"/>
                    </a:ext>
                  </a:extLst>
                </a:gridCol>
              </a:tblGrid>
              <a:tr h="1217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No.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8691"/>
                  </a:ext>
                </a:extLst>
              </a:tr>
              <a:tr h="1217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travelled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522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C31F5-E71F-7B2B-C96C-60081108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DED83F-9098-3AF9-12CD-4408CF1FFC3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0E7D59-FF4A-059E-6A1E-A869DB76487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521F51A-08AB-9A03-9999-F22E40F9E2C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605FD46-826E-DB45-6371-6527FB5A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EF9C8DC-CA74-9C1A-57A4-14677112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DEDB528-3531-B389-EFD0-A950E113CE0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8CBABB3-194B-DA90-0928-2EFC91FBEBD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3536022-2EF6-48B8-03DF-0E21AE897F8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1C35B-9A99-5E55-1FC9-EFE10AD7F2C0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9B897-E911-F4B0-F7C0-BD0DAFC15468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CBDEB-55F6-F72A-79AB-28E93FEC64E4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C39C17A8-514C-E409-0B23-FEBD1D7F8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2" name="Picture 21" descr="A cartoon of a person holding a paint brush and palette&#10;&#10;AI-generated content may be incorrect.">
            <a:extLst>
              <a:ext uri="{FF2B5EF4-FFF2-40B4-BE49-F238E27FC236}">
                <a16:creationId xmlns:a16="http://schemas.microsoft.com/office/drawing/2014/main" id="{56B7CE0F-9FA5-C66E-154D-DBD0E0785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995624"/>
            <a:ext cx="2027678" cy="1155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CFBD0-F8DF-9566-471A-FAC11C7D5A0C}"/>
              </a:ext>
            </a:extLst>
          </p:cNvPr>
          <p:cNvSpPr txBox="1"/>
          <p:nvPr/>
        </p:nvSpPr>
        <p:spPr>
          <a:xfrm>
            <a:off x="2236080" y="2872537"/>
            <a:ext cx="150114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Show that the distance travelled each second is in the form of an arithmetic sequence and find the sequence rule.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7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4E60-81E5-ACA1-BECE-D9EBAD4B6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237A3D-A85B-B6E3-44CF-F6185DA44AC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526DCA-7D67-263E-593A-809FE0EC570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C12CAAE-A7DA-65B4-80EE-D0318332904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067FBD7-93FD-E4DD-F841-3571D95A6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244804E2-C5FD-F021-B07A-FBFD60EE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B7A2EDC-2094-207E-A161-2AD80EB42BD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AA258FC-46EC-59B8-8626-94C7A3B04CF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30E4DF3-2615-819A-333B-60824A23A79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0AEE7-AC61-98B9-35A9-F2FE801826E4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61B17-7FA4-26B5-5775-B44936BE9093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A11B5-0723-93C8-28C1-9FA64A266820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D0767139-7EB1-ADA0-4807-7C5842173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2" name="Picture 21" descr="A cartoon of a person holding a paint brush and palette&#10;&#10;AI-generated content may be incorrect.">
            <a:extLst>
              <a:ext uri="{FF2B5EF4-FFF2-40B4-BE49-F238E27FC236}">
                <a16:creationId xmlns:a16="http://schemas.microsoft.com/office/drawing/2014/main" id="{AAAA4ECF-DD1D-5E0C-3BFE-565C1AA39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995624"/>
            <a:ext cx="2027678" cy="1155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3021B2-CC09-B5E1-B02F-58F07BE563ED}"/>
              </a:ext>
            </a:extLst>
          </p:cNvPr>
          <p:cNvSpPr txBox="1"/>
          <p:nvPr/>
        </p:nvSpPr>
        <p:spPr>
          <a:xfrm>
            <a:off x="2335070" y="2810713"/>
            <a:ext cx="154686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Find the speed of the van when it caused the accident given that police estimate that the accident occurred after 16 seconds.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684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43F32-C20B-531F-44D3-C4BD43F7A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C0E809-52F0-7D94-6B8D-A33997F8795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21A17CC-9F53-4D39-B121-B1D44858525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533B995-A555-1612-FD6D-60E10E0FAAC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79123BC-B22D-BCB5-A448-B99B602E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4175EE4-ACCC-2529-4E10-24A12E692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A8B683B-23F4-76C6-49C5-4A12508B8E1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C96A99B-EAC1-1BC9-E0DA-CB7BFA63650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26D21D5-4616-8569-D4EB-DB5A775D7D1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4E762-8BE1-C8B6-4C19-38A8EFA7E760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45834-EBD8-0326-BC48-91DBD5B62D97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938DF-41FF-FFC1-7270-2DECE013D35E}"/>
              </a:ext>
            </a:extLst>
          </p:cNvPr>
          <p:cNvSpPr txBox="1"/>
          <p:nvPr/>
        </p:nvSpPr>
        <p:spPr>
          <a:xfrm>
            <a:off x="2236080" y="1461075"/>
            <a:ext cx="1156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sign with two people&#10;&#10;AI-generated content may be incorrect.">
            <a:extLst>
              <a:ext uri="{FF2B5EF4-FFF2-40B4-BE49-F238E27FC236}">
                <a16:creationId xmlns:a16="http://schemas.microsoft.com/office/drawing/2014/main" id="{16677085-91F1-79A2-CF57-BEADAAF86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36184"/>
            <a:ext cx="1341878" cy="1727778"/>
          </a:xfrm>
          <a:prstGeom prst="rect">
            <a:avLst/>
          </a:prstGeom>
        </p:spPr>
      </p:pic>
      <p:pic>
        <p:nvPicPr>
          <p:cNvPr id="22" name="Picture 21" descr="A cartoon of a person holding a paint brush and palette&#10;&#10;AI-generated content may be incorrect.">
            <a:extLst>
              <a:ext uri="{FF2B5EF4-FFF2-40B4-BE49-F238E27FC236}">
                <a16:creationId xmlns:a16="http://schemas.microsoft.com/office/drawing/2014/main" id="{156052AD-E37D-666C-F7DC-EB451C38C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995624"/>
            <a:ext cx="2027678" cy="1155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67108C-1B49-C2FC-6C83-ACE1AC3C4522}"/>
              </a:ext>
            </a:extLst>
          </p:cNvPr>
          <p:cNvSpPr txBox="1"/>
          <p:nvPr/>
        </p:nvSpPr>
        <p:spPr>
          <a:xfrm>
            <a:off x="2236080" y="2892275"/>
            <a:ext cx="1544232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</a:t>
            </a:r>
            <a:r>
              <a:rPr lang="en-AU" sz="3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a formula to find the total distance travelled from the top of the hill to the accident site.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93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DD2E-BD2C-6627-BE11-F63318C55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37ED25-43E2-9D11-D066-EA5A828F499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A76F18B-A6ED-330A-FE29-75136811A367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2459B09-758F-17D8-1C4A-A9C4FA206E5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E08E252-47EF-6214-088D-179BDEAA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941DF-F194-0472-1B5F-349020511B3B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6B030C0-27BF-306E-9D7A-DAE7CFBFC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EFC47-3ACC-59E8-9FFE-DA0D9FB0CE2D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26 and 27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934FA1A-8568-45C5-68D5-DB6E04255B3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D62D0DB-070C-A29E-6BBA-1A77DA29331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EEE8831-8610-F601-9A3C-93EF7FCA60B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black and white picture of a person with arms outstretched&#10;&#10;AI-generated content may be incorrect.">
            <a:extLst>
              <a:ext uri="{FF2B5EF4-FFF2-40B4-BE49-F238E27FC236}">
                <a16:creationId xmlns:a16="http://schemas.microsoft.com/office/drawing/2014/main" id="{CEF2FACE-79E8-2802-E00F-67E3E2B74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40" y="142070"/>
            <a:ext cx="1344893" cy="1724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7C6C7-F9E3-954B-A41C-5B3CC5F7EA5C}"/>
              </a:ext>
            </a:extLst>
          </p:cNvPr>
          <p:cNvSpPr txBox="1"/>
          <p:nvPr/>
        </p:nvSpPr>
        <p:spPr>
          <a:xfrm>
            <a:off x="2200618" y="114300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3CF91-9E2B-8F07-E62F-68A8AD930349}"/>
              </a:ext>
            </a:extLst>
          </p:cNvPr>
          <p:cNvSpPr txBox="1"/>
          <p:nvPr/>
        </p:nvSpPr>
        <p:spPr>
          <a:xfrm>
            <a:off x="2236080" y="876300"/>
            <a:ext cx="9253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 of terms (series)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7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D5F01-214A-D976-8E12-840283553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8215F22-F8A5-ADE8-4A67-618CFEB199F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BA6B697-E5DE-F2D9-C556-B178A883D97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3CA5BB-198E-A69B-45E4-5DCB26B0C0D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CBA72BF1-9AB8-C4F2-BCE2-7602AB1B4C7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D854DABB-DD1B-3B1F-1D9B-7E6DC9240D4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6B32373-A0B9-3900-B3FF-C4C134D1F24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7FDD7-A3FC-5A2C-7645-5C76C059B2DA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66EBAB-0F05-75E7-7B6F-0B3502DB2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02003"/>
              </p:ext>
            </p:extLst>
          </p:nvPr>
        </p:nvGraphicFramePr>
        <p:xfrm>
          <a:off x="3124200" y="4453052"/>
          <a:ext cx="15163800" cy="406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47458123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89166647"/>
                    </a:ext>
                  </a:extLst>
                </a:gridCol>
              </a:tblGrid>
              <a:tr h="1017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 $50 every week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50, 100, 150, 200, …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344610"/>
                  </a:ext>
                </a:extLst>
              </a:tr>
              <a:tr h="1017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drops 2°C each hour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18, 16, 14, 12, …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502408"/>
                  </a:ext>
                </a:extLst>
              </a:tr>
              <a:tr h="1017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plant grows 3 cm each day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5, 8, 11, 14, …</a:t>
                      </a:r>
                      <a:endParaRPr lang="en-AU" sz="3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46963"/>
                  </a:ext>
                </a:extLst>
              </a:tr>
              <a:tr h="1017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walk 1000 extra steps each day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3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3000, 4000, 5000, 6000, …</a:t>
                      </a:r>
                      <a:endParaRPr lang="en-AU" sz="3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8915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272FE4-A7C0-B8AC-9533-219410780C41}"/>
              </a:ext>
            </a:extLst>
          </p:cNvPr>
          <p:cNvSpPr txBox="1"/>
          <p:nvPr/>
        </p:nvSpPr>
        <p:spPr>
          <a:xfrm>
            <a:off x="2438400" y="1638300"/>
            <a:ext cx="15163800" cy="24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Arithmetic sequences model situations where something increases or decreases by a fixed amount over time.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sequences can represent real life situations.</a:t>
            </a:r>
            <a:endParaRPr lang="en-A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3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01675-0A5F-4C36-466F-C90F07B1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DE781F-DECB-908B-71CB-B906187FF93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F407B19-4A5C-D61A-D626-752B65941CF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9EC8E2-D6E9-5689-3D60-28A89C89372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BC4C9D0-E49D-32F8-599F-F5844D0A619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63C06FA-1DB7-C599-A42B-34D01382216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C79E1B-7679-3284-D1F7-674C615CE73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A4A47-3EBE-BF7E-F533-ABF3531106B2}"/>
              </a:ext>
            </a:extLst>
          </p:cNvPr>
          <p:cNvSpPr txBox="1"/>
          <p:nvPr/>
        </p:nvSpPr>
        <p:spPr>
          <a:xfrm>
            <a:off x="2286000" y="204986"/>
            <a:ext cx="1479198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ARITHMETIC SEQUENCES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C7C70-F10E-64B9-4AD4-24B0B5A7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3" y="2530876"/>
            <a:ext cx="15403363" cy="5646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5C058F-6839-9137-F35B-C25B67FD90BA}"/>
              </a:ext>
            </a:extLst>
          </p:cNvPr>
          <p:cNvSpPr txBox="1"/>
          <p:nvPr/>
        </p:nvSpPr>
        <p:spPr>
          <a:xfrm>
            <a:off x="2259496" y="1884545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Important terminology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25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3753</Words>
  <Application>Microsoft Macintosh PowerPoint</Application>
  <PresentationFormat>Custom</PresentationFormat>
  <Paragraphs>849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Now</vt:lpstr>
      <vt:lpstr>Arial</vt:lpstr>
      <vt:lpstr>Symbol</vt:lpstr>
      <vt:lpstr>Aptos</vt:lpstr>
      <vt:lpstr>Calibri</vt:lpstr>
      <vt:lpstr>Cambria Math</vt:lpstr>
      <vt:lpstr>Calistoga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page</dc:title>
  <cp:lastModifiedBy>Jessica Bertram</cp:lastModifiedBy>
  <cp:revision>2</cp:revision>
  <dcterms:created xsi:type="dcterms:W3CDTF">2006-08-16T00:00:00Z</dcterms:created>
  <dcterms:modified xsi:type="dcterms:W3CDTF">2026-01-05T22:14:34Z</dcterms:modified>
  <dc:identifier>DAG45X4aSaM</dc:identifier>
</cp:coreProperties>
</file>