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37" r:id="rId3"/>
    <p:sldId id="341" r:id="rId4"/>
    <p:sldId id="342" r:id="rId5"/>
    <p:sldId id="339" r:id="rId6"/>
    <p:sldId id="343" r:id="rId7"/>
    <p:sldId id="344" r:id="rId8"/>
    <p:sldId id="345" r:id="rId9"/>
    <p:sldId id="340"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Lst>
  <p:sldSz cx="18288000" cy="10287000"/>
  <p:notesSz cx="6858000" cy="9144000"/>
  <p:embeddedFontLst>
    <p:embeddedFont>
      <p:font typeface="Calistoga" pitchFamily="2" charset="77"/>
      <p:regular r:id="rId43"/>
    </p:embeddedFont>
    <p:embeddedFont>
      <p:font typeface="Cambria Math" panose="02040503050406030204" pitchFamily="18" charset="0"/>
      <p:regular r:id="rId44"/>
    </p:embeddedFont>
    <p:embeddedFont>
      <p:font typeface="Now" pitchFamily="2" charset="77"/>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60A6A-AB0A-F34B-8290-4A93B8CDBACE}" v="143" dt="2026-01-06T03:37:54.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493" autoAdjust="0"/>
  </p:normalViewPr>
  <p:slideViewPr>
    <p:cSldViewPr>
      <p:cViewPr varScale="1">
        <p:scale>
          <a:sx n="64" d="100"/>
          <a:sy n="64" d="100"/>
        </p:scale>
        <p:origin x="17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6-01-06T03:38:17.358" v="18030" actId="20577"/>
      <pc:docMkLst>
        <pc:docMk/>
      </pc:docMkLst>
      <pc:sldChg chg="addSp delSp modSp mod ord">
        <pc:chgData name="Jessica Bertram" userId="ae65e3095411f4f6" providerId="LiveId" clId="{B5FB1D19-3686-5864-8406-9C86D14C8DC2}" dt="2025-12-19T09:39:02.453" v="14126" actId="20578"/>
        <pc:sldMkLst>
          <pc:docMk/>
          <pc:sldMk cId="0" sldId="256"/>
        </pc:sldMkLst>
        <pc:spChg chg="add mod">
          <ac:chgData name="Jessica Bertram" userId="ae65e3095411f4f6" providerId="LiveId" clId="{B5FB1D19-3686-5864-8406-9C86D14C8DC2}" dt="2025-12-19T09:36:39.587" v="14052" actId="20577"/>
          <ac:spMkLst>
            <pc:docMk/>
            <pc:sldMk cId="0" sldId="256"/>
            <ac:spMk id="9" creationId="{70FA818A-C2A8-5A90-0738-50743ED1561B}"/>
          </ac:spMkLst>
        </pc:spChg>
      </pc:sldChg>
      <pc:sldChg chg="addSp delSp modSp add mod">
        <pc:chgData name="Jessica Bertram" userId="ae65e3095411f4f6" providerId="LiveId" clId="{B5FB1D19-3686-5864-8406-9C86D14C8DC2}" dt="2025-12-27T05:28:35.617" v="16938" actId="1076"/>
        <pc:sldMkLst>
          <pc:docMk/>
          <pc:sldMk cId="174241845" sldId="337"/>
        </pc:sldMkLst>
        <pc:spChg chg="mod">
          <ac:chgData name="Jessica Bertram" userId="ae65e3095411f4f6" providerId="LiveId" clId="{B5FB1D19-3686-5864-8406-9C86D14C8DC2}" dt="2025-12-27T05:26:53.916" v="16915" actId="20577"/>
          <ac:spMkLst>
            <pc:docMk/>
            <pc:sldMk cId="174241845" sldId="337"/>
            <ac:spMk id="14" creationId="{DCBE9612-9F75-88E5-E906-B2DE1FC217BF}"/>
          </ac:spMkLst>
        </pc:spChg>
        <pc:picChg chg="add mod">
          <ac:chgData name="Jessica Bertram" userId="ae65e3095411f4f6" providerId="LiveId" clId="{B5FB1D19-3686-5864-8406-9C86D14C8DC2}" dt="2025-12-27T05:28:33.546" v="16937" actId="14100"/>
          <ac:picMkLst>
            <pc:docMk/>
            <pc:sldMk cId="174241845" sldId="337"/>
            <ac:picMk id="15" creationId="{CF9404FE-BB00-7D9F-6105-BA2DC46FCBE2}"/>
          </ac:picMkLst>
        </pc:picChg>
        <pc:picChg chg="add mod">
          <ac:chgData name="Jessica Bertram" userId="ae65e3095411f4f6" providerId="LiveId" clId="{B5FB1D19-3686-5864-8406-9C86D14C8DC2}" dt="2025-12-27T05:28:35.617" v="16938" actId="1076"/>
          <ac:picMkLst>
            <pc:docMk/>
            <pc:sldMk cId="174241845" sldId="337"/>
            <ac:picMk id="19" creationId="{FF8AD805-2EDC-B8FD-C8BD-4663FABFA2B5}"/>
          </ac:picMkLst>
        </pc:picChg>
      </pc:sldChg>
      <pc:sldChg chg="addSp delSp modSp add mod">
        <pc:chgData name="Jessica Bertram" userId="ae65e3095411f4f6" providerId="LiveId" clId="{B5FB1D19-3686-5864-8406-9C86D14C8DC2}" dt="2025-12-27T05:35:28.869" v="17027" actId="1076"/>
        <pc:sldMkLst>
          <pc:docMk/>
          <pc:sldMk cId="2823713063" sldId="339"/>
        </pc:sldMkLst>
        <pc:spChg chg="add mod">
          <ac:chgData name="Jessica Bertram" userId="ae65e3095411f4f6" providerId="LiveId" clId="{B5FB1D19-3686-5864-8406-9C86D14C8DC2}" dt="2025-12-27T05:34:34.721" v="17009"/>
          <ac:spMkLst>
            <pc:docMk/>
            <pc:sldMk cId="2823713063" sldId="339"/>
            <ac:spMk id="7" creationId="{B8D3C31A-00B3-60F5-5A0E-4AA25720821A}"/>
          </ac:spMkLst>
        </pc:spChg>
        <pc:spChg chg="add mod">
          <ac:chgData name="Jessica Bertram" userId="ae65e3095411f4f6" providerId="LiveId" clId="{B5FB1D19-3686-5864-8406-9C86D14C8DC2}" dt="2025-12-27T05:35:08.165" v="17018"/>
          <ac:spMkLst>
            <pc:docMk/>
            <pc:sldMk cId="2823713063" sldId="339"/>
            <ac:spMk id="13" creationId="{0DBB5A56-D10A-253F-5A45-E0A7794963A7}"/>
          </ac:spMkLst>
        </pc:spChg>
        <pc:spChg chg="mod">
          <ac:chgData name="Jessica Bertram" userId="ae65e3095411f4f6" providerId="LiveId" clId="{B5FB1D19-3686-5864-8406-9C86D14C8DC2}" dt="2025-12-27T05:34:50.959" v="17014" actId="20577"/>
          <ac:spMkLst>
            <pc:docMk/>
            <pc:sldMk cId="2823713063" sldId="339"/>
            <ac:spMk id="14" creationId="{A3F8A827-E3BC-36DC-EDAB-EB37D83488F0}"/>
          </ac:spMkLst>
        </pc:spChg>
        <pc:picChg chg="add mod">
          <ac:chgData name="Jessica Bertram" userId="ae65e3095411f4f6" providerId="LiveId" clId="{B5FB1D19-3686-5864-8406-9C86D14C8DC2}" dt="2025-12-27T05:35:23.635" v="17025" actId="1076"/>
          <ac:picMkLst>
            <pc:docMk/>
            <pc:sldMk cId="2823713063" sldId="339"/>
            <ac:picMk id="9" creationId="{58FEC526-78AA-983B-7971-F23E312D435D}"/>
          </ac:picMkLst>
        </pc:picChg>
        <pc:picChg chg="add mod">
          <ac:chgData name="Jessica Bertram" userId="ae65e3095411f4f6" providerId="LiveId" clId="{B5FB1D19-3686-5864-8406-9C86D14C8DC2}" dt="2025-12-27T05:35:28.869" v="17027" actId="1076"/>
          <ac:picMkLst>
            <pc:docMk/>
            <pc:sldMk cId="2823713063" sldId="339"/>
            <ac:picMk id="15" creationId="{32336613-0C73-F35B-599A-701DF6DE22BE}"/>
          </ac:picMkLst>
        </pc:picChg>
      </pc:sldChg>
      <pc:sldChg chg="addSp delSp modSp add mod">
        <pc:chgData name="Jessica Bertram" userId="ae65e3095411f4f6" providerId="LiveId" clId="{B5FB1D19-3686-5864-8406-9C86D14C8DC2}" dt="2025-12-27T05:38:01.775" v="17096" actId="20577"/>
        <pc:sldMkLst>
          <pc:docMk/>
          <pc:sldMk cId="1792635847" sldId="340"/>
        </pc:sldMkLst>
        <pc:spChg chg="add mod">
          <ac:chgData name="Jessica Bertram" userId="ae65e3095411f4f6" providerId="LiveId" clId="{B5FB1D19-3686-5864-8406-9C86D14C8DC2}" dt="2025-12-27T05:34:40.714" v="17011"/>
          <ac:spMkLst>
            <pc:docMk/>
            <pc:sldMk cId="1792635847" sldId="340"/>
            <ac:spMk id="6" creationId="{C4AA730C-D389-6F1A-5FAD-A57E8EF19EF0}"/>
          </ac:spMkLst>
        </pc:spChg>
        <pc:spChg chg="mod">
          <ac:chgData name="Jessica Bertram" userId="ae65e3095411f4f6" providerId="LiveId" clId="{B5FB1D19-3686-5864-8406-9C86D14C8DC2}" dt="2025-12-27T05:38:01.775" v="17096" actId="20577"/>
          <ac:spMkLst>
            <pc:docMk/>
            <pc:sldMk cId="1792635847" sldId="340"/>
            <ac:spMk id="11" creationId="{5396A6FA-185A-0825-4DA0-A8FC0F0643FC}"/>
          </ac:spMkLst>
        </pc:spChg>
        <pc:spChg chg="mod">
          <ac:chgData name="Jessica Bertram" userId="ae65e3095411f4f6" providerId="LiveId" clId="{B5FB1D19-3686-5864-8406-9C86D14C8DC2}" dt="2025-12-27T05:37:52.044" v="17085" actId="20577"/>
          <ac:spMkLst>
            <pc:docMk/>
            <pc:sldMk cId="1792635847" sldId="340"/>
            <ac:spMk id="14" creationId="{BB4DDA3F-487D-5EA8-95D5-EFB4F642C2FB}"/>
          </ac:spMkLst>
        </pc:spChg>
      </pc:sldChg>
      <pc:sldChg chg="addSp delSp modSp add mod">
        <pc:chgData name="Jessica Bertram" userId="ae65e3095411f4f6" providerId="LiveId" clId="{B5FB1D19-3686-5864-8406-9C86D14C8DC2}" dt="2025-12-27T05:34:22.964" v="17005" actId="20577"/>
        <pc:sldMkLst>
          <pc:docMk/>
          <pc:sldMk cId="1498578850" sldId="341"/>
        </pc:sldMkLst>
        <pc:spChg chg="mod">
          <ac:chgData name="Jessica Bertram" userId="ae65e3095411f4f6" providerId="LiveId" clId="{B5FB1D19-3686-5864-8406-9C86D14C8DC2}" dt="2025-12-27T05:34:22.964" v="17005" actId="20577"/>
          <ac:spMkLst>
            <pc:docMk/>
            <pc:sldMk cId="1498578850" sldId="341"/>
            <ac:spMk id="6" creationId="{DEF4CA1F-B394-F5ED-528C-2B94FD499BBA}"/>
          </ac:spMkLst>
        </pc:spChg>
        <pc:spChg chg="add mod">
          <ac:chgData name="Jessica Bertram" userId="ae65e3095411f4f6" providerId="LiveId" clId="{B5FB1D19-3686-5864-8406-9C86D14C8DC2}" dt="2025-12-27T05:32:27.750" v="16950" actId="1038"/>
          <ac:spMkLst>
            <pc:docMk/>
            <pc:sldMk cId="1498578850" sldId="341"/>
            <ac:spMk id="11" creationId="{1A98B9EB-B565-F1A8-BB5D-2909BFDBEDFF}"/>
          </ac:spMkLst>
        </pc:spChg>
        <pc:spChg chg="mod">
          <ac:chgData name="Jessica Bertram" userId="ae65e3095411f4f6" providerId="LiveId" clId="{B5FB1D19-3686-5864-8406-9C86D14C8DC2}" dt="2025-12-27T05:31:51.843" v="16939" actId="20577"/>
          <ac:spMkLst>
            <pc:docMk/>
            <pc:sldMk cId="1498578850" sldId="341"/>
            <ac:spMk id="12" creationId="{D74F9D7D-F396-BC56-CF6C-497F716F87F8}"/>
          </ac:spMkLst>
        </pc:spChg>
        <pc:spChg chg="mod">
          <ac:chgData name="Jessica Bertram" userId="ae65e3095411f4f6" providerId="LiveId" clId="{B5FB1D19-3686-5864-8406-9C86D14C8DC2}" dt="2025-12-27T05:31:56.661" v="16941" actId="20577"/>
          <ac:spMkLst>
            <pc:docMk/>
            <pc:sldMk cId="1498578850" sldId="341"/>
            <ac:spMk id="14" creationId="{4E42E21F-F671-05AA-6DE0-7A6451E165EC}"/>
          </ac:spMkLst>
        </pc:spChg>
        <pc:spChg chg="add mod">
          <ac:chgData name="Jessica Bertram" userId="ae65e3095411f4f6" providerId="LiveId" clId="{B5FB1D19-3686-5864-8406-9C86D14C8DC2}" dt="2025-12-27T05:33:18.568" v="16971" actId="1076"/>
          <ac:spMkLst>
            <pc:docMk/>
            <pc:sldMk cId="1498578850" sldId="341"/>
            <ac:spMk id="20" creationId="{D2E20BA1-9742-0867-D0B1-FFEC2D4AC443}"/>
          </ac:spMkLst>
        </pc:spChg>
        <pc:picChg chg="add mod">
          <ac:chgData name="Jessica Bertram" userId="ae65e3095411f4f6" providerId="LiveId" clId="{B5FB1D19-3686-5864-8406-9C86D14C8DC2}" dt="2025-12-27T05:33:16.219" v="16970" actId="1076"/>
          <ac:picMkLst>
            <pc:docMk/>
            <pc:sldMk cId="1498578850" sldId="341"/>
            <ac:picMk id="15" creationId="{913BBFAC-DBF8-8830-D123-D4D4577CD088}"/>
          </ac:picMkLst>
        </pc:picChg>
      </pc:sldChg>
      <pc:sldChg chg="addSp delSp modSp add mod">
        <pc:chgData name="Jessica Bertram" userId="ae65e3095411f4f6" providerId="LiveId" clId="{B5FB1D19-3686-5864-8406-9C86D14C8DC2}" dt="2025-12-27T05:34:30.032" v="17007"/>
        <pc:sldMkLst>
          <pc:docMk/>
          <pc:sldMk cId="4236929627" sldId="342"/>
        </pc:sldMkLst>
        <pc:spChg chg="add mod">
          <ac:chgData name="Jessica Bertram" userId="ae65e3095411f4f6" providerId="LiveId" clId="{B5FB1D19-3686-5864-8406-9C86D14C8DC2}" dt="2025-12-27T05:33:56.134" v="16986" actId="1076"/>
          <ac:spMkLst>
            <pc:docMk/>
            <pc:sldMk cId="4236929627" sldId="342"/>
            <ac:spMk id="9" creationId="{23070B81-F2C6-31DB-97B4-677F3D5E4566}"/>
          </ac:spMkLst>
        </pc:spChg>
        <pc:spChg chg="add mod">
          <ac:chgData name="Jessica Bertram" userId="ae65e3095411f4f6" providerId="LiveId" clId="{B5FB1D19-3686-5864-8406-9C86D14C8DC2}" dt="2025-12-27T05:34:30.032" v="17007"/>
          <ac:spMkLst>
            <pc:docMk/>
            <pc:sldMk cId="4236929627" sldId="342"/>
            <ac:spMk id="18" creationId="{03883F02-60D5-D1E6-F0CC-FED51987E57D}"/>
          </ac:spMkLst>
        </pc:spChg>
        <pc:picChg chg="add mod">
          <ac:chgData name="Jessica Bertram" userId="ae65e3095411f4f6" providerId="LiveId" clId="{B5FB1D19-3686-5864-8406-9C86D14C8DC2}" dt="2025-12-27T05:33:58.668" v="16987" actId="1076"/>
          <ac:picMkLst>
            <pc:docMk/>
            <pc:sldMk cId="4236929627" sldId="342"/>
            <ac:picMk id="5" creationId="{FDD9EE07-A5AE-8007-8396-B83F160D8AD6}"/>
          </ac:picMkLst>
        </pc:picChg>
      </pc:sldChg>
      <pc:sldChg chg="addSp delSp modSp add mod">
        <pc:chgData name="Jessica Bertram" userId="ae65e3095411f4f6" providerId="LiveId" clId="{B5FB1D19-3686-5864-8406-9C86D14C8DC2}" dt="2025-12-27T05:36:10.652" v="17052" actId="1076"/>
        <pc:sldMkLst>
          <pc:docMk/>
          <pc:sldMk cId="1741880189" sldId="343"/>
        </pc:sldMkLst>
        <pc:spChg chg="add mod">
          <ac:chgData name="Jessica Bertram" userId="ae65e3095411f4f6" providerId="LiveId" clId="{B5FB1D19-3686-5864-8406-9C86D14C8DC2}" dt="2025-12-27T05:36:10.652" v="17052" actId="1076"/>
          <ac:spMkLst>
            <pc:docMk/>
            <pc:sldMk cId="1741880189" sldId="343"/>
            <ac:spMk id="8" creationId="{5A056030-972F-ADE4-3F74-4FB3B1D061D6}"/>
          </ac:spMkLst>
        </pc:spChg>
      </pc:sldChg>
      <pc:sldChg chg="addSp delSp modSp add mod">
        <pc:chgData name="Jessica Bertram" userId="ae65e3095411f4f6" providerId="LiveId" clId="{B5FB1D19-3686-5864-8406-9C86D14C8DC2}" dt="2025-12-27T05:36:44.006" v="17067" actId="1038"/>
        <pc:sldMkLst>
          <pc:docMk/>
          <pc:sldMk cId="1308366740" sldId="344"/>
        </pc:sldMkLst>
        <pc:spChg chg="add mod">
          <ac:chgData name="Jessica Bertram" userId="ae65e3095411f4f6" providerId="LiveId" clId="{B5FB1D19-3686-5864-8406-9C86D14C8DC2}" dt="2025-12-27T05:36:44.006" v="17067" actId="1038"/>
          <ac:spMkLst>
            <pc:docMk/>
            <pc:sldMk cId="1308366740" sldId="344"/>
            <ac:spMk id="9" creationId="{72DC6EF5-A9C6-B8DD-7A11-8FE691579A96}"/>
          </ac:spMkLst>
        </pc:spChg>
      </pc:sldChg>
      <pc:sldChg chg="addSp delSp modSp add mod">
        <pc:chgData name="Jessica Bertram" userId="ae65e3095411f4f6" providerId="LiveId" clId="{B5FB1D19-3686-5864-8406-9C86D14C8DC2}" dt="2025-12-27T05:37:42.319" v="17081" actId="14100"/>
        <pc:sldMkLst>
          <pc:docMk/>
          <pc:sldMk cId="3165010393" sldId="345"/>
        </pc:sldMkLst>
        <pc:spChg chg="add mod">
          <ac:chgData name="Jessica Bertram" userId="ae65e3095411f4f6" providerId="LiveId" clId="{B5FB1D19-3686-5864-8406-9C86D14C8DC2}" dt="2025-12-27T05:37:31.485" v="17077" actId="1076"/>
          <ac:spMkLst>
            <pc:docMk/>
            <pc:sldMk cId="3165010393" sldId="345"/>
            <ac:spMk id="8" creationId="{D7805E2E-B5C6-D9B2-B05E-FAC67C105947}"/>
          </ac:spMkLst>
        </pc:spChg>
        <pc:spChg chg="mod">
          <ac:chgData name="Jessica Bertram" userId="ae65e3095411f4f6" providerId="LiveId" clId="{B5FB1D19-3686-5864-8406-9C86D14C8DC2}" dt="2025-12-27T05:37:09.525" v="17071" actId="20577"/>
          <ac:spMkLst>
            <pc:docMk/>
            <pc:sldMk cId="3165010393" sldId="345"/>
            <ac:spMk id="14" creationId="{3D677233-2746-DBD9-EF1B-E739942D5B72}"/>
          </ac:spMkLst>
        </pc:spChg>
        <pc:picChg chg="add mod">
          <ac:chgData name="Jessica Bertram" userId="ae65e3095411f4f6" providerId="LiveId" clId="{B5FB1D19-3686-5864-8406-9C86D14C8DC2}" dt="2025-12-27T05:37:42.319" v="17081" actId="14100"/>
          <ac:picMkLst>
            <pc:docMk/>
            <pc:sldMk cId="3165010393" sldId="345"/>
            <ac:picMk id="12" creationId="{5A6737FE-03CF-7C35-C046-B632CFEE2221}"/>
          </ac:picMkLst>
        </pc:picChg>
      </pc:sldChg>
      <pc:sldChg chg="addSp delSp modSp add mod">
        <pc:chgData name="Jessica Bertram" userId="ae65e3095411f4f6" providerId="LiveId" clId="{B5FB1D19-3686-5864-8406-9C86D14C8DC2}" dt="2025-12-27T05:40:59.379" v="17136" actId="1035"/>
        <pc:sldMkLst>
          <pc:docMk/>
          <pc:sldMk cId="3680916767" sldId="346"/>
        </pc:sldMkLst>
        <pc:spChg chg="add mod">
          <ac:chgData name="Jessica Bertram" userId="ae65e3095411f4f6" providerId="LiveId" clId="{B5FB1D19-3686-5864-8406-9C86D14C8DC2}" dt="2025-12-27T05:38:57.374" v="17123"/>
          <ac:spMkLst>
            <pc:docMk/>
            <pc:sldMk cId="3680916767" sldId="346"/>
            <ac:spMk id="5" creationId="{3B65BD8F-4579-DE70-E60B-FFB38688D0D7}"/>
          </ac:spMkLst>
        </pc:spChg>
        <pc:spChg chg="mod">
          <ac:chgData name="Jessica Bertram" userId="ae65e3095411f4f6" providerId="LiveId" clId="{B5FB1D19-3686-5864-8406-9C86D14C8DC2}" dt="2025-12-27T05:38:27.590" v="17117" actId="20577"/>
          <ac:spMkLst>
            <pc:docMk/>
            <pc:sldMk cId="3680916767" sldId="346"/>
            <ac:spMk id="6" creationId="{C2D8379C-7875-CEE8-3222-1DC306788874}"/>
          </ac:spMkLst>
        </pc:spChg>
        <pc:spChg chg="add mod">
          <ac:chgData name="Jessica Bertram" userId="ae65e3095411f4f6" providerId="LiveId" clId="{B5FB1D19-3686-5864-8406-9C86D14C8DC2}" dt="2025-12-27T05:40:59.379" v="17136" actId="1035"/>
          <ac:spMkLst>
            <pc:docMk/>
            <pc:sldMk cId="3680916767" sldId="346"/>
            <ac:spMk id="12" creationId="{21D38CF4-7890-1DA8-6CCB-FA8EBCB84549}"/>
          </ac:spMkLst>
        </pc:spChg>
        <pc:spChg chg="mod">
          <ac:chgData name="Jessica Bertram" userId="ae65e3095411f4f6" providerId="LiveId" clId="{B5FB1D19-3686-5864-8406-9C86D14C8DC2}" dt="2025-12-27T05:38:32.775" v="17119" actId="20577"/>
          <ac:spMkLst>
            <pc:docMk/>
            <pc:sldMk cId="3680916767" sldId="346"/>
            <ac:spMk id="14" creationId="{E5C337AB-E732-8ADD-1509-03DF616E3519}"/>
          </ac:spMkLst>
        </pc:spChg>
        <pc:picChg chg="add mod">
          <ac:chgData name="Jessica Bertram" userId="ae65e3095411f4f6" providerId="LiveId" clId="{B5FB1D19-3686-5864-8406-9C86D14C8DC2}" dt="2025-12-27T05:39:03.143" v="17124"/>
          <ac:picMkLst>
            <pc:docMk/>
            <pc:sldMk cId="3680916767" sldId="346"/>
            <ac:picMk id="7" creationId="{ED8D947B-39F6-EE6D-8273-61ABB2F4929B}"/>
          </ac:picMkLst>
        </pc:picChg>
        <pc:picChg chg="add mod">
          <ac:chgData name="Jessica Bertram" userId="ae65e3095411f4f6" providerId="LiveId" clId="{B5FB1D19-3686-5864-8406-9C86D14C8DC2}" dt="2025-12-27T05:39:41.653" v="17134" actId="1076"/>
          <ac:picMkLst>
            <pc:docMk/>
            <pc:sldMk cId="3680916767" sldId="346"/>
            <ac:picMk id="18" creationId="{5C1DAF03-37A6-828B-4310-9641094E0B7D}"/>
          </ac:picMkLst>
        </pc:picChg>
      </pc:sldChg>
      <pc:sldChg chg="addSp delSp modSp add mod">
        <pc:chgData name="Jessica Bertram" userId="ae65e3095411f4f6" providerId="LiveId" clId="{B5FB1D19-3686-5864-8406-9C86D14C8DC2}" dt="2025-12-27T05:43:02.154" v="17148" actId="1076"/>
        <pc:sldMkLst>
          <pc:docMk/>
          <pc:sldMk cId="290552766" sldId="347"/>
        </pc:sldMkLst>
        <pc:picChg chg="add mod">
          <ac:chgData name="Jessica Bertram" userId="ae65e3095411f4f6" providerId="LiveId" clId="{B5FB1D19-3686-5864-8406-9C86D14C8DC2}" dt="2025-12-27T05:43:02.154" v="17148" actId="1076"/>
          <ac:picMkLst>
            <pc:docMk/>
            <pc:sldMk cId="290552766" sldId="347"/>
            <ac:picMk id="11" creationId="{B55FCDB7-C48C-7F3F-3CD7-5C4F08DAD929}"/>
          </ac:picMkLst>
        </pc:picChg>
      </pc:sldChg>
      <pc:sldChg chg="addSp delSp modSp add mod">
        <pc:chgData name="Jessica Bertram" userId="ae65e3095411f4f6" providerId="LiveId" clId="{B5FB1D19-3686-5864-8406-9C86D14C8DC2}" dt="2025-12-27T05:47:22.948" v="17257" actId="1035"/>
        <pc:sldMkLst>
          <pc:docMk/>
          <pc:sldMk cId="779152427" sldId="348"/>
        </pc:sldMkLst>
        <pc:spChg chg="add mod">
          <ac:chgData name="Jessica Bertram" userId="ae65e3095411f4f6" providerId="LiveId" clId="{B5FB1D19-3686-5864-8406-9C86D14C8DC2}" dt="2025-12-27T05:43:50.972" v="17196" actId="1038"/>
          <ac:spMkLst>
            <pc:docMk/>
            <pc:sldMk cId="779152427" sldId="348"/>
            <ac:spMk id="5" creationId="{90BEE59E-1752-96AE-0F7A-9F61F1C1A580}"/>
          </ac:spMkLst>
        </pc:spChg>
        <pc:spChg chg="add mod">
          <ac:chgData name="Jessica Bertram" userId="ae65e3095411f4f6" providerId="LiveId" clId="{B5FB1D19-3686-5864-8406-9C86D14C8DC2}" dt="2025-12-27T05:45:50.693" v="17229" actId="20577"/>
          <ac:spMkLst>
            <pc:docMk/>
            <pc:sldMk cId="779152427" sldId="348"/>
            <ac:spMk id="7" creationId="{41AABC50-62F2-841D-B63E-0777D6E189FE}"/>
          </ac:spMkLst>
        </pc:spChg>
        <pc:spChg chg="add mod">
          <ac:chgData name="Jessica Bertram" userId="ae65e3095411f4f6" providerId="LiveId" clId="{B5FB1D19-3686-5864-8406-9C86D14C8DC2}" dt="2025-12-27T05:46:26.338" v="17244" actId="20577"/>
          <ac:spMkLst>
            <pc:docMk/>
            <pc:sldMk cId="779152427" sldId="348"/>
            <ac:spMk id="13" creationId="{0C8E0163-B193-5B49-1A3C-99FA551F511B}"/>
          </ac:spMkLst>
        </pc:spChg>
        <pc:spChg chg="mod">
          <ac:chgData name="Jessica Bertram" userId="ae65e3095411f4f6" providerId="LiveId" clId="{B5FB1D19-3686-5864-8406-9C86D14C8DC2}" dt="2025-12-27T05:43:16.476" v="17155" actId="20577"/>
          <ac:spMkLst>
            <pc:docMk/>
            <pc:sldMk cId="779152427" sldId="348"/>
            <ac:spMk id="14" creationId="{FD6999B7-D477-E73C-128A-AAED4A56A9A8}"/>
          </ac:spMkLst>
        </pc:spChg>
        <pc:graphicFrameChg chg="add mod modGraphic">
          <ac:chgData name="Jessica Bertram" userId="ae65e3095411f4f6" providerId="LiveId" clId="{B5FB1D19-3686-5864-8406-9C86D14C8DC2}" dt="2025-12-27T05:46:47.431" v="17248" actId="1076"/>
          <ac:graphicFrameMkLst>
            <pc:docMk/>
            <pc:sldMk cId="779152427" sldId="348"/>
            <ac:graphicFrameMk id="18" creationId="{1FE4FEED-71C7-EDA6-B0FA-B104B52B6ECF}"/>
          </ac:graphicFrameMkLst>
        </pc:graphicFrameChg>
        <pc:picChg chg="add mod">
          <ac:chgData name="Jessica Bertram" userId="ae65e3095411f4f6" providerId="LiveId" clId="{B5FB1D19-3686-5864-8406-9C86D14C8DC2}" dt="2025-12-27T05:44:22.192" v="17204"/>
          <ac:picMkLst>
            <pc:docMk/>
            <pc:sldMk cId="779152427" sldId="348"/>
            <ac:picMk id="9" creationId="{7075A8F7-4655-0F45-2F30-9DA32ACB3174}"/>
          </ac:picMkLst>
        </pc:picChg>
        <pc:picChg chg="add mod">
          <ac:chgData name="Jessica Bertram" userId="ae65e3095411f4f6" providerId="LiveId" clId="{B5FB1D19-3686-5864-8406-9C86D14C8DC2}" dt="2025-12-27T05:46:29.548" v="17245" actId="1076"/>
          <ac:picMkLst>
            <pc:docMk/>
            <pc:sldMk cId="779152427" sldId="348"/>
            <ac:picMk id="15" creationId="{A7C16BE5-AD90-D27A-7CBE-671FB70A9514}"/>
          </ac:picMkLst>
        </pc:picChg>
        <pc:picChg chg="add mod">
          <ac:chgData name="Jessica Bertram" userId="ae65e3095411f4f6" providerId="LiveId" clId="{B5FB1D19-3686-5864-8406-9C86D14C8DC2}" dt="2025-12-27T05:47:22.948" v="17257" actId="1035"/>
          <ac:picMkLst>
            <pc:docMk/>
            <pc:sldMk cId="779152427" sldId="348"/>
            <ac:picMk id="20" creationId="{C4D3985B-B8D1-7B37-6CEF-87E3F2648F79}"/>
          </ac:picMkLst>
        </pc:picChg>
      </pc:sldChg>
      <pc:sldChg chg="addSp delSp modSp add mod">
        <pc:chgData name="Jessica Bertram" userId="ae65e3095411f4f6" providerId="LiveId" clId="{B5FB1D19-3686-5864-8406-9C86D14C8DC2}" dt="2025-12-27T05:48:23.520" v="17276" actId="1036"/>
        <pc:sldMkLst>
          <pc:docMk/>
          <pc:sldMk cId="284025383" sldId="349"/>
        </pc:sldMkLst>
        <pc:spChg chg="mod">
          <ac:chgData name="Jessica Bertram" userId="ae65e3095411f4f6" providerId="LiveId" clId="{B5FB1D19-3686-5864-8406-9C86D14C8DC2}" dt="2025-12-27T05:47:48.040" v="17262" actId="20577"/>
          <ac:spMkLst>
            <pc:docMk/>
            <pc:sldMk cId="284025383" sldId="349"/>
            <ac:spMk id="13" creationId="{BE0E121A-6609-DB87-F989-547D2D5952DF}"/>
          </ac:spMkLst>
        </pc:spChg>
        <pc:graphicFrameChg chg="mod modGraphic">
          <ac:chgData name="Jessica Bertram" userId="ae65e3095411f4f6" providerId="LiveId" clId="{B5FB1D19-3686-5864-8406-9C86D14C8DC2}" dt="2025-12-27T05:48:23.520" v="17276" actId="1036"/>
          <ac:graphicFrameMkLst>
            <pc:docMk/>
            <pc:sldMk cId="284025383" sldId="349"/>
            <ac:graphicFrameMk id="18" creationId="{51556D91-A927-232C-0474-E64CE6B361AC}"/>
          </ac:graphicFrameMkLst>
        </pc:graphicFrameChg>
        <pc:picChg chg="add mod">
          <ac:chgData name="Jessica Bertram" userId="ae65e3095411f4f6" providerId="LiveId" clId="{B5FB1D19-3686-5864-8406-9C86D14C8DC2}" dt="2025-12-27T05:47:27.980" v="17258"/>
          <ac:picMkLst>
            <pc:docMk/>
            <pc:sldMk cId="284025383" sldId="349"/>
            <ac:picMk id="11" creationId="{72D1C461-53BA-1B29-2444-496BD3677231}"/>
          </ac:picMkLst>
        </pc:picChg>
        <pc:picChg chg="add mod">
          <ac:chgData name="Jessica Bertram" userId="ae65e3095411f4f6" providerId="LiveId" clId="{B5FB1D19-3686-5864-8406-9C86D14C8DC2}" dt="2025-12-27T05:47:52.051" v="17263"/>
          <ac:picMkLst>
            <pc:docMk/>
            <pc:sldMk cId="284025383" sldId="349"/>
            <ac:picMk id="12" creationId="{5C56EDC2-16C6-A2D1-A10F-FDDC3E6B5E1B}"/>
          </ac:picMkLst>
        </pc:picChg>
      </pc:sldChg>
      <pc:sldChg chg="addSp delSp modSp add mod">
        <pc:chgData name="Jessica Bertram" userId="ae65e3095411f4f6" providerId="LiveId" clId="{B5FB1D19-3686-5864-8406-9C86D14C8DC2}" dt="2025-12-27T05:49:51.063" v="17317" actId="1076"/>
        <pc:sldMkLst>
          <pc:docMk/>
          <pc:sldMk cId="1294436886" sldId="350"/>
        </pc:sldMkLst>
        <pc:spChg chg="mod">
          <ac:chgData name="Jessica Bertram" userId="ae65e3095411f4f6" providerId="LiveId" clId="{B5FB1D19-3686-5864-8406-9C86D14C8DC2}" dt="2025-12-27T05:48:58.564" v="17298" actId="20577"/>
          <ac:spMkLst>
            <pc:docMk/>
            <pc:sldMk cId="1294436886" sldId="350"/>
            <ac:spMk id="7" creationId="{2330E70B-09AD-D3D5-2925-DEE5541EE137}"/>
          </ac:spMkLst>
        </pc:spChg>
        <pc:spChg chg="add mod">
          <ac:chgData name="Jessica Bertram" userId="ae65e3095411f4f6" providerId="LiveId" clId="{B5FB1D19-3686-5864-8406-9C86D14C8DC2}" dt="2025-12-27T05:49:32.647" v="17311" actId="1076"/>
          <ac:spMkLst>
            <pc:docMk/>
            <pc:sldMk cId="1294436886" sldId="350"/>
            <ac:spMk id="20" creationId="{CB5A2ED2-400B-1525-AAB0-82EB5F1B4094}"/>
          </ac:spMkLst>
        </pc:spChg>
        <pc:picChg chg="add mod">
          <ac:chgData name="Jessica Bertram" userId="ae65e3095411f4f6" providerId="LiveId" clId="{B5FB1D19-3686-5864-8406-9C86D14C8DC2}" dt="2025-12-27T05:49:06.590" v="17300"/>
          <ac:picMkLst>
            <pc:docMk/>
            <pc:sldMk cId="1294436886" sldId="350"/>
            <ac:picMk id="15" creationId="{2A3BB04E-36E5-2BF3-D5FE-B1D243BE3CA8}"/>
          </ac:picMkLst>
        </pc:picChg>
        <pc:picChg chg="add mod">
          <ac:chgData name="Jessica Bertram" userId="ae65e3095411f4f6" providerId="LiveId" clId="{B5FB1D19-3686-5864-8406-9C86D14C8DC2}" dt="2025-12-27T05:49:41.680" v="17314" actId="1076"/>
          <ac:picMkLst>
            <pc:docMk/>
            <pc:sldMk cId="1294436886" sldId="350"/>
            <ac:picMk id="21" creationId="{09BFB9DD-A616-DEB4-6322-66823823A18A}"/>
          </ac:picMkLst>
        </pc:picChg>
        <pc:picChg chg="add mod">
          <ac:chgData name="Jessica Bertram" userId="ae65e3095411f4f6" providerId="LiveId" clId="{B5FB1D19-3686-5864-8406-9C86D14C8DC2}" dt="2025-12-27T05:49:51.063" v="17317" actId="1076"/>
          <ac:picMkLst>
            <pc:docMk/>
            <pc:sldMk cId="1294436886" sldId="350"/>
            <ac:picMk id="22" creationId="{C5570822-4A3F-44CE-A9C5-29873A3DB86F}"/>
          </ac:picMkLst>
        </pc:picChg>
      </pc:sldChg>
      <pc:sldChg chg="addSp delSp modSp add mod">
        <pc:chgData name="Jessica Bertram" userId="ae65e3095411f4f6" providerId="LiveId" clId="{B5FB1D19-3686-5864-8406-9C86D14C8DC2}" dt="2025-12-27T05:51:50.230" v="17342" actId="1076"/>
        <pc:sldMkLst>
          <pc:docMk/>
          <pc:sldMk cId="2170948983" sldId="351"/>
        </pc:sldMkLst>
        <pc:spChg chg="add mod">
          <ac:chgData name="Jessica Bertram" userId="ae65e3095411f4f6" providerId="LiveId" clId="{B5FB1D19-3686-5864-8406-9C86D14C8DC2}" dt="2025-12-27T05:51:27.497" v="17332" actId="1076"/>
          <ac:spMkLst>
            <pc:docMk/>
            <pc:sldMk cId="2170948983" sldId="351"/>
            <ac:spMk id="11" creationId="{BD5E96B6-9441-69B0-4672-06E9539A2F1A}"/>
          </ac:spMkLst>
        </pc:spChg>
        <pc:picChg chg="add mod">
          <ac:chgData name="Jessica Bertram" userId="ae65e3095411f4f6" providerId="LiveId" clId="{B5FB1D19-3686-5864-8406-9C86D14C8DC2}" dt="2025-12-27T05:51:48.096" v="17341" actId="14100"/>
          <ac:picMkLst>
            <pc:docMk/>
            <pc:sldMk cId="2170948983" sldId="351"/>
            <ac:picMk id="12" creationId="{9B9ADF01-2E92-D7C9-9D95-89F0172B06C0}"/>
          </ac:picMkLst>
        </pc:picChg>
        <pc:picChg chg="add mod">
          <ac:chgData name="Jessica Bertram" userId="ae65e3095411f4f6" providerId="LiveId" clId="{B5FB1D19-3686-5864-8406-9C86D14C8DC2}" dt="2025-12-27T05:51:50.230" v="17342" actId="1076"/>
          <ac:picMkLst>
            <pc:docMk/>
            <pc:sldMk cId="2170948983" sldId="351"/>
            <ac:picMk id="13" creationId="{BFA0B484-96D7-DF3B-6CF4-9050CF0C5CD0}"/>
          </ac:picMkLst>
        </pc:picChg>
      </pc:sldChg>
      <pc:sldChg chg="addSp delSp modSp add mod">
        <pc:chgData name="Jessica Bertram" userId="ae65e3095411f4f6" providerId="LiveId" clId="{B5FB1D19-3686-5864-8406-9C86D14C8DC2}" dt="2025-12-27T05:52:29.936" v="17350"/>
        <pc:sldMkLst>
          <pc:docMk/>
          <pc:sldMk cId="1900564680" sldId="352"/>
        </pc:sldMkLst>
        <pc:spChg chg="add mod">
          <ac:chgData name="Jessica Bertram" userId="ae65e3095411f4f6" providerId="LiveId" clId="{B5FB1D19-3686-5864-8406-9C86D14C8DC2}" dt="2025-12-27T05:52:25.380" v="17349"/>
          <ac:spMkLst>
            <pc:docMk/>
            <pc:sldMk cId="1900564680" sldId="352"/>
            <ac:spMk id="5" creationId="{177D9DD3-BF7B-E54F-58CB-FFAC1CD2735F}"/>
          </ac:spMkLst>
        </pc:spChg>
        <pc:spChg chg="add mod">
          <ac:chgData name="Jessica Bertram" userId="ae65e3095411f4f6" providerId="LiveId" clId="{B5FB1D19-3686-5864-8406-9C86D14C8DC2}" dt="2025-12-27T05:52:29.936" v="17350"/>
          <ac:spMkLst>
            <pc:docMk/>
            <pc:sldMk cId="1900564680" sldId="352"/>
            <ac:spMk id="7" creationId="{095524F2-108A-ADC1-E13B-23C14482F76C}"/>
          </ac:spMkLst>
        </pc:spChg>
        <pc:spChg chg="mod">
          <ac:chgData name="Jessica Bertram" userId="ae65e3095411f4f6" providerId="LiveId" clId="{B5FB1D19-3686-5864-8406-9C86D14C8DC2}" dt="2025-12-27T05:52:14.512" v="17347" actId="20577"/>
          <ac:spMkLst>
            <pc:docMk/>
            <pc:sldMk cId="1900564680" sldId="352"/>
            <ac:spMk id="11" creationId="{724BC053-2A62-B683-E61B-C2D2EF19D806}"/>
          </ac:spMkLst>
        </pc:spChg>
        <pc:spChg chg="mod">
          <ac:chgData name="Jessica Bertram" userId="ae65e3095411f4f6" providerId="LiveId" clId="{B5FB1D19-3686-5864-8406-9C86D14C8DC2}" dt="2025-12-27T05:52:11.774" v="17345" actId="20577"/>
          <ac:spMkLst>
            <pc:docMk/>
            <pc:sldMk cId="1900564680" sldId="352"/>
            <ac:spMk id="14" creationId="{1CA47221-B9BD-4137-7360-14466082AE9C}"/>
          </ac:spMkLst>
        </pc:spChg>
      </pc:sldChg>
      <pc:sldChg chg="addSp delSp modSp add mod">
        <pc:chgData name="Jessica Bertram" userId="ae65e3095411f4f6" providerId="LiveId" clId="{B5FB1D19-3686-5864-8406-9C86D14C8DC2}" dt="2026-01-05T22:24:35.233" v="17408" actId="207"/>
        <pc:sldMkLst>
          <pc:docMk/>
          <pc:sldMk cId="1459142097" sldId="353"/>
        </pc:sldMkLst>
        <pc:spChg chg="mod">
          <ac:chgData name="Jessica Bertram" userId="ae65e3095411f4f6" providerId="LiveId" clId="{B5FB1D19-3686-5864-8406-9C86D14C8DC2}" dt="2026-01-05T12:29:03.856" v="17360" actId="20577"/>
          <ac:spMkLst>
            <pc:docMk/>
            <pc:sldMk cId="1459142097" sldId="353"/>
            <ac:spMk id="7" creationId="{4DF8ADAF-9DCB-814E-D46C-6F3A3ED15BE7}"/>
          </ac:spMkLst>
        </pc:spChg>
        <pc:spChg chg="add del mod">
          <ac:chgData name="Jessica Bertram" userId="ae65e3095411f4f6" providerId="LiveId" clId="{B5FB1D19-3686-5864-8406-9C86D14C8DC2}" dt="2026-01-05T22:22:54.964" v="17379" actId="478"/>
          <ac:spMkLst>
            <pc:docMk/>
            <pc:sldMk cId="1459142097" sldId="353"/>
            <ac:spMk id="9" creationId="{ED745DFA-42B6-6A41-07CC-319E6489CA57}"/>
          </ac:spMkLst>
        </pc:spChg>
        <pc:spChg chg="del">
          <ac:chgData name="Jessica Bertram" userId="ae65e3095411f4f6" providerId="LiveId" clId="{B5FB1D19-3686-5864-8406-9C86D14C8DC2}" dt="2026-01-05T12:29:19.816" v="17365" actId="478"/>
          <ac:spMkLst>
            <pc:docMk/>
            <pc:sldMk cId="1459142097" sldId="353"/>
            <ac:spMk id="11" creationId="{36708594-3AC6-EFB0-F6F9-A18D992C00F6}"/>
          </ac:spMkLst>
        </pc:spChg>
        <pc:spChg chg="add mod">
          <ac:chgData name="Jessica Bertram" userId="ae65e3095411f4f6" providerId="LiveId" clId="{B5FB1D19-3686-5864-8406-9C86D14C8DC2}" dt="2026-01-05T22:24:35.233" v="17408" actId="207"/>
          <ac:spMkLst>
            <pc:docMk/>
            <pc:sldMk cId="1459142097" sldId="353"/>
            <ac:spMk id="12" creationId="{97D066C7-7FBC-E6FF-A380-ECD6132A2602}"/>
          </ac:spMkLst>
        </pc:spChg>
        <pc:spChg chg="del">
          <ac:chgData name="Jessica Bertram" userId="ae65e3095411f4f6" providerId="LiveId" clId="{B5FB1D19-3686-5864-8406-9C86D14C8DC2}" dt="2026-01-05T12:29:17.787" v="17364" actId="478"/>
          <ac:spMkLst>
            <pc:docMk/>
            <pc:sldMk cId="1459142097" sldId="353"/>
            <ac:spMk id="13" creationId="{B13BC44D-E0CB-0D57-097A-782BEA6EA625}"/>
          </ac:spMkLst>
        </pc:spChg>
        <pc:spChg chg="mod">
          <ac:chgData name="Jessica Bertram" userId="ae65e3095411f4f6" providerId="LiveId" clId="{B5FB1D19-3686-5864-8406-9C86D14C8DC2}" dt="2026-01-05T12:29:09.166" v="17362" actId="20577"/>
          <ac:spMkLst>
            <pc:docMk/>
            <pc:sldMk cId="1459142097" sldId="353"/>
            <ac:spMk id="14" creationId="{20D36FAF-0337-5385-F4AE-8F777182EBBA}"/>
          </ac:spMkLst>
        </pc:spChg>
        <pc:picChg chg="add mod">
          <ac:chgData name="Jessica Bertram" userId="ae65e3095411f4f6" providerId="LiveId" clId="{B5FB1D19-3686-5864-8406-9C86D14C8DC2}" dt="2026-01-05T22:21:39.664" v="17366"/>
          <ac:picMkLst>
            <pc:docMk/>
            <pc:sldMk cId="1459142097" sldId="353"/>
            <ac:picMk id="6" creationId="{62BF916B-17BC-D525-E534-D12F8A0AD346}"/>
          </ac:picMkLst>
        </pc:picChg>
        <pc:picChg chg="del">
          <ac:chgData name="Jessica Bertram" userId="ae65e3095411f4f6" providerId="LiveId" clId="{B5FB1D19-3686-5864-8406-9C86D14C8DC2}" dt="2026-01-05T12:29:15.374" v="17363" actId="478"/>
          <ac:picMkLst>
            <pc:docMk/>
            <pc:sldMk cId="1459142097" sldId="353"/>
            <ac:picMk id="15" creationId="{5FC5648B-C5BC-A957-03F3-EBC2112DBAC1}"/>
          </ac:picMkLst>
        </pc:picChg>
        <pc:picChg chg="add mod">
          <ac:chgData name="Jessica Bertram" userId="ae65e3095411f4f6" providerId="LiveId" clId="{B5FB1D19-3686-5864-8406-9C86D14C8DC2}" dt="2026-01-05T22:23:39.981" v="17394" actId="1037"/>
          <ac:picMkLst>
            <pc:docMk/>
            <pc:sldMk cId="1459142097" sldId="353"/>
            <ac:picMk id="15" creationId="{BE6F03EE-1FA2-9999-49BE-CB64853E6A16}"/>
          </ac:picMkLst>
        </pc:picChg>
      </pc:sldChg>
      <pc:sldChg chg="addSp delSp modSp add mod">
        <pc:chgData name="Jessica Bertram" userId="ae65e3095411f4f6" providerId="LiveId" clId="{B5FB1D19-3686-5864-8406-9C86D14C8DC2}" dt="2026-01-05T22:25:09.090" v="17439" actId="1035"/>
        <pc:sldMkLst>
          <pc:docMk/>
          <pc:sldMk cId="3810219724" sldId="354"/>
        </pc:sldMkLst>
        <pc:spChg chg="del">
          <ac:chgData name="Jessica Bertram" userId="ae65e3095411f4f6" providerId="LiveId" clId="{B5FB1D19-3686-5864-8406-9C86D14C8DC2}" dt="2026-01-05T22:23:57.510" v="17400" actId="478"/>
          <ac:spMkLst>
            <pc:docMk/>
            <pc:sldMk cId="3810219724" sldId="354"/>
            <ac:spMk id="12" creationId="{5DFF5585-1793-B205-3E3B-218F10EE8456}"/>
          </ac:spMkLst>
        </pc:spChg>
        <pc:spChg chg="add mod">
          <ac:chgData name="Jessica Bertram" userId="ae65e3095411f4f6" providerId="LiveId" clId="{B5FB1D19-3686-5864-8406-9C86D14C8DC2}" dt="2026-01-05T22:25:09.090" v="17439" actId="1035"/>
          <ac:spMkLst>
            <pc:docMk/>
            <pc:sldMk cId="3810219724" sldId="354"/>
            <ac:spMk id="18" creationId="{CBD47A96-34E5-844D-CBB8-E192627919A3}"/>
          </ac:spMkLst>
        </pc:spChg>
        <pc:picChg chg="del">
          <ac:chgData name="Jessica Bertram" userId="ae65e3095411f4f6" providerId="LiveId" clId="{B5FB1D19-3686-5864-8406-9C86D14C8DC2}" dt="2026-01-05T22:23:55.359" v="17399" actId="478"/>
          <ac:picMkLst>
            <pc:docMk/>
            <pc:sldMk cId="3810219724" sldId="354"/>
            <ac:picMk id="6" creationId="{8260CB34-AAC0-ACBF-3BCE-D20A786CEE3D}"/>
          </ac:picMkLst>
        </pc:picChg>
        <pc:picChg chg="add mod">
          <ac:chgData name="Jessica Bertram" userId="ae65e3095411f4f6" providerId="LiveId" clId="{B5FB1D19-3686-5864-8406-9C86D14C8DC2}" dt="2026-01-05T22:25:02.829" v="17424" actId="1038"/>
          <ac:picMkLst>
            <pc:docMk/>
            <pc:sldMk cId="3810219724" sldId="354"/>
            <ac:picMk id="11" creationId="{136B438B-2059-5762-38F8-6C5132D30DF4}"/>
          </ac:picMkLst>
        </pc:picChg>
        <pc:picChg chg="del">
          <ac:chgData name="Jessica Bertram" userId="ae65e3095411f4f6" providerId="LiveId" clId="{B5FB1D19-3686-5864-8406-9C86D14C8DC2}" dt="2026-01-05T22:23:54.021" v="17398" actId="478"/>
          <ac:picMkLst>
            <pc:docMk/>
            <pc:sldMk cId="3810219724" sldId="354"/>
            <ac:picMk id="15" creationId="{7E1521A6-C449-E8BE-39A5-12A1C38E4AA5}"/>
          </ac:picMkLst>
        </pc:picChg>
        <pc:picChg chg="add mod">
          <ac:chgData name="Jessica Bertram" userId="ae65e3095411f4f6" providerId="LiveId" clId="{B5FB1D19-3686-5864-8406-9C86D14C8DC2}" dt="2026-01-05T22:24:51.315" v="17414"/>
          <ac:picMkLst>
            <pc:docMk/>
            <pc:sldMk cId="3810219724" sldId="354"/>
            <ac:picMk id="19" creationId="{3F1AA425-5AA0-9D05-0270-8BD9F02AC497}"/>
          </ac:picMkLst>
        </pc:picChg>
      </pc:sldChg>
      <pc:sldChg chg="addSp delSp modSp add mod">
        <pc:chgData name="Jessica Bertram" userId="ae65e3095411f4f6" providerId="LiveId" clId="{B5FB1D19-3686-5864-8406-9C86D14C8DC2}" dt="2026-01-05T22:26:20.342" v="17461" actId="1076"/>
        <pc:sldMkLst>
          <pc:docMk/>
          <pc:sldMk cId="1160092335" sldId="355"/>
        </pc:sldMkLst>
        <pc:spChg chg="add mod">
          <ac:chgData name="Jessica Bertram" userId="ae65e3095411f4f6" providerId="LiveId" clId="{B5FB1D19-3686-5864-8406-9C86D14C8DC2}" dt="2026-01-05T22:26:08.460" v="17456" actId="1076"/>
          <ac:spMkLst>
            <pc:docMk/>
            <pc:sldMk cId="1160092335" sldId="355"/>
            <ac:spMk id="12" creationId="{55B644AE-79E9-E346-AC31-8208F3AFBAF2}"/>
          </ac:spMkLst>
        </pc:spChg>
        <pc:spChg chg="add mod">
          <ac:chgData name="Jessica Bertram" userId="ae65e3095411f4f6" providerId="LiveId" clId="{B5FB1D19-3686-5864-8406-9C86D14C8DC2}" dt="2026-01-05T22:26:03.916" v="17455"/>
          <ac:spMkLst>
            <pc:docMk/>
            <pc:sldMk cId="1160092335" sldId="355"/>
            <ac:spMk id="13" creationId="{1620A54B-96DA-8C03-9F15-5AF727132517}"/>
          </ac:spMkLst>
        </pc:spChg>
        <pc:spChg chg="mod">
          <ac:chgData name="Jessica Bertram" userId="ae65e3095411f4f6" providerId="LiveId" clId="{B5FB1D19-3686-5864-8406-9C86D14C8DC2}" dt="2026-01-05T22:25:32.579" v="17444" actId="20577"/>
          <ac:spMkLst>
            <pc:docMk/>
            <pc:sldMk cId="1160092335" sldId="355"/>
            <ac:spMk id="14" creationId="{58F73CB9-EF6F-35AD-0519-40BCD3D6B955}"/>
          </ac:spMkLst>
        </pc:spChg>
        <pc:spChg chg="del">
          <ac:chgData name="Jessica Bertram" userId="ae65e3095411f4f6" providerId="LiveId" clId="{B5FB1D19-3686-5864-8406-9C86D14C8DC2}" dt="2026-01-05T22:25:30.811" v="17442" actId="478"/>
          <ac:spMkLst>
            <pc:docMk/>
            <pc:sldMk cId="1160092335" sldId="355"/>
            <ac:spMk id="18" creationId="{13D61B7A-93A2-C202-EF51-86F732BF4140}"/>
          </ac:spMkLst>
        </pc:spChg>
        <pc:picChg chg="add mod">
          <ac:chgData name="Jessica Bertram" userId="ae65e3095411f4f6" providerId="LiveId" clId="{B5FB1D19-3686-5864-8406-9C86D14C8DC2}" dt="2026-01-05T22:25:40.381" v="17446"/>
          <ac:picMkLst>
            <pc:docMk/>
            <pc:sldMk cId="1160092335" sldId="355"/>
            <ac:picMk id="6" creationId="{80E4127C-D17B-E42B-066A-5B3201E04B7B}"/>
          </ac:picMkLst>
        </pc:picChg>
        <pc:picChg chg="del">
          <ac:chgData name="Jessica Bertram" userId="ae65e3095411f4f6" providerId="LiveId" clId="{B5FB1D19-3686-5864-8406-9C86D14C8DC2}" dt="2026-01-05T22:25:17.291" v="17441" actId="478"/>
          <ac:picMkLst>
            <pc:docMk/>
            <pc:sldMk cId="1160092335" sldId="355"/>
            <ac:picMk id="11" creationId="{A482A063-CA62-B3F0-88F6-924310EF6F90}"/>
          </ac:picMkLst>
        </pc:picChg>
        <pc:picChg chg="add mod">
          <ac:chgData name="Jessica Bertram" userId="ae65e3095411f4f6" providerId="LiveId" clId="{B5FB1D19-3686-5864-8406-9C86D14C8DC2}" dt="2026-01-05T22:26:20.342" v="17461" actId="1076"/>
          <ac:picMkLst>
            <pc:docMk/>
            <pc:sldMk cId="1160092335" sldId="355"/>
            <ac:picMk id="15" creationId="{3156A677-D096-5E7D-414D-12E3E5C1EA92}"/>
          </ac:picMkLst>
        </pc:picChg>
        <pc:picChg chg="del">
          <ac:chgData name="Jessica Bertram" userId="ae65e3095411f4f6" providerId="LiveId" clId="{B5FB1D19-3686-5864-8406-9C86D14C8DC2}" dt="2026-01-05T22:25:34.485" v="17445" actId="478"/>
          <ac:picMkLst>
            <pc:docMk/>
            <pc:sldMk cId="1160092335" sldId="355"/>
            <ac:picMk id="19" creationId="{B249E614-D866-87C4-6EB9-B1736C46A935}"/>
          </ac:picMkLst>
        </pc:picChg>
      </pc:sldChg>
      <pc:sldChg chg="addSp delSp modSp add mod">
        <pc:chgData name="Jessica Bertram" userId="ae65e3095411f4f6" providerId="LiveId" clId="{B5FB1D19-3686-5864-8406-9C86D14C8DC2}" dt="2026-01-05T22:26:30.859" v="17466" actId="1076"/>
        <pc:sldMkLst>
          <pc:docMk/>
          <pc:sldMk cId="3368692707" sldId="356"/>
        </pc:sldMkLst>
        <pc:picChg chg="add mod">
          <ac:chgData name="Jessica Bertram" userId="ae65e3095411f4f6" providerId="LiveId" clId="{B5FB1D19-3686-5864-8406-9C86D14C8DC2}" dt="2026-01-05T22:26:30.859" v="17466" actId="1076"/>
          <ac:picMkLst>
            <pc:docMk/>
            <pc:sldMk cId="3368692707" sldId="356"/>
            <ac:picMk id="9" creationId="{3AD88B2B-774D-5C05-B1CB-4DE8107BBA2F}"/>
          </ac:picMkLst>
        </pc:picChg>
        <pc:picChg chg="del">
          <ac:chgData name="Jessica Bertram" userId="ae65e3095411f4f6" providerId="LiveId" clId="{B5FB1D19-3686-5864-8406-9C86D14C8DC2}" dt="2026-01-05T22:26:23.636" v="17463" actId="478"/>
          <ac:picMkLst>
            <pc:docMk/>
            <pc:sldMk cId="3368692707" sldId="356"/>
            <ac:picMk id="15" creationId="{CC435F20-BC4B-B47D-A326-2617C31F9D80}"/>
          </ac:picMkLst>
        </pc:picChg>
      </pc:sldChg>
      <pc:sldChg chg="addSp delSp modSp add mod">
        <pc:chgData name="Jessica Bertram" userId="ae65e3095411f4f6" providerId="LiveId" clId="{B5FB1D19-3686-5864-8406-9C86D14C8DC2}" dt="2026-01-05T22:27:08.922" v="17483" actId="1076"/>
        <pc:sldMkLst>
          <pc:docMk/>
          <pc:sldMk cId="1453547418" sldId="357"/>
        </pc:sldMkLst>
        <pc:spChg chg="del">
          <ac:chgData name="Jessica Bertram" userId="ae65e3095411f4f6" providerId="LiveId" clId="{B5FB1D19-3686-5864-8406-9C86D14C8DC2}" dt="2026-01-05T22:26:42.445" v="17469" actId="478"/>
          <ac:spMkLst>
            <pc:docMk/>
            <pc:sldMk cId="1453547418" sldId="357"/>
            <ac:spMk id="12" creationId="{DB1A56C0-67D5-D2D8-9391-4A882634C321}"/>
          </ac:spMkLst>
        </pc:spChg>
        <pc:spChg chg="add mod">
          <ac:chgData name="Jessica Bertram" userId="ae65e3095411f4f6" providerId="LiveId" clId="{B5FB1D19-3686-5864-8406-9C86D14C8DC2}" dt="2026-01-05T22:26:59.375" v="17480" actId="1076"/>
          <ac:spMkLst>
            <pc:docMk/>
            <pc:sldMk cId="1453547418" sldId="357"/>
            <ac:spMk id="15" creationId="{AB821E28-4F9D-847F-AF19-E27BDBF1AF84}"/>
          </ac:spMkLst>
        </pc:spChg>
        <pc:picChg chg="del">
          <ac:chgData name="Jessica Bertram" userId="ae65e3095411f4f6" providerId="LiveId" clId="{B5FB1D19-3686-5864-8406-9C86D14C8DC2}" dt="2026-01-05T22:26:34.320" v="17468" actId="478"/>
          <ac:picMkLst>
            <pc:docMk/>
            <pc:sldMk cId="1453547418" sldId="357"/>
            <ac:picMk id="9" creationId="{A9BA71AF-6BB4-C6C4-B7DF-5C9525B6F56A}"/>
          </ac:picMkLst>
        </pc:picChg>
        <pc:picChg chg="add mod">
          <ac:chgData name="Jessica Bertram" userId="ae65e3095411f4f6" providerId="LiveId" clId="{B5FB1D19-3686-5864-8406-9C86D14C8DC2}" dt="2026-01-05T22:27:08.922" v="17483" actId="1076"/>
          <ac:picMkLst>
            <pc:docMk/>
            <pc:sldMk cId="1453547418" sldId="357"/>
            <ac:picMk id="18" creationId="{3F972D91-0935-7326-C40B-ADEDEEBDDD7A}"/>
          </ac:picMkLst>
        </pc:picChg>
      </pc:sldChg>
      <pc:sldChg chg="addSp delSp modSp add mod">
        <pc:chgData name="Jessica Bertram" userId="ae65e3095411f4f6" providerId="LiveId" clId="{B5FB1D19-3686-5864-8406-9C86D14C8DC2}" dt="2026-01-05T22:28:01.009" v="17511" actId="14100"/>
        <pc:sldMkLst>
          <pc:docMk/>
          <pc:sldMk cId="1996143236" sldId="358"/>
        </pc:sldMkLst>
        <pc:spChg chg="add mod">
          <ac:chgData name="Jessica Bertram" userId="ae65e3095411f4f6" providerId="LiveId" clId="{B5FB1D19-3686-5864-8406-9C86D14C8DC2}" dt="2026-01-05T22:28:01.009" v="17511" actId="14100"/>
          <ac:spMkLst>
            <pc:docMk/>
            <pc:sldMk cId="1996143236" sldId="358"/>
            <ac:spMk id="11" creationId="{64B2FB0B-432D-E020-3F8E-693C4FF8D448}"/>
          </ac:spMkLst>
        </pc:spChg>
        <pc:spChg chg="del">
          <ac:chgData name="Jessica Bertram" userId="ae65e3095411f4f6" providerId="LiveId" clId="{B5FB1D19-3686-5864-8406-9C86D14C8DC2}" dt="2026-01-05T22:27:21.164" v="17486" actId="478"/>
          <ac:spMkLst>
            <pc:docMk/>
            <pc:sldMk cId="1996143236" sldId="358"/>
            <ac:spMk id="15" creationId="{41E22BC2-1F75-A9D6-3EC1-2D220216038E}"/>
          </ac:spMkLst>
        </pc:spChg>
        <pc:picChg chg="del">
          <ac:chgData name="Jessica Bertram" userId="ae65e3095411f4f6" providerId="LiveId" clId="{B5FB1D19-3686-5864-8406-9C86D14C8DC2}" dt="2026-01-05T22:27:19.460" v="17485" actId="478"/>
          <ac:picMkLst>
            <pc:docMk/>
            <pc:sldMk cId="1996143236" sldId="358"/>
            <ac:picMk id="18" creationId="{94B60231-D783-CE1D-31B8-2DCDEB69660C}"/>
          </ac:picMkLst>
        </pc:picChg>
      </pc:sldChg>
      <pc:sldChg chg="modSp add mod">
        <pc:chgData name="Jessica Bertram" userId="ae65e3095411f4f6" providerId="LiveId" clId="{B5FB1D19-3686-5864-8406-9C86D14C8DC2}" dt="2026-01-05T22:28:30.010" v="17525" actId="20577"/>
        <pc:sldMkLst>
          <pc:docMk/>
          <pc:sldMk cId="1574860368" sldId="359"/>
        </pc:sldMkLst>
        <pc:spChg chg="mod">
          <ac:chgData name="Jessica Bertram" userId="ae65e3095411f4f6" providerId="LiveId" clId="{B5FB1D19-3686-5864-8406-9C86D14C8DC2}" dt="2026-01-05T22:28:20.925" v="17521" actId="20577"/>
          <ac:spMkLst>
            <pc:docMk/>
            <pc:sldMk cId="1574860368" sldId="359"/>
            <ac:spMk id="7" creationId="{F3D5A5AE-C710-D329-14BA-80BDAF42E914}"/>
          </ac:spMkLst>
        </pc:spChg>
        <pc:spChg chg="mod">
          <ac:chgData name="Jessica Bertram" userId="ae65e3095411f4f6" providerId="LiveId" clId="{B5FB1D19-3686-5864-8406-9C86D14C8DC2}" dt="2026-01-05T22:28:30.010" v="17525" actId="20577"/>
          <ac:spMkLst>
            <pc:docMk/>
            <pc:sldMk cId="1574860368" sldId="359"/>
            <ac:spMk id="11" creationId="{E3076688-B9B4-12EC-17BF-EC2FFAA9BB1A}"/>
          </ac:spMkLst>
        </pc:spChg>
        <pc:spChg chg="mod">
          <ac:chgData name="Jessica Bertram" userId="ae65e3095411f4f6" providerId="LiveId" clId="{B5FB1D19-3686-5864-8406-9C86D14C8DC2}" dt="2026-01-05T22:28:24.536" v="17523" actId="20577"/>
          <ac:spMkLst>
            <pc:docMk/>
            <pc:sldMk cId="1574860368" sldId="359"/>
            <ac:spMk id="14" creationId="{53009627-AF9B-05D3-2ECD-000E43463CFF}"/>
          </ac:spMkLst>
        </pc:spChg>
      </pc:sldChg>
      <pc:sldChg chg="addSp delSp modSp add mod">
        <pc:chgData name="Jessica Bertram" userId="ae65e3095411f4f6" providerId="LiveId" clId="{B5FB1D19-3686-5864-8406-9C86D14C8DC2}" dt="2026-01-05T22:29:54.230" v="17586" actId="1038"/>
        <pc:sldMkLst>
          <pc:docMk/>
          <pc:sldMk cId="2004871046" sldId="360"/>
        </pc:sldMkLst>
        <pc:spChg chg="add del mod">
          <ac:chgData name="Jessica Bertram" userId="ae65e3095411f4f6" providerId="LiveId" clId="{B5FB1D19-3686-5864-8406-9C86D14C8DC2}" dt="2026-01-05T22:29:03.172" v="17559" actId="20577"/>
          <ac:spMkLst>
            <pc:docMk/>
            <pc:sldMk cId="2004871046" sldId="360"/>
            <ac:spMk id="5" creationId="{FC433F75-7082-A156-E15A-D24833CD3BDC}"/>
          </ac:spMkLst>
        </pc:spChg>
        <pc:spChg chg="del">
          <ac:chgData name="Jessica Bertram" userId="ae65e3095411f4f6" providerId="LiveId" clId="{B5FB1D19-3686-5864-8406-9C86D14C8DC2}" dt="2026-01-05T22:29:12.209" v="17560" actId="478"/>
          <ac:spMkLst>
            <pc:docMk/>
            <pc:sldMk cId="2004871046" sldId="360"/>
            <ac:spMk id="7" creationId="{B1900838-68F7-59F1-5DF0-04022DFB0FC4}"/>
          </ac:spMkLst>
        </pc:spChg>
        <pc:spChg chg="del">
          <ac:chgData name="Jessica Bertram" userId="ae65e3095411f4f6" providerId="LiveId" clId="{B5FB1D19-3686-5864-8406-9C86D14C8DC2}" dt="2026-01-05T22:28:44.461" v="17527" actId="478"/>
          <ac:spMkLst>
            <pc:docMk/>
            <pc:sldMk cId="2004871046" sldId="360"/>
            <ac:spMk id="11" creationId="{7C21CBAF-12BA-B5CB-66FB-9108E0BC77A2}"/>
          </ac:spMkLst>
        </pc:spChg>
        <pc:spChg chg="del">
          <ac:chgData name="Jessica Bertram" userId="ae65e3095411f4f6" providerId="LiveId" clId="{B5FB1D19-3686-5864-8406-9C86D14C8DC2}" dt="2026-01-05T22:28:55.308" v="17535" actId="478"/>
          <ac:spMkLst>
            <pc:docMk/>
            <pc:sldMk cId="2004871046" sldId="360"/>
            <ac:spMk id="13" creationId="{B9174BAE-7887-28D3-E82E-B3CC5B07BDD3}"/>
          </ac:spMkLst>
        </pc:spChg>
        <pc:spChg chg="mod">
          <ac:chgData name="Jessica Bertram" userId="ae65e3095411f4f6" providerId="LiveId" clId="{B5FB1D19-3686-5864-8406-9C86D14C8DC2}" dt="2026-01-05T22:28:48.735" v="17531" actId="20577"/>
          <ac:spMkLst>
            <pc:docMk/>
            <pc:sldMk cId="2004871046" sldId="360"/>
            <ac:spMk id="14" creationId="{0C4A68FA-18F1-3D93-E17F-D19D107E448B}"/>
          </ac:spMkLst>
        </pc:spChg>
        <pc:picChg chg="add mod">
          <ac:chgData name="Jessica Bertram" userId="ae65e3095411f4f6" providerId="LiveId" clId="{B5FB1D19-3686-5864-8406-9C86D14C8DC2}" dt="2026-01-05T22:29:47.665" v="17580" actId="1035"/>
          <ac:picMkLst>
            <pc:docMk/>
            <pc:sldMk cId="2004871046" sldId="360"/>
            <ac:picMk id="9" creationId="{2C1EADFE-DF26-69CB-08E3-8F2A5369FD83}"/>
          </ac:picMkLst>
        </pc:picChg>
        <pc:picChg chg="add mod">
          <ac:chgData name="Jessica Bertram" userId="ae65e3095411f4f6" providerId="LiveId" clId="{B5FB1D19-3686-5864-8406-9C86D14C8DC2}" dt="2026-01-05T22:29:54.230" v="17586" actId="1038"/>
          <ac:picMkLst>
            <pc:docMk/>
            <pc:sldMk cId="2004871046" sldId="360"/>
            <ac:picMk id="12" creationId="{0B81C1C2-CCCB-F5F0-DA96-B66E32E5D29B}"/>
          </ac:picMkLst>
        </pc:picChg>
        <pc:picChg chg="del">
          <ac:chgData name="Jessica Bertram" userId="ae65e3095411f4f6" providerId="LiveId" clId="{B5FB1D19-3686-5864-8406-9C86D14C8DC2}" dt="2026-01-05T22:28:53.448" v="17534" actId="478"/>
          <ac:picMkLst>
            <pc:docMk/>
            <pc:sldMk cId="2004871046" sldId="360"/>
            <ac:picMk id="15" creationId="{07A805E8-9398-02F0-61A5-15CB672FE98A}"/>
          </ac:picMkLst>
        </pc:picChg>
      </pc:sldChg>
      <pc:sldChg chg="addSp delSp modSp add mod">
        <pc:chgData name="Jessica Bertram" userId="ae65e3095411f4f6" providerId="LiveId" clId="{B5FB1D19-3686-5864-8406-9C86D14C8DC2}" dt="2026-01-06T03:20:18.268" v="17630" actId="1076"/>
        <pc:sldMkLst>
          <pc:docMk/>
          <pc:sldMk cId="2166352621" sldId="361"/>
        </pc:sldMkLst>
        <pc:spChg chg="add mod">
          <ac:chgData name="Jessica Bertram" userId="ae65e3095411f4f6" providerId="LiveId" clId="{B5FB1D19-3686-5864-8406-9C86D14C8DC2}" dt="2026-01-06T03:18:47.793" v="17599" actId="1036"/>
          <ac:spMkLst>
            <pc:docMk/>
            <pc:sldMk cId="2166352621" sldId="361"/>
            <ac:spMk id="6" creationId="{422F9FEE-75D6-33E5-9DF4-A976A383EE83}"/>
          </ac:spMkLst>
        </pc:spChg>
        <pc:spChg chg="add mod">
          <ac:chgData name="Jessica Bertram" userId="ae65e3095411f4f6" providerId="LiveId" clId="{B5FB1D19-3686-5864-8406-9C86D14C8DC2}" dt="2026-01-06T03:19:15.099" v="17611" actId="1076"/>
          <ac:spMkLst>
            <pc:docMk/>
            <pc:sldMk cId="2166352621" sldId="361"/>
            <ac:spMk id="13" creationId="{780889EF-9663-FE24-0515-EAAA6924FA98}"/>
          </ac:spMkLst>
        </pc:spChg>
        <pc:graphicFrameChg chg="add mod modGraphic">
          <ac:chgData name="Jessica Bertram" userId="ae65e3095411f4f6" providerId="LiveId" clId="{B5FB1D19-3686-5864-8406-9C86D14C8DC2}" dt="2026-01-06T03:20:18.268" v="17630" actId="1076"/>
          <ac:graphicFrameMkLst>
            <pc:docMk/>
            <pc:sldMk cId="2166352621" sldId="361"/>
            <ac:graphicFrameMk id="19" creationId="{84DAB3CB-64B0-49C1-9727-998AF46AB5F5}"/>
          </ac:graphicFrameMkLst>
        </pc:graphicFrameChg>
        <pc:picChg chg="add mod">
          <ac:chgData name="Jessica Bertram" userId="ae65e3095411f4f6" providerId="LiveId" clId="{B5FB1D19-3686-5864-8406-9C86D14C8DC2}" dt="2026-01-06T03:18:39.774" v="17591"/>
          <ac:picMkLst>
            <pc:docMk/>
            <pc:sldMk cId="2166352621" sldId="361"/>
            <ac:picMk id="7" creationId="{9B074059-F3DF-52E6-A021-04A72082CFB0}"/>
          </ac:picMkLst>
        </pc:picChg>
        <pc:picChg chg="del">
          <ac:chgData name="Jessica Bertram" userId="ae65e3095411f4f6" providerId="LiveId" clId="{B5FB1D19-3686-5864-8406-9C86D14C8DC2}" dt="2026-01-06T03:18:01.825" v="17588" actId="478"/>
          <ac:picMkLst>
            <pc:docMk/>
            <pc:sldMk cId="2166352621" sldId="361"/>
            <ac:picMk id="9" creationId="{A4D36822-D7E5-5F12-FFC0-F99471AE10E3}"/>
          </ac:picMkLst>
        </pc:picChg>
        <pc:picChg chg="del">
          <ac:chgData name="Jessica Bertram" userId="ae65e3095411f4f6" providerId="LiveId" clId="{B5FB1D19-3686-5864-8406-9C86D14C8DC2}" dt="2026-01-06T03:18:02.850" v="17589" actId="478"/>
          <ac:picMkLst>
            <pc:docMk/>
            <pc:sldMk cId="2166352621" sldId="361"/>
            <ac:picMk id="12" creationId="{1C9E379C-D322-3D69-3117-F5D7E27790DC}"/>
          </ac:picMkLst>
        </pc:picChg>
        <pc:picChg chg="add del mod">
          <ac:chgData name="Jessica Bertram" userId="ae65e3095411f4f6" providerId="LiveId" clId="{B5FB1D19-3686-5864-8406-9C86D14C8DC2}" dt="2026-01-06T03:19:31.901" v="17614" actId="478"/>
          <ac:picMkLst>
            <pc:docMk/>
            <pc:sldMk cId="2166352621" sldId="361"/>
            <ac:picMk id="15" creationId="{671903EA-1735-D1AE-B11A-38B717DD7424}"/>
          </ac:picMkLst>
        </pc:picChg>
        <pc:picChg chg="add mod">
          <ac:chgData name="Jessica Bertram" userId="ae65e3095411f4f6" providerId="LiveId" clId="{B5FB1D19-3686-5864-8406-9C86D14C8DC2}" dt="2026-01-06T03:19:44.900" v="17619" actId="1076"/>
          <ac:picMkLst>
            <pc:docMk/>
            <pc:sldMk cId="2166352621" sldId="361"/>
            <ac:picMk id="18" creationId="{8FBF6137-83F7-6DAA-95B4-5752D0DB7B9B}"/>
          </ac:picMkLst>
        </pc:picChg>
      </pc:sldChg>
      <pc:sldChg chg="addSp delSp modSp add mod">
        <pc:chgData name="Jessica Bertram" userId="ae65e3095411f4f6" providerId="LiveId" clId="{B5FB1D19-3686-5864-8406-9C86D14C8DC2}" dt="2026-01-06T03:22:11.102" v="17673" actId="1076"/>
        <pc:sldMkLst>
          <pc:docMk/>
          <pc:sldMk cId="3963463548" sldId="362"/>
        </pc:sldMkLst>
        <pc:spChg chg="add mod">
          <ac:chgData name="Jessica Bertram" userId="ae65e3095411f4f6" providerId="LiveId" clId="{B5FB1D19-3686-5864-8406-9C86D14C8DC2}" dt="2026-01-06T03:20:52.686" v="17646" actId="1038"/>
          <ac:spMkLst>
            <pc:docMk/>
            <pc:sldMk cId="3963463548" sldId="362"/>
            <ac:spMk id="11" creationId="{8B2EE34A-FD32-90E3-E6FE-FC326286A3C4}"/>
          </ac:spMkLst>
        </pc:spChg>
        <pc:spChg chg="del">
          <ac:chgData name="Jessica Bertram" userId="ae65e3095411f4f6" providerId="LiveId" clId="{B5FB1D19-3686-5864-8406-9C86D14C8DC2}" dt="2026-01-06T03:20:26.998" v="17634" actId="478"/>
          <ac:spMkLst>
            <pc:docMk/>
            <pc:sldMk cId="3963463548" sldId="362"/>
            <ac:spMk id="13" creationId="{538FA422-CD3F-A0C1-C4D1-B550E8D446DB}"/>
          </ac:spMkLst>
        </pc:spChg>
        <pc:spChg chg="add mod">
          <ac:chgData name="Jessica Bertram" userId="ae65e3095411f4f6" providerId="LiveId" clId="{B5FB1D19-3686-5864-8406-9C86D14C8DC2}" dt="2026-01-06T03:22:05.518" v="17671" actId="1076"/>
          <ac:spMkLst>
            <pc:docMk/>
            <pc:sldMk cId="3963463548" sldId="362"/>
            <ac:spMk id="20" creationId="{5A93BA0A-A949-E8F6-F409-2CC186462FEC}"/>
          </ac:spMkLst>
        </pc:spChg>
        <pc:graphicFrameChg chg="del">
          <ac:chgData name="Jessica Bertram" userId="ae65e3095411f4f6" providerId="LiveId" clId="{B5FB1D19-3686-5864-8406-9C86D14C8DC2}" dt="2026-01-06T03:20:25.309" v="17633" actId="478"/>
          <ac:graphicFrameMkLst>
            <pc:docMk/>
            <pc:sldMk cId="3963463548" sldId="362"/>
            <ac:graphicFrameMk id="19" creationId="{E327FD73-D477-96D3-EEFB-2305A83D1E97}"/>
          </ac:graphicFrameMkLst>
        </pc:graphicFrameChg>
        <pc:picChg chg="add del mod">
          <ac:chgData name="Jessica Bertram" userId="ae65e3095411f4f6" providerId="LiveId" clId="{B5FB1D19-3686-5864-8406-9C86D14C8DC2}" dt="2026-01-06T03:21:56.785" v="17667" actId="21"/>
          <ac:picMkLst>
            <pc:docMk/>
            <pc:sldMk cId="3963463548" sldId="362"/>
            <ac:picMk id="12" creationId="{3E71F331-2BF7-10B4-AB13-D5E2C8B8F758}"/>
          </ac:picMkLst>
        </pc:picChg>
        <pc:picChg chg="del">
          <ac:chgData name="Jessica Bertram" userId="ae65e3095411f4f6" providerId="LiveId" clId="{B5FB1D19-3686-5864-8406-9C86D14C8DC2}" dt="2026-01-06T03:20:23.219" v="17632" actId="478"/>
          <ac:picMkLst>
            <pc:docMk/>
            <pc:sldMk cId="3963463548" sldId="362"/>
            <ac:picMk id="18" creationId="{302DA035-DE51-AAAC-CFEA-AAF9DB311A87}"/>
          </ac:picMkLst>
        </pc:picChg>
        <pc:picChg chg="add mod">
          <ac:chgData name="Jessica Bertram" userId="ae65e3095411f4f6" providerId="LiveId" clId="{B5FB1D19-3686-5864-8406-9C86D14C8DC2}" dt="2026-01-06T03:22:11.102" v="17673" actId="1076"/>
          <ac:picMkLst>
            <pc:docMk/>
            <pc:sldMk cId="3963463548" sldId="362"/>
            <ac:picMk id="21" creationId="{C4C46D8A-8C03-DA71-26B4-2A72EB4AAA19}"/>
          </ac:picMkLst>
        </pc:picChg>
      </pc:sldChg>
      <pc:sldChg chg="addSp delSp modSp add mod">
        <pc:chgData name="Jessica Bertram" userId="ae65e3095411f4f6" providerId="LiveId" clId="{B5FB1D19-3686-5864-8406-9C86D14C8DC2}" dt="2026-01-06T03:24:17.718" v="17741" actId="1076"/>
        <pc:sldMkLst>
          <pc:docMk/>
          <pc:sldMk cId="958043244" sldId="363"/>
        </pc:sldMkLst>
        <pc:spChg chg="mod">
          <ac:chgData name="Jessica Bertram" userId="ae65e3095411f4f6" providerId="LiveId" clId="{B5FB1D19-3686-5864-8406-9C86D14C8DC2}" dt="2026-01-06T03:22:28.691" v="17701" actId="20577"/>
          <ac:spMkLst>
            <pc:docMk/>
            <pc:sldMk cId="958043244" sldId="363"/>
            <ac:spMk id="6" creationId="{EE47212E-16AA-3830-B7BF-0BF29ECE8E1F}"/>
          </ac:spMkLst>
        </pc:spChg>
        <pc:spChg chg="del">
          <ac:chgData name="Jessica Bertram" userId="ae65e3095411f4f6" providerId="LiveId" clId="{B5FB1D19-3686-5864-8406-9C86D14C8DC2}" dt="2026-01-06T03:22:17.243" v="17676" actId="478"/>
          <ac:spMkLst>
            <pc:docMk/>
            <pc:sldMk cId="958043244" sldId="363"/>
            <ac:spMk id="11" creationId="{BA143A85-9BD4-E926-69BA-36A65360D51E}"/>
          </ac:spMkLst>
        </pc:spChg>
        <pc:spChg chg="add del mod">
          <ac:chgData name="Jessica Bertram" userId="ae65e3095411f4f6" providerId="LiveId" clId="{B5FB1D19-3686-5864-8406-9C86D14C8DC2}" dt="2026-01-06T03:23:43.037" v="17729" actId="21"/>
          <ac:spMkLst>
            <pc:docMk/>
            <pc:sldMk cId="958043244" sldId="363"/>
            <ac:spMk id="13" creationId="{E819E465-860C-82F0-9219-0CE418BB7DD8}"/>
          </ac:spMkLst>
        </pc:spChg>
        <pc:spChg chg="mod">
          <ac:chgData name="Jessica Bertram" userId="ae65e3095411f4f6" providerId="LiveId" clId="{B5FB1D19-3686-5864-8406-9C86D14C8DC2}" dt="2026-01-06T03:22:30.351" v="17703" actId="20577"/>
          <ac:spMkLst>
            <pc:docMk/>
            <pc:sldMk cId="958043244" sldId="363"/>
            <ac:spMk id="14" creationId="{C8D80D23-899E-AF58-ADC7-E2CAA18A085C}"/>
          </ac:spMkLst>
        </pc:spChg>
        <pc:spChg chg="add mod">
          <ac:chgData name="Jessica Bertram" userId="ae65e3095411f4f6" providerId="LiveId" clId="{B5FB1D19-3686-5864-8406-9C86D14C8DC2}" dt="2026-01-06T03:24:17.718" v="17741" actId="1076"/>
          <ac:spMkLst>
            <pc:docMk/>
            <pc:sldMk cId="958043244" sldId="363"/>
            <ac:spMk id="18" creationId="{3F5A2B7E-FFCA-2FF6-2EC7-546736677089}"/>
          </ac:spMkLst>
        </pc:spChg>
        <pc:spChg chg="del">
          <ac:chgData name="Jessica Bertram" userId="ae65e3095411f4f6" providerId="LiveId" clId="{B5FB1D19-3686-5864-8406-9C86D14C8DC2}" dt="2026-01-06T03:22:18.909" v="17677" actId="478"/>
          <ac:spMkLst>
            <pc:docMk/>
            <pc:sldMk cId="958043244" sldId="363"/>
            <ac:spMk id="20" creationId="{2FF0011B-5A3C-A138-1115-32868CA735C1}"/>
          </ac:spMkLst>
        </pc:spChg>
        <pc:picChg chg="del">
          <ac:chgData name="Jessica Bertram" userId="ae65e3095411f4f6" providerId="LiveId" clId="{B5FB1D19-3686-5864-8406-9C86D14C8DC2}" dt="2026-01-06T03:22:38.412" v="17704" actId="478"/>
          <ac:picMkLst>
            <pc:docMk/>
            <pc:sldMk cId="958043244" sldId="363"/>
            <ac:picMk id="7" creationId="{E4EFF5A0-6545-AA3F-7C65-795EF6EC89CE}"/>
          </ac:picMkLst>
        </pc:picChg>
        <pc:picChg chg="add mod">
          <ac:chgData name="Jessica Bertram" userId="ae65e3095411f4f6" providerId="LiveId" clId="{B5FB1D19-3686-5864-8406-9C86D14C8DC2}" dt="2026-01-06T03:22:39.022" v="17705"/>
          <ac:picMkLst>
            <pc:docMk/>
            <pc:sldMk cId="958043244" sldId="363"/>
            <ac:picMk id="9" creationId="{45E07AE2-AFF4-98B3-96E1-9A2C708AC740}"/>
          </ac:picMkLst>
        </pc:picChg>
        <pc:picChg chg="add mod">
          <ac:chgData name="Jessica Bertram" userId="ae65e3095411f4f6" providerId="LiveId" clId="{B5FB1D19-3686-5864-8406-9C86D14C8DC2}" dt="2026-01-06T03:24:11.035" v="17740" actId="14100"/>
          <ac:picMkLst>
            <pc:docMk/>
            <pc:sldMk cId="958043244" sldId="363"/>
            <ac:picMk id="15" creationId="{222269A3-F66D-16D7-9A7B-F4D7573E7AA7}"/>
          </ac:picMkLst>
        </pc:picChg>
        <pc:picChg chg="del">
          <ac:chgData name="Jessica Bertram" userId="ae65e3095411f4f6" providerId="LiveId" clId="{B5FB1D19-3686-5864-8406-9C86D14C8DC2}" dt="2026-01-06T03:22:15.640" v="17675" actId="478"/>
          <ac:picMkLst>
            <pc:docMk/>
            <pc:sldMk cId="958043244" sldId="363"/>
            <ac:picMk id="21" creationId="{D209425D-2CC2-74F8-E99C-A0306D0985CA}"/>
          </ac:picMkLst>
        </pc:picChg>
      </pc:sldChg>
      <pc:sldChg chg="addSp delSp modSp add mod">
        <pc:chgData name="Jessica Bertram" userId="ae65e3095411f4f6" providerId="LiveId" clId="{B5FB1D19-3686-5864-8406-9C86D14C8DC2}" dt="2026-01-06T03:25:03.652" v="17760" actId="1076"/>
        <pc:sldMkLst>
          <pc:docMk/>
          <pc:sldMk cId="301346415" sldId="364"/>
        </pc:sldMkLst>
        <pc:spChg chg="add mod">
          <ac:chgData name="Jessica Bertram" userId="ae65e3095411f4f6" providerId="LiveId" clId="{B5FB1D19-3686-5864-8406-9C86D14C8DC2}" dt="2026-01-06T03:24:48.419" v="17757" actId="1076"/>
          <ac:spMkLst>
            <pc:docMk/>
            <pc:sldMk cId="301346415" sldId="364"/>
            <ac:spMk id="11" creationId="{35697F2C-B7E1-91D1-1469-411F1C58B3E8}"/>
          </ac:spMkLst>
        </pc:spChg>
        <pc:spChg chg="del mod">
          <ac:chgData name="Jessica Bertram" userId="ae65e3095411f4f6" providerId="LiveId" clId="{B5FB1D19-3686-5864-8406-9C86D14C8DC2}" dt="2026-01-06T03:24:23.256" v="17744" actId="478"/>
          <ac:spMkLst>
            <pc:docMk/>
            <pc:sldMk cId="301346415" sldId="364"/>
            <ac:spMk id="18" creationId="{B887DED3-030A-AB55-5B92-EAC1D475D037}"/>
          </ac:spMkLst>
        </pc:spChg>
        <pc:picChg chg="add mod">
          <ac:chgData name="Jessica Bertram" userId="ae65e3095411f4f6" providerId="LiveId" clId="{B5FB1D19-3686-5864-8406-9C86D14C8DC2}" dt="2026-01-06T03:25:03.652" v="17760" actId="1076"/>
          <ac:picMkLst>
            <pc:docMk/>
            <pc:sldMk cId="301346415" sldId="364"/>
            <ac:picMk id="12" creationId="{5A7480AE-063B-1908-61CB-3CC47C6AF40D}"/>
          </ac:picMkLst>
        </pc:picChg>
        <pc:picChg chg="del">
          <ac:chgData name="Jessica Bertram" userId="ae65e3095411f4f6" providerId="LiveId" clId="{B5FB1D19-3686-5864-8406-9C86D14C8DC2}" dt="2026-01-06T03:24:24.062" v="17745" actId="478"/>
          <ac:picMkLst>
            <pc:docMk/>
            <pc:sldMk cId="301346415" sldId="364"/>
            <ac:picMk id="15" creationId="{19C6EFA4-7003-E9BC-B0E1-E6035999B742}"/>
          </ac:picMkLst>
        </pc:picChg>
      </pc:sldChg>
      <pc:sldChg chg="addSp delSp modSp add mod">
        <pc:chgData name="Jessica Bertram" userId="ae65e3095411f4f6" providerId="LiveId" clId="{B5FB1D19-3686-5864-8406-9C86D14C8DC2}" dt="2026-01-06T03:26:13.186" v="17779" actId="1076"/>
        <pc:sldMkLst>
          <pc:docMk/>
          <pc:sldMk cId="296428019" sldId="365"/>
        </pc:sldMkLst>
        <pc:spChg chg="del">
          <ac:chgData name="Jessica Bertram" userId="ae65e3095411f4f6" providerId="LiveId" clId="{B5FB1D19-3686-5864-8406-9C86D14C8DC2}" dt="2026-01-06T03:25:19.757" v="17764" actId="478"/>
          <ac:spMkLst>
            <pc:docMk/>
            <pc:sldMk cId="296428019" sldId="365"/>
            <ac:spMk id="11" creationId="{7F080E7E-D24B-E73A-0D57-A75D7AFC2B1C}"/>
          </ac:spMkLst>
        </pc:spChg>
        <pc:spChg chg="add mod">
          <ac:chgData name="Jessica Bertram" userId="ae65e3095411f4f6" providerId="LiveId" clId="{B5FB1D19-3686-5864-8406-9C86D14C8DC2}" dt="2026-01-06T03:25:51.236" v="17776" actId="1076"/>
          <ac:spMkLst>
            <pc:docMk/>
            <pc:sldMk cId="296428019" sldId="365"/>
            <ac:spMk id="12" creationId="{E093C804-8381-49B8-649A-CDC2DA3C9AAE}"/>
          </ac:spMkLst>
        </pc:spChg>
        <pc:spChg chg="mod">
          <ac:chgData name="Jessica Bertram" userId="ae65e3095411f4f6" providerId="LiveId" clId="{B5FB1D19-3686-5864-8406-9C86D14C8DC2}" dt="2026-01-06T03:25:17.756" v="17763" actId="20577"/>
          <ac:spMkLst>
            <pc:docMk/>
            <pc:sldMk cId="296428019" sldId="365"/>
            <ac:spMk id="14" creationId="{E0A36392-8878-20DE-C915-9D402D42B38E}"/>
          </ac:spMkLst>
        </pc:spChg>
        <pc:spChg chg="del">
          <ac:chgData name="Jessica Bertram" userId="ae65e3095411f4f6" providerId="LiveId" clId="{B5FB1D19-3686-5864-8406-9C86D14C8DC2}" dt="2026-01-06T03:25:22.575" v="17765" actId="478"/>
          <ac:spMkLst>
            <pc:docMk/>
            <pc:sldMk cId="296428019" sldId="365"/>
            <ac:spMk id="20" creationId="{6CF5450C-88D3-B73A-3F6A-FEDDD5F820A9}"/>
          </ac:spMkLst>
        </pc:spChg>
        <pc:picChg chg="add mod">
          <ac:chgData name="Jessica Bertram" userId="ae65e3095411f4f6" providerId="LiveId" clId="{B5FB1D19-3686-5864-8406-9C86D14C8DC2}" dt="2026-01-06T03:26:13.186" v="17779" actId="1076"/>
          <ac:picMkLst>
            <pc:docMk/>
            <pc:sldMk cId="296428019" sldId="365"/>
            <ac:picMk id="13" creationId="{80246A9E-5462-91AF-031B-52E7FCFF3B74}"/>
          </ac:picMkLst>
        </pc:picChg>
        <pc:picChg chg="del">
          <ac:chgData name="Jessica Bertram" userId="ae65e3095411f4f6" providerId="LiveId" clId="{B5FB1D19-3686-5864-8406-9C86D14C8DC2}" dt="2026-01-06T03:25:23.463" v="17766" actId="478"/>
          <ac:picMkLst>
            <pc:docMk/>
            <pc:sldMk cId="296428019" sldId="365"/>
            <ac:picMk id="21" creationId="{CFFA233A-0757-E156-3047-495794558B84}"/>
          </ac:picMkLst>
        </pc:picChg>
      </pc:sldChg>
      <pc:sldChg chg="addSp delSp modSp add mod">
        <pc:chgData name="Jessica Bertram" userId="ae65e3095411f4f6" providerId="LiveId" clId="{B5FB1D19-3686-5864-8406-9C86D14C8DC2}" dt="2026-01-06T03:28:03.319" v="17814" actId="1076"/>
        <pc:sldMkLst>
          <pc:docMk/>
          <pc:sldMk cId="2131988911" sldId="366"/>
        </pc:sldMkLst>
        <pc:spChg chg="del">
          <ac:chgData name="Jessica Bertram" userId="ae65e3095411f4f6" providerId="LiveId" clId="{B5FB1D19-3686-5864-8406-9C86D14C8DC2}" dt="2026-01-06T03:26:37.243" v="17784" actId="478"/>
          <ac:spMkLst>
            <pc:docMk/>
            <pc:sldMk cId="2131988911" sldId="366"/>
            <ac:spMk id="12" creationId="{290D963E-091D-26AD-9EA6-23AFBDDBBA2F}"/>
          </ac:spMkLst>
        </pc:spChg>
        <pc:spChg chg="add mod">
          <ac:chgData name="Jessica Bertram" userId="ae65e3095411f4f6" providerId="LiveId" clId="{B5FB1D19-3686-5864-8406-9C86D14C8DC2}" dt="2026-01-06T03:28:01.135" v="17813" actId="1076"/>
          <ac:spMkLst>
            <pc:docMk/>
            <pc:sldMk cId="2131988911" sldId="366"/>
            <ac:spMk id="15" creationId="{3D7C9919-D322-34F8-AF19-09F8254353F3}"/>
          </ac:spMkLst>
        </pc:spChg>
        <pc:graphicFrameChg chg="add mod modGraphic">
          <ac:chgData name="Jessica Bertram" userId="ae65e3095411f4f6" providerId="LiveId" clId="{B5FB1D19-3686-5864-8406-9C86D14C8DC2}" dt="2026-01-06T03:27:53.819" v="17811" actId="14734"/>
          <ac:graphicFrameMkLst>
            <pc:docMk/>
            <pc:sldMk cId="2131988911" sldId="366"/>
            <ac:graphicFrameMk id="9" creationId="{AD572F5A-A4A5-2472-368D-593EA6474770}"/>
          </ac:graphicFrameMkLst>
        </pc:graphicFrameChg>
        <pc:picChg chg="mod">
          <ac:chgData name="Jessica Bertram" userId="ae65e3095411f4f6" providerId="LiveId" clId="{B5FB1D19-3686-5864-8406-9C86D14C8DC2}" dt="2026-01-06T03:28:03.319" v="17814" actId="1076"/>
          <ac:picMkLst>
            <pc:docMk/>
            <pc:sldMk cId="2131988911" sldId="366"/>
            <ac:picMk id="13" creationId="{8A9621A7-9236-E041-3AB6-D5A1852A1E55}"/>
          </ac:picMkLst>
        </pc:picChg>
      </pc:sldChg>
      <pc:sldChg chg="addSp delSp modSp add mod">
        <pc:chgData name="Jessica Bertram" userId="ae65e3095411f4f6" providerId="LiveId" clId="{B5FB1D19-3686-5864-8406-9C86D14C8DC2}" dt="2026-01-06T03:29:01.836" v="17829" actId="1076"/>
        <pc:sldMkLst>
          <pc:docMk/>
          <pc:sldMk cId="3483579393" sldId="367"/>
        </pc:sldMkLst>
        <pc:spChg chg="del">
          <ac:chgData name="Jessica Bertram" userId="ae65e3095411f4f6" providerId="LiveId" clId="{B5FB1D19-3686-5864-8406-9C86D14C8DC2}" dt="2026-01-06T03:28:16.770" v="17817" actId="478"/>
          <ac:spMkLst>
            <pc:docMk/>
            <pc:sldMk cId="3483579393" sldId="367"/>
            <ac:spMk id="11" creationId="{F55D9543-AE29-06AD-6232-750EFDE905A6}"/>
          </ac:spMkLst>
        </pc:spChg>
        <pc:spChg chg="add mod">
          <ac:chgData name="Jessica Bertram" userId="ae65e3095411f4f6" providerId="LiveId" clId="{B5FB1D19-3686-5864-8406-9C86D14C8DC2}" dt="2026-01-06T03:28:56.005" v="17827" actId="20577"/>
          <ac:spMkLst>
            <pc:docMk/>
            <pc:sldMk cId="3483579393" sldId="367"/>
            <ac:spMk id="13" creationId="{BD5CCA8F-3648-8F88-F017-069AEB9B50FE}"/>
          </ac:spMkLst>
        </pc:spChg>
        <pc:spChg chg="mod">
          <ac:chgData name="Jessica Bertram" userId="ae65e3095411f4f6" providerId="LiveId" clId="{B5FB1D19-3686-5864-8406-9C86D14C8DC2}" dt="2026-01-06T03:28:21.721" v="17819" actId="20577"/>
          <ac:spMkLst>
            <pc:docMk/>
            <pc:sldMk cId="3483579393" sldId="367"/>
            <ac:spMk id="14" creationId="{2155FC4B-E716-8B03-3E56-C269CDE9D8B8}"/>
          </ac:spMkLst>
        </pc:spChg>
        <pc:picChg chg="del">
          <ac:chgData name="Jessica Bertram" userId="ae65e3095411f4f6" providerId="LiveId" clId="{B5FB1D19-3686-5864-8406-9C86D14C8DC2}" dt="2026-01-06T03:28:14.938" v="17816" actId="478"/>
          <ac:picMkLst>
            <pc:docMk/>
            <pc:sldMk cId="3483579393" sldId="367"/>
            <ac:picMk id="12" creationId="{5EE82545-B451-D906-2DF8-8F3ACA4D4C1E}"/>
          </ac:picMkLst>
        </pc:picChg>
        <pc:picChg chg="add mod">
          <ac:chgData name="Jessica Bertram" userId="ae65e3095411f4f6" providerId="LiveId" clId="{B5FB1D19-3686-5864-8406-9C86D14C8DC2}" dt="2026-01-06T03:29:01.836" v="17829" actId="1076"/>
          <ac:picMkLst>
            <pc:docMk/>
            <pc:sldMk cId="3483579393" sldId="367"/>
            <ac:picMk id="15" creationId="{83A38329-0CB9-5A92-8107-76BC9E8E17C9}"/>
          </ac:picMkLst>
        </pc:picChg>
      </pc:sldChg>
      <pc:sldChg chg="addSp delSp modSp add mod">
        <pc:chgData name="Jessica Bertram" userId="ae65e3095411f4f6" providerId="LiveId" clId="{B5FB1D19-3686-5864-8406-9C86D14C8DC2}" dt="2026-01-06T03:29:28.859" v="17843" actId="20577"/>
        <pc:sldMkLst>
          <pc:docMk/>
          <pc:sldMk cId="2752829760" sldId="368"/>
        </pc:sldMkLst>
        <pc:spChg chg="del mod">
          <ac:chgData name="Jessica Bertram" userId="ae65e3095411f4f6" providerId="LiveId" clId="{B5FB1D19-3686-5864-8406-9C86D14C8DC2}" dt="2026-01-06T03:29:15.491" v="17834" actId="478"/>
          <ac:spMkLst>
            <pc:docMk/>
            <pc:sldMk cId="2752829760" sldId="368"/>
            <ac:spMk id="5" creationId="{53E4A2A2-6141-3E9B-7D34-1C57F4836575}"/>
          </ac:spMkLst>
        </pc:spChg>
        <pc:spChg chg="add mod">
          <ac:chgData name="Jessica Bertram" userId="ae65e3095411f4f6" providerId="LiveId" clId="{B5FB1D19-3686-5864-8406-9C86D14C8DC2}" dt="2026-01-06T03:29:19.591" v="17835"/>
          <ac:spMkLst>
            <pc:docMk/>
            <pc:sldMk cId="2752829760" sldId="368"/>
            <ac:spMk id="6" creationId="{F05CFB8D-87D2-367B-3D9A-6268C8EFD4DC}"/>
          </ac:spMkLst>
        </pc:spChg>
        <pc:spChg chg="del">
          <ac:chgData name="Jessica Bertram" userId="ae65e3095411f4f6" providerId="LiveId" clId="{B5FB1D19-3686-5864-8406-9C86D14C8DC2}" dt="2026-01-06T03:29:11.104" v="17831" actId="478"/>
          <ac:spMkLst>
            <pc:docMk/>
            <pc:sldMk cId="2752829760" sldId="368"/>
            <ac:spMk id="7" creationId="{9AAF2398-A0DE-49A1-D2D6-106F299C5EAF}"/>
          </ac:spMkLst>
        </pc:spChg>
        <pc:spChg chg="mod">
          <ac:chgData name="Jessica Bertram" userId="ae65e3095411f4f6" providerId="LiveId" clId="{B5FB1D19-3686-5864-8406-9C86D14C8DC2}" dt="2026-01-06T03:29:28.859" v="17843" actId="20577"/>
          <ac:spMkLst>
            <pc:docMk/>
            <pc:sldMk cId="2752829760" sldId="368"/>
            <ac:spMk id="11" creationId="{1CC6AF11-F556-2A36-896B-5AF30F12A39D}"/>
          </ac:spMkLst>
        </pc:spChg>
        <pc:spChg chg="mod">
          <ac:chgData name="Jessica Bertram" userId="ae65e3095411f4f6" providerId="LiveId" clId="{B5FB1D19-3686-5864-8406-9C86D14C8DC2}" dt="2026-01-06T03:29:26.191" v="17839" actId="20577"/>
          <ac:spMkLst>
            <pc:docMk/>
            <pc:sldMk cId="2752829760" sldId="368"/>
            <ac:spMk id="14" creationId="{2910982B-C4E2-07D1-4070-922331BB273C}"/>
          </ac:spMkLst>
        </pc:spChg>
      </pc:sldChg>
      <pc:sldChg chg="addSp delSp modSp add mod">
        <pc:chgData name="Jessica Bertram" userId="ae65e3095411f4f6" providerId="LiveId" clId="{B5FB1D19-3686-5864-8406-9C86D14C8DC2}" dt="2026-01-06T03:30:53.991" v="17867" actId="1035"/>
        <pc:sldMkLst>
          <pc:docMk/>
          <pc:sldMk cId="2956185372" sldId="369"/>
        </pc:sldMkLst>
        <pc:spChg chg="mod">
          <ac:chgData name="Jessica Bertram" userId="ae65e3095411f4f6" providerId="LiveId" clId="{B5FB1D19-3686-5864-8406-9C86D14C8DC2}" dt="2026-01-06T03:30:06.636" v="17854" actId="20577"/>
          <ac:spMkLst>
            <pc:docMk/>
            <pc:sldMk cId="2956185372" sldId="369"/>
            <ac:spMk id="6" creationId="{E7BD5FB2-6D65-DF2D-1C02-6961840A4D3F}"/>
          </ac:spMkLst>
        </pc:spChg>
        <pc:spChg chg="del">
          <ac:chgData name="Jessica Bertram" userId="ae65e3095411f4f6" providerId="LiveId" clId="{B5FB1D19-3686-5864-8406-9C86D14C8DC2}" dt="2026-01-06T03:29:59.907" v="17845" actId="478"/>
          <ac:spMkLst>
            <pc:docMk/>
            <pc:sldMk cId="2956185372" sldId="369"/>
            <ac:spMk id="11" creationId="{F2008EA9-8628-61EA-CFCC-9EEDE87F52E7}"/>
          </ac:spMkLst>
        </pc:spChg>
        <pc:spChg chg="del">
          <ac:chgData name="Jessica Bertram" userId="ae65e3095411f4f6" providerId="LiveId" clId="{B5FB1D19-3686-5864-8406-9C86D14C8DC2}" dt="2026-01-06T03:30:17.475" v="17858" actId="478"/>
          <ac:spMkLst>
            <pc:docMk/>
            <pc:sldMk cId="2956185372" sldId="369"/>
            <ac:spMk id="13" creationId="{D9B43E9F-1ABB-4471-7A5E-9F835DDE6DA0}"/>
          </ac:spMkLst>
        </pc:spChg>
        <pc:spChg chg="mod">
          <ac:chgData name="Jessica Bertram" userId="ae65e3095411f4f6" providerId="LiveId" clId="{B5FB1D19-3686-5864-8406-9C86D14C8DC2}" dt="2026-01-06T03:30:11.983" v="17856" actId="20577"/>
          <ac:spMkLst>
            <pc:docMk/>
            <pc:sldMk cId="2956185372" sldId="369"/>
            <ac:spMk id="14" creationId="{79A205D9-143C-E214-03A2-F080E6B2FAAB}"/>
          </ac:spMkLst>
        </pc:spChg>
        <pc:picChg chg="add mod">
          <ac:chgData name="Jessica Bertram" userId="ae65e3095411f4f6" providerId="LiveId" clId="{B5FB1D19-3686-5864-8406-9C86D14C8DC2}" dt="2026-01-06T03:30:53.991" v="17867" actId="1035"/>
          <ac:picMkLst>
            <pc:docMk/>
            <pc:sldMk cId="2956185372" sldId="369"/>
            <ac:picMk id="7" creationId="{D3FFBDD0-A62C-8F86-1509-16A30548DDD1}"/>
          </ac:picMkLst>
        </pc:picChg>
        <pc:picChg chg="del">
          <ac:chgData name="Jessica Bertram" userId="ae65e3095411f4f6" providerId="LiveId" clId="{B5FB1D19-3686-5864-8406-9C86D14C8DC2}" dt="2026-01-06T03:30:15.190" v="17857" actId="478"/>
          <ac:picMkLst>
            <pc:docMk/>
            <pc:sldMk cId="2956185372" sldId="369"/>
            <ac:picMk id="15" creationId="{5F67B472-F6BB-F571-D8AE-35CB44495CA4}"/>
          </ac:picMkLst>
        </pc:picChg>
      </pc:sldChg>
      <pc:sldChg chg="addSp delSp modSp add mod">
        <pc:chgData name="Jessica Bertram" userId="ae65e3095411f4f6" providerId="LiveId" clId="{B5FB1D19-3686-5864-8406-9C86D14C8DC2}" dt="2026-01-06T03:32:03.670" v="17886" actId="1076"/>
        <pc:sldMkLst>
          <pc:docMk/>
          <pc:sldMk cId="3427806754" sldId="370"/>
        </pc:sldMkLst>
        <pc:spChg chg="add mod">
          <ac:chgData name="Jessica Bertram" userId="ae65e3095411f4f6" providerId="LiveId" clId="{B5FB1D19-3686-5864-8406-9C86D14C8DC2}" dt="2026-01-06T03:31:09.695" v="17870"/>
          <ac:spMkLst>
            <pc:docMk/>
            <pc:sldMk cId="3427806754" sldId="370"/>
            <ac:spMk id="5" creationId="{DF707F83-EA62-95EB-9D3C-D8D64ACF2A3A}"/>
          </ac:spMkLst>
        </pc:spChg>
        <pc:spChg chg="add mod">
          <ac:chgData name="Jessica Bertram" userId="ae65e3095411f4f6" providerId="LiveId" clId="{B5FB1D19-3686-5864-8406-9C86D14C8DC2}" dt="2026-01-06T03:31:34.870" v="17881" actId="1076"/>
          <ac:spMkLst>
            <pc:docMk/>
            <pc:sldMk cId="3427806754" sldId="370"/>
            <ac:spMk id="12" creationId="{3AD66273-D448-1C80-ED33-8713F7EBF005}"/>
          </ac:spMkLst>
        </pc:spChg>
        <pc:picChg chg="del">
          <ac:chgData name="Jessica Bertram" userId="ae65e3095411f4f6" providerId="LiveId" clId="{B5FB1D19-3686-5864-8406-9C86D14C8DC2}" dt="2026-01-06T03:30:57.935" v="17869" actId="478"/>
          <ac:picMkLst>
            <pc:docMk/>
            <pc:sldMk cId="3427806754" sldId="370"/>
            <ac:picMk id="7" creationId="{C4FB68C6-57A0-5F46-F4C3-36BF24B41265}"/>
          </ac:picMkLst>
        </pc:picChg>
        <pc:picChg chg="add mod">
          <ac:chgData name="Jessica Bertram" userId="ae65e3095411f4f6" providerId="LiveId" clId="{B5FB1D19-3686-5864-8406-9C86D14C8DC2}" dt="2026-01-06T03:31:14.701" v="17871"/>
          <ac:picMkLst>
            <pc:docMk/>
            <pc:sldMk cId="3427806754" sldId="370"/>
            <ac:picMk id="9" creationId="{004EBAD9-3131-BD76-2EC7-B24ED385ED46}"/>
          </ac:picMkLst>
        </pc:picChg>
        <pc:picChg chg="add mod">
          <ac:chgData name="Jessica Bertram" userId="ae65e3095411f4f6" providerId="LiveId" clId="{B5FB1D19-3686-5864-8406-9C86D14C8DC2}" dt="2026-01-06T03:32:03.670" v="17886" actId="1076"/>
          <ac:picMkLst>
            <pc:docMk/>
            <pc:sldMk cId="3427806754" sldId="370"/>
            <ac:picMk id="15" creationId="{0567CEA7-7342-9891-AC90-B428A7948FCC}"/>
          </ac:picMkLst>
        </pc:picChg>
      </pc:sldChg>
      <pc:sldChg chg="addSp delSp modSp add mod">
        <pc:chgData name="Jessica Bertram" userId="ae65e3095411f4f6" providerId="LiveId" clId="{B5FB1D19-3686-5864-8406-9C86D14C8DC2}" dt="2026-01-06T03:32:45.372" v="17903" actId="20577"/>
        <pc:sldMkLst>
          <pc:docMk/>
          <pc:sldMk cId="2930725231" sldId="371"/>
        </pc:sldMkLst>
        <pc:spChg chg="add mod">
          <ac:chgData name="Jessica Bertram" userId="ae65e3095411f4f6" providerId="LiveId" clId="{B5FB1D19-3686-5864-8406-9C86D14C8DC2}" dt="2026-01-06T03:32:45.372" v="17903" actId="20577"/>
          <ac:spMkLst>
            <pc:docMk/>
            <pc:sldMk cId="2930725231" sldId="371"/>
            <ac:spMk id="11" creationId="{6D86F06C-A56B-17B3-1A36-18936F8703AC}"/>
          </ac:spMkLst>
        </pc:spChg>
        <pc:spChg chg="del">
          <ac:chgData name="Jessica Bertram" userId="ae65e3095411f4f6" providerId="LiveId" clId="{B5FB1D19-3686-5864-8406-9C86D14C8DC2}" dt="2026-01-06T03:32:09.577" v="17889" actId="478"/>
          <ac:spMkLst>
            <pc:docMk/>
            <pc:sldMk cId="2930725231" sldId="371"/>
            <ac:spMk id="12" creationId="{9724FBC3-8861-966E-620E-27FDC441A7AF}"/>
          </ac:spMkLst>
        </pc:spChg>
        <pc:picChg chg="del">
          <ac:chgData name="Jessica Bertram" userId="ae65e3095411f4f6" providerId="LiveId" clId="{B5FB1D19-3686-5864-8406-9C86D14C8DC2}" dt="2026-01-06T03:32:07.876" v="17888" actId="478"/>
          <ac:picMkLst>
            <pc:docMk/>
            <pc:sldMk cId="2930725231" sldId="371"/>
            <ac:picMk id="15" creationId="{DF77CBF4-45A1-130B-79A4-A0837EBD8F15}"/>
          </ac:picMkLst>
        </pc:picChg>
      </pc:sldChg>
      <pc:sldChg chg="addSp delSp modSp add mod">
        <pc:chgData name="Jessica Bertram" userId="ae65e3095411f4f6" providerId="LiveId" clId="{B5FB1D19-3686-5864-8406-9C86D14C8DC2}" dt="2026-01-06T03:35:10.878" v="17941" actId="1036"/>
        <pc:sldMkLst>
          <pc:docMk/>
          <pc:sldMk cId="726603941" sldId="372"/>
        </pc:sldMkLst>
        <pc:spChg chg="del">
          <ac:chgData name="Jessica Bertram" userId="ae65e3095411f4f6" providerId="LiveId" clId="{B5FB1D19-3686-5864-8406-9C86D14C8DC2}" dt="2026-01-06T03:33:10.547" v="17906" actId="478"/>
          <ac:spMkLst>
            <pc:docMk/>
            <pc:sldMk cId="726603941" sldId="372"/>
            <ac:spMk id="5" creationId="{887BAE9F-99B1-6517-A461-88030A57691B}"/>
          </ac:spMkLst>
        </pc:spChg>
        <pc:spChg chg="del">
          <ac:chgData name="Jessica Bertram" userId="ae65e3095411f4f6" providerId="LiveId" clId="{B5FB1D19-3686-5864-8406-9C86D14C8DC2}" dt="2026-01-06T03:33:08.807" v="17905" actId="478"/>
          <ac:spMkLst>
            <pc:docMk/>
            <pc:sldMk cId="726603941" sldId="372"/>
            <ac:spMk id="11" creationId="{BB561A1C-8DB6-EE1F-015F-3DE0FF8A856E}"/>
          </ac:spMkLst>
        </pc:spChg>
        <pc:spChg chg="add mod">
          <ac:chgData name="Jessica Bertram" userId="ae65e3095411f4f6" providerId="LiveId" clId="{B5FB1D19-3686-5864-8406-9C86D14C8DC2}" dt="2026-01-06T03:35:10.878" v="17941" actId="1036"/>
          <ac:spMkLst>
            <pc:docMk/>
            <pc:sldMk cId="726603941" sldId="372"/>
            <ac:spMk id="12" creationId="{177E4CF2-ACF2-EA4B-94C1-170B6754E822}"/>
          </ac:spMkLst>
        </pc:spChg>
        <pc:spChg chg="mod">
          <ac:chgData name="Jessica Bertram" userId="ae65e3095411f4f6" providerId="LiveId" clId="{B5FB1D19-3686-5864-8406-9C86D14C8DC2}" dt="2026-01-06T03:33:15.510" v="17909" actId="20577"/>
          <ac:spMkLst>
            <pc:docMk/>
            <pc:sldMk cId="726603941" sldId="372"/>
            <ac:spMk id="14" creationId="{980C650E-D40C-5A57-1790-CC70E1A049A5}"/>
          </ac:spMkLst>
        </pc:spChg>
        <pc:picChg chg="del">
          <ac:chgData name="Jessica Bertram" userId="ae65e3095411f4f6" providerId="LiveId" clId="{B5FB1D19-3686-5864-8406-9C86D14C8DC2}" dt="2026-01-06T03:33:11.665" v="17907" actId="478"/>
          <ac:picMkLst>
            <pc:docMk/>
            <pc:sldMk cId="726603941" sldId="372"/>
            <ac:picMk id="9" creationId="{411DC2E2-CF4B-2F9C-7177-EC690F5CEE57}"/>
          </ac:picMkLst>
        </pc:picChg>
        <pc:picChg chg="add del mod">
          <ac:chgData name="Jessica Bertram" userId="ae65e3095411f4f6" providerId="LiveId" clId="{B5FB1D19-3686-5864-8406-9C86D14C8DC2}" dt="2026-01-06T03:35:06.415" v="17933" actId="478"/>
          <ac:picMkLst>
            <pc:docMk/>
            <pc:sldMk cId="726603941" sldId="372"/>
            <ac:picMk id="15" creationId="{8EA9A020-5753-A9DC-CADA-C35B0D5A4DBD}"/>
          </ac:picMkLst>
        </pc:picChg>
      </pc:sldChg>
      <pc:sldChg chg="delSp modSp add mod">
        <pc:chgData name="Jessica Bertram" userId="ae65e3095411f4f6" providerId="LiveId" clId="{B5FB1D19-3686-5864-8406-9C86D14C8DC2}" dt="2026-01-06T03:35:04.155" v="17932" actId="1076"/>
        <pc:sldMkLst>
          <pc:docMk/>
          <pc:sldMk cId="1445935212" sldId="373"/>
        </pc:sldMkLst>
        <pc:spChg chg="del mod">
          <ac:chgData name="Jessica Bertram" userId="ae65e3095411f4f6" providerId="LiveId" clId="{B5FB1D19-3686-5864-8406-9C86D14C8DC2}" dt="2026-01-06T03:34:58.039" v="17929" actId="478"/>
          <ac:spMkLst>
            <pc:docMk/>
            <pc:sldMk cId="1445935212" sldId="373"/>
            <ac:spMk id="12" creationId="{6E7CD390-610A-FB6A-44F8-DA97CB776F72}"/>
          </ac:spMkLst>
        </pc:spChg>
        <pc:picChg chg="mod">
          <ac:chgData name="Jessica Bertram" userId="ae65e3095411f4f6" providerId="LiveId" clId="{B5FB1D19-3686-5864-8406-9C86D14C8DC2}" dt="2026-01-06T03:35:04.155" v="17932" actId="1076"/>
          <ac:picMkLst>
            <pc:docMk/>
            <pc:sldMk cId="1445935212" sldId="373"/>
            <ac:picMk id="15" creationId="{3B4DB739-29E8-3366-A600-B23E4EFFE2A5}"/>
          </ac:picMkLst>
        </pc:picChg>
      </pc:sldChg>
      <pc:sldChg chg="addSp delSp modSp add mod">
        <pc:chgData name="Jessica Bertram" userId="ae65e3095411f4f6" providerId="LiveId" clId="{B5FB1D19-3686-5864-8406-9C86D14C8DC2}" dt="2026-01-06T03:36:43.920" v="17960" actId="1076"/>
        <pc:sldMkLst>
          <pc:docMk/>
          <pc:sldMk cId="1360879058" sldId="374"/>
        </pc:sldMkLst>
        <pc:spChg chg="add mod">
          <ac:chgData name="Jessica Bertram" userId="ae65e3095411f4f6" providerId="LiveId" clId="{B5FB1D19-3686-5864-8406-9C86D14C8DC2}" dt="2026-01-06T03:35:56.002" v="17944"/>
          <ac:spMkLst>
            <pc:docMk/>
            <pc:sldMk cId="1360879058" sldId="374"/>
            <ac:spMk id="5" creationId="{F2A3052C-ADB9-9E51-EC04-B9BE4F196328}"/>
          </ac:spMkLst>
        </pc:spChg>
        <pc:spChg chg="add mod">
          <ac:chgData name="Jessica Bertram" userId="ae65e3095411f4f6" providerId="LiveId" clId="{B5FB1D19-3686-5864-8406-9C86D14C8DC2}" dt="2026-01-06T03:36:21.553" v="17955" actId="1076"/>
          <ac:spMkLst>
            <pc:docMk/>
            <pc:sldMk cId="1360879058" sldId="374"/>
            <ac:spMk id="11" creationId="{64F58ECF-BA05-79CD-2946-AA6B4A3CCBB3}"/>
          </ac:spMkLst>
        </pc:spChg>
        <pc:picChg chg="add mod">
          <ac:chgData name="Jessica Bertram" userId="ae65e3095411f4f6" providerId="LiveId" clId="{B5FB1D19-3686-5864-8406-9C86D14C8DC2}" dt="2026-01-06T03:36:01.622" v="17945"/>
          <ac:picMkLst>
            <pc:docMk/>
            <pc:sldMk cId="1360879058" sldId="374"/>
            <ac:picMk id="7" creationId="{FA0B0A92-9911-1CD5-592B-B30D3E6D044C}"/>
          </ac:picMkLst>
        </pc:picChg>
        <pc:picChg chg="add mod">
          <ac:chgData name="Jessica Bertram" userId="ae65e3095411f4f6" providerId="LiveId" clId="{B5FB1D19-3686-5864-8406-9C86D14C8DC2}" dt="2026-01-06T03:36:43.920" v="17960" actId="1076"/>
          <ac:picMkLst>
            <pc:docMk/>
            <pc:sldMk cId="1360879058" sldId="374"/>
            <ac:picMk id="13" creationId="{50B07F92-673D-56BD-46C1-72A0D22289DF}"/>
          </ac:picMkLst>
        </pc:picChg>
        <pc:picChg chg="del">
          <ac:chgData name="Jessica Bertram" userId="ae65e3095411f4f6" providerId="LiveId" clId="{B5FB1D19-3686-5864-8406-9C86D14C8DC2}" dt="2026-01-06T03:35:45.672" v="17943" actId="478"/>
          <ac:picMkLst>
            <pc:docMk/>
            <pc:sldMk cId="1360879058" sldId="374"/>
            <ac:picMk id="15" creationId="{66F6FEE0-C18B-B736-1277-6092D9A9E711}"/>
          </ac:picMkLst>
        </pc:picChg>
      </pc:sldChg>
      <pc:sldChg chg="addSp delSp modSp add mod">
        <pc:chgData name="Jessica Bertram" userId="ae65e3095411f4f6" providerId="LiveId" clId="{B5FB1D19-3686-5864-8406-9C86D14C8DC2}" dt="2026-01-06T03:37:22.320" v="17981" actId="20577"/>
        <pc:sldMkLst>
          <pc:docMk/>
          <pc:sldMk cId="1746772156" sldId="375"/>
        </pc:sldMkLst>
        <pc:spChg chg="del">
          <ac:chgData name="Jessica Bertram" userId="ae65e3095411f4f6" providerId="LiveId" clId="{B5FB1D19-3686-5864-8406-9C86D14C8DC2}" dt="2026-01-06T03:36:55.696" v="17963" actId="478"/>
          <ac:spMkLst>
            <pc:docMk/>
            <pc:sldMk cId="1746772156" sldId="375"/>
            <ac:spMk id="11" creationId="{80272951-F7D5-46C9-2DB0-47A66FCC54D9}"/>
          </ac:spMkLst>
        </pc:spChg>
        <pc:spChg chg="add mod">
          <ac:chgData name="Jessica Bertram" userId="ae65e3095411f4f6" providerId="LiveId" clId="{B5FB1D19-3686-5864-8406-9C86D14C8DC2}" dt="2026-01-06T03:37:22.320" v="17981" actId="20577"/>
          <ac:spMkLst>
            <pc:docMk/>
            <pc:sldMk cId="1746772156" sldId="375"/>
            <ac:spMk id="12" creationId="{704AEAE1-80FE-A8F9-9A73-AE5AADA7ACFD}"/>
          </ac:spMkLst>
        </pc:spChg>
        <pc:picChg chg="del">
          <ac:chgData name="Jessica Bertram" userId="ae65e3095411f4f6" providerId="LiveId" clId="{B5FB1D19-3686-5864-8406-9C86D14C8DC2}" dt="2026-01-06T03:36:47.972" v="17962" actId="478"/>
          <ac:picMkLst>
            <pc:docMk/>
            <pc:sldMk cId="1746772156" sldId="375"/>
            <ac:picMk id="13" creationId="{94D6CF9E-18CF-6997-02EE-20B2F528307C}"/>
          </ac:picMkLst>
        </pc:picChg>
      </pc:sldChg>
      <pc:sldChg chg="addSp delSp modSp add mod">
        <pc:chgData name="Jessica Bertram" userId="ae65e3095411f4f6" providerId="LiveId" clId="{B5FB1D19-3686-5864-8406-9C86D14C8DC2}" dt="2026-01-06T03:37:48.202" v="17988" actId="20577"/>
        <pc:sldMkLst>
          <pc:docMk/>
          <pc:sldMk cId="33636854" sldId="376"/>
        </pc:sldMkLst>
        <pc:spChg chg="add mod">
          <ac:chgData name="Jessica Bertram" userId="ae65e3095411f4f6" providerId="LiveId" clId="{B5FB1D19-3686-5864-8406-9C86D14C8DC2}" dt="2026-01-06T03:37:39.971" v="17984"/>
          <ac:spMkLst>
            <pc:docMk/>
            <pc:sldMk cId="33636854" sldId="376"/>
            <ac:spMk id="5" creationId="{4C17DBE5-5943-9F3A-F371-3D54BF24F4C9}"/>
          </ac:spMkLst>
        </pc:spChg>
        <pc:spChg chg="del">
          <ac:chgData name="Jessica Bertram" userId="ae65e3095411f4f6" providerId="LiveId" clId="{B5FB1D19-3686-5864-8406-9C86D14C8DC2}" dt="2026-01-06T03:37:35.661" v="17983" actId="478"/>
          <ac:spMkLst>
            <pc:docMk/>
            <pc:sldMk cId="33636854" sldId="376"/>
            <ac:spMk id="6" creationId="{2E4DFEBF-75CF-0BC9-2371-0DD316E83699}"/>
          </ac:spMkLst>
        </pc:spChg>
        <pc:spChg chg="mod">
          <ac:chgData name="Jessica Bertram" userId="ae65e3095411f4f6" providerId="LiveId" clId="{B5FB1D19-3686-5864-8406-9C86D14C8DC2}" dt="2026-01-06T03:37:48.202" v="17988" actId="20577"/>
          <ac:spMkLst>
            <pc:docMk/>
            <pc:sldMk cId="33636854" sldId="376"/>
            <ac:spMk id="11" creationId="{D0A020F0-A52B-5CC3-AB8E-E3B6174298A7}"/>
          </ac:spMkLst>
        </pc:spChg>
        <pc:spChg chg="mod">
          <ac:chgData name="Jessica Bertram" userId="ae65e3095411f4f6" providerId="LiveId" clId="{B5FB1D19-3686-5864-8406-9C86D14C8DC2}" dt="2026-01-06T03:37:45.996" v="17986" actId="20577"/>
          <ac:spMkLst>
            <pc:docMk/>
            <pc:sldMk cId="33636854" sldId="376"/>
            <ac:spMk id="14" creationId="{2CFD8882-0DB9-03AD-8A26-FD2F171242BF}"/>
          </ac:spMkLst>
        </pc:spChg>
      </pc:sldChg>
      <pc:sldChg chg="modSp add mod">
        <pc:chgData name="Jessica Bertram" userId="ae65e3095411f4f6" providerId="LiveId" clId="{B5FB1D19-3686-5864-8406-9C86D14C8DC2}" dt="2026-01-06T03:38:17.358" v="18030" actId="20577"/>
        <pc:sldMkLst>
          <pc:docMk/>
          <pc:sldMk cId="2773690232" sldId="377"/>
        </pc:sldMkLst>
        <pc:spChg chg="mod">
          <ac:chgData name="Jessica Bertram" userId="ae65e3095411f4f6" providerId="LiveId" clId="{B5FB1D19-3686-5864-8406-9C86D14C8DC2}" dt="2026-01-06T03:38:01.796" v="18011" actId="20577"/>
          <ac:spMkLst>
            <pc:docMk/>
            <pc:sldMk cId="2773690232" sldId="377"/>
            <ac:spMk id="5" creationId="{9D669399-AE9C-381D-7AA4-D04D87492E6C}"/>
          </ac:spMkLst>
        </pc:spChg>
        <pc:spChg chg="mod">
          <ac:chgData name="Jessica Bertram" userId="ae65e3095411f4f6" providerId="LiveId" clId="{B5FB1D19-3686-5864-8406-9C86D14C8DC2}" dt="2026-01-06T03:38:17.358" v="18030" actId="20577"/>
          <ac:spMkLst>
            <pc:docMk/>
            <pc:sldMk cId="2773690232" sldId="377"/>
            <ac:spMk id="11" creationId="{37F3177A-A835-B9F9-639A-ECC12C8B3E4D}"/>
          </ac:spMkLst>
        </pc:spChg>
        <pc:spChg chg="mod">
          <ac:chgData name="Jessica Bertram" userId="ae65e3095411f4f6" providerId="LiveId" clId="{B5FB1D19-3686-5864-8406-9C86D14C8DC2}" dt="2026-01-06T03:38:06.440" v="18013" actId="20577"/>
          <ac:spMkLst>
            <pc:docMk/>
            <pc:sldMk cId="2773690232" sldId="377"/>
            <ac:spMk id="14" creationId="{EACA6199-B8FB-2308-96AF-AA8CF4F1C12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4.wdp"/><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GM2 MEASUREMENT</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926A-FBE7-6249-4CE7-94B8F4EAC8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BF937B-2C77-B3E2-5364-0501FE68164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8920979-1A74-277E-A367-169F143561A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C9691E7-7D88-4EF8-4478-3E4FE31F51C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36C8EC6-6A58-57CB-776A-0E499F3F039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60D2ED5-E421-4A80-BD53-74546568F32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5ECBBF2-F2A7-EF1F-3683-CB703B88172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5C337AB-E732-8ADD-1509-03DF616E351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41</a:t>
            </a:r>
          </a:p>
        </p:txBody>
      </p:sp>
      <p:sp>
        <p:nvSpPr>
          <p:cNvPr id="17" name="Freeform 5">
            <a:extLst>
              <a:ext uri="{FF2B5EF4-FFF2-40B4-BE49-F238E27FC236}">
                <a16:creationId xmlns:a16="http://schemas.microsoft.com/office/drawing/2014/main" id="{A48A2A25-DA5F-F09E-BC37-0C1F901880A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C2D8379C-7875-CEE8-3222-1DC30678887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B65BD8F-4579-DE70-E60B-FFB38688D0D7}"/>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ED8D947B-39F6-EE6D-8273-61ABB2F4929B}"/>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21D38CF4-7890-1DA8-6CCB-FA8EBCB84549}"/>
              </a:ext>
            </a:extLst>
          </p:cNvPr>
          <p:cNvSpPr txBox="1"/>
          <p:nvPr/>
        </p:nvSpPr>
        <p:spPr>
          <a:xfrm>
            <a:off x="2362200" y="1714500"/>
            <a:ext cx="16070024"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Label the hypotenuse (H), opposite (O), and adjacent (A) sides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close-up of a triangle&#10;&#10;AI-generated content may be incorrect.">
            <a:extLst>
              <a:ext uri="{FF2B5EF4-FFF2-40B4-BE49-F238E27FC236}">
                <a16:creationId xmlns:a16="http://schemas.microsoft.com/office/drawing/2014/main" id="{5C1DAF03-37A6-828B-4310-9641094E0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862328"/>
            <a:ext cx="15277758" cy="3013441"/>
          </a:xfrm>
          <a:prstGeom prst="rect">
            <a:avLst/>
          </a:prstGeom>
        </p:spPr>
      </p:pic>
    </p:spTree>
    <p:extLst>
      <p:ext uri="{BB962C8B-B14F-4D97-AF65-F5344CB8AC3E}">
        <p14:creationId xmlns:p14="http://schemas.microsoft.com/office/powerpoint/2010/main" val="368091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3AB77-DEE3-18A3-A40B-E5F2F9E8BD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FC62FF-E6D4-5340-DEB9-F683DDF2037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C8A2EC1-E2A8-A406-2D5D-F9747EBC695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FE07496-292C-926A-5AE7-9EF242B9592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83FE1AC-2D8E-0AEC-77E9-ADE47344697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4A45CE3-BA0F-50E0-AA9F-698078F4217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0757B1E-DD9C-66DA-7525-ED0C25F8637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EAAB80D-F070-DC86-365F-BA341B271CD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41</a:t>
            </a:r>
          </a:p>
        </p:txBody>
      </p:sp>
      <p:sp>
        <p:nvSpPr>
          <p:cNvPr id="17" name="Freeform 5">
            <a:extLst>
              <a:ext uri="{FF2B5EF4-FFF2-40B4-BE49-F238E27FC236}">
                <a16:creationId xmlns:a16="http://schemas.microsoft.com/office/drawing/2014/main" id="{FF5264B6-A4DF-4609-85E5-C0D083D2DD3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2C4F87B7-237D-FC2A-7933-F5BEC54766C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white paper with black text&#10;&#10;AI-generated content may be incorrect.">
            <a:extLst>
              <a:ext uri="{FF2B5EF4-FFF2-40B4-BE49-F238E27FC236}">
                <a16:creationId xmlns:a16="http://schemas.microsoft.com/office/drawing/2014/main" id="{B55FCDB7-C48C-7F3F-3CD7-5C4F08DA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541" y="1771560"/>
            <a:ext cx="15714686" cy="6599218"/>
          </a:xfrm>
          <a:prstGeom prst="rect">
            <a:avLst/>
          </a:prstGeom>
        </p:spPr>
      </p:pic>
    </p:spTree>
    <p:extLst>
      <p:ext uri="{BB962C8B-B14F-4D97-AF65-F5344CB8AC3E}">
        <p14:creationId xmlns:p14="http://schemas.microsoft.com/office/powerpoint/2010/main" val="29055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89266-2FB6-E8ED-1662-E79470B9A3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483E6A-6CC0-0CB2-F253-6B403CA6BCA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4FF74B5-E96B-6A16-ACBB-20CD7952092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036355C-95E0-A3EF-D080-D5F01B983F3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92C6EB41-21C6-487D-FE73-A299E6967D7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0D259D3-5473-5741-236F-E8F8EC7C47D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6999B7-D477-E73C-128A-AAED4A56A9A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Freeform 5">
            <a:extLst>
              <a:ext uri="{FF2B5EF4-FFF2-40B4-BE49-F238E27FC236}">
                <a16:creationId xmlns:a16="http://schemas.microsoft.com/office/drawing/2014/main" id="{B10E90D4-B3DF-1C67-CC13-C346B13A115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9A78BAA-4735-4BB8-6EA1-49BA1807D98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0BEE59E-1752-96AE-0F7A-9F61F1C1A580}"/>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side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1AABC50-62F2-841D-B63E-0777D6E189FE}"/>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7075A8F7-4655-0F45-2F30-9DA32ACB3174}"/>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3" name="TextBox 12">
            <a:extLst>
              <a:ext uri="{FF2B5EF4-FFF2-40B4-BE49-F238E27FC236}">
                <a16:creationId xmlns:a16="http://schemas.microsoft.com/office/drawing/2014/main" id="{0C8E0163-B193-5B49-1A3C-99FA551F511B}"/>
              </a:ext>
            </a:extLst>
          </p:cNvPr>
          <p:cNvSpPr txBox="1"/>
          <p:nvPr/>
        </p:nvSpPr>
        <p:spPr>
          <a:xfrm>
            <a:off x="2269659" y="1859697"/>
            <a:ext cx="12470579"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the missing side (x) of the triangle.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line with black text&#10;&#10;AI-generated content may be incorrect.">
            <a:extLst>
              <a:ext uri="{FF2B5EF4-FFF2-40B4-BE49-F238E27FC236}">
                <a16:creationId xmlns:a16="http://schemas.microsoft.com/office/drawing/2014/main" id="{A7C16BE5-AD90-D27A-7CBE-671FB70A9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668" y="214402"/>
            <a:ext cx="5547164" cy="2664752"/>
          </a:xfrm>
          <a:prstGeom prst="rect">
            <a:avLst/>
          </a:prstGeom>
        </p:spPr>
      </p:pic>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1FE4FEED-71C7-EDA6-B0FA-B104B52B6ECF}"/>
                  </a:ext>
                </a:extLst>
              </p:cNvPr>
              <p:cNvGraphicFramePr>
                <a:graphicFrameLocks noGrp="1"/>
              </p:cNvGraphicFramePr>
              <p:nvPr>
                <p:extLst>
                  <p:ext uri="{D42A27DB-BD31-4B8C-83A1-F6EECF244321}">
                    <p14:modId xmlns:p14="http://schemas.microsoft.com/office/powerpoint/2010/main" val="4288150602"/>
                  </p:ext>
                </p:extLst>
              </p:nvPr>
            </p:nvGraphicFramePr>
            <p:xfrm>
              <a:off x="2406027" y="3648140"/>
              <a:ext cx="10503381" cy="5069371"/>
            </p:xfrm>
            <a:graphic>
              <a:graphicData uri="http://schemas.openxmlformats.org/drawingml/2006/table">
                <a:tbl>
                  <a:tblPr firstRow="1" firstCol="1" bandRow="1">
                    <a:tableStyleId>{5C22544A-7EE6-4342-B048-85BDC9FD1C3A}</a:tableStyleId>
                  </a:tblPr>
                  <a:tblGrid>
                    <a:gridCol w="1758276">
                      <a:extLst>
                        <a:ext uri="{9D8B030D-6E8A-4147-A177-3AD203B41FA5}">
                          <a16:colId xmlns:a16="http://schemas.microsoft.com/office/drawing/2014/main" val="1952498603"/>
                        </a:ext>
                      </a:extLst>
                    </a:gridCol>
                    <a:gridCol w="8745105">
                      <a:extLst>
                        <a:ext uri="{9D8B030D-6E8A-4147-A177-3AD203B41FA5}">
                          <a16:colId xmlns:a16="http://schemas.microsoft.com/office/drawing/2014/main" val="1132104052"/>
                        </a:ext>
                      </a:extLst>
                    </a:gridCol>
                  </a:tblGrid>
                  <a:tr h="1003928">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1: </a:t>
                          </a:r>
                          <a:r>
                            <a:rPr lang="en-AU" sz="3600" b="0" kern="100" dirty="0">
                              <a:solidFill>
                                <a:sysClr val="windowText" lastClr="000000"/>
                              </a:solidFill>
                              <a:effectLst/>
                              <a:latin typeface="Arial" panose="020B0604020202020204" pitchFamily="34" charset="0"/>
                              <a:cs typeface="Arial" panose="020B0604020202020204" pitchFamily="34" charset="0"/>
                            </a:rPr>
                            <a:t>Identify which sides are being used</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569658292"/>
                      </a:ext>
                    </a:extLst>
                  </a:tr>
                  <a:tr h="1003928">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Hypotenuse (5.8cm) and Opposite (x)</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637629236"/>
                      </a:ext>
                    </a:extLst>
                  </a:tr>
                  <a:tr h="1003928">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2: </a:t>
                          </a:r>
                          <a:r>
                            <a:rPr lang="en-AU" sz="3600" b="0" kern="100" dirty="0">
                              <a:solidFill>
                                <a:sysClr val="windowText" lastClr="000000"/>
                              </a:solidFill>
                              <a:effectLst/>
                              <a:latin typeface="Arial" panose="020B0604020202020204" pitchFamily="34" charset="0"/>
                              <a:cs typeface="Arial" panose="020B0604020202020204" pitchFamily="34" charset="0"/>
                            </a:rPr>
                            <a:t>Select the ratio</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3350569720"/>
                      </a:ext>
                    </a:extLst>
                  </a:tr>
                  <a:tr h="2057587">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a:lnSpc>
                              <a:spcPct val="100000"/>
                            </a:lnSpc>
                            <a:buNone/>
                          </a:pPr>
                          <a14:m>
                            <m:oMathPara xmlns:m="http://schemas.openxmlformats.org/officeDocument/2006/math">
                              <m:oMathParaPr>
                                <m:jc m:val="left"/>
                              </m:oMathParaPr>
                              <m:oMath xmlns:m="http://schemas.openxmlformats.org/officeDocument/2006/math">
                                <m:func>
                                  <m:funcPr>
                                    <m:ctrlPr>
                                      <a:rPr lang="en-AU" sz="3600" b="0" i="1" kern="100" smtClean="0">
                                        <a:solidFill>
                                          <a:sysClr val="windowText" lastClr="000000"/>
                                        </a:solidFill>
                                        <a:effectLst/>
                                        <a:latin typeface="Cambria Math" panose="02040503050406030204" pitchFamily="18" charset="0"/>
                                      </a:rPr>
                                    </m:ctrlPr>
                                  </m:funcPr>
                                  <m:fName>
                                    <m:r>
                                      <a:rPr lang="en-AU" sz="3600" b="0" i="1" kern="100">
                                        <a:solidFill>
                                          <a:sysClr val="windowText" lastClr="000000"/>
                                        </a:solidFill>
                                        <a:effectLst/>
                                        <a:latin typeface="Cambria Math" panose="02040503050406030204" pitchFamily="18" charset="0"/>
                                      </a:rPr>
                                      <m:t>𝑠𝑖𝑛</m:t>
                                    </m:r>
                                  </m:fName>
                                  <m:e>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𝜃</m:t>
                                    </m:r>
                                    <m:r>
                                      <a:rPr lang="en-AU" sz="3600" b="0" kern="100">
                                        <a:solidFill>
                                          <a:sysClr val="windowText" lastClr="000000"/>
                                        </a:solidFill>
                                        <a:effectLst/>
                                        <a:latin typeface="Cambria Math" panose="02040503050406030204" pitchFamily="18" charset="0"/>
                                      </a:rPr>
                                      <m:t>)</m:t>
                                    </m:r>
                                  </m:e>
                                </m:func>
                                <m:r>
                                  <a:rPr lang="en-AU" sz="3600" b="0" kern="100">
                                    <a:solidFill>
                                      <a:sysClr val="windowText" lastClr="000000"/>
                                    </a:solidFill>
                                    <a:effectLst/>
                                    <a:latin typeface="Cambria Math" panose="02040503050406030204" pitchFamily="18" charset="0"/>
                                  </a:rPr>
                                  <m:t>=</m:t>
                                </m:r>
                                <m:f>
                                  <m:fPr>
                                    <m:ctrlPr>
                                      <a:rPr lang="en-AU" sz="3600" b="0" i="1" kern="100">
                                        <a:solidFill>
                                          <a:sysClr val="windowText" lastClr="000000"/>
                                        </a:solidFill>
                                        <a:effectLst/>
                                        <a:latin typeface="Cambria Math" panose="02040503050406030204" pitchFamily="18" charset="0"/>
                                      </a:rPr>
                                    </m:ctrlPr>
                                  </m:fPr>
                                  <m:num>
                                    <m:r>
                                      <a:rPr lang="en-AU" sz="3600" b="0" i="1" kern="100">
                                        <a:solidFill>
                                          <a:sysClr val="windowText" lastClr="000000"/>
                                        </a:solidFill>
                                        <a:effectLst/>
                                        <a:latin typeface="Cambria Math" panose="02040503050406030204" pitchFamily="18" charset="0"/>
                                      </a:rPr>
                                      <m:t>𝑂𝑝𝑝𝑜𝑠𝑖𝑡𝑒</m:t>
                                    </m:r>
                                  </m:num>
                                  <m:den>
                                    <m:r>
                                      <a:rPr lang="en-AU" sz="3600" b="0" i="1" kern="100">
                                        <a:solidFill>
                                          <a:sysClr val="windowText" lastClr="000000"/>
                                        </a:solidFill>
                                        <a:effectLst/>
                                        <a:latin typeface="Cambria Math" panose="02040503050406030204" pitchFamily="18" charset="0"/>
                                      </a:rPr>
                                      <m:t>𝐻𝑦𝑝𝑜𝑡𝑒𝑛𝑢𝑠𝑒</m:t>
                                    </m:r>
                                  </m:den>
                                </m:f>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706523368"/>
                      </a:ext>
                    </a:extLst>
                  </a:tr>
                </a:tbl>
              </a:graphicData>
            </a:graphic>
          </p:graphicFrame>
        </mc:Choice>
        <mc:Fallback xmlns="">
          <p:graphicFrame>
            <p:nvGraphicFramePr>
              <p:cNvPr id="18" name="Table 17">
                <a:extLst>
                  <a:ext uri="{FF2B5EF4-FFF2-40B4-BE49-F238E27FC236}">
                    <a16:creationId xmlns:a16="http://schemas.microsoft.com/office/drawing/2014/main" id="{1FE4FEED-71C7-EDA6-B0FA-B104B52B6ECF}"/>
                  </a:ext>
                </a:extLst>
              </p:cNvPr>
              <p:cNvGraphicFramePr>
                <a:graphicFrameLocks noGrp="1"/>
              </p:cNvGraphicFramePr>
              <p:nvPr>
                <p:extLst>
                  <p:ext uri="{D42A27DB-BD31-4B8C-83A1-F6EECF244321}">
                    <p14:modId xmlns:p14="http://schemas.microsoft.com/office/powerpoint/2010/main" val="4288150602"/>
                  </p:ext>
                </p:extLst>
              </p:nvPr>
            </p:nvGraphicFramePr>
            <p:xfrm>
              <a:off x="2406027" y="3648140"/>
              <a:ext cx="10503381" cy="5069371"/>
            </p:xfrm>
            <a:graphic>
              <a:graphicData uri="http://schemas.openxmlformats.org/drawingml/2006/table">
                <a:tbl>
                  <a:tblPr firstRow="1" firstCol="1" bandRow="1">
                    <a:tableStyleId>{5C22544A-7EE6-4342-B048-85BDC9FD1C3A}</a:tableStyleId>
                  </a:tblPr>
                  <a:tblGrid>
                    <a:gridCol w="1758276">
                      <a:extLst>
                        <a:ext uri="{9D8B030D-6E8A-4147-A177-3AD203B41FA5}">
                          <a16:colId xmlns:a16="http://schemas.microsoft.com/office/drawing/2014/main" val="1952498603"/>
                        </a:ext>
                      </a:extLst>
                    </a:gridCol>
                    <a:gridCol w="8745105">
                      <a:extLst>
                        <a:ext uri="{9D8B030D-6E8A-4147-A177-3AD203B41FA5}">
                          <a16:colId xmlns:a16="http://schemas.microsoft.com/office/drawing/2014/main" val="1132104052"/>
                        </a:ext>
                      </a:extLst>
                    </a:gridCol>
                  </a:tblGrid>
                  <a:tr h="1003928">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1: </a:t>
                          </a:r>
                          <a:r>
                            <a:rPr lang="en-AU" sz="3600" b="0" kern="100" dirty="0">
                              <a:solidFill>
                                <a:sysClr val="windowText" lastClr="000000"/>
                              </a:solidFill>
                              <a:effectLst/>
                              <a:latin typeface="Arial" panose="020B0604020202020204" pitchFamily="34" charset="0"/>
                              <a:cs typeface="Arial" panose="020B0604020202020204" pitchFamily="34" charset="0"/>
                            </a:rPr>
                            <a:t>Identify which sides are being used</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569658292"/>
                      </a:ext>
                    </a:extLst>
                  </a:tr>
                  <a:tr h="1003928">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Hypotenuse (5.8cm) and Opposite (x)</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637629236"/>
                      </a:ext>
                    </a:extLst>
                  </a:tr>
                  <a:tr h="1003928">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2: </a:t>
                          </a:r>
                          <a:r>
                            <a:rPr lang="en-AU" sz="3600" b="0" kern="100" dirty="0">
                              <a:solidFill>
                                <a:sysClr val="windowText" lastClr="000000"/>
                              </a:solidFill>
                              <a:effectLst/>
                              <a:latin typeface="Arial" panose="020B0604020202020204" pitchFamily="34" charset="0"/>
                              <a:cs typeface="Arial" panose="020B0604020202020204" pitchFamily="34" charset="0"/>
                            </a:rPr>
                            <a:t>Select the ratio</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3350569720"/>
                      </a:ext>
                    </a:extLst>
                  </a:tr>
                  <a:tr h="2057587">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endParaRPr lang="en-US"/>
                        </a:p>
                      </a:txBody>
                      <a:tcPr marL="68580" marR="68580" marT="0" marB="0" anchor="ctr">
                        <a:blipFill>
                          <a:blip r:embed="rId5"/>
                          <a:stretch>
                            <a:fillRect l="-20319" t="-147531" r="-290" b="-617"/>
                          </a:stretch>
                        </a:blipFill>
                      </a:tcPr>
                    </a:tc>
                    <a:extLst>
                      <a:ext uri="{0D108BD9-81ED-4DB2-BD59-A6C34878D82A}">
                        <a16:rowId xmlns:a16="http://schemas.microsoft.com/office/drawing/2014/main" val="2706523368"/>
                      </a:ext>
                    </a:extLst>
                  </a:tr>
                </a:tbl>
              </a:graphicData>
            </a:graphic>
          </p:graphicFrame>
        </mc:Fallback>
      </mc:AlternateContent>
      <p:pic>
        <p:nvPicPr>
          <p:cNvPr id="20" name="Picture 19" descr="A cartoon of a hippo&#10;&#10;AI-generated content may be incorrect.">
            <a:extLst>
              <a:ext uri="{FF2B5EF4-FFF2-40B4-BE49-F238E27FC236}">
                <a16:creationId xmlns:a16="http://schemas.microsoft.com/office/drawing/2014/main" id="{C4D3985B-B8D1-7B37-6CEF-87E3F2648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2927" y="8877300"/>
            <a:ext cx="1948560" cy="1388629"/>
          </a:xfrm>
          <a:prstGeom prst="rect">
            <a:avLst/>
          </a:prstGeom>
        </p:spPr>
      </p:pic>
    </p:spTree>
    <p:extLst>
      <p:ext uri="{BB962C8B-B14F-4D97-AF65-F5344CB8AC3E}">
        <p14:creationId xmlns:p14="http://schemas.microsoft.com/office/powerpoint/2010/main" val="77915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F8153-E254-5393-9657-A4CFF4451A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E6BC54-7D5E-0AAE-18F5-48AD4CC46CE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0101E62-CCCE-8CA4-F9E9-20D0386F8B0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2E99624-A791-19FB-3F6E-6649321319E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FB1D5A2-1CC6-65E6-94BC-D037B4B1664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A9461D8-B055-DE71-4BC9-76F5F10E420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A885B2A-0E9A-7B19-C315-CA875C6E807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F218F09-46A3-C79E-F863-67B18F19EC4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Freeform 5">
            <a:extLst>
              <a:ext uri="{FF2B5EF4-FFF2-40B4-BE49-F238E27FC236}">
                <a16:creationId xmlns:a16="http://schemas.microsoft.com/office/drawing/2014/main" id="{068126F5-C953-A610-F04A-E5BDD149630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FAF98D9-10FF-C332-C894-A1F3C9505542}"/>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ED88150-4874-1BFB-FC94-456E81272DA0}"/>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side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12D173-E10B-158F-3E6D-CD7B5E6E355F}"/>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E657678B-5B71-E019-41B9-6455D8E145FE}"/>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3" name="TextBox 12">
            <a:extLst>
              <a:ext uri="{FF2B5EF4-FFF2-40B4-BE49-F238E27FC236}">
                <a16:creationId xmlns:a16="http://schemas.microsoft.com/office/drawing/2014/main" id="{BE0E121A-6609-DB87-F989-547D2D5952DF}"/>
              </a:ext>
            </a:extLst>
          </p:cNvPr>
          <p:cNvSpPr txBox="1"/>
          <p:nvPr/>
        </p:nvSpPr>
        <p:spPr>
          <a:xfrm>
            <a:off x="2269659" y="1859697"/>
            <a:ext cx="12470579"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the missing side (x) of the triangle.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51556D91-A927-232C-0474-E64CE6B361AC}"/>
                  </a:ext>
                </a:extLst>
              </p:cNvPr>
              <p:cNvGraphicFramePr>
                <a:graphicFrameLocks noGrp="1"/>
              </p:cNvGraphicFramePr>
              <p:nvPr>
                <p:extLst>
                  <p:ext uri="{D42A27DB-BD31-4B8C-83A1-F6EECF244321}">
                    <p14:modId xmlns:p14="http://schemas.microsoft.com/office/powerpoint/2010/main" val="3450385340"/>
                  </p:ext>
                </p:extLst>
              </p:nvPr>
            </p:nvGraphicFramePr>
            <p:xfrm>
              <a:off x="2429218" y="3318148"/>
              <a:ext cx="13208164" cy="6397352"/>
            </p:xfrm>
            <a:graphic>
              <a:graphicData uri="http://schemas.openxmlformats.org/drawingml/2006/table">
                <a:tbl>
                  <a:tblPr firstRow="1" firstCol="1" bandRow="1">
                    <a:tableStyleId>{5C22544A-7EE6-4342-B048-85BDC9FD1C3A}</a:tableStyleId>
                  </a:tblPr>
                  <a:tblGrid>
                    <a:gridCol w="2211059">
                      <a:extLst>
                        <a:ext uri="{9D8B030D-6E8A-4147-A177-3AD203B41FA5}">
                          <a16:colId xmlns:a16="http://schemas.microsoft.com/office/drawing/2014/main" val="1952498603"/>
                        </a:ext>
                      </a:extLst>
                    </a:gridCol>
                    <a:gridCol w="10997105">
                      <a:extLst>
                        <a:ext uri="{9D8B030D-6E8A-4147-A177-3AD203B41FA5}">
                          <a16:colId xmlns:a16="http://schemas.microsoft.com/office/drawing/2014/main" val="1132104052"/>
                        </a:ext>
                      </a:extLst>
                    </a:gridCol>
                  </a:tblGrid>
                  <a:tr h="861462">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3: </a:t>
                          </a:r>
                          <a:r>
                            <a:rPr lang="en-AU" sz="3600" b="0" kern="100" dirty="0">
                              <a:solidFill>
                                <a:sysClr val="windowText" lastClr="000000"/>
                              </a:solidFill>
                              <a:effectLst/>
                              <a:latin typeface="Arial" panose="020B0604020202020204" pitchFamily="34" charset="0"/>
                              <a:cs typeface="Arial" panose="020B0604020202020204" pitchFamily="34" charset="0"/>
                            </a:rPr>
                            <a:t>Write the trig ratio using the information you have.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2465100932"/>
                      </a:ext>
                    </a:extLst>
                  </a:tr>
                  <a:tr h="1475752">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func>
                                  <m:funcPr>
                                    <m:ctrlPr>
                                      <a:rPr lang="en-AU" sz="3600" b="0" i="1" kern="100" smtClean="0">
                                        <a:solidFill>
                                          <a:sysClr val="windowText" lastClr="000000"/>
                                        </a:solidFill>
                                        <a:effectLst/>
                                        <a:latin typeface="Cambria Math" panose="02040503050406030204" pitchFamily="18" charset="0"/>
                                      </a:rPr>
                                    </m:ctrlPr>
                                  </m:funcPr>
                                  <m:fName>
                                    <m:r>
                                      <a:rPr lang="en-AU" sz="3600" b="0" i="1" kern="100">
                                        <a:solidFill>
                                          <a:sysClr val="windowText" lastClr="000000"/>
                                        </a:solidFill>
                                        <a:effectLst/>
                                        <a:latin typeface="Cambria Math" panose="02040503050406030204" pitchFamily="18" charset="0"/>
                                      </a:rPr>
                                      <m:t>𝑠𝑖𝑛</m:t>
                                    </m:r>
                                  </m:fName>
                                  <m:e>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35</m:t>
                                    </m:r>
                                    <m:r>
                                      <a:rPr lang="en-AU" sz="3600" b="0" kern="100">
                                        <a:solidFill>
                                          <a:sysClr val="windowText" lastClr="000000"/>
                                        </a:solidFill>
                                        <a:effectLst/>
                                        <a:latin typeface="Cambria Math" panose="02040503050406030204" pitchFamily="18" charset="0"/>
                                      </a:rPr>
                                      <m:t>°)</m:t>
                                    </m:r>
                                  </m:e>
                                </m:func>
                                <m:r>
                                  <a:rPr lang="en-AU" sz="3600" b="0" kern="100">
                                    <a:solidFill>
                                      <a:sysClr val="windowText" lastClr="000000"/>
                                    </a:solidFill>
                                    <a:effectLst/>
                                    <a:latin typeface="Cambria Math" panose="02040503050406030204" pitchFamily="18" charset="0"/>
                                  </a:rPr>
                                  <m:t>=</m:t>
                                </m:r>
                                <m:f>
                                  <m:fPr>
                                    <m:ctrlPr>
                                      <a:rPr lang="en-AU" sz="3600" b="0" i="1" kern="100">
                                        <a:solidFill>
                                          <a:sysClr val="windowText" lastClr="000000"/>
                                        </a:solidFill>
                                        <a:effectLst/>
                                        <a:latin typeface="Cambria Math" panose="02040503050406030204" pitchFamily="18" charset="0"/>
                                      </a:rPr>
                                    </m:ctrlPr>
                                  </m:fPr>
                                  <m:num>
                                    <m:r>
                                      <a:rPr lang="en-AU" sz="3600" b="0" i="1" kern="100">
                                        <a:solidFill>
                                          <a:sysClr val="windowText" lastClr="000000"/>
                                        </a:solidFill>
                                        <a:effectLst/>
                                        <a:latin typeface="Cambria Math" panose="02040503050406030204" pitchFamily="18" charset="0"/>
                                      </a:rPr>
                                      <m:t>𝑥</m:t>
                                    </m:r>
                                  </m:num>
                                  <m:den>
                                    <m:r>
                                      <a:rPr lang="en-AU" sz="3600" b="0" i="1" kern="100">
                                        <a:solidFill>
                                          <a:sysClr val="windowText" lastClr="000000"/>
                                        </a:solidFill>
                                        <a:effectLst/>
                                        <a:latin typeface="Cambria Math" panose="02040503050406030204" pitchFamily="18" charset="0"/>
                                      </a:rPr>
                                      <m:t>5</m:t>
                                    </m:r>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8</m:t>
                                    </m:r>
                                    <m:r>
                                      <a:rPr lang="en-AU" sz="3600" b="0" i="1" kern="100">
                                        <a:solidFill>
                                          <a:sysClr val="windowText" lastClr="000000"/>
                                        </a:solidFill>
                                        <a:effectLst/>
                                        <a:latin typeface="Cambria Math" panose="02040503050406030204" pitchFamily="18" charset="0"/>
                                      </a:rPr>
                                      <m:t>𝑐𝑚</m:t>
                                    </m:r>
                                  </m:den>
                                </m:f>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841385932"/>
                      </a:ext>
                    </a:extLst>
                  </a:tr>
                  <a:tr h="861462">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4: </a:t>
                          </a:r>
                          <a:r>
                            <a:rPr lang="en-AU" sz="3600" b="0" kern="100" dirty="0">
                              <a:solidFill>
                                <a:sysClr val="windowText" lastClr="000000"/>
                              </a:solidFill>
                              <a:effectLst/>
                              <a:latin typeface="Arial" panose="020B0604020202020204" pitchFamily="34" charset="0"/>
                              <a:cs typeface="Arial" panose="020B0604020202020204" pitchFamily="34" charset="0"/>
                            </a:rPr>
                            <a:t>Rearrange to solve for the unknown side / angle.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2139118834"/>
                      </a:ext>
                    </a:extLst>
                  </a:tr>
                  <a:tr h="147575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func>
                                  <m:funcPr>
                                    <m:ctrlPr>
                                      <a:rPr lang="en-AU" sz="3600" b="0" i="1" kern="100" smtClean="0">
                                        <a:solidFill>
                                          <a:sysClr val="windowText" lastClr="000000"/>
                                        </a:solidFill>
                                        <a:effectLst/>
                                        <a:latin typeface="Cambria Math" panose="02040503050406030204" pitchFamily="18" charset="0"/>
                                      </a:rPr>
                                    </m:ctrlPr>
                                  </m:funcPr>
                                  <m:fName>
                                    <m:r>
                                      <a:rPr lang="en-AU" sz="3600" b="0" i="1" kern="100">
                                        <a:solidFill>
                                          <a:sysClr val="windowText" lastClr="000000"/>
                                        </a:solidFill>
                                        <a:effectLst/>
                                        <a:latin typeface="Cambria Math" panose="02040503050406030204" pitchFamily="18" charset="0"/>
                                      </a:rPr>
                                      <m:t>𝑠𝑖𝑛</m:t>
                                    </m:r>
                                  </m:fName>
                                  <m:e>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35</m:t>
                                    </m:r>
                                    <m:r>
                                      <a:rPr lang="en-AU" sz="3600" b="0" kern="100">
                                        <a:solidFill>
                                          <a:sysClr val="windowText" lastClr="000000"/>
                                        </a:solidFill>
                                        <a:effectLst/>
                                        <a:latin typeface="Cambria Math" panose="02040503050406030204" pitchFamily="18" charset="0"/>
                                      </a:rPr>
                                      <m:t>°)</m:t>
                                    </m:r>
                                  </m:e>
                                </m:func>
                                <m:r>
                                  <a:rPr lang="en-AU" sz="3600" b="0" kern="100">
                                    <a:solidFill>
                                      <a:sysClr val="windowText" lastClr="000000"/>
                                    </a:solidFill>
                                    <a:effectLst/>
                                    <a:latin typeface="Cambria Math" panose="02040503050406030204" pitchFamily="18" charset="0"/>
                                  </a:rPr>
                                  <m:t>=</m:t>
                                </m:r>
                                <m:f>
                                  <m:fPr>
                                    <m:ctrlPr>
                                      <a:rPr lang="en-AU" sz="3600" b="0" i="1" kern="100">
                                        <a:solidFill>
                                          <a:sysClr val="windowText" lastClr="000000"/>
                                        </a:solidFill>
                                        <a:effectLst/>
                                        <a:latin typeface="Cambria Math" panose="02040503050406030204" pitchFamily="18" charset="0"/>
                                      </a:rPr>
                                    </m:ctrlPr>
                                  </m:fPr>
                                  <m:num>
                                    <m:r>
                                      <a:rPr lang="en-AU" sz="3600" b="0" i="1" kern="100">
                                        <a:solidFill>
                                          <a:sysClr val="windowText" lastClr="000000"/>
                                        </a:solidFill>
                                        <a:effectLst/>
                                        <a:latin typeface="Cambria Math" panose="02040503050406030204" pitchFamily="18" charset="0"/>
                                      </a:rPr>
                                      <m:t>𝑥</m:t>
                                    </m:r>
                                  </m:num>
                                  <m:den>
                                    <m:r>
                                      <a:rPr lang="en-AU" sz="3600" b="0" i="1" kern="100">
                                        <a:solidFill>
                                          <a:sysClr val="windowText" lastClr="000000"/>
                                        </a:solidFill>
                                        <a:effectLst/>
                                        <a:latin typeface="Cambria Math" panose="02040503050406030204" pitchFamily="18" charset="0"/>
                                      </a:rPr>
                                      <m:t>5</m:t>
                                    </m:r>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8</m:t>
                                    </m:r>
                                    <m:r>
                                      <a:rPr lang="en-AU" sz="3600" b="0" i="1" kern="100">
                                        <a:solidFill>
                                          <a:sysClr val="windowText" lastClr="000000"/>
                                        </a:solidFill>
                                        <a:effectLst/>
                                        <a:latin typeface="Cambria Math" panose="02040503050406030204" pitchFamily="18" charset="0"/>
                                      </a:rPr>
                                      <m:t>𝑐𝑚</m:t>
                                    </m:r>
                                  </m:den>
                                </m:f>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105069833"/>
                      </a:ext>
                    </a:extLst>
                  </a:tr>
                  <a:tr h="86146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𝑥</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5</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8</m:t>
                                </m:r>
                                <m:r>
                                  <a:rPr lang="en-AU" sz="3600" b="0" kern="100" smtClean="0">
                                    <a:solidFill>
                                      <a:sysClr val="windowText" lastClr="000000"/>
                                    </a:solidFill>
                                    <a:effectLst/>
                                    <a:latin typeface="Cambria Math" panose="02040503050406030204" pitchFamily="18" charset="0"/>
                                  </a:rPr>
                                  <m:t>×</m:t>
                                </m:r>
                                <m:func>
                                  <m:funcPr>
                                    <m:ctrlPr>
                                      <a:rPr lang="en-AU" sz="3600" b="0" i="1" kern="100">
                                        <a:solidFill>
                                          <a:sysClr val="windowText" lastClr="000000"/>
                                        </a:solidFill>
                                        <a:effectLst/>
                                        <a:latin typeface="Cambria Math" panose="02040503050406030204" pitchFamily="18" charset="0"/>
                                      </a:rPr>
                                    </m:ctrlPr>
                                  </m:funcPr>
                                  <m:fName>
                                    <m:r>
                                      <a:rPr lang="en-AU" sz="3600" b="0" i="1" kern="100">
                                        <a:solidFill>
                                          <a:sysClr val="windowText" lastClr="000000"/>
                                        </a:solidFill>
                                        <a:effectLst/>
                                        <a:latin typeface="Cambria Math" panose="02040503050406030204" pitchFamily="18" charset="0"/>
                                      </a:rPr>
                                      <m:t>𝑠𝑖𝑛</m:t>
                                    </m:r>
                                  </m:fName>
                                  <m:e>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35</m:t>
                                    </m:r>
                                    <m:r>
                                      <a:rPr lang="en-AU" sz="3600" b="0" kern="100">
                                        <a:solidFill>
                                          <a:sysClr val="windowText" lastClr="000000"/>
                                        </a:solidFill>
                                        <a:effectLst/>
                                        <a:latin typeface="Cambria Math" panose="02040503050406030204" pitchFamily="18" charset="0"/>
                                      </a:rPr>
                                      <m:t>°)</m:t>
                                    </m:r>
                                  </m:e>
                                </m:func>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4862394"/>
                      </a:ext>
                    </a:extLst>
                  </a:tr>
                  <a:tr h="86146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𝑥</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3</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33</m:t>
                                </m:r>
                                <m:r>
                                  <a:rPr lang="en-AU" sz="3600" b="0" i="1" kern="100" smtClean="0">
                                    <a:solidFill>
                                      <a:sysClr val="windowText" lastClr="000000"/>
                                    </a:solidFill>
                                    <a:effectLst/>
                                    <a:latin typeface="Cambria Math" panose="02040503050406030204" pitchFamily="18" charset="0"/>
                                  </a:rPr>
                                  <m:t>𝑐𝑚</m:t>
                                </m:r>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06013046"/>
                      </a:ext>
                    </a:extLst>
                  </a:tr>
                </a:tbl>
              </a:graphicData>
            </a:graphic>
          </p:graphicFrame>
        </mc:Choice>
        <mc:Fallback xmlns="">
          <p:graphicFrame>
            <p:nvGraphicFramePr>
              <p:cNvPr id="18" name="Table 17">
                <a:extLst>
                  <a:ext uri="{FF2B5EF4-FFF2-40B4-BE49-F238E27FC236}">
                    <a16:creationId xmlns:a16="http://schemas.microsoft.com/office/drawing/2014/main" id="{51556D91-A927-232C-0474-E64CE6B361AC}"/>
                  </a:ext>
                </a:extLst>
              </p:cNvPr>
              <p:cNvGraphicFramePr>
                <a:graphicFrameLocks noGrp="1"/>
              </p:cNvGraphicFramePr>
              <p:nvPr>
                <p:extLst>
                  <p:ext uri="{D42A27DB-BD31-4B8C-83A1-F6EECF244321}">
                    <p14:modId xmlns:p14="http://schemas.microsoft.com/office/powerpoint/2010/main" val="3450385340"/>
                  </p:ext>
                </p:extLst>
              </p:nvPr>
            </p:nvGraphicFramePr>
            <p:xfrm>
              <a:off x="2429218" y="3318148"/>
              <a:ext cx="13208164" cy="6397352"/>
            </p:xfrm>
            <a:graphic>
              <a:graphicData uri="http://schemas.openxmlformats.org/drawingml/2006/table">
                <a:tbl>
                  <a:tblPr firstRow="1" firstCol="1" bandRow="1">
                    <a:tableStyleId>{5C22544A-7EE6-4342-B048-85BDC9FD1C3A}</a:tableStyleId>
                  </a:tblPr>
                  <a:tblGrid>
                    <a:gridCol w="2211059">
                      <a:extLst>
                        <a:ext uri="{9D8B030D-6E8A-4147-A177-3AD203B41FA5}">
                          <a16:colId xmlns:a16="http://schemas.microsoft.com/office/drawing/2014/main" val="1952498603"/>
                        </a:ext>
                      </a:extLst>
                    </a:gridCol>
                    <a:gridCol w="10997105">
                      <a:extLst>
                        <a:ext uri="{9D8B030D-6E8A-4147-A177-3AD203B41FA5}">
                          <a16:colId xmlns:a16="http://schemas.microsoft.com/office/drawing/2014/main" val="1132104052"/>
                        </a:ext>
                      </a:extLst>
                    </a:gridCol>
                  </a:tblGrid>
                  <a:tr h="861462">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3: </a:t>
                          </a:r>
                          <a:r>
                            <a:rPr lang="en-AU" sz="3600" b="0" kern="100" dirty="0">
                              <a:solidFill>
                                <a:sysClr val="windowText" lastClr="000000"/>
                              </a:solidFill>
                              <a:effectLst/>
                              <a:latin typeface="Arial" panose="020B0604020202020204" pitchFamily="34" charset="0"/>
                              <a:cs typeface="Arial" panose="020B0604020202020204" pitchFamily="34" charset="0"/>
                            </a:rPr>
                            <a:t>Write the trig ratio using the information you have.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2465100932"/>
                      </a:ext>
                    </a:extLst>
                  </a:tr>
                  <a:tr h="1475752">
                    <a:tc>
                      <a:txBody>
                        <a:bodyPr/>
                        <a:lstStyle/>
                        <a:p>
                          <a:pP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endParaRPr lang="en-US"/>
                        </a:p>
                      </a:txBody>
                      <a:tcPr marL="68580" marR="68580" marT="0" marB="0" anchor="ctr">
                        <a:blipFill>
                          <a:blip r:embed="rId4"/>
                          <a:stretch>
                            <a:fillRect l="-20185" t="-59483" r="-231" b="-277586"/>
                          </a:stretch>
                        </a:blipFill>
                      </a:tcPr>
                    </a:tc>
                    <a:extLst>
                      <a:ext uri="{0D108BD9-81ED-4DB2-BD59-A6C34878D82A}">
                        <a16:rowId xmlns:a16="http://schemas.microsoft.com/office/drawing/2014/main" val="3841385932"/>
                      </a:ext>
                    </a:extLst>
                  </a:tr>
                  <a:tr h="861462">
                    <a:tc gridSpan="2">
                      <a:txBody>
                        <a:bodyPr/>
                        <a:lstStyle/>
                        <a:p>
                          <a:pPr>
                            <a:lnSpc>
                              <a:spcPct val="100000"/>
                            </a:lnSpc>
                            <a:buNone/>
                          </a:pPr>
                          <a:r>
                            <a:rPr lang="en-AU" sz="3600" b="0" kern="100" dirty="0">
                              <a:solidFill>
                                <a:srgbClr val="FF0000"/>
                              </a:solidFill>
                              <a:effectLst/>
                              <a:latin typeface="Arial" panose="020B0604020202020204" pitchFamily="34" charset="0"/>
                              <a:cs typeface="Arial" panose="020B0604020202020204" pitchFamily="34" charset="0"/>
                            </a:rPr>
                            <a:t>Step 4: </a:t>
                          </a:r>
                          <a:r>
                            <a:rPr lang="en-AU" sz="3600" b="0" kern="100" dirty="0">
                              <a:solidFill>
                                <a:sysClr val="windowText" lastClr="000000"/>
                              </a:solidFill>
                              <a:effectLst/>
                              <a:latin typeface="Arial" panose="020B0604020202020204" pitchFamily="34" charset="0"/>
                              <a:cs typeface="Arial" panose="020B0604020202020204" pitchFamily="34" charset="0"/>
                            </a:rPr>
                            <a:t>Rearrange to solve for the unknown side / angle.</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2139118834"/>
                      </a:ext>
                    </a:extLst>
                  </a:tr>
                  <a:tr h="147575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endParaRPr lang="en-US"/>
                        </a:p>
                      </a:txBody>
                      <a:tcPr marL="68580" marR="68580" marT="0" marB="0" anchor="ctr">
                        <a:blipFill>
                          <a:blip r:embed="rId4"/>
                          <a:stretch>
                            <a:fillRect l="-20185" t="-218103" r="-231" b="-118966"/>
                          </a:stretch>
                        </a:blipFill>
                      </a:tcPr>
                    </a:tc>
                    <a:extLst>
                      <a:ext uri="{0D108BD9-81ED-4DB2-BD59-A6C34878D82A}">
                        <a16:rowId xmlns:a16="http://schemas.microsoft.com/office/drawing/2014/main" val="2105069833"/>
                      </a:ext>
                    </a:extLst>
                  </a:tr>
                  <a:tr h="86146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endParaRPr lang="en-US"/>
                        </a:p>
                      </a:txBody>
                      <a:tcPr marL="68580" marR="68580" marT="0" marB="0" anchor="ctr">
                        <a:blipFill>
                          <a:blip r:embed="rId4"/>
                          <a:stretch>
                            <a:fillRect l="-20185" t="-542647" r="-231" b="-102941"/>
                          </a:stretch>
                        </a:blipFill>
                      </a:tcPr>
                    </a:tc>
                    <a:extLst>
                      <a:ext uri="{0D108BD9-81ED-4DB2-BD59-A6C34878D82A}">
                        <a16:rowId xmlns:a16="http://schemas.microsoft.com/office/drawing/2014/main" val="14862394"/>
                      </a:ext>
                    </a:extLst>
                  </a:tr>
                  <a:tr h="861462">
                    <a:tc>
                      <a:txBody>
                        <a:bodyPr/>
                        <a:lstStyle/>
                        <a:p>
                          <a:pP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endParaRPr lang="en-US"/>
                        </a:p>
                      </a:txBody>
                      <a:tcPr marL="68580" marR="68580" marT="0" marB="0" anchor="ctr">
                        <a:blipFill>
                          <a:blip r:embed="rId4"/>
                          <a:stretch>
                            <a:fillRect l="-20185" t="-642647" r="-231" b="-2941"/>
                          </a:stretch>
                        </a:blipFill>
                      </a:tcPr>
                    </a:tc>
                    <a:extLst>
                      <a:ext uri="{0D108BD9-81ED-4DB2-BD59-A6C34878D82A}">
                        <a16:rowId xmlns:a16="http://schemas.microsoft.com/office/drawing/2014/main" val="2406013046"/>
                      </a:ext>
                    </a:extLst>
                  </a:tr>
                </a:tbl>
              </a:graphicData>
            </a:graphic>
          </p:graphicFrame>
        </mc:Fallback>
      </mc:AlternateContent>
      <p:pic>
        <p:nvPicPr>
          <p:cNvPr id="11" name="Picture 10" descr="A cartoon of a hippo&#10;&#10;AI-generated content may be incorrect.">
            <a:extLst>
              <a:ext uri="{FF2B5EF4-FFF2-40B4-BE49-F238E27FC236}">
                <a16:creationId xmlns:a16="http://schemas.microsoft.com/office/drawing/2014/main" id="{72D1C461-53BA-1B29-2444-496BD3677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2927" y="8877300"/>
            <a:ext cx="1948560" cy="1388629"/>
          </a:xfrm>
          <a:prstGeom prst="rect">
            <a:avLst/>
          </a:prstGeom>
        </p:spPr>
      </p:pic>
      <p:pic>
        <p:nvPicPr>
          <p:cNvPr id="12" name="Picture 11" descr="A black line with black text&#10;&#10;AI-generated content may be incorrect.">
            <a:extLst>
              <a:ext uri="{FF2B5EF4-FFF2-40B4-BE49-F238E27FC236}">
                <a16:creationId xmlns:a16="http://schemas.microsoft.com/office/drawing/2014/main" id="{5C56EDC2-16C6-A2D1-A10F-FDDC3E6B5E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668" y="214402"/>
            <a:ext cx="5547164" cy="2664752"/>
          </a:xfrm>
          <a:prstGeom prst="rect">
            <a:avLst/>
          </a:prstGeom>
        </p:spPr>
      </p:pic>
    </p:spTree>
    <p:extLst>
      <p:ext uri="{BB962C8B-B14F-4D97-AF65-F5344CB8AC3E}">
        <p14:creationId xmlns:p14="http://schemas.microsoft.com/office/powerpoint/2010/main" val="28402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48F5-BAEC-AA18-45DF-5711FDA70E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C9DE40-5A1C-3D83-28C8-04BB79CAA9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41D5B78-96AE-481E-511F-C1FF3A06AFF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F994C20-5A78-C6E4-0E39-3D431612DF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2CEBA9B-57D2-D545-75EE-557547B2F68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0B87423-A9C8-EB67-C3AD-326DE3E6605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9DC1C8F-EBD4-52F7-DF73-6DAA69068B5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C1C4D29-BB6D-A122-EC2E-AAD989A7128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Freeform 5">
            <a:extLst>
              <a:ext uri="{FF2B5EF4-FFF2-40B4-BE49-F238E27FC236}">
                <a16:creationId xmlns:a16="http://schemas.microsoft.com/office/drawing/2014/main" id="{531687E6-9C41-4FC8-7F92-EE5900AA740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2541FE9-3B8A-4765-0BF1-DFE01790C85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17C3332-8C7A-8A5F-399E-206E796F04FA}"/>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side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30E70B-09AD-D3D5-2925-DEE5541EE137}"/>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two people&#10;&#10;AI-generated content may be incorrect.">
            <a:extLst>
              <a:ext uri="{FF2B5EF4-FFF2-40B4-BE49-F238E27FC236}">
                <a16:creationId xmlns:a16="http://schemas.microsoft.com/office/drawing/2014/main" id="{2A3BB04E-36E5-2BF3-D5FE-B1D243BE3CA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20" name="TextBox 19">
            <a:extLst>
              <a:ext uri="{FF2B5EF4-FFF2-40B4-BE49-F238E27FC236}">
                <a16:creationId xmlns:a16="http://schemas.microsoft.com/office/drawing/2014/main" id="{CB5A2ED2-400B-1525-AAB0-82EB5F1B4094}"/>
              </a:ext>
            </a:extLst>
          </p:cNvPr>
          <p:cNvSpPr txBox="1"/>
          <p:nvPr/>
        </p:nvSpPr>
        <p:spPr>
          <a:xfrm>
            <a:off x="2269659" y="2072048"/>
            <a:ext cx="15658783" cy="838371"/>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missing side of the following triangles. </a:t>
            </a:r>
            <a:r>
              <a:rPr lang="en-AU" sz="3600" i="1" kern="100" dirty="0">
                <a:solidFill>
                  <a:srgbClr val="7F7F7F"/>
                </a:solidFill>
                <a:effectLst/>
                <a:latin typeface="Arial" panose="020B0604020202020204" pitchFamily="34" charset="0"/>
                <a:ea typeface="Aptos" panose="020B0004020202020204" pitchFamily="34" charset="0"/>
                <a:cs typeface="Times New Roman" panose="02020603050405020304" pitchFamily="18" charset="0"/>
              </a:rPr>
              <a:t>(solve for numerator)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1" name="Picture 20" descr="A black triangle with a square and a square with a square in the middle&#10;&#10;AI-generated content may be incorrect.">
            <a:extLst>
              <a:ext uri="{FF2B5EF4-FFF2-40B4-BE49-F238E27FC236}">
                <a16:creationId xmlns:a16="http://schemas.microsoft.com/office/drawing/2014/main" id="{09BFB9DD-A616-DEB4-6322-66823823A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414" y="3073968"/>
            <a:ext cx="4284699" cy="3064230"/>
          </a:xfrm>
          <a:prstGeom prst="rect">
            <a:avLst/>
          </a:prstGeom>
        </p:spPr>
      </p:pic>
      <p:pic>
        <p:nvPicPr>
          <p:cNvPr id="22" name="Picture 21" descr="A triangle with numbers and a line&#10;&#10;AI-generated content may be incorrect.">
            <a:extLst>
              <a:ext uri="{FF2B5EF4-FFF2-40B4-BE49-F238E27FC236}">
                <a16:creationId xmlns:a16="http://schemas.microsoft.com/office/drawing/2014/main" id="{C5570822-4A3F-44CE-A9C5-29873A3DB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3245961"/>
            <a:ext cx="4007187" cy="3023908"/>
          </a:xfrm>
          <a:prstGeom prst="rect">
            <a:avLst/>
          </a:prstGeom>
        </p:spPr>
      </p:pic>
    </p:spTree>
    <p:extLst>
      <p:ext uri="{BB962C8B-B14F-4D97-AF65-F5344CB8AC3E}">
        <p14:creationId xmlns:p14="http://schemas.microsoft.com/office/powerpoint/2010/main" val="129443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E61B-FF36-54F1-AF4F-AD7CB75D45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568633-A723-B2DC-DA2A-D6B3BA1F5D7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93D749A-BA3E-6F31-C42E-8CC63ACAB67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FE34396-1B30-F4D4-1CC7-CF620678B9C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B36647F-C099-6D9B-43C6-3AE0C269DA0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F56C6FC-CC73-B253-1F36-FD779B14D2F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9BD0C6C-AEA1-245D-46E2-987AA3D0C40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D4BA816-43DA-6A2B-4FED-08EE13D6D41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Freeform 5">
            <a:extLst>
              <a:ext uri="{FF2B5EF4-FFF2-40B4-BE49-F238E27FC236}">
                <a16:creationId xmlns:a16="http://schemas.microsoft.com/office/drawing/2014/main" id="{290459D6-F2B6-8FCF-ACA1-8628AC7E1E9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569627F-2F9E-2E2A-CF99-31FCE1CC52A3}"/>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84E598E-9226-B3C5-38BD-1C686BC2336F}"/>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side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08E635-B11E-C5EB-0111-30A8E797A9F5}"/>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two people&#10;&#10;AI-generated content may be incorrect.">
            <a:extLst>
              <a:ext uri="{FF2B5EF4-FFF2-40B4-BE49-F238E27FC236}">
                <a16:creationId xmlns:a16="http://schemas.microsoft.com/office/drawing/2014/main" id="{26C113FE-9F0E-B231-00E4-6F4EF71E0A67}"/>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BD5E96B6-9441-69B0-4672-06E9539A2F1A}"/>
              </a:ext>
            </a:extLst>
          </p:cNvPr>
          <p:cNvSpPr txBox="1"/>
          <p:nvPr/>
        </p:nvSpPr>
        <p:spPr>
          <a:xfrm>
            <a:off x="2269659" y="2037261"/>
            <a:ext cx="15637341" cy="838371"/>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missing side of the following triangles</a:t>
            </a:r>
            <a:r>
              <a:rPr lang="en-AU" sz="3600" i="1" kern="100" dirty="0">
                <a:effectLst/>
                <a:latin typeface="Arial" panose="020B0604020202020204" pitchFamily="34" charset="0"/>
                <a:ea typeface="Aptos" panose="020B0004020202020204" pitchFamily="34" charset="0"/>
                <a:cs typeface="Times New Roman" panose="02020603050405020304" pitchFamily="18" charset="0"/>
              </a:rPr>
              <a:t>.</a:t>
            </a:r>
            <a:r>
              <a:rPr lang="en-AU" sz="3600" i="1" kern="100" dirty="0">
                <a:solidFill>
                  <a:srgbClr val="7F7F7F"/>
                </a:solidFill>
                <a:effectLst/>
                <a:latin typeface="Arial" panose="020B0604020202020204" pitchFamily="34" charset="0"/>
                <a:ea typeface="Aptos" panose="020B0004020202020204" pitchFamily="34" charset="0"/>
                <a:cs typeface="Times New Roman" panose="02020603050405020304" pitchFamily="18" charset="0"/>
              </a:rPr>
              <a:t> (solve for denominator)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black triangle with black text&#10;&#10;AI-generated content may be incorrect.">
            <a:extLst>
              <a:ext uri="{FF2B5EF4-FFF2-40B4-BE49-F238E27FC236}">
                <a16:creationId xmlns:a16="http://schemas.microsoft.com/office/drawing/2014/main" id="{9B9ADF01-2E92-D7C9-9D95-89F0172B0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751" y="3288426"/>
            <a:ext cx="4039049" cy="2013500"/>
          </a:xfrm>
          <a:prstGeom prst="rect">
            <a:avLst/>
          </a:prstGeom>
        </p:spPr>
      </p:pic>
      <p:pic>
        <p:nvPicPr>
          <p:cNvPr id="13" name="Picture 12" descr="A black line with black text&#10;&#10;AI-generated content may be incorrect.">
            <a:extLst>
              <a:ext uri="{FF2B5EF4-FFF2-40B4-BE49-F238E27FC236}">
                <a16:creationId xmlns:a16="http://schemas.microsoft.com/office/drawing/2014/main" id="{BFA0B484-96D7-DF3B-6CF4-9050CF0C5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7890" y="3087232"/>
            <a:ext cx="2780878" cy="3966762"/>
          </a:xfrm>
          <a:prstGeom prst="rect">
            <a:avLst/>
          </a:prstGeom>
        </p:spPr>
      </p:pic>
    </p:spTree>
    <p:extLst>
      <p:ext uri="{BB962C8B-B14F-4D97-AF65-F5344CB8AC3E}">
        <p14:creationId xmlns:p14="http://schemas.microsoft.com/office/powerpoint/2010/main" val="217094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DB529-82FD-CAF1-024C-B72F154009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8A9AE6-E332-8378-86E1-16202CA904E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542B30E-B7A2-7092-91C3-43D247670C3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B0C077F-A91F-B7AC-926F-BB1ED4B4D44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84F32C0-8634-9FBD-7FC5-CD12DF15B16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621C6203-29A4-0F39-B144-8BC03ED9D1E2}"/>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ED91913-5B8B-707C-EA81-324E38BE14E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24BC053-2A62-B683-E61B-C2D2EF19D806}"/>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43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5C857D5F-DD26-AD86-8B29-396EDB490658}"/>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8A139014-4E74-A9C9-A9A7-221A6CF840F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CA47221-B9BD-4137-7360-14466082AE9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9940F96B-45C5-34EB-30FC-9F83A3C3BD5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177D9DD3-BF7B-E54F-58CB-FFAC1CD2735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95524F2-108A-ADC1-E13B-23C14482F76C}"/>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side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0056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0DEE5-CE0A-CDF9-03ED-384248579C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2410B8B-FE6F-3FE8-0711-B03DC6B429D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BE67CA3-B915-74B5-9CD1-7D80B4A47D4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C962574-EFF8-E998-F987-F455382EA0F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BF9E16D-9228-437B-327A-6E8D61B8969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8BD11D8-5A45-2D24-0516-CF2589910B8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CC905CA-9F9E-C55C-A0ED-25949B99406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0D36FAF-0337-5385-F4AE-8F777182EBB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44</a:t>
            </a:r>
          </a:p>
        </p:txBody>
      </p:sp>
      <p:sp>
        <p:nvSpPr>
          <p:cNvPr id="17" name="Freeform 5">
            <a:extLst>
              <a:ext uri="{FF2B5EF4-FFF2-40B4-BE49-F238E27FC236}">
                <a16:creationId xmlns:a16="http://schemas.microsoft.com/office/drawing/2014/main" id="{76F5CA3C-B22D-0EDC-051E-1685D0BF85B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52931DB-5E93-0DBC-91AD-97C8AD2C0CD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F8ADAF-9DCB-814E-D46C-6F3A3ED15BE7}"/>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62BF916B-17BC-D525-E534-D12F8A0AD346}"/>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2" name="TextBox 11">
            <a:extLst>
              <a:ext uri="{FF2B5EF4-FFF2-40B4-BE49-F238E27FC236}">
                <a16:creationId xmlns:a16="http://schemas.microsoft.com/office/drawing/2014/main" id="{97D066C7-7FBC-E6FF-A380-ECD6132A2602}"/>
              </a:ext>
            </a:extLst>
          </p:cNvPr>
          <p:cNvSpPr txBox="1"/>
          <p:nvPr/>
        </p:nvSpPr>
        <p:spPr>
          <a:xfrm>
            <a:off x="2209800" y="1485900"/>
            <a:ext cx="15256341" cy="755528"/>
          </a:xfrm>
          <a:prstGeom prst="rect">
            <a:avLst/>
          </a:prstGeom>
          <a:noFill/>
        </p:spPr>
        <p:txBody>
          <a:bodyPr wrap="square">
            <a:spAutoFit/>
          </a:bodyPr>
          <a:lstStyle/>
          <a:p>
            <a:pPr>
              <a:lnSpc>
                <a:spcPct val="150000"/>
              </a:lnSpc>
              <a:buNone/>
            </a:pPr>
            <a:r>
              <a:rPr lang="en-AU"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Worked example 1. </a:t>
            </a:r>
            <a:r>
              <a:rPr lang="en-AU" sz="3200" b="1" kern="100" dirty="0">
                <a:solidFill>
                  <a:srgbClr val="28466A"/>
                </a:solidFill>
                <a:effectLst/>
                <a:latin typeface="Arial" panose="020B0604020202020204" pitchFamily="34" charset="0"/>
                <a:ea typeface="Aptos" panose="020B0004020202020204" pitchFamily="34" charset="0"/>
                <a:cs typeface="Times New Roman" panose="02020603050405020304" pitchFamily="18" charset="0"/>
              </a:rPr>
              <a:t>Finding an unknown angle by rearranging SOH CAH TOA</a:t>
            </a:r>
            <a:endParaRPr lang="en-AU" sz="32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math equations and formulas&#10;&#10;AI-generated content may be incorrect.">
            <a:extLst>
              <a:ext uri="{FF2B5EF4-FFF2-40B4-BE49-F238E27FC236}">
                <a16:creationId xmlns:a16="http://schemas.microsoft.com/office/drawing/2014/main" id="{BE6F03EE-1FA2-9999-49BE-CB64853E6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476500"/>
            <a:ext cx="15254988" cy="7662242"/>
          </a:xfrm>
          <a:prstGeom prst="rect">
            <a:avLst/>
          </a:prstGeom>
        </p:spPr>
      </p:pic>
    </p:spTree>
    <p:extLst>
      <p:ext uri="{BB962C8B-B14F-4D97-AF65-F5344CB8AC3E}">
        <p14:creationId xmlns:p14="http://schemas.microsoft.com/office/powerpoint/2010/main" val="145914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FE5E-770E-EF90-FF3D-C038C02443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B5E89C9-6925-F7F0-EC22-DFAD5E97C63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121D4D0-C41E-0675-30FB-805093F226D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32101E2-65B6-B4AA-9D78-69F17FD41F7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675E268-1897-08D9-7186-83257758F12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BF1E2F6-E179-3026-F719-20FC4504125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1FE7FEA-84A5-B823-000C-01E48B4E4BC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737F490-6296-E62C-4884-54D85029619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44</a:t>
            </a:r>
          </a:p>
        </p:txBody>
      </p:sp>
      <p:sp>
        <p:nvSpPr>
          <p:cNvPr id="17" name="Freeform 5">
            <a:extLst>
              <a:ext uri="{FF2B5EF4-FFF2-40B4-BE49-F238E27FC236}">
                <a16:creationId xmlns:a16="http://schemas.microsoft.com/office/drawing/2014/main" id="{C186020F-8F7A-D08A-7781-05F74727851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190AABE-B45C-6A66-5C4F-CC4CB3BEC77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BEE5E9B-CB30-9E48-0696-1509C4350E95}"/>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math equations and formulas&#10;&#10;AI-generated content may be incorrect.">
            <a:extLst>
              <a:ext uri="{FF2B5EF4-FFF2-40B4-BE49-F238E27FC236}">
                <a16:creationId xmlns:a16="http://schemas.microsoft.com/office/drawing/2014/main" id="{136B438B-2059-5762-38F8-6C5132D30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760" y="3086794"/>
            <a:ext cx="15751240" cy="6476306"/>
          </a:xfrm>
          <a:prstGeom prst="rect">
            <a:avLst/>
          </a:prstGeom>
        </p:spPr>
      </p:pic>
      <p:sp>
        <p:nvSpPr>
          <p:cNvPr id="18" name="TextBox 17">
            <a:extLst>
              <a:ext uri="{FF2B5EF4-FFF2-40B4-BE49-F238E27FC236}">
                <a16:creationId xmlns:a16="http://schemas.microsoft.com/office/drawing/2014/main" id="{CBD47A96-34E5-844D-CBB8-E192627919A3}"/>
              </a:ext>
            </a:extLst>
          </p:cNvPr>
          <p:cNvSpPr txBox="1"/>
          <p:nvPr/>
        </p:nvSpPr>
        <p:spPr>
          <a:xfrm>
            <a:off x="2269659" y="2019300"/>
            <a:ext cx="14401800" cy="626262"/>
          </a:xfrm>
          <a:prstGeom prst="rect">
            <a:avLst/>
          </a:prstGeom>
          <a:noFill/>
        </p:spPr>
        <p:txBody>
          <a:bodyPr wrap="square">
            <a:spAutoFit/>
          </a:bodyPr>
          <a:lstStyle/>
          <a:p>
            <a:pPr>
              <a:lnSpc>
                <a:spcPct val="115000"/>
              </a:lnSpc>
              <a:buNone/>
            </a:pPr>
            <a:r>
              <a:rPr lang="en-AU"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Worked example 2. </a:t>
            </a:r>
            <a:r>
              <a:rPr lang="en-AU" sz="3200" b="1" kern="100" dirty="0">
                <a:effectLst/>
                <a:latin typeface="Arial" panose="020B0604020202020204" pitchFamily="34" charset="0"/>
                <a:ea typeface="Aptos" panose="020B0004020202020204" pitchFamily="34" charset="0"/>
                <a:cs typeface="Times New Roman" panose="02020603050405020304" pitchFamily="18" charset="0"/>
              </a:rPr>
              <a:t>Finding unknown angle using shortcut formula.</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black and white logo of a person reading a book&#10;&#10;AI-generated content may be incorrect.">
            <a:extLst>
              <a:ext uri="{FF2B5EF4-FFF2-40B4-BE49-F238E27FC236}">
                <a16:creationId xmlns:a16="http://schemas.microsoft.com/office/drawing/2014/main" id="{3F1AA425-5AA0-9D05-0270-8BD9F02AC497}"/>
              </a:ext>
            </a:extLst>
          </p:cNvPr>
          <p:cNvPicPr>
            <a:picLocks noChangeAspect="1"/>
          </p:cNvPicPr>
          <p:nvPr/>
        </p:nvPicPr>
        <p:blipFill>
          <a:blip r:embed="rId4"/>
          <a:stretch>
            <a:fillRect/>
          </a:stretch>
        </p:blipFill>
        <p:spPr>
          <a:xfrm>
            <a:off x="16535400" y="76517"/>
            <a:ext cx="1714183" cy="1714183"/>
          </a:xfrm>
          <a:prstGeom prst="rect">
            <a:avLst/>
          </a:prstGeom>
        </p:spPr>
      </p:pic>
    </p:spTree>
    <p:extLst>
      <p:ext uri="{BB962C8B-B14F-4D97-AF65-F5344CB8AC3E}">
        <p14:creationId xmlns:p14="http://schemas.microsoft.com/office/powerpoint/2010/main" val="381021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0B20-DBE8-2AF9-DAFB-453A7D12A9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0C1AE3-C9D2-959B-FDF6-6865D2AF219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36087A8-1034-2AF4-9C2E-329D9ED96B0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353EC5-4790-D87F-FDEE-19D4B07F226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FF78E2A-48E3-FF01-4D32-E00B092A31A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22BF8B2-66D6-4792-B8D7-A08BDD7143C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D2D3321-7EB3-96C5-A898-BB62D8FA1CD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8F73CB9-EF6F-35AD-0519-40BCD3D6B95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65FCF85C-B0DD-59CB-75EE-B271A6F0191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9D88613-D2BD-3CB1-583C-DFCD1CBC58B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6209C8-C299-BCCB-0205-8FA4FEC359D7}"/>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80E4127C-D17B-E42B-066A-5B3201E04B7B}"/>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55B644AE-79E9-E346-AC31-8208F3AFBAF2}"/>
              </a:ext>
            </a:extLst>
          </p:cNvPr>
          <p:cNvSpPr txBox="1"/>
          <p:nvPr/>
        </p:nvSpPr>
        <p:spPr>
          <a:xfrm>
            <a:off x="2279598" y="2117664"/>
            <a:ext cx="9253330" cy="838371"/>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missing angle in each triangle.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620A54B-96DA-8C03-9F15-5AF727132517}"/>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triangle with text and numbers&#10;&#10;AI-generated content may be incorrect.">
            <a:extLst>
              <a:ext uri="{FF2B5EF4-FFF2-40B4-BE49-F238E27FC236}">
                <a16:creationId xmlns:a16="http://schemas.microsoft.com/office/drawing/2014/main" id="{3156A677-D096-5E7D-414D-12E3E5C1EA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260664"/>
            <a:ext cx="4741448" cy="4242857"/>
          </a:xfrm>
          <a:prstGeom prst="rect">
            <a:avLst/>
          </a:prstGeom>
        </p:spPr>
      </p:pic>
    </p:spTree>
    <p:extLst>
      <p:ext uri="{BB962C8B-B14F-4D97-AF65-F5344CB8AC3E}">
        <p14:creationId xmlns:p14="http://schemas.microsoft.com/office/powerpoint/2010/main" val="116009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1763-64FB-F768-BCF8-5E42AA1E0D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5C3780-7150-878F-F19A-64CB545ADFC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F3DBD73-957F-E16B-1EF2-050F0C481F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DB0F92E-A1CE-60B7-3305-12B63C22ED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3B1CC22-363C-5FEB-5F50-4FD056F2389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908EF89-E741-ADFC-0333-C44896114CC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881DE67-FFDA-8196-64F8-36B26FE272E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CBE9612-9F75-88E5-E906-B2DE1FC217B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477C32AB-DC94-532B-893C-5A72E868ED7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grey rectangular sign with white text&#10;&#10;AI-generated content may be incorrect.">
            <a:extLst>
              <a:ext uri="{FF2B5EF4-FFF2-40B4-BE49-F238E27FC236}">
                <a16:creationId xmlns:a16="http://schemas.microsoft.com/office/drawing/2014/main" id="{CF9404FE-BB00-7D9F-6105-BA2DC46FC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223" y="131213"/>
            <a:ext cx="11864578" cy="2074666"/>
          </a:xfrm>
          <a:prstGeom prst="rect">
            <a:avLst/>
          </a:prstGeom>
        </p:spPr>
      </p:pic>
      <p:pic>
        <p:nvPicPr>
          <p:cNvPr id="19" name="Picture 18" descr="A math problem with a triangle and a square&#10;&#10;AI-generated content may be incorrect.">
            <a:extLst>
              <a:ext uri="{FF2B5EF4-FFF2-40B4-BE49-F238E27FC236}">
                <a16:creationId xmlns:a16="http://schemas.microsoft.com/office/drawing/2014/main" id="{FF8AD805-2EDC-B8FD-C8BD-4663FABFA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692634"/>
            <a:ext cx="13189889" cy="6667816"/>
          </a:xfrm>
          <a:prstGeom prst="rect">
            <a:avLst/>
          </a:prstGeom>
        </p:spPr>
      </p:pic>
    </p:spTree>
    <p:extLst>
      <p:ext uri="{BB962C8B-B14F-4D97-AF65-F5344CB8AC3E}">
        <p14:creationId xmlns:p14="http://schemas.microsoft.com/office/powerpoint/2010/main" val="17424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6BA1-DA51-60EF-F59F-23F3F45008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E7F12E-E1E1-D26C-01A3-F92EC2982E1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23A9F76-E2DB-3808-5991-021FD8EEC2C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FA77985-0637-6DB3-F294-7017A78EEF9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138BF70-E92F-FF0C-BB9C-9599467C60F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8B75123-0843-666C-BF4A-4C6CD88DBE2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155397F-896C-D1DC-30C7-F900671B85A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63601A-47BD-1C11-E615-4D219E57873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28B15B85-29E1-C5A8-BB94-FBEDE8ADBA8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EC04547-F39A-4CFC-EE0A-08D1BB0DC538}"/>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8506B5-B14E-FBC0-61A9-DE24D7B784D2}"/>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8A80215B-2520-9E0C-D15D-0D074E6B1E87}"/>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AA652BAC-1657-1620-F7BE-97A560D30C71}"/>
              </a:ext>
            </a:extLst>
          </p:cNvPr>
          <p:cNvSpPr txBox="1"/>
          <p:nvPr/>
        </p:nvSpPr>
        <p:spPr>
          <a:xfrm>
            <a:off x="2279598" y="2117664"/>
            <a:ext cx="9253330" cy="838371"/>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missing angle in each triangle.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07AD81D-724D-3C1A-FF86-EF361393E6BE}"/>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triangle with the size of the triangle&#10;&#10;AI-generated content may be incorrect.">
            <a:extLst>
              <a:ext uri="{FF2B5EF4-FFF2-40B4-BE49-F238E27FC236}">
                <a16:creationId xmlns:a16="http://schemas.microsoft.com/office/drawing/2014/main" id="{3AD88B2B-774D-5C05-B1CB-4DE8107BB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482" y="3295451"/>
            <a:ext cx="8205936" cy="3384057"/>
          </a:xfrm>
          <a:prstGeom prst="rect">
            <a:avLst/>
          </a:prstGeom>
        </p:spPr>
      </p:pic>
    </p:spTree>
    <p:extLst>
      <p:ext uri="{BB962C8B-B14F-4D97-AF65-F5344CB8AC3E}">
        <p14:creationId xmlns:p14="http://schemas.microsoft.com/office/powerpoint/2010/main" val="336869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15EAE-F7C7-804F-8BFE-4C090C9C17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0B096E-27D4-1C96-0ED9-F717DCA460B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B8D65BC-3853-AE9B-1902-481A51152BF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34B5DA5-D0B4-364E-D438-315292CF3CC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8ED3DFE-988E-89D4-150F-73F1FE4977A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5B029EE-D48A-C90B-B0C6-41B7EBBCF9F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F0ADC23-F48C-26D2-CE63-B744BE099D3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355D500-CF9E-B4AE-74E9-7FA7600DEB9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B5D96369-D9AA-8D5A-C473-838B40A6ED0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A2A656C-D584-A690-658B-D598A556D50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FBC6945-ED30-36FA-DDCA-8EFE6DD046A8}"/>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EB7004C8-57EC-92D4-310D-76FEB2CFE448}"/>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99401F85-386A-CAB5-AB5D-5225DC8C4660}"/>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B821E28-4F9D-847F-AF19-E27BDBF1AF84}"/>
              </a:ext>
            </a:extLst>
          </p:cNvPr>
          <p:cNvSpPr txBox="1"/>
          <p:nvPr/>
        </p:nvSpPr>
        <p:spPr>
          <a:xfrm>
            <a:off x="2269659" y="2100628"/>
            <a:ext cx="15713541" cy="2500364"/>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Jack Gunston is lining up for a shot for a goal. If he makes it, Hawthorn win the AFL grand final. He is 45m out from goal line, the goal posts are 6.4 metres apart. By what angle of error (X) can he stray and still score a goal?</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diagram of a distance&#10;&#10;AI-generated content may be incorrect.">
            <a:extLst>
              <a:ext uri="{FF2B5EF4-FFF2-40B4-BE49-F238E27FC236}">
                <a16:creationId xmlns:a16="http://schemas.microsoft.com/office/drawing/2014/main" id="{3F972D91-0935-7326-C40B-ADEDEEBDDD7A}"/>
              </a:ext>
            </a:extLst>
          </p:cNvPr>
          <p:cNvPicPr>
            <a:picLocks noChangeAspect="1"/>
          </p:cNvPicPr>
          <p:nvPr/>
        </p:nvPicPr>
        <p:blipFill rotWithShape="1">
          <a:blip r:embed="rId4">
            <a:extLst>
              <a:ext uri="{28A0092B-C50C-407E-A947-70E740481C1C}">
                <a14:useLocalDpi xmlns:a14="http://schemas.microsoft.com/office/drawing/2010/main" val="0"/>
              </a:ext>
            </a:extLst>
          </a:blip>
          <a:srcRect r="19634"/>
          <a:stretch>
            <a:fillRect/>
          </a:stretch>
        </p:blipFill>
        <p:spPr bwMode="auto">
          <a:xfrm>
            <a:off x="2190679" y="4546600"/>
            <a:ext cx="5277120" cy="3568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54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1D4F-6DCE-D91F-AD81-323FC941F1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916B74-F628-1AD6-84EB-885AF8077BF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AE17647-CEDA-5958-5EA9-9FC20866DCF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D402B81-53BA-A0C6-34A5-6A8E88E3A01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BF0EE87-DD7A-C1DE-48A4-67A340FE1C9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FDCB11B-218E-1269-132E-F17E945B8C9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1296F9E-34C3-2963-1F98-2D2B28E75D0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3BB4F8E-6848-82EC-26EB-50B7D076B4B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2C154807-FE43-40E4-7088-01DDEDCF206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1AB9AB1-9C28-413B-BA2C-8095C38EDAB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FA57FB-FF0E-34DE-A64F-49D603066103}"/>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7AC222AF-79FE-1782-9A7A-C1015B476832}"/>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E150276C-1244-4483-7405-C2434C7939D0}"/>
              </a:ext>
            </a:extLst>
          </p:cNvPr>
          <p:cNvSpPr txBox="1"/>
          <p:nvPr/>
        </p:nvSpPr>
        <p:spPr>
          <a:xfrm>
            <a:off x="2217976" y="13260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4B2FB0B-432D-E020-3F8E-693C4FF8D448}"/>
              </a:ext>
            </a:extLst>
          </p:cNvPr>
          <p:cNvSpPr txBox="1"/>
          <p:nvPr/>
        </p:nvSpPr>
        <p:spPr>
          <a:xfrm>
            <a:off x="2282911" y="2107096"/>
            <a:ext cx="14938289" cy="3313599"/>
          </a:xfrm>
          <a:prstGeom prst="rect">
            <a:avLst/>
          </a:prstGeom>
          <a:noFill/>
        </p:spPr>
        <p:txBody>
          <a:bodyPr wrap="square">
            <a:spAutoFit/>
          </a:bodyPr>
          <a:lstStyle/>
          <a:p>
            <a:pPr lvl="0">
              <a:lnSpc>
                <a:spcPct val="150000"/>
              </a:lnSpc>
              <a:buSzPts val="1200"/>
            </a:pPr>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kern="0" dirty="0">
                <a:effectLst/>
                <a:latin typeface="Arial" panose="020B0604020202020204" pitchFamily="34" charset="0"/>
                <a:ea typeface="Times New Roman" panose="02020603050405020304" pitchFamily="18" charset="0"/>
                <a:cs typeface="Arial" panose="020B0604020202020204" pitchFamily="34" charset="0"/>
              </a:rPr>
              <a:t> A tree is 12 m tall. From a point 20 m away from the base of the tree, a student is lying on the ground and looks up to the top of the tree.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AU" sz="3600" kern="0" dirty="0">
                <a:effectLst/>
                <a:latin typeface="Arial" panose="020B0604020202020204" pitchFamily="34" charset="0"/>
                <a:ea typeface="Times New Roman" panose="02020603050405020304" pitchFamily="18" charset="0"/>
                <a:cs typeface="Arial" panose="020B0604020202020204" pitchFamily="34" charset="0"/>
              </a:rPr>
              <a:t> Draw a diagram to represent the situation</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kern="0" dirty="0">
                <a:effectLst/>
                <a:latin typeface="Arial" panose="020B0604020202020204" pitchFamily="34" charset="0"/>
                <a:ea typeface="Times New Roman" panose="02020603050405020304" pitchFamily="18" charset="0"/>
                <a:cs typeface="Arial" panose="020B0604020202020204" pitchFamily="34" charset="0"/>
              </a:rPr>
              <a:t> Find the angle of elevation from the student to the top of the tree.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9614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3A63-8CE3-560B-DDB9-E873E66804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34E9ED-D898-9C5E-25F0-2A0873C7AFC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C07ECEC-181B-2C55-F5B1-E1B4295A19D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D98E8DE-F767-3F4B-557B-D5EA1989C01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E383B86-C7E8-900A-2D79-56F1B7E114D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024334C0-3E12-25CE-44C0-79353E13937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B3CD9B6C-2733-2AB8-90A3-4AA1182F47B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E3076688-B9B4-12EC-17BF-EC2FFAA9BB1A}"/>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46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8A86000A-A04B-17D7-A04C-3BBD2C049F68}"/>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9A996778-CA6E-1319-00E5-1BBDECF983B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3009627-AF9B-05D3-2ECD-000E43463CF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7" name="Freeform 5">
            <a:extLst>
              <a:ext uri="{FF2B5EF4-FFF2-40B4-BE49-F238E27FC236}">
                <a16:creationId xmlns:a16="http://schemas.microsoft.com/office/drawing/2014/main" id="{62C93D45-A9D5-2F41-98BE-C00C3C5A4CC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19D77AE8-80EA-FFB0-46D1-564981E13DB5}"/>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TRIGONOMETRIC RATIOS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3D5A5AE-C710-D329-14BA-80BDAF42E914}"/>
              </a:ext>
            </a:extLst>
          </p:cNvPr>
          <p:cNvSpPr txBox="1"/>
          <p:nvPr/>
        </p:nvSpPr>
        <p:spPr>
          <a:xfrm>
            <a:off x="2269659" y="824925"/>
            <a:ext cx="6950541" cy="584775"/>
          </a:xfrm>
          <a:prstGeom prst="rect">
            <a:avLst/>
          </a:prstGeom>
          <a:noFill/>
        </p:spPr>
        <p:txBody>
          <a:bodyPr wrap="square">
            <a:spAutoFit/>
          </a:bodyPr>
          <a:lstStyle/>
          <a:p>
            <a:pPr>
              <a:buNone/>
            </a:pPr>
            <a:r>
              <a:rPr lang="en-AU" sz="32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Finding a missing angle</a:t>
            </a:r>
            <a:r>
              <a:rPr lang="en-AU" sz="32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7486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7F80-2D65-B9A7-C4AC-13612234C3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FFEA8A-5D22-14BE-84FC-614FFCAB771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AE49360-B9CE-013B-BEB9-C7B05DA3345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02017FD-6EE6-68A7-3EF6-31129FE7DE4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16FEBA8-67E9-BE2E-0C0F-D54756252BB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9DCFE20-5575-DDBC-9A89-D6A14B92561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8D5EBC0-1C94-ED4C-47DB-8AED7A7CAA0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C4A68FA-18F1-3D93-E17F-D19D107E448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47</a:t>
            </a:r>
          </a:p>
        </p:txBody>
      </p:sp>
      <p:sp>
        <p:nvSpPr>
          <p:cNvPr id="17" name="Freeform 5">
            <a:extLst>
              <a:ext uri="{FF2B5EF4-FFF2-40B4-BE49-F238E27FC236}">
                <a16:creationId xmlns:a16="http://schemas.microsoft.com/office/drawing/2014/main" id="{643A6D72-9460-9A17-D85E-E62C7A1E636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C433F75-7082-A156-E15A-D24833CD3BD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white sign with black text&#10;&#10;AI-generated content may be incorrect.">
            <a:extLst>
              <a:ext uri="{FF2B5EF4-FFF2-40B4-BE49-F238E27FC236}">
                <a16:creationId xmlns:a16="http://schemas.microsoft.com/office/drawing/2014/main" id="{2C1EADFE-DF26-69CB-08E3-8F2A5369F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900" y="5600700"/>
            <a:ext cx="16167900" cy="3515703"/>
          </a:xfrm>
          <a:prstGeom prst="rect">
            <a:avLst/>
          </a:prstGeom>
        </p:spPr>
      </p:pic>
      <p:pic>
        <p:nvPicPr>
          <p:cNvPr id="12" name="Picture 11" descr="A diagram of a triangle&#10;&#10;AI-generated content may be incorrect.">
            <a:extLst>
              <a:ext uri="{FF2B5EF4-FFF2-40B4-BE49-F238E27FC236}">
                <a16:creationId xmlns:a16="http://schemas.microsoft.com/office/drawing/2014/main" id="{0B81C1C2-CCCB-F5F0-DA96-B66E32E5D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238" y="1104900"/>
            <a:ext cx="8707762" cy="4458264"/>
          </a:xfrm>
          <a:prstGeom prst="rect">
            <a:avLst/>
          </a:prstGeom>
        </p:spPr>
      </p:pic>
    </p:spTree>
    <p:extLst>
      <p:ext uri="{BB962C8B-B14F-4D97-AF65-F5344CB8AC3E}">
        <p14:creationId xmlns:p14="http://schemas.microsoft.com/office/powerpoint/2010/main" val="200487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C9280-D576-D993-4BF5-5C39F50516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2ED44FE-71EE-3389-E178-09D2BF6CC89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3C5EB12-6DAB-7060-7244-D8706D295A9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050919F-21F6-2CE8-D929-11C74BF9387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5EED89A-EF65-56E6-AC32-55440F9B38C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2E870E5-0EC7-8E9C-FC10-D51D532B15B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F4FD5A9-B617-82F4-219B-15EC6689BD8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8DC1E7B-0FB7-FA23-F9A3-F08A5F000E2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47</a:t>
            </a:r>
          </a:p>
        </p:txBody>
      </p:sp>
      <p:sp>
        <p:nvSpPr>
          <p:cNvPr id="17" name="Freeform 5">
            <a:extLst>
              <a:ext uri="{FF2B5EF4-FFF2-40B4-BE49-F238E27FC236}">
                <a16:creationId xmlns:a16="http://schemas.microsoft.com/office/drawing/2014/main" id="{A2732FE0-56CC-8715-343A-D790E41145D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07A514C-73A7-3CA6-0385-F2C72399FC2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22F9FEE-75D6-33E5-9DF4-A976A383EE83}"/>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9B074059-F3DF-52E6-A021-04A72082CFB0}"/>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3" name="TextBox 12">
            <a:extLst>
              <a:ext uri="{FF2B5EF4-FFF2-40B4-BE49-F238E27FC236}">
                <a16:creationId xmlns:a16="http://schemas.microsoft.com/office/drawing/2014/main" id="{780889EF-9663-FE24-0515-EAAA6924FA98}"/>
              </a:ext>
            </a:extLst>
          </p:cNvPr>
          <p:cNvSpPr txBox="1"/>
          <p:nvPr/>
        </p:nvSpPr>
        <p:spPr>
          <a:xfrm>
            <a:off x="2217976" y="1638300"/>
            <a:ext cx="15502299" cy="2500364"/>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An ant on the ground is looking up at the tallest man he has ever seen. The ant is 5 metres away from the man and is looking up at an angle of 20</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o</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How tall is the man?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FBF6137-83F7-6DAA-95B4-5752D0DB7B9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9495679" y="4379972"/>
            <a:ext cx="8211344" cy="4953179"/>
          </a:xfrm>
          <a:prstGeom prst="rect">
            <a:avLst/>
          </a:prstGeom>
        </p:spPr>
      </p:pic>
      <mc:AlternateContent xmlns:mc="http://schemas.openxmlformats.org/markup-compatibility/2006" xmlns:a14="http://schemas.microsoft.com/office/drawing/2010/main">
        <mc:Choice Requires="a14">
          <p:graphicFrame>
            <p:nvGraphicFramePr>
              <p:cNvPr id="19" name="Table 18">
                <a:extLst>
                  <a:ext uri="{FF2B5EF4-FFF2-40B4-BE49-F238E27FC236}">
                    <a16:creationId xmlns:a16="http://schemas.microsoft.com/office/drawing/2014/main" id="{84DAB3CB-64B0-49C1-9727-998AF46AB5F5}"/>
                  </a:ext>
                </a:extLst>
              </p:cNvPr>
              <p:cNvGraphicFramePr>
                <a:graphicFrameLocks noGrp="1"/>
              </p:cNvGraphicFramePr>
              <p:nvPr>
                <p:extLst>
                  <p:ext uri="{D42A27DB-BD31-4B8C-83A1-F6EECF244321}">
                    <p14:modId xmlns:p14="http://schemas.microsoft.com/office/powerpoint/2010/main" val="15908198"/>
                  </p:ext>
                </p:extLst>
              </p:nvPr>
            </p:nvGraphicFramePr>
            <p:xfrm>
              <a:off x="3408447" y="4379972"/>
              <a:ext cx="6859047" cy="3797872"/>
            </p:xfrm>
            <a:graphic>
              <a:graphicData uri="http://schemas.openxmlformats.org/drawingml/2006/table">
                <a:tbl>
                  <a:tblPr firstRow="1" firstCol="1" bandRow="1">
                    <a:tableStyleId>{5C22544A-7EE6-4342-B048-85BDC9FD1C3A}</a:tableStyleId>
                  </a:tblPr>
                  <a:tblGrid>
                    <a:gridCol w="6859047">
                      <a:extLst>
                        <a:ext uri="{9D8B030D-6E8A-4147-A177-3AD203B41FA5}">
                          <a16:colId xmlns:a16="http://schemas.microsoft.com/office/drawing/2014/main" val="2900661793"/>
                        </a:ext>
                      </a:extLst>
                    </a:gridCol>
                  </a:tblGrid>
                  <a:tr h="0">
                    <a:tc>
                      <a:txBody>
                        <a:bodyPr/>
                        <a:lstStyle/>
                        <a:p>
                          <a:pPr>
                            <a:lnSpc>
                              <a:spcPct val="150000"/>
                            </a:lnSpc>
                            <a:buNone/>
                          </a:pPr>
                          <a14:m>
                            <m:oMathPara xmlns:m="http://schemas.openxmlformats.org/officeDocument/2006/math">
                              <m:oMathParaPr>
                                <m:jc m:val="left"/>
                              </m:oMathParaPr>
                              <m:oMath xmlns:m="http://schemas.openxmlformats.org/officeDocument/2006/math">
                                <m:func>
                                  <m:funcPr>
                                    <m:ctrlPr>
                                      <a:rPr lang="en-AU" sz="3600" i="1" kern="100" smtClean="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d>
                                      <m:dPr>
                                        <m:ctrlPr>
                                          <a:rPr lang="en-AU" sz="3600" i="1" kern="100">
                                            <a:solidFill>
                                              <a:sysClr val="windowText" lastClr="000000"/>
                                            </a:solidFill>
                                            <a:effectLst/>
                                            <a:latin typeface="Cambria Math" panose="02040503050406030204" pitchFamily="18" charset="0"/>
                                          </a:rPr>
                                        </m:ctrlPr>
                                      </m:dPr>
                                      <m:e>
                                        <m:r>
                                          <a:rPr lang="en-AU" sz="3600" kern="100">
                                            <a:solidFill>
                                              <a:sysClr val="windowText" lastClr="000000"/>
                                            </a:solidFill>
                                            <a:effectLst/>
                                            <a:latin typeface="Cambria Math" panose="02040503050406030204" pitchFamily="18" charset="0"/>
                                          </a:rPr>
                                          <m:t>20°</m:t>
                                        </m:r>
                                      </m:e>
                                    </m:d>
                                    <m:r>
                                      <a:rPr lang="en-AU" sz="3600" kern="10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AU" sz="3600" kern="100">
                                            <a:solidFill>
                                              <a:sysClr val="windowText" lastClr="000000"/>
                                            </a:solidFill>
                                            <a:effectLst/>
                                            <a:latin typeface="Cambria Math" panose="02040503050406030204" pitchFamily="18" charset="0"/>
                                          </a:rPr>
                                          <m:t>𝑥</m:t>
                                        </m:r>
                                      </m:num>
                                      <m:den>
                                        <m:r>
                                          <a:rPr lang="en-AU" sz="3600" kern="100">
                                            <a:solidFill>
                                              <a:sysClr val="windowText" lastClr="000000"/>
                                            </a:solidFill>
                                            <a:effectLst/>
                                            <a:latin typeface="Cambria Math" panose="02040503050406030204" pitchFamily="18" charset="0"/>
                                          </a:rPr>
                                          <m:t>5</m:t>
                                        </m:r>
                                      </m:den>
                                    </m:f>
                                  </m:e>
                                </m:func>
                              </m:oMath>
                            </m:oMathPara>
                          </a14:m>
                          <a:endParaRPr lang="en-AU" sz="3600" kern="100" dirty="0">
                            <a:solidFill>
                              <a:sysClr val="windowText" lastClr="000000"/>
                            </a:solidFill>
                            <a:effectLst/>
                          </a:endParaRPr>
                        </a:p>
                        <a:p>
                          <a:pPr>
                            <a:lnSpc>
                              <a:spcPct val="150000"/>
                            </a:lnSpc>
                            <a:buNone/>
                          </a:pPr>
                          <a14:m>
                            <m:oMathPara xmlns:m="http://schemas.openxmlformats.org/officeDocument/2006/math">
                              <m:oMathParaPr>
                                <m:jc m:val="left"/>
                              </m:oMathParaPr>
                              <m:oMath xmlns:m="http://schemas.openxmlformats.org/officeDocument/2006/math">
                                <m:r>
                                  <a:rPr lang="en-AU" sz="3600" kern="100">
                                    <a:solidFill>
                                      <a:sysClr val="windowText" lastClr="000000"/>
                                    </a:solidFill>
                                    <a:effectLst/>
                                    <a:latin typeface="Cambria Math" panose="02040503050406030204" pitchFamily="18" charset="0"/>
                                  </a:rPr>
                                  <m:t>𝑥</m:t>
                                </m:r>
                                <m:r>
                                  <a:rPr lang="en-AU" sz="3600" kern="100">
                                    <a:solidFill>
                                      <a:sysClr val="windowText" lastClr="000000"/>
                                    </a:solidFill>
                                    <a:effectLst/>
                                    <a:latin typeface="Cambria Math" panose="02040503050406030204" pitchFamily="18" charset="0"/>
                                  </a:rPr>
                                  <m:t>=5×</m:t>
                                </m:r>
                                <m:func>
                                  <m:funcPr>
                                    <m:ctrlPr>
                                      <a:rPr lang="en-AU" sz="3600" i="1" kern="10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r>
                                      <a:rPr lang="en-AU" sz="3600" kern="100">
                                        <a:solidFill>
                                          <a:sysClr val="windowText" lastClr="000000"/>
                                        </a:solidFill>
                                        <a:effectLst/>
                                        <a:latin typeface="Cambria Math" panose="02040503050406030204" pitchFamily="18" charset="0"/>
                                      </a:rPr>
                                      <m:t>(20</m:t>
                                    </m:r>
                                  </m:e>
                                </m:func>
                                <m:r>
                                  <a:rPr lang="en-AU" sz="3600" kern="100">
                                    <a:solidFill>
                                      <a:sysClr val="windowText" lastClr="000000"/>
                                    </a:solidFill>
                                    <a:effectLst/>
                                    <a:latin typeface="Cambria Math" panose="02040503050406030204" pitchFamily="18" charset="0"/>
                                  </a:rPr>
                                  <m:t>°)</m:t>
                                </m:r>
                              </m:oMath>
                            </m:oMathPara>
                          </a14:m>
                          <a:endParaRPr lang="en-AU" sz="3600" kern="100" dirty="0">
                            <a:solidFill>
                              <a:sysClr val="windowText" lastClr="000000"/>
                            </a:solidFill>
                            <a:effectLst/>
                          </a:endParaRPr>
                        </a:p>
                        <a:p>
                          <a:pPr>
                            <a:lnSpc>
                              <a:spcPct val="150000"/>
                            </a:lnSpc>
                            <a:buNone/>
                          </a:pPr>
                          <a14:m>
                            <m:oMathPara xmlns:m="http://schemas.openxmlformats.org/officeDocument/2006/math">
                              <m:oMathParaPr>
                                <m:jc m:val="left"/>
                              </m:oMathParaPr>
                              <m:oMath xmlns:m="http://schemas.openxmlformats.org/officeDocument/2006/math">
                                <m:r>
                                  <a:rPr lang="en-AU" sz="3600" kern="100">
                                    <a:solidFill>
                                      <a:sysClr val="windowText" lastClr="000000"/>
                                    </a:solidFill>
                                    <a:effectLst/>
                                    <a:latin typeface="Cambria Math" panose="02040503050406030204" pitchFamily="18" charset="0"/>
                                  </a:rPr>
                                  <m:t>𝑥</m:t>
                                </m:r>
                                <m:r>
                                  <a:rPr lang="en-AU" sz="3600" kern="100">
                                    <a:solidFill>
                                      <a:sysClr val="windowText" lastClr="000000"/>
                                    </a:solidFill>
                                    <a:effectLst/>
                                    <a:latin typeface="Cambria Math" panose="02040503050406030204" pitchFamily="18" charset="0"/>
                                  </a:rPr>
                                  <m:t>=1.82</m:t>
                                </m:r>
                                <m:r>
                                  <a:rPr lang="en-AU" sz="3600" kern="100">
                                    <a:solidFill>
                                      <a:sysClr val="windowText" lastClr="000000"/>
                                    </a:solidFill>
                                    <a:effectLst/>
                                    <a:latin typeface="Cambria Math" panose="02040503050406030204" pitchFamily="18" charset="0"/>
                                  </a:rPr>
                                  <m:t>𝑚</m:t>
                                </m:r>
                              </m:oMath>
                            </m:oMathPara>
                          </a14:m>
                          <a:endParaRPr lang="en-AU" sz="3600" kern="100" dirty="0">
                            <a:solidFill>
                              <a:sysClr val="windowText" lastClr="000000"/>
                            </a:solidFill>
                            <a:effectLst/>
                          </a:endParaRPr>
                        </a:p>
                        <a:p>
                          <a:pPr>
                            <a:lnSpc>
                              <a:spcPct val="150000"/>
                            </a:lnSpc>
                            <a:buNone/>
                          </a:pPr>
                          <a:r>
                            <a:rPr lang="en-AU" sz="3600" kern="100" dirty="0">
                              <a:solidFill>
                                <a:sysClr val="windowText" lastClr="000000"/>
                              </a:solidFill>
                              <a:effectLst/>
                            </a:rPr>
                            <a:t>The man is 1.82 metres tall</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09332145"/>
                      </a:ext>
                    </a:extLst>
                  </a:tr>
                </a:tbl>
              </a:graphicData>
            </a:graphic>
          </p:graphicFrame>
        </mc:Choice>
        <mc:Fallback xmlns="">
          <p:graphicFrame>
            <p:nvGraphicFramePr>
              <p:cNvPr id="19" name="Table 18">
                <a:extLst>
                  <a:ext uri="{FF2B5EF4-FFF2-40B4-BE49-F238E27FC236}">
                    <a16:creationId xmlns:a16="http://schemas.microsoft.com/office/drawing/2014/main" id="{84DAB3CB-64B0-49C1-9727-998AF46AB5F5}"/>
                  </a:ext>
                </a:extLst>
              </p:cNvPr>
              <p:cNvGraphicFramePr>
                <a:graphicFrameLocks noGrp="1"/>
              </p:cNvGraphicFramePr>
              <p:nvPr>
                <p:extLst>
                  <p:ext uri="{D42A27DB-BD31-4B8C-83A1-F6EECF244321}">
                    <p14:modId xmlns:p14="http://schemas.microsoft.com/office/powerpoint/2010/main" val="15908198"/>
                  </p:ext>
                </p:extLst>
              </p:nvPr>
            </p:nvGraphicFramePr>
            <p:xfrm>
              <a:off x="3408447" y="4379972"/>
              <a:ext cx="6859047" cy="3797872"/>
            </p:xfrm>
            <a:graphic>
              <a:graphicData uri="http://schemas.openxmlformats.org/drawingml/2006/table">
                <a:tbl>
                  <a:tblPr firstRow="1" firstCol="1" bandRow="1">
                    <a:tableStyleId>{5C22544A-7EE6-4342-B048-85BDC9FD1C3A}</a:tableStyleId>
                  </a:tblPr>
                  <a:tblGrid>
                    <a:gridCol w="6859047">
                      <a:extLst>
                        <a:ext uri="{9D8B030D-6E8A-4147-A177-3AD203B41FA5}">
                          <a16:colId xmlns:a16="http://schemas.microsoft.com/office/drawing/2014/main" val="2900661793"/>
                        </a:ext>
                      </a:extLst>
                    </a:gridCol>
                  </a:tblGrid>
                  <a:tr h="3797872">
                    <a:tc>
                      <a:txBody>
                        <a:bodyPr/>
                        <a:lstStyle/>
                        <a:p>
                          <a:endParaRPr lang="en-US"/>
                        </a:p>
                      </a:txBody>
                      <a:tcPr marL="68580" marR="68580" marT="0" marB="0">
                        <a:blipFill>
                          <a:blip r:embed="rId6"/>
                          <a:stretch>
                            <a:fillRect l="-185" r="-370" b="-7000"/>
                          </a:stretch>
                        </a:blipFill>
                      </a:tcPr>
                    </a:tc>
                    <a:extLst>
                      <a:ext uri="{0D108BD9-81ED-4DB2-BD59-A6C34878D82A}">
                        <a16:rowId xmlns:a16="http://schemas.microsoft.com/office/drawing/2014/main" val="3509332145"/>
                      </a:ext>
                    </a:extLst>
                  </a:tr>
                </a:tbl>
              </a:graphicData>
            </a:graphic>
          </p:graphicFrame>
        </mc:Fallback>
      </mc:AlternateContent>
    </p:spTree>
    <p:extLst>
      <p:ext uri="{BB962C8B-B14F-4D97-AF65-F5344CB8AC3E}">
        <p14:creationId xmlns:p14="http://schemas.microsoft.com/office/powerpoint/2010/main" val="216635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50E69-9D94-3AEE-B26C-2FB8043F55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00242E-2A4D-7F0A-5C9B-91F75422DD4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1240FC2-5F3A-B8CE-29AB-2CDDBB54660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EF5EA80-83B5-8C2A-3468-38C44C19CDD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A9A8DE8-5AA8-9C1B-BC30-526AD89D163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D4732CC-BBAC-D9B6-76DF-FB9F7C81661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67C6CBF-80D0-3644-2528-7A83669B961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2825A79-7553-3E0A-3C08-4F361D0272E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47</a:t>
            </a:r>
          </a:p>
        </p:txBody>
      </p:sp>
      <p:sp>
        <p:nvSpPr>
          <p:cNvPr id="17" name="Freeform 5">
            <a:extLst>
              <a:ext uri="{FF2B5EF4-FFF2-40B4-BE49-F238E27FC236}">
                <a16:creationId xmlns:a16="http://schemas.microsoft.com/office/drawing/2014/main" id="{F4DFEB25-8149-1F04-0958-F0895E53C99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D0E3EE3-37B9-D5A5-AD8F-1349A16163E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FD61EF8-931D-45E7-342F-4D3873DCAC8D}"/>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6C101EF9-C973-F48D-8BA6-78082A5CE3EC}"/>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1" name="TextBox 10">
            <a:extLst>
              <a:ext uri="{FF2B5EF4-FFF2-40B4-BE49-F238E27FC236}">
                <a16:creationId xmlns:a16="http://schemas.microsoft.com/office/drawing/2014/main" id="{8B2EE34A-FD32-90E3-E6FE-FC326286A3C4}"/>
              </a:ext>
            </a:extLst>
          </p:cNvPr>
          <p:cNvSpPr txBox="1"/>
          <p:nvPr/>
        </p:nvSpPr>
        <p:spPr>
          <a:xfrm>
            <a:off x="2239035" y="1557286"/>
            <a:ext cx="15820365" cy="2500364"/>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lifeguard is sitting at the top of a lookout tower that is </a:t>
            </a:r>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12 m high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He spots a swimmer in the water at an </a:t>
            </a:r>
            <a:r>
              <a:rPr lang="en-AU" sz="3600" kern="100" dirty="0">
                <a:effectLst/>
                <a:latin typeface="Arial" panose="020B0604020202020204" pitchFamily="34" charset="0"/>
                <a:ea typeface="Times New Roman" panose="02020603050405020304" pitchFamily="18" charset="0"/>
                <a:cs typeface="Times New Roman" panose="02020603050405020304" pitchFamily="18" charset="0"/>
              </a:rPr>
              <a:t>angle of depression of 25°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How far is the swimmer from the base of the tower?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93BA0A-A949-E8F6-F409-2CC186462FEC}"/>
                  </a:ext>
                </a:extLst>
              </p:cNvPr>
              <p:cNvSpPr txBox="1"/>
              <p:nvPr/>
            </p:nvSpPr>
            <p:spPr>
              <a:xfrm>
                <a:off x="2657818" y="4588454"/>
                <a:ext cx="13877582" cy="4744697"/>
              </a:xfrm>
              <a:prstGeom prst="rect">
                <a:avLst/>
              </a:prstGeom>
              <a:noFill/>
            </p:spPr>
            <p:txBody>
              <a:bodyPr wrap="square">
                <a:spAutoFit/>
              </a:bodyPr>
              <a:lstStyle/>
              <a:p>
                <a:pPr marL="457200">
                  <a:lnSpc>
                    <a:spcPct val="150000"/>
                  </a:lnSpc>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90</a:t>
                </a:r>
                <a:r>
                  <a:rPr lang="en-AU" sz="3600" kern="100" dirty="0">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 25</a:t>
                </a:r>
                <a:r>
                  <a:rPr lang="en-AU" sz="3600" kern="100" dirty="0">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 65</a:t>
                </a:r>
                <a:r>
                  <a:rPr lang="en-AU" sz="3600" kern="100" dirty="0">
                    <a:effectLst/>
                    <a:latin typeface="Arial" panose="020B0604020202020204" pitchFamily="34" charset="0"/>
                    <a:ea typeface="Aptos" panose="020B0004020202020204" pitchFamily="34" charset="0"/>
                    <a:cs typeface="Arial" panose="020B0604020202020204" pitchFamily="34" charset="0"/>
                    <a:sym typeface="Symbol" pitchFamily="2" charset="2"/>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14:m>
                  <m:oMathPara xmlns:m="http://schemas.openxmlformats.org/officeDocument/2006/math">
                    <m:oMathParaPr>
                      <m:jc m:val="left"/>
                    </m:oMathParaPr>
                    <m:oMath xmlns:m="http://schemas.openxmlformats.org/officeDocument/2006/math">
                      <m:func>
                        <m:func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uncPr>
                        <m:fName>
                          <m:r>
                            <m:rPr>
                              <m:sty m:val="p"/>
                            </m:rPr>
                            <a:rPr lang="en-AU" sz="3600" kern="100">
                              <a:effectLst/>
                              <a:latin typeface="Cambria Math" panose="02040503050406030204" pitchFamily="18" charset="0"/>
                              <a:ea typeface="Aptos" panose="020B0004020202020204" pitchFamily="34" charset="0"/>
                              <a:cs typeface="Arial" panose="020B0604020202020204" pitchFamily="34" charset="0"/>
                            </a:rPr>
                            <m:t>tan</m:t>
                          </m:r>
                        </m:fName>
                        <m:e>
                          <m:d>
                            <m:d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dPr>
                            <m:e>
                              <m:r>
                                <a:rPr lang="en-AU" sz="3600" i="1" kern="100">
                                  <a:effectLst/>
                                  <a:latin typeface="Cambria Math" panose="02040503050406030204" pitchFamily="18" charset="0"/>
                                  <a:ea typeface="Aptos" panose="020B0004020202020204" pitchFamily="34" charset="0"/>
                                  <a:cs typeface="Arial" panose="020B0604020202020204" pitchFamily="34" charset="0"/>
                                </a:rPr>
                                <m:t>65°</m:t>
                              </m:r>
                            </m:e>
                          </m:d>
                          <m:r>
                            <a:rPr lang="en-AU" sz="3600" i="1" kern="100">
                              <a:effectLst/>
                              <a:latin typeface="Cambria Math" panose="02040503050406030204" pitchFamily="18" charset="0"/>
                              <a:ea typeface="Aptos" panose="020B0004020202020204" pitchFamily="34" charset="0"/>
                              <a:cs typeface="Arial" panose="020B0604020202020204" pitchFamily="34" charset="0"/>
                            </a:rPr>
                            <m:t>=</m:t>
                          </m:r>
                          <m:f>
                            <m:f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600" i="1" kern="100">
                                  <a:effectLst/>
                                  <a:latin typeface="Cambria Math" panose="02040503050406030204" pitchFamily="18" charset="0"/>
                                  <a:ea typeface="Aptos" panose="020B0004020202020204" pitchFamily="34" charset="0"/>
                                  <a:cs typeface="Arial" panose="020B0604020202020204" pitchFamily="34" charset="0"/>
                                </a:rPr>
                                <m:t>𝑥</m:t>
                              </m:r>
                            </m:num>
                            <m:den>
                              <m:r>
                                <a:rPr lang="en-AU" sz="3600" i="1" kern="100">
                                  <a:effectLst/>
                                  <a:latin typeface="Cambria Math" panose="02040503050406030204" pitchFamily="18" charset="0"/>
                                  <a:ea typeface="Aptos" panose="020B0004020202020204" pitchFamily="34" charset="0"/>
                                  <a:cs typeface="Arial" panose="020B0604020202020204" pitchFamily="34" charset="0"/>
                                </a:rPr>
                                <m:t>12</m:t>
                              </m:r>
                            </m:den>
                          </m:f>
                        </m:e>
                      </m:func>
                    </m:oMath>
                  </m:oMathPara>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14:m>
                  <m:oMathPara xmlns:m="http://schemas.openxmlformats.org/officeDocument/2006/math">
                    <m:oMathParaPr>
                      <m:jc m:val="left"/>
                    </m:oMathParaPr>
                    <m:oMath xmlns:m="http://schemas.openxmlformats.org/officeDocument/2006/math">
                      <m:r>
                        <a:rPr lang="en-AU" sz="3600" i="1" kern="100">
                          <a:effectLst/>
                          <a:latin typeface="Cambria Math" panose="02040503050406030204" pitchFamily="18" charset="0"/>
                          <a:ea typeface="Aptos" panose="020B0004020202020204" pitchFamily="34" charset="0"/>
                          <a:cs typeface="Arial" panose="020B0604020202020204" pitchFamily="34" charset="0"/>
                        </a:rPr>
                        <m:t>𝑥</m:t>
                      </m:r>
                      <m:r>
                        <a:rPr lang="en-AU" sz="3600" i="1" kern="100">
                          <a:effectLst/>
                          <a:latin typeface="Cambria Math" panose="02040503050406030204" pitchFamily="18" charset="0"/>
                          <a:ea typeface="Aptos" panose="020B0004020202020204" pitchFamily="34" charset="0"/>
                          <a:cs typeface="Arial" panose="020B0604020202020204" pitchFamily="34" charset="0"/>
                        </a:rPr>
                        <m:t>=12×</m:t>
                      </m:r>
                      <m:func>
                        <m:func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funcPr>
                        <m:fName>
                          <m:r>
                            <m:rPr>
                              <m:sty m:val="p"/>
                            </m:rPr>
                            <a:rPr lang="en-AU" sz="3600" kern="100">
                              <a:effectLst/>
                              <a:latin typeface="Cambria Math" panose="02040503050406030204" pitchFamily="18" charset="0"/>
                              <a:ea typeface="Aptos" panose="020B0004020202020204" pitchFamily="34" charset="0"/>
                              <a:cs typeface="Arial" panose="020B0604020202020204" pitchFamily="34" charset="0"/>
                            </a:rPr>
                            <m:t>tan</m:t>
                          </m:r>
                        </m:fName>
                        <m:e>
                          <m:r>
                            <a:rPr lang="en-AU" sz="3600" i="1" kern="100">
                              <a:effectLst/>
                              <a:latin typeface="Cambria Math" panose="02040503050406030204" pitchFamily="18" charset="0"/>
                              <a:ea typeface="Aptos" panose="020B0004020202020204" pitchFamily="34" charset="0"/>
                              <a:cs typeface="Arial" panose="020B0604020202020204" pitchFamily="34" charset="0"/>
                            </a:rPr>
                            <m:t>(65</m:t>
                          </m:r>
                        </m:e>
                      </m:func>
                      <m:r>
                        <a:rPr lang="en-AU" sz="3600" i="1" kern="100">
                          <a:effectLst/>
                          <a:latin typeface="Cambria Math" panose="02040503050406030204" pitchFamily="18" charset="0"/>
                          <a:ea typeface="Aptos" panose="020B0004020202020204" pitchFamily="34" charset="0"/>
                          <a:cs typeface="Arial" panose="020B0604020202020204" pitchFamily="34" charset="0"/>
                        </a:rPr>
                        <m:t>°)</m:t>
                      </m:r>
                    </m:oMath>
                  </m:oMathPara>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14:m>
                  <m:oMathPara xmlns:m="http://schemas.openxmlformats.org/officeDocument/2006/math">
                    <m:oMathParaPr>
                      <m:jc m:val="left"/>
                    </m:oMathParaPr>
                    <m:oMath xmlns:m="http://schemas.openxmlformats.org/officeDocument/2006/math">
                      <m:r>
                        <a:rPr lang="en-AU" sz="3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AU" sz="3600" i="1" kern="100">
                          <a:effectLst/>
                          <a:latin typeface="Cambria Math" panose="02040503050406030204" pitchFamily="18" charset="0"/>
                          <a:ea typeface="Times New Roman" panose="02020603050405020304" pitchFamily="18" charset="0"/>
                          <a:cs typeface="Arial" panose="020B0604020202020204" pitchFamily="34" charset="0"/>
                        </a:rPr>
                        <m:t>=25.73</m:t>
                      </m:r>
                      <m:r>
                        <a:rPr lang="en-AU" sz="3600" i="1" kern="100">
                          <a:effectLst/>
                          <a:latin typeface="Cambria Math" panose="02040503050406030204" pitchFamily="18" charset="0"/>
                          <a:ea typeface="Times New Roman" panose="02020603050405020304" pitchFamily="18" charset="0"/>
                          <a:cs typeface="Arial" panose="020B0604020202020204" pitchFamily="34" charset="0"/>
                        </a:rPr>
                        <m:t>𝑚</m:t>
                      </m:r>
                    </m:oMath>
                  </m:oMathPara>
                </a14:m>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dirty="0">
                    <a:effectLst/>
                    <a:latin typeface="Arial" panose="020B0604020202020204" pitchFamily="34" charset="0"/>
                    <a:ea typeface="Times New Roman" panose="02020603050405020304" pitchFamily="18" charset="0"/>
                  </a:rPr>
                  <a:t>The swimmer is 25.73 metres from the base of the tower.</a:t>
                </a:r>
                <a:r>
                  <a:rPr lang="en-AU" sz="3600" dirty="0">
                    <a:effectLst/>
                  </a:rPr>
                  <a:t> </a:t>
                </a:r>
                <a:endParaRPr lang="en-US" sz="3600" dirty="0"/>
              </a:p>
            </p:txBody>
          </p:sp>
        </mc:Choice>
        <mc:Fallback xmlns="">
          <p:sp>
            <p:nvSpPr>
              <p:cNvPr id="20" name="TextBox 19">
                <a:extLst>
                  <a:ext uri="{FF2B5EF4-FFF2-40B4-BE49-F238E27FC236}">
                    <a16:creationId xmlns:a16="http://schemas.microsoft.com/office/drawing/2014/main" id="{5A93BA0A-A949-E8F6-F409-2CC186462FEC}"/>
                  </a:ext>
                </a:extLst>
              </p:cNvPr>
              <p:cNvSpPr txBox="1">
                <a:spLocks noRot="1" noChangeAspect="1" noMove="1" noResize="1" noEditPoints="1" noAdjustHandles="1" noChangeArrowheads="1" noChangeShapeType="1" noTextEdit="1"/>
              </p:cNvSpPr>
              <p:nvPr/>
            </p:nvSpPr>
            <p:spPr>
              <a:xfrm>
                <a:off x="2657818" y="4588454"/>
                <a:ext cx="13877582" cy="4744697"/>
              </a:xfrm>
              <a:prstGeom prst="rect">
                <a:avLst/>
              </a:prstGeom>
              <a:blipFill>
                <a:blip r:embed="rId4"/>
                <a:stretch>
                  <a:fillRect l="-1371" b="-3743"/>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C4C46D8A-8C03-DA71-26B4-2A72EB4AAA19}"/>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9620694" y="4132113"/>
            <a:ext cx="7607665" cy="4194475"/>
          </a:xfrm>
          <a:prstGeom prst="rect">
            <a:avLst/>
          </a:prstGeom>
        </p:spPr>
      </p:pic>
    </p:spTree>
    <p:extLst>
      <p:ext uri="{BB962C8B-B14F-4D97-AF65-F5344CB8AC3E}">
        <p14:creationId xmlns:p14="http://schemas.microsoft.com/office/powerpoint/2010/main" val="396346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B45C-CEE3-4558-2432-B70406BE3E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3F84AA-D081-EDF6-D4FB-0062E40E8F2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FC86946-A0A5-03E9-8EA6-615333DB42D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6301748-9AD2-D375-EACF-BF119277ED0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7F389C0-2072-E7AA-6552-D6E11601EA6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A9D54E3-B54E-19B5-2E0B-E6615F1204A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3793EF0-6E83-E077-728B-F17B7171352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8D80D23-899E-AF58-ADC7-E2CAA18A085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BE10DE0D-CA47-B736-8F9F-51DB789D7DB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79261A1-C3E5-CA14-4F36-0C100F3F46C4}"/>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E47212E-16AA-3830-B7BF-0BF29ECE8E1F}"/>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45E07AE2-AFF4-98B3-96E1-9A2C708AC740}"/>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5" name="Picture 14" descr="A diagram of a person standing on a boat&#10;&#10;AI-generated content may be incorrect.">
            <a:extLst>
              <a:ext uri="{FF2B5EF4-FFF2-40B4-BE49-F238E27FC236}">
                <a16:creationId xmlns:a16="http://schemas.microsoft.com/office/drawing/2014/main" id="{222269A3-F66D-16D7-9A7B-F4D7573E7AA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026469" y="3467100"/>
            <a:ext cx="7929046" cy="5469361"/>
          </a:xfrm>
          <a:prstGeom prst="rect">
            <a:avLst/>
          </a:prstGeom>
        </p:spPr>
      </p:pic>
      <p:sp>
        <p:nvSpPr>
          <p:cNvPr id="18" name="TextBox 17">
            <a:extLst>
              <a:ext uri="{FF2B5EF4-FFF2-40B4-BE49-F238E27FC236}">
                <a16:creationId xmlns:a16="http://schemas.microsoft.com/office/drawing/2014/main" id="{3F5A2B7E-FFCA-2FF6-2EC7-546736677089}"/>
              </a:ext>
            </a:extLst>
          </p:cNvPr>
          <p:cNvSpPr txBox="1"/>
          <p:nvPr/>
        </p:nvSpPr>
        <p:spPr>
          <a:xfrm>
            <a:off x="2429218" y="1979979"/>
            <a:ext cx="15744165" cy="7486345"/>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Elizabeth Blackburn dropped her Nobel Prize trophy off a cliff near her childhood home in Launceston.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Elizabeth contemplates jumping</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in after it but is not sure how high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the cliff is. The trophy is currently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floating 50m away from the base of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the cliff, and Elizabeth is looking down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at it at an angle of depression of 45</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o</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p>
          <a:p>
            <a:pPr lvl="0">
              <a:lnSpc>
                <a:spcPct val="150000"/>
              </a:lnSpc>
              <a:buSzPts val="1200"/>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If Elizabeth is 1.5 metres tall, how tall is the cliff?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5804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A77A-D26F-8C68-475E-4E72648481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0FCBB84-3FB6-36C7-E610-98236AFC28B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EF6DF20-CA3E-9CFA-8A2B-07FEF1E9AE7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7F745BF-CB6F-2047-D1F2-C1C5319F61D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83C6135-6CED-70BC-85D4-93F608FCDAC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B3E329F-7EB3-FDD6-BFC6-83CDBE3B080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FD3B4EF-C3EB-2AEB-F6CD-53107035F5A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9F83F21-100E-EC8B-1256-3930D1465AC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279CA4A1-6E9A-EF89-46C8-6696979D186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033D8E0-4D35-D095-B947-F47F8A93019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5329729-5FD2-9397-C475-92EE9DF5E237}"/>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DD1AA780-EF41-F421-C77C-E2F38DD47E29}"/>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35697F2C-B7E1-91D1-1469-411F1C58B3E8}"/>
              </a:ext>
            </a:extLst>
          </p:cNvPr>
          <p:cNvSpPr txBox="1"/>
          <p:nvPr/>
        </p:nvSpPr>
        <p:spPr>
          <a:xfrm>
            <a:off x="2217976" y="1859697"/>
            <a:ext cx="15621000" cy="1669368"/>
          </a:xfrm>
          <a:prstGeom prst="rect">
            <a:avLst/>
          </a:prstGeom>
          <a:noFill/>
        </p:spPr>
        <p:txBody>
          <a:bodyPr wrap="square">
            <a:spAutoFit/>
          </a:bodyPr>
          <a:lstStyle/>
          <a:p>
            <a:pPr lvl="0">
              <a:lnSpc>
                <a:spcPct val="150000"/>
              </a:lnSpc>
              <a:buSzPts val="1200"/>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small boat 120m out to sea notes that the angle of elevation to of the top of a cliff is 41</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o</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height of the cliff.</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diagram of a bridge&#10;&#10;AI-generated content may be incorrect.">
            <a:extLst>
              <a:ext uri="{FF2B5EF4-FFF2-40B4-BE49-F238E27FC236}">
                <a16:creationId xmlns:a16="http://schemas.microsoft.com/office/drawing/2014/main" id="{5A7480AE-063B-1908-61CB-3CC47C6AF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289" y="3959677"/>
            <a:ext cx="6953250" cy="5596518"/>
          </a:xfrm>
          <a:prstGeom prst="rect">
            <a:avLst/>
          </a:prstGeom>
        </p:spPr>
      </p:pic>
    </p:spTree>
    <p:extLst>
      <p:ext uri="{BB962C8B-B14F-4D97-AF65-F5344CB8AC3E}">
        <p14:creationId xmlns:p14="http://schemas.microsoft.com/office/powerpoint/2010/main" val="30134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142FF-13D4-5BA7-AD61-332A9A291D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C6EE2A2-646F-844E-5415-D33F14840BB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B048364-B7EE-48DE-FC4C-BDD910C2471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0FF33DD-74D3-AF10-8915-DD6555B7AA6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8B6CF86-25CC-49A4-B5D8-55A020150FF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7091BDC-89DF-2141-355E-3990A2E2A7A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261E03E-3DE3-1CCE-728D-D7E7D2855EE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0A36392-8878-20DE-C915-9D402D42B38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9A0CF24B-77B7-0C2F-9E76-66FAFB1A5D9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A442D43-B01B-1C59-15A1-8E9D8778AA5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C196BA-C60E-2F54-EA99-7B3181F13834}"/>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933D9955-2B3B-342E-0E2A-00589BE356B3}"/>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2" name="TextBox 11">
            <a:extLst>
              <a:ext uri="{FF2B5EF4-FFF2-40B4-BE49-F238E27FC236}">
                <a16:creationId xmlns:a16="http://schemas.microsoft.com/office/drawing/2014/main" id="{E093C804-8381-49B8-649A-CDC2DA3C9AAE}"/>
              </a:ext>
            </a:extLst>
          </p:cNvPr>
          <p:cNvSpPr txBox="1"/>
          <p:nvPr/>
        </p:nvSpPr>
        <p:spPr>
          <a:xfrm>
            <a:off x="2217976" y="1859697"/>
            <a:ext cx="15553982" cy="3313599"/>
          </a:xfrm>
          <a:prstGeom prst="rect">
            <a:avLst/>
          </a:prstGeom>
          <a:noFill/>
        </p:spPr>
        <p:txBody>
          <a:bodyPr wrap="square">
            <a:spAutoFit/>
          </a:bodyPr>
          <a:lstStyle/>
          <a:p>
            <a:pPr>
              <a:lnSpc>
                <a:spcPct val="150000"/>
              </a:lnSpc>
            </a:pPr>
            <a:r>
              <a:rPr lang="en-AU" sz="3600" dirty="0">
                <a:effectLst/>
                <a:latin typeface="Arial" panose="020B0604020202020204" pitchFamily="34" charset="0"/>
                <a:ea typeface="Aptos" panose="020B0004020202020204" pitchFamily="34" charset="0"/>
                <a:cs typeface="Arial" panose="020B0604020202020204" pitchFamily="34" charset="0"/>
              </a:rPr>
              <a:t>A woman standing at position A finds that the angle of elevation to the top of a 220m high tower is 37</a:t>
            </a:r>
            <a:r>
              <a:rPr lang="en-AU" sz="3600" baseline="30000" dirty="0">
                <a:effectLst/>
                <a:latin typeface="Arial" panose="020B0604020202020204" pitchFamily="34" charset="0"/>
                <a:ea typeface="Aptos" panose="020B0004020202020204" pitchFamily="34" charset="0"/>
                <a:cs typeface="Arial" panose="020B0604020202020204" pitchFamily="34" charset="0"/>
              </a:rPr>
              <a:t>o</a:t>
            </a:r>
            <a:r>
              <a:rPr lang="en-AU" sz="3600" dirty="0">
                <a:effectLst/>
                <a:latin typeface="Arial" panose="020B0604020202020204" pitchFamily="34" charset="0"/>
                <a:ea typeface="Aptos" panose="020B0004020202020204" pitchFamily="34" charset="0"/>
                <a:cs typeface="Arial" panose="020B0604020202020204" pitchFamily="34" charset="0"/>
              </a:rPr>
              <a:t>. Upon walking to position B, which is closer to the tower, she finds that the angle has become 59</a:t>
            </a:r>
            <a:r>
              <a:rPr lang="en-AU" sz="3600" baseline="30000" dirty="0">
                <a:effectLst/>
                <a:latin typeface="Arial" panose="020B0604020202020204" pitchFamily="34" charset="0"/>
                <a:ea typeface="Aptos" panose="020B0004020202020204" pitchFamily="34" charset="0"/>
                <a:cs typeface="Arial" panose="020B0604020202020204" pitchFamily="34" charset="0"/>
              </a:rPr>
              <a:t>o</a:t>
            </a:r>
            <a:r>
              <a:rPr lang="en-AU" sz="36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pPr>
            <a:r>
              <a:rPr lang="en-AU" sz="3600" dirty="0">
                <a:effectLst/>
                <a:latin typeface="Arial" panose="020B0604020202020204" pitchFamily="34" charset="0"/>
                <a:ea typeface="Aptos" panose="020B0004020202020204" pitchFamily="34" charset="0"/>
                <a:cs typeface="Arial" panose="020B0604020202020204" pitchFamily="34" charset="0"/>
              </a:rPr>
              <a:t>Find the distance that the woman walked between making the observations.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3" name="Picture 12" descr="A triangle with numbers and a line&#10;&#10;AI-generated content may be incorrect.">
            <a:extLst>
              <a:ext uri="{FF2B5EF4-FFF2-40B4-BE49-F238E27FC236}">
                <a16:creationId xmlns:a16="http://schemas.microsoft.com/office/drawing/2014/main" id="{80246A9E-5462-91AF-031B-52E7FCFF3B7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089211" y="5394693"/>
            <a:ext cx="7699312" cy="4787900"/>
          </a:xfrm>
          <a:prstGeom prst="rect">
            <a:avLst/>
          </a:prstGeom>
        </p:spPr>
      </p:pic>
    </p:spTree>
    <p:extLst>
      <p:ext uri="{BB962C8B-B14F-4D97-AF65-F5344CB8AC3E}">
        <p14:creationId xmlns:p14="http://schemas.microsoft.com/office/powerpoint/2010/main" val="29642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5B595-CC75-BBC5-AE10-AF73403D3F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19F622-B0BB-6030-527F-EAD6A855607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2ADDD3B-957D-4823-D1BB-6918F2B9EAD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7708325-DA0C-71E1-8E59-CBDE9615C37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F3F8808-70E7-40CC-9E34-8BD3506BA0E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FC59A63-E216-B054-E21C-7AC3027C81E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B7F0F67-7F54-69BD-5E8D-C866ACE8469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42E21F-F671-05AA-6DE0-7A6451E165E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17015756-8638-E947-D459-047555512D4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EF4CA1F-B394-F5ED-528C-2B94FD499BB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74F9D7D-F396-BC56-CF6C-497F716F87F8}"/>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4CD09FCE-76A1-C5ED-A146-2862AB6A4B2B}"/>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1" name="TextBox 10">
            <a:extLst>
              <a:ext uri="{FF2B5EF4-FFF2-40B4-BE49-F238E27FC236}">
                <a16:creationId xmlns:a16="http://schemas.microsoft.com/office/drawing/2014/main" id="{1A98B9EB-B565-F1A8-BB5D-2909BFDBEDFF}"/>
              </a:ext>
            </a:extLst>
          </p:cNvPr>
          <p:cNvSpPr txBox="1"/>
          <p:nvPr/>
        </p:nvSpPr>
        <p:spPr>
          <a:xfrm>
            <a:off x="2274404" y="1562100"/>
            <a:ext cx="11517796" cy="823110"/>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Find the missing length in these right-angled triangles.</a:t>
            </a:r>
            <a:endParaRPr lang="en-AU" sz="3600" dirty="0">
              <a:effectLst/>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a16="http://schemas.microsoft.com/office/drawing/2014/main" id="{913BBFAC-DBF8-8830-D123-D4D4577CD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879" y="3847077"/>
            <a:ext cx="5566063" cy="418108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20BA1-9742-0867-D0B1-FFEC2D4AC443}"/>
                  </a:ext>
                </a:extLst>
              </p:cNvPr>
              <p:cNvSpPr txBox="1"/>
              <p:nvPr/>
            </p:nvSpPr>
            <p:spPr>
              <a:xfrm>
                <a:off x="9906000" y="3397456"/>
                <a:ext cx="7315200" cy="4632358"/>
              </a:xfrm>
              <a:prstGeom prst="rect">
                <a:avLst/>
              </a:prstGeom>
              <a:noFill/>
            </p:spPr>
            <p:txBody>
              <a:bodyPr wrap="square">
                <a:spAutoFit/>
              </a:bodyPr>
              <a:lstStyle/>
              <a:p>
                <a:pPr>
                  <a:lnSpc>
                    <a:spcPct val="200000"/>
                  </a:lnSpc>
                  <a:buNone/>
                </a:pPr>
                <a:r>
                  <a:rPr lang="en-AU" sz="3600" dirty="0">
                    <a:solidFill>
                      <a:srgbClr val="000000"/>
                    </a:solidFill>
                    <a:effectLst/>
                    <a:latin typeface="Arial" panose="020B0604020202020204" pitchFamily="34" charset="0"/>
                    <a:ea typeface="Times New Roman" panose="02020603050405020304" pitchFamily="18" charset="0"/>
                  </a:rPr>
                  <a:t>a = 5.3, b = 7.2, c = ?</a:t>
                </a:r>
                <a:endParaRPr lang="en-AU" sz="3600" dirty="0">
                  <a:latin typeface="Times New Roman" panose="02020603050405020304" pitchFamily="18" charset="0"/>
                  <a:ea typeface="Times New Roman" panose="02020603050405020304" pitchFamily="18" charset="0"/>
                </a:endParaRPr>
              </a:p>
              <a:p>
                <a:pPr>
                  <a:lnSpc>
                    <a:spcPct val="200000"/>
                  </a:lnSpc>
                  <a:buNone/>
                </a:pPr>
                <a14:m>
                  <m:oMathPara xmlns:m="http://schemas.openxmlformats.org/officeDocument/2006/math">
                    <m:oMathParaPr>
                      <m:jc m:val="left"/>
                    </m:oMathParaPr>
                    <m:oMath xmlns:m="http://schemas.openxmlformats.org/officeDocument/2006/math">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5.3</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7.2</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AU" sz="3600" dirty="0">
                  <a:effectLst/>
                  <a:latin typeface="Times New Roman" panose="02020603050405020304" pitchFamily="18" charset="0"/>
                  <a:ea typeface="Times New Roman" panose="02020603050405020304" pitchFamily="18" charset="0"/>
                </a:endParaRPr>
              </a:p>
              <a:p>
                <a:pPr>
                  <a:lnSpc>
                    <a:spcPct val="200000"/>
                  </a:lnSpc>
                  <a:buNone/>
                </a:pPr>
                <a14:m>
                  <m:oMathPara xmlns:m="http://schemas.openxmlformats.org/officeDocument/2006/math">
                    <m:oMathParaPr>
                      <m:jc m:val="left"/>
                    </m:oMathParaPr>
                    <m:oMath xmlns:m="http://schemas.openxmlformats.org/officeDocument/2006/math">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5.3</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7.2</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oMath>
                  </m:oMathPara>
                </a14:m>
                <a:endParaRPr lang="en-AU" sz="3600" dirty="0">
                  <a:effectLst/>
                  <a:latin typeface="Times New Roman" panose="02020603050405020304" pitchFamily="18" charset="0"/>
                  <a:ea typeface="Times New Roman" panose="02020603050405020304" pitchFamily="18" charset="0"/>
                </a:endParaRPr>
              </a:p>
              <a:p>
                <a:pPr>
                  <a:lnSpc>
                    <a:spcPct val="200000"/>
                  </a:lnSpc>
                  <a:buNone/>
                </a:pPr>
                <a14:m>
                  <m:oMath xmlns:m="http://schemas.openxmlformats.org/officeDocument/2006/math">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𝑐</m:t>
                    </m:r>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=8.94</m:t>
                    </m:r>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𝑐𝑚</m:t>
                    </m:r>
                  </m:oMath>
                </a14:m>
                <a:r>
                  <a:rPr lang="en-AU" sz="3600" dirty="0">
                    <a:effectLst/>
                  </a:rPr>
                  <a:t> </a:t>
                </a:r>
                <a:endParaRPr lang="en-US" sz="3600" dirty="0"/>
              </a:p>
            </p:txBody>
          </p:sp>
        </mc:Choice>
        <mc:Fallback xmlns="">
          <p:sp>
            <p:nvSpPr>
              <p:cNvPr id="20" name="TextBox 19">
                <a:extLst>
                  <a:ext uri="{FF2B5EF4-FFF2-40B4-BE49-F238E27FC236}">
                    <a16:creationId xmlns:a16="http://schemas.microsoft.com/office/drawing/2014/main" id="{D2E20BA1-9742-0867-D0B1-FFEC2D4AC443}"/>
                  </a:ext>
                </a:extLst>
              </p:cNvPr>
              <p:cNvSpPr txBox="1">
                <a:spLocks noRot="1" noChangeAspect="1" noMove="1" noResize="1" noEditPoints="1" noAdjustHandles="1" noChangeArrowheads="1" noChangeShapeType="1" noTextEdit="1"/>
              </p:cNvSpPr>
              <p:nvPr/>
            </p:nvSpPr>
            <p:spPr>
              <a:xfrm>
                <a:off x="9906000" y="3397456"/>
                <a:ext cx="7315200" cy="4632358"/>
              </a:xfrm>
              <a:prstGeom prst="rect">
                <a:avLst/>
              </a:prstGeom>
              <a:blipFill>
                <a:blip r:embed="rId5"/>
                <a:stretch>
                  <a:fillRect l="-2604"/>
                </a:stretch>
              </a:blipFill>
            </p:spPr>
            <p:txBody>
              <a:bodyPr/>
              <a:lstStyle/>
              <a:p>
                <a:r>
                  <a:rPr lang="en-US">
                    <a:noFill/>
                  </a:rPr>
                  <a:t> </a:t>
                </a:r>
              </a:p>
            </p:txBody>
          </p:sp>
        </mc:Fallback>
      </mc:AlternateContent>
    </p:spTree>
    <p:extLst>
      <p:ext uri="{BB962C8B-B14F-4D97-AF65-F5344CB8AC3E}">
        <p14:creationId xmlns:p14="http://schemas.microsoft.com/office/powerpoint/2010/main" val="149857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424B-E829-E6F7-7A70-908A52059EC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364F9DE-7682-E528-05F2-3A6D1585674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153B456-8E3F-2896-54AA-233B0DBA030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44AF511-681F-F7D9-AB53-046F645659E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59507A7-10FE-8D26-5ED5-CA719F06846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B6D66F8-7DC1-AC34-083E-E93BDBF79D6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BD5EF72-7C80-3EFB-4635-B200A30F7FD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DBDB756-380D-18E0-9106-6FF90CBA9E3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8FA1F449-69DB-7A8E-8974-09CD7F4D016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63278E6-DCD3-0335-8935-4EF6D76A05A1}"/>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83939E-C33B-EA6C-0C70-E6D92C76D10A}"/>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60C8ACEE-2D33-0687-5D0C-8FF73377659B}"/>
              </a:ext>
            </a:extLst>
          </p:cNvPr>
          <p:cNvPicPr>
            <a:picLocks noChangeAspect="1"/>
          </p:cNvPicPr>
          <p:nvPr/>
        </p:nvPicPr>
        <p:blipFill>
          <a:blip r:embed="rId3"/>
          <a:stretch>
            <a:fillRect/>
          </a:stretch>
        </p:blipFill>
        <p:spPr>
          <a:xfrm>
            <a:off x="16535400" y="76517"/>
            <a:ext cx="1714183" cy="1714183"/>
          </a:xfrm>
          <a:prstGeom prst="rect">
            <a:avLst/>
          </a:prstGeom>
        </p:spPr>
      </p:pic>
      <p:pic>
        <p:nvPicPr>
          <p:cNvPr id="13" name="Picture 12" descr="A triangle with numbers and a line&#10;&#10;AI-generated content may be incorrect.">
            <a:extLst>
              <a:ext uri="{FF2B5EF4-FFF2-40B4-BE49-F238E27FC236}">
                <a16:creationId xmlns:a16="http://schemas.microsoft.com/office/drawing/2014/main" id="{8A9621A7-9236-E041-3AB6-D5A1852A1E5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125200" y="2628855"/>
            <a:ext cx="6739523" cy="4191045"/>
          </a:xfrm>
          <a:prstGeom prst="rect">
            <a:avLst/>
          </a:prstGeom>
        </p:spPr>
      </p:pic>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D572F5A-A4A5-2472-368D-593EA6474770}"/>
                  </a:ext>
                </a:extLst>
              </p:cNvPr>
              <p:cNvGraphicFramePr>
                <a:graphicFrameLocks noGrp="1"/>
              </p:cNvGraphicFramePr>
              <p:nvPr>
                <p:extLst>
                  <p:ext uri="{D42A27DB-BD31-4B8C-83A1-F6EECF244321}">
                    <p14:modId xmlns:p14="http://schemas.microsoft.com/office/powerpoint/2010/main" val="300356684"/>
                  </p:ext>
                </p:extLst>
              </p:nvPr>
            </p:nvGraphicFramePr>
            <p:xfrm>
              <a:off x="2514600" y="2247900"/>
              <a:ext cx="10903778" cy="4572000"/>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3943568848"/>
                        </a:ext>
                      </a:extLst>
                    </a:gridCol>
                    <a:gridCol w="6255578">
                      <a:extLst>
                        <a:ext uri="{9D8B030D-6E8A-4147-A177-3AD203B41FA5}">
                          <a16:colId xmlns:a16="http://schemas.microsoft.com/office/drawing/2014/main" val="53249760"/>
                        </a:ext>
                      </a:extLst>
                    </a:gridCol>
                  </a:tblGrid>
                  <a:tr h="795018">
                    <a:tc>
                      <a:txBody>
                        <a:bodyPr/>
                        <a:lstStyle/>
                        <a:p>
                          <a:pPr>
                            <a:lnSpc>
                              <a:spcPct val="100000"/>
                            </a:lnSpc>
                            <a:buNone/>
                          </a:pPr>
                          <a:r>
                            <a:rPr lang="en-AU" sz="3600" kern="100" dirty="0">
                              <a:solidFill>
                                <a:srgbClr val="FF0000"/>
                              </a:solidFill>
                              <a:effectLst/>
                            </a:rPr>
                            <a:t>Big triangle (A)</a:t>
                          </a:r>
                          <a:endParaRPr lang="en-AU"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kern="100" dirty="0">
                              <a:solidFill>
                                <a:srgbClr val="FF0000"/>
                              </a:solidFill>
                              <a:effectLst/>
                            </a:rPr>
                            <a:t>Small triangle (B)</a:t>
                          </a:r>
                          <a:endParaRPr lang="en-AU"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35951990"/>
                      </a:ext>
                    </a:extLst>
                  </a:tr>
                  <a:tr h="1488360">
                    <a:tc>
                      <a:txBody>
                        <a:bodyPr/>
                        <a:lstStyle/>
                        <a:p>
                          <a:pPr>
                            <a:lnSpc>
                              <a:spcPct val="100000"/>
                            </a:lnSpc>
                            <a:buNone/>
                          </a:pPr>
                          <a14:m>
                            <m:oMathPara xmlns:m="http://schemas.openxmlformats.org/officeDocument/2006/math">
                              <m:oMathParaPr>
                                <m:jc m:val="left"/>
                              </m:oMathParaPr>
                              <m:oMath xmlns:m="http://schemas.openxmlformats.org/officeDocument/2006/math">
                                <m:func>
                                  <m:funcPr>
                                    <m:ctrlPr>
                                      <a:rPr lang="en-AU" sz="3600" i="1" kern="100" smtClean="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r>
                                      <a:rPr lang="en-AU" sz="3600" kern="100">
                                        <a:solidFill>
                                          <a:sysClr val="windowText" lastClr="000000"/>
                                        </a:solidFill>
                                        <a:effectLst/>
                                        <a:latin typeface="Cambria Math" panose="02040503050406030204" pitchFamily="18" charset="0"/>
                                      </a:rPr>
                                      <m:t>37</m:t>
                                    </m:r>
                                  </m:e>
                                </m:func>
                                <m:r>
                                  <a:rPr lang="en-AU" sz="3600" kern="10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AU" sz="3600" kern="100">
                                        <a:solidFill>
                                          <a:sysClr val="windowText" lastClr="000000"/>
                                        </a:solidFill>
                                        <a:effectLst/>
                                        <a:latin typeface="Cambria Math" panose="02040503050406030204" pitchFamily="18" charset="0"/>
                                      </a:rPr>
                                      <m:t>200</m:t>
                                    </m:r>
                                  </m:num>
                                  <m:den>
                                    <m:r>
                                      <a:rPr lang="en-AU" sz="3600" kern="100">
                                        <a:solidFill>
                                          <a:sysClr val="windowText" lastClr="000000"/>
                                        </a:solidFill>
                                        <a:effectLst/>
                                        <a:latin typeface="Cambria Math" panose="02040503050406030204" pitchFamily="18" charset="0"/>
                                      </a:rPr>
                                      <m:t>𝐴</m:t>
                                    </m:r>
                                  </m:den>
                                </m:f>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func>
                                  <m:funcPr>
                                    <m:ctrlPr>
                                      <a:rPr lang="en-AU" sz="3600" i="1" kern="100" smtClean="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r>
                                      <a:rPr lang="en-AU" sz="3600" kern="100">
                                        <a:solidFill>
                                          <a:sysClr val="windowText" lastClr="000000"/>
                                        </a:solidFill>
                                        <a:effectLst/>
                                        <a:latin typeface="Cambria Math" panose="02040503050406030204" pitchFamily="18" charset="0"/>
                                      </a:rPr>
                                      <m:t>59</m:t>
                                    </m:r>
                                  </m:e>
                                </m:func>
                                <m:r>
                                  <a:rPr lang="en-AU" sz="3600" kern="10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AU" sz="3600" kern="100">
                                        <a:solidFill>
                                          <a:sysClr val="windowText" lastClr="000000"/>
                                        </a:solidFill>
                                        <a:effectLst/>
                                        <a:latin typeface="Cambria Math" panose="02040503050406030204" pitchFamily="18" charset="0"/>
                                      </a:rPr>
                                      <m:t>200</m:t>
                                    </m:r>
                                  </m:num>
                                  <m:den>
                                    <m:r>
                                      <a:rPr lang="en-AU" sz="3600" kern="100">
                                        <a:solidFill>
                                          <a:sysClr val="windowText" lastClr="000000"/>
                                        </a:solidFill>
                                        <a:effectLst/>
                                        <a:latin typeface="Cambria Math" panose="02040503050406030204" pitchFamily="18" charset="0"/>
                                      </a:rPr>
                                      <m:t>𝐵</m:t>
                                    </m:r>
                                  </m:den>
                                </m:f>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926181702"/>
                      </a:ext>
                    </a:extLst>
                  </a:tr>
                  <a:tr h="1493604">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𝐴</m:t>
                                </m:r>
                                <m:r>
                                  <a:rPr lang="en-AU" sz="3600" kern="100" smtClean="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AU" sz="3600" kern="100">
                                        <a:solidFill>
                                          <a:sysClr val="windowText" lastClr="000000"/>
                                        </a:solidFill>
                                        <a:effectLst/>
                                        <a:latin typeface="Cambria Math" panose="02040503050406030204" pitchFamily="18" charset="0"/>
                                      </a:rPr>
                                      <m:t>200</m:t>
                                    </m:r>
                                  </m:num>
                                  <m:den>
                                    <m:func>
                                      <m:funcPr>
                                        <m:ctrlPr>
                                          <a:rPr lang="en-AU" sz="3600" i="1" kern="10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r>
                                          <a:rPr lang="en-AU" sz="3600" kern="100">
                                            <a:solidFill>
                                              <a:sysClr val="windowText" lastClr="000000"/>
                                            </a:solidFill>
                                            <a:effectLst/>
                                            <a:latin typeface="Cambria Math" panose="02040503050406030204" pitchFamily="18" charset="0"/>
                                          </a:rPr>
                                          <m:t>37</m:t>
                                        </m:r>
                                      </m:e>
                                    </m:func>
                                  </m:den>
                                </m:f>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𝐵</m:t>
                                </m:r>
                                <m:r>
                                  <a:rPr lang="en-AU" sz="3600" kern="100" smtClean="0">
                                    <a:solidFill>
                                      <a:sysClr val="windowText" lastClr="000000"/>
                                    </a:solidFill>
                                    <a:effectLst/>
                                    <a:latin typeface="Cambria Math" panose="02040503050406030204" pitchFamily="18" charset="0"/>
                                  </a:rPr>
                                  <m:t>=</m:t>
                                </m:r>
                                <m:f>
                                  <m:fPr>
                                    <m:ctrlPr>
                                      <a:rPr lang="en-AU" sz="3600" i="1" kern="100">
                                        <a:solidFill>
                                          <a:sysClr val="windowText" lastClr="000000"/>
                                        </a:solidFill>
                                        <a:effectLst/>
                                        <a:latin typeface="Cambria Math" panose="02040503050406030204" pitchFamily="18" charset="0"/>
                                      </a:rPr>
                                    </m:ctrlPr>
                                  </m:fPr>
                                  <m:num>
                                    <m:r>
                                      <a:rPr lang="en-AU" sz="3600" kern="100">
                                        <a:solidFill>
                                          <a:sysClr val="windowText" lastClr="000000"/>
                                        </a:solidFill>
                                        <a:effectLst/>
                                        <a:latin typeface="Cambria Math" panose="02040503050406030204" pitchFamily="18" charset="0"/>
                                      </a:rPr>
                                      <m:t>200</m:t>
                                    </m:r>
                                  </m:num>
                                  <m:den>
                                    <m:func>
                                      <m:funcPr>
                                        <m:ctrlPr>
                                          <a:rPr lang="en-AU" sz="3600" i="1" kern="100">
                                            <a:solidFill>
                                              <a:sysClr val="windowText" lastClr="000000"/>
                                            </a:solidFill>
                                            <a:effectLst/>
                                            <a:latin typeface="Cambria Math" panose="02040503050406030204" pitchFamily="18" charset="0"/>
                                          </a:rPr>
                                        </m:ctrlPr>
                                      </m:funcPr>
                                      <m:fName>
                                        <m:r>
                                          <m:rPr>
                                            <m:sty m:val="p"/>
                                          </m:rPr>
                                          <a:rPr lang="en-AU" sz="3600" kern="100">
                                            <a:solidFill>
                                              <a:sysClr val="windowText" lastClr="000000"/>
                                            </a:solidFill>
                                            <a:effectLst/>
                                            <a:latin typeface="Cambria Math" panose="02040503050406030204" pitchFamily="18" charset="0"/>
                                          </a:rPr>
                                          <m:t>tan</m:t>
                                        </m:r>
                                      </m:fName>
                                      <m:e>
                                        <m:r>
                                          <a:rPr lang="en-AU" sz="3600" kern="100">
                                            <a:solidFill>
                                              <a:sysClr val="windowText" lastClr="000000"/>
                                            </a:solidFill>
                                            <a:effectLst/>
                                            <a:latin typeface="Cambria Math" panose="02040503050406030204" pitchFamily="18" charset="0"/>
                                          </a:rPr>
                                          <m:t>59</m:t>
                                        </m:r>
                                      </m:e>
                                    </m:func>
                                  </m:den>
                                </m:f>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61957016"/>
                      </a:ext>
                    </a:extLst>
                  </a:tr>
                  <a:tr h="795018">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𝐴</m:t>
                                </m:r>
                                <m:r>
                                  <a:rPr lang="en-AU" sz="3600" kern="100" smtClean="0">
                                    <a:solidFill>
                                      <a:sysClr val="windowText" lastClr="000000"/>
                                    </a:solidFill>
                                    <a:effectLst/>
                                    <a:latin typeface="Cambria Math" panose="02040503050406030204" pitchFamily="18" charset="0"/>
                                  </a:rPr>
                                  <m:t>=265.41</m:t>
                                </m:r>
                                <m:r>
                                  <a:rPr lang="en-AU" sz="3600" kern="100" smtClean="0">
                                    <a:solidFill>
                                      <a:sysClr val="windowText" lastClr="000000"/>
                                    </a:solidFill>
                                    <a:effectLst/>
                                    <a:latin typeface="Cambria Math" panose="02040503050406030204" pitchFamily="18" charset="0"/>
                                  </a:rPr>
                                  <m:t>𝑚</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14:m>
                            <m:oMathPara xmlns:m="http://schemas.openxmlformats.org/officeDocument/2006/math">
                              <m:oMathParaPr>
                                <m:jc m:val="left"/>
                              </m:oMathParaPr>
                              <m:oMath xmlns:m="http://schemas.openxmlformats.org/officeDocument/2006/math">
                                <m:r>
                                  <a:rPr lang="en-AU" sz="3600" kern="100" smtClean="0">
                                    <a:solidFill>
                                      <a:sysClr val="windowText" lastClr="000000"/>
                                    </a:solidFill>
                                    <a:effectLst/>
                                    <a:latin typeface="Cambria Math" panose="02040503050406030204" pitchFamily="18" charset="0"/>
                                  </a:rPr>
                                  <m:t>𝐵</m:t>
                                </m:r>
                                <m:r>
                                  <a:rPr lang="en-AU" sz="3600" kern="100" smtClean="0">
                                    <a:solidFill>
                                      <a:sysClr val="windowText" lastClr="000000"/>
                                    </a:solidFill>
                                    <a:effectLst/>
                                    <a:latin typeface="Cambria Math" panose="02040503050406030204" pitchFamily="18" charset="0"/>
                                  </a:rPr>
                                  <m:t>=120.17</m:t>
                                </m:r>
                                <m:r>
                                  <a:rPr lang="en-AU" sz="3600" kern="100" smtClean="0">
                                    <a:solidFill>
                                      <a:sysClr val="windowText" lastClr="000000"/>
                                    </a:solidFill>
                                    <a:effectLst/>
                                    <a:latin typeface="Cambria Math" panose="02040503050406030204" pitchFamily="18" charset="0"/>
                                  </a:rPr>
                                  <m:t>𝑚</m:t>
                                </m:r>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193777091"/>
                      </a:ext>
                    </a:extLst>
                  </a:tr>
                </a:tbl>
              </a:graphicData>
            </a:graphic>
          </p:graphicFrame>
        </mc:Choice>
        <mc:Fallback xmlns="">
          <p:graphicFrame>
            <p:nvGraphicFramePr>
              <p:cNvPr id="9" name="Table 8">
                <a:extLst>
                  <a:ext uri="{FF2B5EF4-FFF2-40B4-BE49-F238E27FC236}">
                    <a16:creationId xmlns:a16="http://schemas.microsoft.com/office/drawing/2014/main" id="{AD572F5A-A4A5-2472-368D-593EA6474770}"/>
                  </a:ext>
                </a:extLst>
              </p:cNvPr>
              <p:cNvGraphicFramePr>
                <a:graphicFrameLocks noGrp="1"/>
              </p:cNvGraphicFramePr>
              <p:nvPr>
                <p:extLst>
                  <p:ext uri="{D42A27DB-BD31-4B8C-83A1-F6EECF244321}">
                    <p14:modId xmlns:p14="http://schemas.microsoft.com/office/powerpoint/2010/main" val="300356684"/>
                  </p:ext>
                </p:extLst>
              </p:nvPr>
            </p:nvGraphicFramePr>
            <p:xfrm>
              <a:off x="2514600" y="2247900"/>
              <a:ext cx="10903778" cy="4572000"/>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3943568848"/>
                        </a:ext>
                      </a:extLst>
                    </a:gridCol>
                    <a:gridCol w="6255578">
                      <a:extLst>
                        <a:ext uri="{9D8B030D-6E8A-4147-A177-3AD203B41FA5}">
                          <a16:colId xmlns:a16="http://schemas.microsoft.com/office/drawing/2014/main" val="53249760"/>
                        </a:ext>
                      </a:extLst>
                    </a:gridCol>
                  </a:tblGrid>
                  <a:tr h="795018">
                    <a:tc>
                      <a:txBody>
                        <a:bodyPr/>
                        <a:lstStyle/>
                        <a:p>
                          <a:pPr>
                            <a:lnSpc>
                              <a:spcPct val="100000"/>
                            </a:lnSpc>
                            <a:buNone/>
                          </a:pPr>
                          <a:r>
                            <a:rPr lang="en-AU" sz="3600" kern="100" dirty="0">
                              <a:solidFill>
                                <a:srgbClr val="FF0000"/>
                              </a:solidFill>
                              <a:effectLst/>
                            </a:rPr>
                            <a:t>Big triangle (A)</a:t>
                          </a:r>
                          <a:endParaRPr lang="en-AU"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kern="100" dirty="0">
                              <a:solidFill>
                                <a:srgbClr val="FF0000"/>
                              </a:solidFill>
                              <a:effectLst/>
                            </a:rPr>
                            <a:t>Small triangle (B)</a:t>
                          </a:r>
                          <a:endParaRPr lang="en-AU"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35951990"/>
                      </a:ext>
                    </a:extLst>
                  </a:tr>
                  <a:tr h="1488360">
                    <a:tc>
                      <a:txBody>
                        <a:bodyPr/>
                        <a:lstStyle/>
                        <a:p>
                          <a:endParaRPr lang="en-US"/>
                        </a:p>
                      </a:txBody>
                      <a:tcPr marL="68580" marR="68580" marT="0" marB="0" anchor="ctr">
                        <a:blipFill>
                          <a:blip r:embed="rId6"/>
                          <a:stretch>
                            <a:fillRect l="-273" t="-56410" r="-135246" b="-155556"/>
                          </a:stretch>
                        </a:blipFill>
                      </a:tcPr>
                    </a:tc>
                    <a:tc>
                      <a:txBody>
                        <a:bodyPr/>
                        <a:lstStyle/>
                        <a:p>
                          <a:endParaRPr lang="en-US"/>
                        </a:p>
                      </a:txBody>
                      <a:tcPr marL="68580" marR="68580" marT="0" marB="0" anchor="ctr">
                        <a:blipFill>
                          <a:blip r:embed="rId6"/>
                          <a:stretch>
                            <a:fillRect l="-74442" t="-56410" r="-406" b="-155556"/>
                          </a:stretch>
                        </a:blipFill>
                      </a:tcPr>
                    </a:tc>
                    <a:extLst>
                      <a:ext uri="{0D108BD9-81ED-4DB2-BD59-A6C34878D82A}">
                        <a16:rowId xmlns:a16="http://schemas.microsoft.com/office/drawing/2014/main" val="926181702"/>
                      </a:ext>
                    </a:extLst>
                  </a:tr>
                  <a:tr h="1493604">
                    <a:tc>
                      <a:txBody>
                        <a:bodyPr/>
                        <a:lstStyle/>
                        <a:p>
                          <a:endParaRPr lang="en-US"/>
                        </a:p>
                      </a:txBody>
                      <a:tcPr marL="68580" marR="68580" marT="0" marB="0" anchor="ctr">
                        <a:blipFill>
                          <a:blip r:embed="rId6"/>
                          <a:stretch>
                            <a:fillRect l="-273" t="-156410" r="-135246" b="-55556"/>
                          </a:stretch>
                        </a:blipFill>
                      </a:tcPr>
                    </a:tc>
                    <a:tc>
                      <a:txBody>
                        <a:bodyPr/>
                        <a:lstStyle/>
                        <a:p>
                          <a:endParaRPr lang="en-US"/>
                        </a:p>
                      </a:txBody>
                      <a:tcPr marL="68580" marR="68580" marT="0" marB="0" anchor="ctr">
                        <a:blipFill>
                          <a:blip r:embed="rId6"/>
                          <a:stretch>
                            <a:fillRect l="-74442" t="-156410" r="-406" b="-55556"/>
                          </a:stretch>
                        </a:blipFill>
                      </a:tcPr>
                    </a:tc>
                    <a:extLst>
                      <a:ext uri="{0D108BD9-81ED-4DB2-BD59-A6C34878D82A}">
                        <a16:rowId xmlns:a16="http://schemas.microsoft.com/office/drawing/2014/main" val="2061957016"/>
                      </a:ext>
                    </a:extLst>
                  </a:tr>
                  <a:tr h="795018">
                    <a:tc>
                      <a:txBody>
                        <a:bodyPr/>
                        <a:lstStyle/>
                        <a:p>
                          <a:endParaRPr lang="en-US"/>
                        </a:p>
                      </a:txBody>
                      <a:tcPr marL="68580" marR="68580" marT="0" marB="0" anchor="ctr">
                        <a:blipFill>
                          <a:blip r:embed="rId6"/>
                          <a:stretch>
                            <a:fillRect l="-273" t="-476190" r="-135246" b="-3175"/>
                          </a:stretch>
                        </a:blipFill>
                      </a:tcPr>
                    </a:tc>
                    <a:tc>
                      <a:txBody>
                        <a:bodyPr/>
                        <a:lstStyle/>
                        <a:p>
                          <a:endParaRPr lang="en-US"/>
                        </a:p>
                      </a:txBody>
                      <a:tcPr marL="68580" marR="68580" marT="0" marB="0" anchor="ctr">
                        <a:blipFill>
                          <a:blip r:embed="rId6"/>
                          <a:stretch>
                            <a:fillRect l="-74442" t="-476190" r="-406" b="-3175"/>
                          </a:stretch>
                        </a:blipFill>
                      </a:tcPr>
                    </a:tc>
                    <a:extLst>
                      <a:ext uri="{0D108BD9-81ED-4DB2-BD59-A6C34878D82A}">
                        <a16:rowId xmlns:a16="http://schemas.microsoft.com/office/drawing/2014/main" val="3193777091"/>
                      </a:ext>
                    </a:extLst>
                  </a:tr>
                </a:tbl>
              </a:graphicData>
            </a:graphic>
          </p:graphicFrame>
        </mc:Fallback>
      </mc:AlternateContent>
      <p:sp>
        <p:nvSpPr>
          <p:cNvPr id="15" name="TextBox 14">
            <a:extLst>
              <a:ext uri="{FF2B5EF4-FFF2-40B4-BE49-F238E27FC236}">
                <a16:creationId xmlns:a16="http://schemas.microsoft.com/office/drawing/2014/main" id="{3D7C9919-D322-34F8-AF19-09F8254353F3}"/>
              </a:ext>
            </a:extLst>
          </p:cNvPr>
          <p:cNvSpPr txBox="1"/>
          <p:nvPr/>
        </p:nvSpPr>
        <p:spPr>
          <a:xfrm>
            <a:off x="2399401" y="7281787"/>
            <a:ext cx="12801600" cy="2136354"/>
          </a:xfrm>
          <a:prstGeom prst="rect">
            <a:avLst/>
          </a:prstGeom>
          <a:noFill/>
        </p:spPr>
        <p:txBody>
          <a:bodyPr wrap="square">
            <a:spAutoFit/>
          </a:bodyPr>
          <a:lstStyle/>
          <a:p>
            <a:pPr>
              <a:lnSpc>
                <a:spcPct val="20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Distance between = 265.41 – 120.17 = 145.24</a:t>
            </a:r>
          </a:p>
          <a:p>
            <a:pPr>
              <a:lnSpc>
                <a:spcPct val="20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The woman walked 145.24 metres between observations.</a:t>
            </a:r>
          </a:p>
        </p:txBody>
      </p:sp>
    </p:spTree>
    <p:extLst>
      <p:ext uri="{BB962C8B-B14F-4D97-AF65-F5344CB8AC3E}">
        <p14:creationId xmlns:p14="http://schemas.microsoft.com/office/powerpoint/2010/main" val="213198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0054D-AF6D-086B-5BC8-7420C9689A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35D833A-8DBA-A871-80DF-CC83014A4EE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B453E97-D980-4A7B-8651-1725866D607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A269F68-F64B-530B-D807-F66E263EB7D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537ED0E-B8BB-704F-7BD1-48BD09CE758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6882380-2802-8200-FAE6-D4099E690C3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0DE77CC-6CF7-453B-CABB-BFAC6003BE1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155FC4B-E716-8B03-3E56-C269CDE9D8B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689C3722-F6D7-3851-92FC-B9C4D122304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78ECAB1-D37F-2F1D-F14A-6776B60F690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1513B0-FE97-21DF-ED45-D1EB579CE201}"/>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A7FBF0D6-C0AC-B331-1087-A518A7B417B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BD5CCA8F-3648-8F88-F017-069AEB9B50FE}"/>
              </a:ext>
            </a:extLst>
          </p:cNvPr>
          <p:cNvSpPr txBox="1"/>
          <p:nvPr/>
        </p:nvSpPr>
        <p:spPr>
          <a:xfrm>
            <a:off x="2227915" y="1730633"/>
            <a:ext cx="15477782" cy="3316101"/>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From the top of a lighthouse, 40m high, a lookout sees a small boat and a buoy in the same straight line out to sea. The angle of depression to the buoy is 35°. The angle of depression to the boat is 20°. </a:t>
            </a:r>
          </a:p>
          <a:p>
            <a:pPr>
              <a:lnSpc>
                <a:spcPct val="150000"/>
              </a:lnSpc>
              <a:buNone/>
            </a:pPr>
            <a:r>
              <a:rPr lang="en-AU" sz="3600" dirty="0">
                <a:effectLst/>
                <a:latin typeface="Arial" panose="020B0604020202020204" pitchFamily="34" charset="0"/>
                <a:ea typeface="Times New Roman" panose="02020603050405020304" pitchFamily="18" charset="0"/>
              </a:rPr>
              <a:t>Find how far apart the boat and the buoy are.</a:t>
            </a:r>
            <a:endParaRPr lang="en-AU" sz="3600" dirty="0">
              <a:effectLst/>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a16="http://schemas.microsoft.com/office/drawing/2014/main" id="{83A38329-0CB9-5A92-8107-76BC9E8E17C9}"/>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490622" y="5512615"/>
            <a:ext cx="10346067" cy="4257659"/>
          </a:xfrm>
          <a:prstGeom prst="rect">
            <a:avLst/>
          </a:prstGeom>
        </p:spPr>
      </p:pic>
    </p:spTree>
    <p:extLst>
      <p:ext uri="{BB962C8B-B14F-4D97-AF65-F5344CB8AC3E}">
        <p14:creationId xmlns:p14="http://schemas.microsoft.com/office/powerpoint/2010/main" val="348357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F2D13-1FE1-EFDE-9C15-06F59DBA743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988AF1-9528-52A2-F7C6-1833AB7B632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9787CAA-4F24-5066-3FCC-1DA9F344B64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299DE37-66D2-04D2-AECB-2256BC3399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01D6C06-C439-654D-A241-7888DD7C074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72BD6D3C-D14B-C7AD-1F4B-C4CBDE5A9AB9}"/>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24CC5E05-F037-A8B1-DF8A-ABB10FE13BA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CC6AF11-F556-2A36-896B-5AF30F12A39D}"/>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50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A7512CDA-A9E2-CA51-8A56-AAEA247FCD57}"/>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6045028A-ADA4-655E-A16A-94EC6EE6956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910982B-C4E2-07D1-4070-922331BB273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9792D0A5-46F9-411F-1DB4-4DC737044BA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05CFB8D-87D2-367B-3D9A-6268C8EFD4D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ELEVATION AND DEPRESSION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5282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589FB-FA78-541B-88A8-1793FFF418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AC1A9C-11E2-EAD9-1ED7-ADEB8EBE993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E648D2F-EFE7-8451-983C-F9B338357FB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469985A-110A-A31D-59C6-5296C6AFF7D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2A74EF9-CCA4-C4E3-39CA-D09846C1B8C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1CB4FA2-CC46-B444-73E3-D15795257D9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2FF09C9-38C7-BB19-31F6-37DD377CCCD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9A205D9-143C-E214-03A2-F080E6B2FAA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F54045F1-3C72-93E4-20F5-086BD879727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7BD5FB2-6D65-DF2D-1C02-6961840A4D3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diagram of a line with arrows&#10;&#10;AI-generated content may be incorrect.">
            <a:extLst>
              <a:ext uri="{FF2B5EF4-FFF2-40B4-BE49-F238E27FC236}">
                <a16:creationId xmlns:a16="http://schemas.microsoft.com/office/drawing/2014/main" id="{D3FFBDD0-A62C-8F86-1509-16A30548D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364" y="1638300"/>
            <a:ext cx="16044036" cy="7509302"/>
          </a:xfrm>
          <a:prstGeom prst="rect">
            <a:avLst/>
          </a:prstGeom>
        </p:spPr>
      </p:pic>
    </p:spTree>
    <p:extLst>
      <p:ext uri="{BB962C8B-B14F-4D97-AF65-F5344CB8AC3E}">
        <p14:creationId xmlns:p14="http://schemas.microsoft.com/office/powerpoint/2010/main" val="2956185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93AD-E79C-7461-FD7A-EE5F2F58AA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D77743-BDAA-4DBD-9EE4-D2A0193B1C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7781693-4B44-DD03-ADC1-03503BE4144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8DA7567-8493-80AD-48D9-7F3DF854A80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AC8E088-1F7A-59DB-0D52-95640DDE452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9ADD508-2D75-35B2-2A68-3676FFAC281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A166DA2-802D-5E5D-7AEF-5AED5F6767B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9BC85C3-121C-62C9-15D3-29368009FB6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E9E36145-50A1-2EE2-937A-9E55E73BB2A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B567417-177D-957B-3D53-3F4917C772B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F707F83-EA62-95EB-9D3C-D8D64ACF2A3A}"/>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004EBAD9-3131-BD76-2EC7-B24ED385ED4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3AD66273-D448-1C80-ED33-8713F7EBF005}"/>
              </a:ext>
            </a:extLst>
          </p:cNvPr>
          <p:cNvSpPr txBox="1"/>
          <p:nvPr/>
        </p:nvSpPr>
        <p:spPr>
          <a:xfrm>
            <a:off x="2251106" y="1593323"/>
            <a:ext cx="11222934" cy="823110"/>
          </a:xfrm>
          <a:prstGeom prst="rect">
            <a:avLst/>
          </a:prstGeom>
          <a:noFill/>
        </p:spPr>
        <p:txBody>
          <a:bodyPr wrap="square">
            <a:spAutoFit/>
          </a:bodyPr>
          <a:lstStyle/>
          <a:p>
            <a:pPr lvl="0">
              <a:lnSpc>
                <a:spcPct val="150000"/>
              </a:lnSpc>
              <a:buSzPts val="1200"/>
            </a:pPr>
            <a:r>
              <a:rPr lang="en-AU" sz="3600" b="1" dirty="0">
                <a:solidFill>
                  <a:srgbClr val="FF0000"/>
                </a:solidFill>
                <a:effectLst/>
                <a:latin typeface="Arial" panose="020B0604020202020204" pitchFamily="34" charset="0"/>
                <a:ea typeface="Times New Roman" panose="02020603050405020304" pitchFamily="18" charset="0"/>
              </a:rPr>
              <a:t>1.</a:t>
            </a:r>
            <a:r>
              <a:rPr lang="en-AU" sz="3600" dirty="0">
                <a:effectLst/>
                <a:latin typeface="Arial" panose="020B0604020202020204" pitchFamily="34" charset="0"/>
                <a:ea typeface="Times New Roman" panose="02020603050405020304" pitchFamily="18" charset="0"/>
              </a:rPr>
              <a:t> Write the true bearings for the following diagrams.</a:t>
            </a:r>
            <a:endParaRPr lang="en-AU" sz="3600" dirty="0">
              <a:effectLst/>
              <a:latin typeface="Times New Roman" panose="02020603050405020304" pitchFamily="18" charset="0"/>
              <a:ea typeface="Times New Roman" panose="02020603050405020304" pitchFamily="18" charset="0"/>
            </a:endParaRPr>
          </a:p>
        </p:txBody>
      </p:sp>
      <p:pic>
        <p:nvPicPr>
          <p:cNvPr id="15" name="Picture 14" descr="A pair of angles of two people&#10;&#10;AI-generated content may be incorrect.">
            <a:extLst>
              <a:ext uri="{FF2B5EF4-FFF2-40B4-BE49-F238E27FC236}">
                <a16:creationId xmlns:a16="http://schemas.microsoft.com/office/drawing/2014/main" id="{0567CEA7-7342-9891-AC90-B428A7948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101" y="2649468"/>
            <a:ext cx="15796449" cy="3689350"/>
          </a:xfrm>
          <a:prstGeom prst="rect">
            <a:avLst/>
          </a:prstGeom>
        </p:spPr>
      </p:pic>
    </p:spTree>
    <p:extLst>
      <p:ext uri="{BB962C8B-B14F-4D97-AF65-F5344CB8AC3E}">
        <p14:creationId xmlns:p14="http://schemas.microsoft.com/office/powerpoint/2010/main" val="342780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608A9-59DD-D74B-4BAC-3C5E3B468C9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5D5630-5546-11D2-4576-BCA3D88ADD9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635619C-AD68-84A3-2773-5F1DE62AC37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B6FD446-504F-83E6-C1FA-DC4F984ADF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C484547-8FB6-A911-402E-1565DBCAB63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F3831D3-8D18-9CDE-BE7A-09324643FF9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FC6CE06-3186-6FB8-312D-4CBE5367BED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5E42BF0-F96A-AB4A-D045-0C356CECB4D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FC052CF5-CF1A-F691-B05B-A488CBFD903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8031356-891A-263A-9C33-76D2557C654F}"/>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C92521C-21CE-9C84-95FE-EBA1177E13C4}"/>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black and white circle with two people&#10;&#10;AI-generated content may be incorrect.">
            <a:extLst>
              <a:ext uri="{FF2B5EF4-FFF2-40B4-BE49-F238E27FC236}">
                <a16:creationId xmlns:a16="http://schemas.microsoft.com/office/drawing/2014/main" id="{677FB7A1-5B80-8EA9-DD8E-7602EBE83AB4}"/>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6D86F06C-A56B-17B3-1A36-18936F8703AC}"/>
              </a:ext>
            </a:extLst>
          </p:cNvPr>
          <p:cNvSpPr txBox="1"/>
          <p:nvPr/>
        </p:nvSpPr>
        <p:spPr>
          <a:xfrm>
            <a:off x="2217976" y="1730633"/>
            <a:ext cx="15689024" cy="3316101"/>
          </a:xfrm>
          <a:prstGeom prst="rect">
            <a:avLst/>
          </a:prstGeom>
          <a:noFill/>
        </p:spPr>
        <p:txBody>
          <a:bodyPr wrap="square">
            <a:spAutoFit/>
          </a:bodyPr>
          <a:lstStyle/>
          <a:p>
            <a:pPr lvl="0">
              <a:lnSpc>
                <a:spcPct val="150000"/>
              </a:lnSpc>
              <a:buSzPts val="1200"/>
            </a:pPr>
            <a:r>
              <a:rPr lang="en-AU" sz="3600" b="1" dirty="0">
                <a:solidFill>
                  <a:srgbClr val="FF0000"/>
                </a:solidFill>
                <a:effectLst/>
                <a:latin typeface="Arial" panose="020B0604020202020204" pitchFamily="34" charset="0"/>
                <a:ea typeface="Times New Roman" panose="02020603050405020304" pitchFamily="18" charset="0"/>
              </a:rPr>
              <a:t>2.</a:t>
            </a:r>
            <a:r>
              <a:rPr lang="en-AU" sz="3600" dirty="0">
                <a:effectLst/>
                <a:latin typeface="Arial" panose="020B0604020202020204" pitchFamily="34" charset="0"/>
                <a:ea typeface="Times New Roman" panose="02020603050405020304" pitchFamily="18" charset="0"/>
              </a:rPr>
              <a:t> A boat leaves the harbour and sails on a true bearing of 090° for 5 km. </a:t>
            </a:r>
          </a:p>
          <a:p>
            <a:pPr lvl="0">
              <a:lnSpc>
                <a:spcPct val="150000"/>
              </a:lnSpc>
              <a:buSzPts val="1200"/>
            </a:pPr>
            <a:r>
              <a:rPr lang="en-AU" sz="3600" dirty="0">
                <a:effectLst/>
                <a:latin typeface="Arial" panose="020B0604020202020204" pitchFamily="34" charset="0"/>
                <a:ea typeface="Times New Roman" panose="02020603050405020304" pitchFamily="18" charset="0"/>
              </a:rPr>
              <a:t>It then changes course and sails on a true bearing of 180° for 12 km. </a:t>
            </a:r>
          </a:p>
          <a:p>
            <a:pPr lvl="0">
              <a:lnSpc>
                <a:spcPct val="150000"/>
              </a:lnSpc>
              <a:buSzPts val="1200"/>
            </a:pPr>
            <a:r>
              <a:rPr lang="en-AU" sz="3600" dirty="0">
                <a:effectLst/>
                <a:latin typeface="Arial" panose="020B0604020202020204" pitchFamily="34" charset="0"/>
                <a:ea typeface="Times New Roman" panose="02020603050405020304" pitchFamily="18" charset="0"/>
              </a:rPr>
              <a:t>Draw a sketch of the boat’s journey and use Pythagoras’ theorem to find how far the boat is from the harbour.</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0725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1F697-92A1-D8C7-376E-05EE8277AC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C80F31-F24D-B6B3-7FDE-5520C3CF282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E9AAC8E-8798-BCC0-3472-6FA81C3B7F9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658608-9A2F-4F5A-BF56-9C8C62D46BC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984D1CF-E7BF-68B1-A3F1-846AE478432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9536DD9-C871-F22B-6D24-A88B01EC773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7B957BA-4EB1-D006-E687-18157CB0814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80C650E-D40C-5A57-1790-CC70E1A049A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049E878A-40B2-E1D4-353F-C7284298FF6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C1AE5D6-1F3C-16D2-5F69-5A42A21D350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77E4CF2-ACF2-EA4B-94C1-170B6754E822}"/>
              </a:ext>
            </a:extLst>
          </p:cNvPr>
          <p:cNvSpPr txBox="1"/>
          <p:nvPr/>
        </p:nvSpPr>
        <p:spPr>
          <a:xfrm>
            <a:off x="2227915" y="1453603"/>
            <a:ext cx="16087382" cy="4147097"/>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Reduced bearings.</a:t>
            </a:r>
            <a:endParaRPr lang="en-AU" sz="36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Reduced bearings describe a direction by measuring the smallest angle from either North or South.</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Reduced bearings start with N or S (N for North, S for South), then the angle (must be less than 90</a:t>
            </a:r>
            <a:r>
              <a:rPr lang="en-AU" sz="3600" baseline="30000" dirty="0">
                <a:effectLst/>
                <a:latin typeface="Arial" panose="020B0604020202020204" pitchFamily="34" charset="0"/>
                <a:ea typeface="Times New Roman" panose="02020603050405020304" pitchFamily="18" charset="0"/>
                <a:cs typeface="Arial" panose="020B0604020202020204" pitchFamily="34" charset="0"/>
              </a:rPr>
              <a:t>o</a:t>
            </a:r>
            <a:r>
              <a:rPr lang="en-AU" sz="3600" dirty="0">
                <a:effectLst/>
                <a:latin typeface="Arial" panose="020B0604020202020204" pitchFamily="34" charset="0"/>
                <a:ea typeface="Times New Roman" panose="02020603050405020304" pitchFamily="18" charset="0"/>
                <a:cs typeface="Arial" panose="020B0604020202020204" pitchFamily="34" charset="0"/>
              </a:rPr>
              <a:t>) and then which side it is closest to (East or West).</a:t>
            </a:r>
          </a:p>
        </p:txBody>
      </p:sp>
    </p:spTree>
    <p:extLst>
      <p:ext uri="{BB962C8B-B14F-4D97-AF65-F5344CB8AC3E}">
        <p14:creationId xmlns:p14="http://schemas.microsoft.com/office/powerpoint/2010/main" val="72660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BBFA6-041B-7596-1A1D-E829702FD3D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58BBD6-4750-2B52-10BC-BEC7B88885B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3D9C84D-0F09-FA0E-F279-B56203EBEAD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1B97F4B-B906-E6E1-10A6-30A113EDFA6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757A348-6168-B826-8C71-74BA9D9E8DF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0082A59-DA28-7C76-932E-BEE89DEC8B8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D1388CE-B393-EDEC-5A27-5135C0D4DE6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6D6BDC9-B3F1-012A-D815-07B57B16C6F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2FFDF6D8-64F9-3496-6D38-E401B25FCDB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4F9AEBB-EBB8-5743-E8C7-D2782013853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diagram of angles and angles&#10;&#10;AI-generated content may be incorrect.">
            <a:extLst>
              <a:ext uri="{FF2B5EF4-FFF2-40B4-BE49-F238E27FC236}">
                <a16:creationId xmlns:a16="http://schemas.microsoft.com/office/drawing/2014/main" id="{3B4DB739-29E8-3366-A600-B23E4EFFE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475" y="1859697"/>
            <a:ext cx="15732897" cy="7315200"/>
          </a:xfrm>
          <a:prstGeom prst="rect">
            <a:avLst/>
          </a:prstGeom>
        </p:spPr>
      </p:pic>
    </p:spTree>
    <p:extLst>
      <p:ext uri="{BB962C8B-B14F-4D97-AF65-F5344CB8AC3E}">
        <p14:creationId xmlns:p14="http://schemas.microsoft.com/office/powerpoint/2010/main" val="144593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D61A-144F-6C3A-7B7E-C6C31C5283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AA1A1F7-2510-352F-7681-CB130C60716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36AFB24-EE42-DDEA-8381-CED00DED980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0095632-4F2F-88A5-FD4E-B5454AF2F57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34EA596-C2D7-8E8B-A7D8-D2C4F960341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18AE16D-77A9-B7BB-811B-4A217A22069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EFE02E6-147D-FDEC-2289-9CA4EDA5470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E438CE5-480F-E2F6-A80D-67A2D4C7E7B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F902782D-1AFF-4D31-5C55-52C5BF552A4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5E71735A-88F2-415D-7992-FA1D1D90AA4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2A3052C-ADB9-9E51-EC04-B9BE4F196328}"/>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FA0B0A92-9911-1CD5-592B-B30D3E6D044C}"/>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64F58ECF-BA05-79CD-2946-AA6B4A3CCBB3}"/>
              </a:ext>
            </a:extLst>
          </p:cNvPr>
          <p:cNvSpPr txBox="1"/>
          <p:nvPr/>
        </p:nvSpPr>
        <p:spPr>
          <a:xfrm>
            <a:off x="2254419" y="1593323"/>
            <a:ext cx="11696475" cy="823110"/>
          </a:xfrm>
          <a:prstGeom prst="rect">
            <a:avLst/>
          </a:prstGeom>
          <a:noFill/>
        </p:spPr>
        <p:txBody>
          <a:bodyPr wrap="square">
            <a:spAutoFit/>
          </a:bodyPr>
          <a:lstStyle/>
          <a:p>
            <a:pPr lvl="0">
              <a:lnSpc>
                <a:spcPct val="150000"/>
              </a:lnSpc>
              <a:buSzPts val="1200"/>
            </a:pPr>
            <a:r>
              <a:rPr lang="en-AU" sz="3600" b="1" dirty="0">
                <a:solidFill>
                  <a:srgbClr val="FF0000"/>
                </a:solidFill>
                <a:effectLst/>
                <a:latin typeface="Arial" panose="020B0604020202020204" pitchFamily="34" charset="0"/>
                <a:ea typeface="Times New Roman" panose="02020603050405020304" pitchFamily="18" charset="0"/>
              </a:rPr>
              <a:t>1.</a:t>
            </a:r>
            <a:r>
              <a:rPr lang="en-AU" sz="3600" dirty="0">
                <a:effectLst/>
                <a:latin typeface="Arial" panose="020B0604020202020204" pitchFamily="34" charset="0"/>
                <a:ea typeface="Times New Roman" panose="02020603050405020304" pitchFamily="18" charset="0"/>
              </a:rPr>
              <a:t> Write the reduced bearings for the following diagrams.</a:t>
            </a:r>
            <a:endParaRPr lang="en-AU" sz="3600" dirty="0">
              <a:effectLst/>
              <a:latin typeface="Times New Roman" panose="02020603050405020304" pitchFamily="18" charset="0"/>
              <a:ea typeface="Times New Roman" panose="02020603050405020304" pitchFamily="18" charset="0"/>
            </a:endParaRPr>
          </a:p>
        </p:txBody>
      </p:sp>
      <p:pic>
        <p:nvPicPr>
          <p:cNvPr id="13" name="Picture 12" descr="A pair of angles of a person&#10;&#10;AI-generated content may be incorrect.">
            <a:extLst>
              <a:ext uri="{FF2B5EF4-FFF2-40B4-BE49-F238E27FC236}">
                <a16:creationId xmlns:a16="http://schemas.microsoft.com/office/drawing/2014/main" id="{50B07F92-673D-56BD-46C1-72A0D2228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101" y="2590984"/>
            <a:ext cx="15720022" cy="3663950"/>
          </a:xfrm>
          <a:prstGeom prst="rect">
            <a:avLst/>
          </a:prstGeom>
        </p:spPr>
      </p:pic>
    </p:spTree>
    <p:extLst>
      <p:ext uri="{BB962C8B-B14F-4D97-AF65-F5344CB8AC3E}">
        <p14:creationId xmlns:p14="http://schemas.microsoft.com/office/powerpoint/2010/main" val="136087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3159-035A-7DA3-8E47-F0C1816CBA3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89C5E3-9609-CFDD-143E-8E677DC545B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3633F24-2893-AD9B-A89B-BE38F12A8CA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43E6D81-3F96-EBBE-E9DC-2AB1595E0C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3A5D2ED-D8D2-6B86-C6F5-CC58A5CE687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3463A54-1143-82F2-6775-A1A9445D328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0490B5A-551C-627E-DE50-48D3939F56F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7D8B2C5-0B33-2C7C-82A3-C490E5B7403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C0E68788-CCB4-D236-B957-E1B5A824531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88472FE9-0C16-AFA4-C47E-BB1C8AF89FF6}"/>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146DAD-068A-B24A-1EA5-51565BB1689B}"/>
              </a:ext>
            </a:extLst>
          </p:cNvPr>
          <p:cNvSpPr txBox="1"/>
          <p:nvPr/>
        </p:nvSpPr>
        <p:spPr>
          <a:xfrm>
            <a:off x="2217976" y="8688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2BE81C1D-323F-EA7C-8D99-9D70ACB0371C}"/>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704AEAE1-80FE-A8F9-9A73-AE5AADA7ACFD}"/>
              </a:ext>
            </a:extLst>
          </p:cNvPr>
          <p:cNvSpPr txBox="1"/>
          <p:nvPr/>
        </p:nvSpPr>
        <p:spPr>
          <a:xfrm>
            <a:off x="2276818" y="1714500"/>
            <a:ext cx="15477782" cy="3313599"/>
          </a:xfrm>
          <a:prstGeom prst="rect">
            <a:avLst/>
          </a:prstGeom>
          <a:noFill/>
        </p:spPr>
        <p:txBody>
          <a:bodyPr wrap="square">
            <a:spAutoFit/>
          </a:bodyPr>
          <a:lstStyle/>
          <a:p>
            <a:pPr lvl="0">
              <a:lnSpc>
                <a:spcPct val="150000"/>
              </a:lnSpc>
              <a:buSzPts val="1200"/>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A hiker leaves a campsite and walks 4 km on a bearing of N 60° E. </a:t>
            </a:r>
          </a:p>
          <a:p>
            <a:pPr lvl="0">
              <a:lnSpc>
                <a:spcPct val="150000"/>
              </a:lnSpc>
              <a:buSzPts val="1200"/>
            </a:pPr>
            <a:r>
              <a:rPr lang="en-AU" sz="3600" dirty="0">
                <a:effectLst/>
                <a:latin typeface="Arial" panose="020B0604020202020204" pitchFamily="34" charset="0"/>
                <a:ea typeface="Times New Roman" panose="02020603050405020304" pitchFamily="18" charset="0"/>
                <a:cs typeface="Arial" panose="020B0604020202020204" pitchFamily="34" charset="0"/>
              </a:rPr>
              <a:t>She then turns and walks 9 km on a bearing of S 30° E. </a:t>
            </a:r>
          </a:p>
          <a:p>
            <a:pPr lvl="0">
              <a:lnSpc>
                <a:spcPct val="150000"/>
              </a:lnSpc>
              <a:buSzPts val="1200"/>
            </a:pPr>
            <a:r>
              <a:rPr lang="en-AU" sz="3600" dirty="0">
                <a:effectLst/>
                <a:latin typeface="Arial" panose="020B0604020202020204" pitchFamily="34" charset="0"/>
                <a:ea typeface="Times New Roman" panose="02020603050405020304" pitchFamily="18" charset="0"/>
                <a:cs typeface="Arial" panose="020B0604020202020204" pitchFamily="34" charset="0"/>
              </a:rPr>
              <a:t>Draw a sketch of the hiker’s journey and use trigonometric ratios or Pythagoras’ theorem to calculate how far she is from the campsite.</a:t>
            </a:r>
          </a:p>
        </p:txBody>
      </p:sp>
    </p:spTree>
    <p:extLst>
      <p:ext uri="{BB962C8B-B14F-4D97-AF65-F5344CB8AC3E}">
        <p14:creationId xmlns:p14="http://schemas.microsoft.com/office/powerpoint/2010/main" val="174677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C647D-7C3F-C2AD-5C46-6E35E5038F9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3E9141-C4E7-FE67-1F43-91A8C78052E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171CD1D-BC05-D8F7-5458-F2FF3FE0591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2E4D153-7503-044C-EE69-67D27B813D9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FD8C039-891D-E55F-EE55-52ECE8D6128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A26827B-0ACB-F68B-C044-2E9EBD348E1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B59993D-5383-01B9-F16E-EFB04D8229C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FE4D312-0778-6C7D-1E07-B124A152FFD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6AF0B9DD-5321-A07C-2339-D13107A8C57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0B24128B-1E1D-374A-2D1C-EE5F895B23BA}"/>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examples.</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BAB9EB10-3989-A9E7-EE8F-2AE94C33F9D7}"/>
              </a:ext>
            </a:extLst>
          </p:cNvPr>
          <p:cNvPicPr>
            <a:picLocks noChangeAspect="1"/>
          </p:cNvPicPr>
          <p:nvPr/>
        </p:nvPicPr>
        <p:blipFill>
          <a:blip r:embed="rId3"/>
          <a:stretch>
            <a:fillRect/>
          </a:stretch>
        </p:blipFill>
        <p:spPr>
          <a:xfrm>
            <a:off x="16535400" y="76517"/>
            <a:ext cx="1714183" cy="1714183"/>
          </a:xfrm>
          <a:prstGeom prst="rect">
            <a:avLst/>
          </a:prstGeom>
        </p:spPr>
      </p:pic>
      <p:sp>
        <p:nvSpPr>
          <p:cNvPr id="11" name="TextBox 10">
            <a:extLst>
              <a:ext uri="{FF2B5EF4-FFF2-40B4-BE49-F238E27FC236}">
                <a16:creationId xmlns:a16="http://schemas.microsoft.com/office/drawing/2014/main" id="{02FF977E-E9D1-6C5E-CBAB-D23369A57EBD}"/>
              </a:ext>
            </a:extLst>
          </p:cNvPr>
          <p:cNvSpPr txBox="1"/>
          <p:nvPr/>
        </p:nvSpPr>
        <p:spPr>
          <a:xfrm>
            <a:off x="2274404" y="1562100"/>
            <a:ext cx="11517796" cy="823110"/>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Find the missing length in these right-angled triangles.</a:t>
            </a:r>
            <a:endParaRPr lang="en-AU" sz="3600" dirty="0">
              <a:effectLst/>
              <a:latin typeface="Times New Roman" panose="02020603050405020304" pitchFamily="18" charset="0"/>
              <a:ea typeface="Times New Roman" panose="02020603050405020304" pitchFamily="18" charset="0"/>
            </a:endParaRPr>
          </a:p>
        </p:txBody>
      </p:sp>
      <p:pic>
        <p:nvPicPr>
          <p:cNvPr id="5" name="Picture 4" descr="A triangle with text and numbers&#10;&#10;AI-generated content may be incorrect.">
            <a:extLst>
              <a:ext uri="{FF2B5EF4-FFF2-40B4-BE49-F238E27FC236}">
                <a16:creationId xmlns:a16="http://schemas.microsoft.com/office/drawing/2014/main" id="{FDD9EE07-A5AE-8007-8396-B83F160D8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024" y="3713971"/>
            <a:ext cx="5250650" cy="456854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070B81-F2C6-31DB-97B4-677F3D5E4566}"/>
                  </a:ext>
                </a:extLst>
              </p:cNvPr>
              <p:cNvSpPr txBox="1"/>
              <p:nvPr/>
            </p:nvSpPr>
            <p:spPr>
              <a:xfrm>
                <a:off x="9992478" y="3473708"/>
                <a:ext cx="7366883" cy="4641592"/>
              </a:xfrm>
              <a:prstGeom prst="rect">
                <a:avLst/>
              </a:prstGeom>
              <a:noFill/>
            </p:spPr>
            <p:txBody>
              <a:bodyPr wrap="square">
                <a:spAutoFit/>
              </a:bodyPr>
              <a:lstStyle/>
              <a:p>
                <a:pPr>
                  <a:lnSpc>
                    <a:spcPct val="200000"/>
                  </a:lnSpc>
                  <a:buNone/>
                </a:pPr>
                <a:r>
                  <a:rPr lang="en-AU" sz="3600" dirty="0">
                    <a:solidFill>
                      <a:srgbClr val="000000"/>
                    </a:solidFill>
                    <a:effectLst/>
                    <a:latin typeface="Arial" panose="020B0604020202020204" pitchFamily="34" charset="0"/>
                    <a:ea typeface="Times New Roman" panose="02020603050405020304" pitchFamily="18" charset="0"/>
                  </a:rPr>
                  <a:t>c = 15m, b = 12m, a = ?</a:t>
                </a:r>
                <a:endParaRPr lang="en-AU" sz="3600" dirty="0">
                  <a:effectLst/>
                  <a:latin typeface="Times New Roman" panose="02020603050405020304" pitchFamily="18" charset="0"/>
                  <a:ea typeface="Times New Roman" panose="02020603050405020304" pitchFamily="18" charset="0"/>
                </a:endParaRPr>
              </a:p>
              <a:p>
                <a:pPr algn="ctr">
                  <a:lnSpc>
                    <a:spcPct val="200000"/>
                  </a:lnSpc>
                  <a:buNone/>
                </a:pPr>
                <a14:m>
                  <m:oMathPara xmlns:m="http://schemas.openxmlformats.org/officeDocument/2006/math">
                    <m:oMathParaPr>
                      <m:jc m:val="left"/>
                    </m:oMathParaPr>
                    <m:oMath xmlns:m="http://schemas.openxmlformats.org/officeDocument/2006/math">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AU" sz="3600" dirty="0">
                  <a:effectLst/>
                  <a:latin typeface="Times New Roman" panose="02020603050405020304" pitchFamily="18" charset="0"/>
                  <a:ea typeface="Times New Roman" panose="02020603050405020304" pitchFamily="18" charset="0"/>
                </a:endParaRPr>
              </a:p>
              <a:p>
                <a:pPr>
                  <a:lnSpc>
                    <a:spcPct val="200000"/>
                  </a:lnSpc>
                  <a:buNone/>
                </a:pPr>
                <a14:m>
                  <m:oMathPara xmlns:m="http://schemas.openxmlformats.org/officeDocument/2006/math">
                    <m:oMathParaPr>
                      <m:jc m:val="left"/>
                    </m:oMathParaPr>
                    <m:oMath xmlns:m="http://schemas.openxmlformats.org/officeDocument/2006/math">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m:t>
                              </m:r>
                            </m:e>
                            <m:sup>
                              <m:r>
                                <a:rPr lang="en-AU"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rad>
                    </m:oMath>
                  </m:oMathPara>
                </a14:m>
                <a:endParaRPr lang="en-AU" sz="3600" dirty="0">
                  <a:effectLst/>
                  <a:latin typeface="Times New Roman" panose="02020603050405020304" pitchFamily="18" charset="0"/>
                  <a:ea typeface="Times New Roman" panose="02020603050405020304" pitchFamily="18" charset="0"/>
                </a:endParaRPr>
              </a:p>
              <a:p>
                <a:pPr>
                  <a:lnSpc>
                    <a:spcPct val="200000"/>
                  </a:lnSpc>
                  <a:buNone/>
                </a:pPr>
                <a14:m>
                  <m:oMath xmlns:m="http://schemas.openxmlformats.org/officeDocument/2006/math">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𝑎</m:t>
                    </m:r>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=9</m:t>
                    </m:r>
                    <m:r>
                      <a:rPr lang="en-AU" sz="3600" i="1">
                        <a:solidFill>
                          <a:srgbClr val="000000"/>
                        </a:solidFill>
                        <a:effectLst/>
                        <a:latin typeface="Cambria Math" panose="02040503050406030204" pitchFamily="18" charset="0"/>
                        <a:ea typeface="Aptos" panose="020B0004020202020204" pitchFamily="34" charset="0"/>
                        <a:cs typeface="Arial" panose="020B0604020202020204" pitchFamily="34" charset="0"/>
                      </a:rPr>
                      <m:t>𝑚</m:t>
                    </m:r>
                  </m:oMath>
                </a14:m>
                <a:r>
                  <a:rPr lang="en-AU" sz="3600" dirty="0">
                    <a:effectLst/>
                  </a:rPr>
                  <a:t> </a:t>
                </a:r>
                <a:endParaRPr lang="en-US" sz="3600" dirty="0"/>
              </a:p>
            </p:txBody>
          </p:sp>
        </mc:Choice>
        <mc:Fallback xmlns="">
          <p:sp>
            <p:nvSpPr>
              <p:cNvPr id="9" name="TextBox 8">
                <a:extLst>
                  <a:ext uri="{FF2B5EF4-FFF2-40B4-BE49-F238E27FC236}">
                    <a16:creationId xmlns:a16="http://schemas.microsoft.com/office/drawing/2014/main" id="{23070B81-F2C6-31DB-97B4-677F3D5E4566}"/>
                  </a:ext>
                </a:extLst>
              </p:cNvPr>
              <p:cNvSpPr txBox="1">
                <a:spLocks noRot="1" noChangeAspect="1" noMove="1" noResize="1" noEditPoints="1" noAdjustHandles="1" noChangeArrowheads="1" noChangeShapeType="1" noTextEdit="1"/>
              </p:cNvSpPr>
              <p:nvPr/>
            </p:nvSpPr>
            <p:spPr>
              <a:xfrm>
                <a:off x="9992478" y="3473708"/>
                <a:ext cx="7366883" cy="4641592"/>
              </a:xfrm>
              <a:prstGeom prst="rect">
                <a:avLst/>
              </a:prstGeom>
              <a:blipFill>
                <a:blip r:embed="rId5"/>
                <a:stretch>
                  <a:fillRect l="-240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03883F02-60D5-D1E6-F0CC-FED51987E57D}"/>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36929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BDDAF-FF29-1321-D953-6C0C82CFF7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BFAD469-1DB0-3C10-5004-0571A88D43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C0C9FCF-4FC9-AE1C-51C3-0A22A86F7B5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AC622B0-3A82-ED3E-939D-691F03E8AC9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497A285-E046-8BBC-3AA2-13D26D7EA41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1E91192D-95B6-2DFB-F6F6-CA24E4757298}"/>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9611F464-A9BF-D402-271C-623437FFDAB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0A020F0-A52B-5CC3-AB8E-E3B6174298A7}"/>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53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4090690-9E81-9DD1-3A4D-D7438691EAA9}"/>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C9541DA1-8206-CA48-662E-2DFB96575C8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CFD8882-0DB9-03AD-8A26-FD2F171242B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53</a:t>
            </a:r>
          </a:p>
        </p:txBody>
      </p:sp>
      <p:sp>
        <p:nvSpPr>
          <p:cNvPr id="17" name="Freeform 5">
            <a:extLst>
              <a:ext uri="{FF2B5EF4-FFF2-40B4-BE49-F238E27FC236}">
                <a16:creationId xmlns:a16="http://schemas.microsoft.com/office/drawing/2014/main" id="{F6CD24CE-61F7-5D9A-FD52-71F538B5AE7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4C17DBE5-5943-9F3A-F371-3D54BF24F4C9}"/>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BEARINGS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636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F9879-EBA9-938F-408F-78A6320ABC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6BC8EC-AD91-496A-4E41-858CA3A0A46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9AA9CF8-6B04-0969-3340-BB3147DF566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1FB0ED8-1E07-25EF-DB91-907207DF03A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04BAB37-26BC-D06D-2188-ACF2DBDC9C6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E502128-6F14-170A-5523-4C64A78FB638}"/>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11F7D81B-9305-4E0E-BF9F-19ADA91CF2A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7F3177A-A835-B9F9-639A-ECC12C8B3E4D}"/>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54 and 55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4D3D2CF-58B9-1CFB-23E2-70986247408B}"/>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D465461B-C5D0-6453-78F6-10111F89DF7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ACA6199-B8FB-2308-96AF-AA8CF4F1C12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54</a:t>
            </a:r>
          </a:p>
        </p:txBody>
      </p:sp>
      <p:sp>
        <p:nvSpPr>
          <p:cNvPr id="17" name="Freeform 5">
            <a:extLst>
              <a:ext uri="{FF2B5EF4-FFF2-40B4-BE49-F238E27FC236}">
                <a16:creationId xmlns:a16="http://schemas.microsoft.com/office/drawing/2014/main" id="{CE2D575A-A7B5-769E-4CA6-BB243A5A035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9D669399-AE9C-381D-7AA4-D04D87492E6C}"/>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TRIGONOMETRY CHALLENGE</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7369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8EA9-4A7E-238A-93FE-13B004A3F1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DAD711-979E-F12B-4A43-0E53937681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93B6465-0FFA-16A5-0BA6-E3987268502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F1E1880-E9D7-C4DD-C2E9-3E8C6A66868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28A4343B-1BAC-F212-81D4-C1E6D3086CF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3741C33-8075-F91B-270A-3BFB5F4A26D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3F8A827-E3BC-36DC-EDAB-EB37D83488F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7B376731-1A74-4A10-D2B5-5748B266C48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5DDCD1B-59EA-A5B9-D6FB-6E0FAF701C9E}"/>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0511C1EB-116B-B8C6-21AB-51D16C17D21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B8D3C31A-00B3-60F5-5A0E-4AA25720821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triangle with the size of the height of the triangle&#10;&#10;AI-generated content may be incorrect.">
            <a:extLst>
              <a:ext uri="{FF2B5EF4-FFF2-40B4-BE49-F238E27FC236}">
                <a16:creationId xmlns:a16="http://schemas.microsoft.com/office/drawing/2014/main" id="{58FEC526-78AA-983B-7971-F23E312D4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6101" y="2784432"/>
            <a:ext cx="5175624" cy="2359068"/>
          </a:xfrm>
          <a:prstGeom prst="rect">
            <a:avLst/>
          </a:prstGeom>
        </p:spPr>
      </p:pic>
      <p:sp>
        <p:nvSpPr>
          <p:cNvPr id="13" name="TextBox 12">
            <a:extLst>
              <a:ext uri="{FF2B5EF4-FFF2-40B4-BE49-F238E27FC236}">
                <a16:creationId xmlns:a16="http://schemas.microsoft.com/office/drawing/2014/main" id="{0DBB5A56-D10A-253F-5A45-E0A7794963A7}"/>
              </a:ext>
            </a:extLst>
          </p:cNvPr>
          <p:cNvSpPr txBox="1"/>
          <p:nvPr/>
        </p:nvSpPr>
        <p:spPr>
          <a:xfrm>
            <a:off x="2274404" y="1562100"/>
            <a:ext cx="11517796" cy="823110"/>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Find the missing length in these right-angled triangles.</a:t>
            </a:r>
            <a:endParaRPr lang="en-AU" sz="3600" dirty="0">
              <a:effectLst/>
              <a:latin typeface="Times New Roman" panose="02020603050405020304" pitchFamily="18" charset="0"/>
              <a:ea typeface="Times New Roman" panose="02020603050405020304" pitchFamily="18" charset="0"/>
            </a:endParaRPr>
          </a:p>
        </p:txBody>
      </p:sp>
      <p:pic>
        <p:nvPicPr>
          <p:cNvPr id="15" name="Picture 14" descr="A black triangle with black text&#10;&#10;AI-generated content may be incorrect.">
            <a:extLst>
              <a:ext uri="{FF2B5EF4-FFF2-40B4-BE49-F238E27FC236}">
                <a16:creationId xmlns:a16="http://schemas.microsoft.com/office/drawing/2014/main" id="{32336613-0C73-F35B-599A-701DF6DE2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1400" y="2784432"/>
            <a:ext cx="2245158" cy="4282672"/>
          </a:xfrm>
          <a:prstGeom prst="rect">
            <a:avLst/>
          </a:prstGeom>
        </p:spPr>
      </p:pic>
    </p:spTree>
    <p:extLst>
      <p:ext uri="{BB962C8B-B14F-4D97-AF65-F5344CB8AC3E}">
        <p14:creationId xmlns:p14="http://schemas.microsoft.com/office/powerpoint/2010/main" val="282371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E45C-1440-893E-1514-7DD933635D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15BEEF-C49A-AAD7-C573-19A649DE7EA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F3778C2-88D8-B725-C8CB-60B723519F6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0377E8F-132E-16A8-B500-44F973A0567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16E06D35-D609-4767-DB0E-71E70172B19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BDE1F73-8A37-E99F-1604-0818AC720F5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5743764-0253-F8E6-B283-908DE3B44CA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BBB9F56D-28DD-C8C7-A461-2B7209CA1BC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872C6CE-9224-F516-8CD2-57091EEBC770}"/>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A6777181-87F4-FAF4-C8F1-CA52C7C6626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004F94E0-F240-DB63-C208-0D47CFD3D51E}"/>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A056030-972F-ADE4-3F74-4FB3B1D061D6}"/>
              </a:ext>
            </a:extLst>
          </p:cNvPr>
          <p:cNvSpPr txBox="1"/>
          <p:nvPr/>
        </p:nvSpPr>
        <p:spPr>
          <a:xfrm>
            <a:off x="2506044" y="1955131"/>
            <a:ext cx="13194196" cy="1654107"/>
          </a:xfrm>
          <a:prstGeom prst="rect">
            <a:avLst/>
          </a:prstGeom>
          <a:noFill/>
        </p:spPr>
        <p:txBody>
          <a:bodyPr wrap="square">
            <a:spAutoFit/>
          </a:bodyPr>
          <a:lstStyle/>
          <a:p>
            <a:pPr lvl="0">
              <a:lnSpc>
                <a:spcPct val="150000"/>
              </a:lnSpc>
            </a:pPr>
            <a:r>
              <a:rPr lang="en-AU" sz="3600" b="1" dirty="0">
                <a:solidFill>
                  <a:srgbClr val="FF0000"/>
                </a:solidFill>
                <a:latin typeface="Arial" panose="020B0604020202020204" pitchFamily="34" charset="0"/>
                <a:ea typeface="Times New Roman" panose="02020603050405020304" pitchFamily="18" charset="0"/>
              </a:rPr>
              <a:t>a.</a:t>
            </a:r>
            <a:r>
              <a:rPr lang="en-AU" sz="3600" dirty="0">
                <a:solidFill>
                  <a:srgbClr val="000000"/>
                </a:solidFill>
                <a:latin typeface="Arial" panose="020B0604020202020204" pitchFamily="34" charset="0"/>
                <a:ea typeface="Times New Roman" panose="02020603050405020304" pitchFamily="18" charset="0"/>
              </a:rPr>
              <a:t> </a:t>
            </a:r>
            <a:r>
              <a:rPr lang="en-AU" sz="3600" dirty="0">
                <a:solidFill>
                  <a:srgbClr val="000000"/>
                </a:solidFill>
                <a:effectLst/>
                <a:latin typeface="Arial" panose="020B0604020202020204" pitchFamily="34" charset="0"/>
                <a:ea typeface="Times New Roman" panose="02020603050405020304" pitchFamily="18" charset="0"/>
              </a:rPr>
              <a:t>A triangle has sides of 3cm, 4cm, and 5cm. </a:t>
            </a:r>
          </a:p>
          <a:p>
            <a:pPr lvl="0">
              <a:lnSpc>
                <a:spcPct val="150000"/>
              </a:lnSpc>
            </a:pPr>
            <a:r>
              <a:rPr lang="en-AU" sz="3600" dirty="0">
                <a:solidFill>
                  <a:srgbClr val="000000"/>
                </a:solidFill>
                <a:effectLst/>
                <a:latin typeface="Arial" panose="020B0604020202020204" pitchFamily="34" charset="0"/>
                <a:ea typeface="Times New Roman" panose="02020603050405020304" pitchFamily="18" charset="0"/>
              </a:rPr>
              <a:t>	Prove whether it is right-angled.</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188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83956-5375-AD82-63B9-82D218DDC1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A0FADB-A613-675A-E1CE-FF5C4FA0F47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89385B7-4618-23A6-DB1E-1E191E9E48E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7883AF8-29A9-6D82-8C85-C8356D4F650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A80C4E7E-FE23-3C11-8E16-2D4585D4DB4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4E90612-F576-8487-A59D-6FED59A6403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E8DAB36-86D9-0F6C-9B89-14486E4D7F8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8803090E-7056-F3D8-F8AD-1A80D9B0245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4A0AED0-CE95-39AA-2384-60797CACDCE5}"/>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AB6674B5-D92A-986E-7CE0-C6B3A00037FB}"/>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1EB3F47D-0A97-4F25-5A14-18D7C23352DA}"/>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2DC6EF5-A9C6-B8DD-7A11-8FE691579A96}"/>
              </a:ext>
            </a:extLst>
          </p:cNvPr>
          <p:cNvSpPr txBox="1"/>
          <p:nvPr/>
        </p:nvSpPr>
        <p:spPr>
          <a:xfrm>
            <a:off x="2276818" y="1866900"/>
            <a:ext cx="15858782" cy="2485104"/>
          </a:xfrm>
          <a:prstGeom prst="rect">
            <a:avLst/>
          </a:prstGeom>
          <a:noFill/>
        </p:spPr>
        <p:txBody>
          <a:bodyPr wrap="square">
            <a:spAutoFit/>
          </a:bodyPr>
          <a:lstStyle/>
          <a:p>
            <a:pPr lvl="0">
              <a:lnSpc>
                <a:spcPct val="150000"/>
              </a:lnSpc>
            </a:pPr>
            <a:r>
              <a:rPr lang="en-AU" sz="3600" b="1" dirty="0">
                <a:solidFill>
                  <a:srgbClr val="FF0000"/>
                </a:solidFill>
                <a:effectLst/>
                <a:latin typeface="Arial" panose="020B0604020202020204" pitchFamily="34" charset="0"/>
                <a:ea typeface="Times New Roman" panose="02020603050405020304" pitchFamily="18" charset="0"/>
              </a:rPr>
              <a:t>b.</a:t>
            </a:r>
            <a:r>
              <a:rPr lang="en-AU" sz="3600" dirty="0">
                <a:solidFill>
                  <a:srgbClr val="000000"/>
                </a:solidFill>
                <a:effectLst/>
                <a:latin typeface="Arial" panose="020B0604020202020204" pitchFamily="34" charset="0"/>
                <a:ea typeface="Times New Roman" panose="02020603050405020304" pitchFamily="18" charset="0"/>
              </a:rPr>
              <a:t> A ladder is leaning up against a wall. The bottom of the ladder is 2m away from the wall. The top of the ladder meets the wall at a point 5m off the ground. How long is the ladder?</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36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3FA6F-65E6-B4E6-8C3E-95FFB1781BB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53D3C3-AF8B-065F-401C-B106FCF0647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D101F27-E760-2183-B798-BA6E0FCCB25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2570F11-6B96-6181-A3BA-B2FEE537FD5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6" name="Text Box 3">
            <a:extLst>
              <a:ext uri="{FF2B5EF4-FFF2-40B4-BE49-F238E27FC236}">
                <a16:creationId xmlns:a16="http://schemas.microsoft.com/office/drawing/2014/main" id="{FC4DACD9-4A37-6E67-94F8-1D6D2DDE64E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50EA5F9-87AA-1B15-10F8-6E1A8B0365C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D677233-2746-DBD9-EF1B-E739942D5B7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7D1373C8-70D6-0917-594F-489472878E0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1202DBA-CDA7-E441-B590-382DDF81A1FD}"/>
              </a:ext>
            </a:extLst>
          </p:cNvPr>
          <p:cNvSpPr txBox="1"/>
          <p:nvPr/>
        </p:nvSpPr>
        <p:spPr>
          <a:xfrm>
            <a:off x="2217976" y="876300"/>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circle with two people&#10;&#10;AI-generated content may be incorrect.">
            <a:extLst>
              <a:ext uri="{FF2B5EF4-FFF2-40B4-BE49-F238E27FC236}">
                <a16:creationId xmlns:a16="http://schemas.microsoft.com/office/drawing/2014/main" id="{744752E0-1214-5444-DE57-35F9AEF2C985}"/>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DB77BDD7-949F-2AC3-9D35-CE0564899142}"/>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7805E2E-B5C6-D9B2-B05E-FAC67C105947}"/>
              </a:ext>
            </a:extLst>
          </p:cNvPr>
          <p:cNvSpPr txBox="1"/>
          <p:nvPr/>
        </p:nvSpPr>
        <p:spPr>
          <a:xfrm>
            <a:off x="2237854" y="1738074"/>
            <a:ext cx="16087382" cy="4144596"/>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The great pyramid of Khufu, in Egypt, was the world’s tallest man-made structure for nearly 4,000 years. Standing at 146 metres tall, it has a square base with each side 230 metres long. The four corners of the pyramid face exactly North, South, East and West.</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Find the length of the sloping edge (E).</a:t>
            </a:r>
          </a:p>
        </p:txBody>
      </p:sp>
      <p:pic>
        <p:nvPicPr>
          <p:cNvPr id="12" name="Picture 11">
            <a:extLst>
              <a:ext uri="{FF2B5EF4-FFF2-40B4-BE49-F238E27FC236}">
                <a16:creationId xmlns:a16="http://schemas.microsoft.com/office/drawing/2014/main" id="{5A6737FE-03CF-7C35-C046-B632CFEE2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8206" y="4487673"/>
            <a:ext cx="6144819" cy="5530338"/>
          </a:xfrm>
          <a:prstGeom prst="rect">
            <a:avLst/>
          </a:prstGeom>
        </p:spPr>
      </p:pic>
    </p:spTree>
    <p:extLst>
      <p:ext uri="{BB962C8B-B14F-4D97-AF65-F5344CB8AC3E}">
        <p14:creationId xmlns:p14="http://schemas.microsoft.com/office/powerpoint/2010/main" val="316501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9779-F948-23B1-689A-0099C2EABA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400AD89-41B0-D6EA-E76F-9817AB27161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81B322-6B73-A021-99F0-C313C3438B7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D4ECABF-DC80-D670-6E7E-5CC49707BCC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593582C-0001-D749-43BF-0209C2ABB0A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DADC6E2-FA02-C8AD-86CC-39B37FA3B511}"/>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51B022E-2176-CFE1-4888-C6A09F57A48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5396A6FA-185A-0825-4DA0-A8FC0F0643FC}"/>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40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4DA3AE46-AAA8-51A9-0473-4357D7CCE270}"/>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7816B68C-BA80-F78F-7454-8BBC8AE37D1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B4DDA3F-487D-5EA8-95D5-EFB4F642C2F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40</a:t>
            </a:r>
          </a:p>
        </p:txBody>
      </p:sp>
      <p:sp>
        <p:nvSpPr>
          <p:cNvPr id="17" name="Freeform 5">
            <a:extLst>
              <a:ext uri="{FF2B5EF4-FFF2-40B4-BE49-F238E27FC236}">
                <a16:creationId xmlns:a16="http://schemas.microsoft.com/office/drawing/2014/main" id="{74F504D7-E1DD-CEDE-E190-CBB2B9BD416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C4AA730C-D389-6F1A-5FAD-A57E8EF19EF0}"/>
              </a:ext>
            </a:extLst>
          </p:cNvPr>
          <p:cNvSpPr txBox="1"/>
          <p:nvPr/>
        </p:nvSpPr>
        <p:spPr>
          <a:xfrm>
            <a:off x="2200618" y="90726"/>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PYTHAGORAS THEOREM</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2635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35637</TotalTime>
  <Words>1620</Words>
  <Application>Microsoft Macintosh PowerPoint</Application>
  <PresentationFormat>Custom</PresentationFormat>
  <Paragraphs>302</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Now</vt:lpstr>
      <vt:lpstr>Arial</vt:lpstr>
      <vt:lpstr>Aptos</vt:lpstr>
      <vt:lpstr>Calibri</vt:lpstr>
      <vt:lpstr>Cambria Math</vt:lpstr>
      <vt:lpstr>Calistoga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2026-01-06T03:38:51Z</dcterms:modified>
  <dc:identifier>DAG45X4aSaM</dc:identifier>
</cp:coreProperties>
</file>