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461" r:id="rId3"/>
    <p:sldId id="468" r:id="rId4"/>
    <p:sldId id="464" r:id="rId5"/>
    <p:sldId id="469" r:id="rId6"/>
    <p:sldId id="470" r:id="rId7"/>
    <p:sldId id="471" r:id="rId8"/>
    <p:sldId id="467"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02" r:id="rId40"/>
    <p:sldId id="503" r:id="rId41"/>
    <p:sldId id="504" r:id="rId42"/>
    <p:sldId id="505" r:id="rId43"/>
    <p:sldId id="506" r:id="rId44"/>
    <p:sldId id="507" r:id="rId45"/>
    <p:sldId id="508" r:id="rId46"/>
    <p:sldId id="509" r:id="rId47"/>
    <p:sldId id="510" r:id="rId48"/>
    <p:sldId id="511" r:id="rId49"/>
    <p:sldId id="513" r:id="rId50"/>
    <p:sldId id="514" r:id="rId51"/>
    <p:sldId id="515" r:id="rId52"/>
    <p:sldId id="516" r:id="rId53"/>
    <p:sldId id="517" r:id="rId54"/>
    <p:sldId id="518" r:id="rId55"/>
    <p:sldId id="519" r:id="rId56"/>
    <p:sldId id="520" r:id="rId57"/>
    <p:sldId id="521" r:id="rId58"/>
  </p:sldIdLst>
  <p:sldSz cx="18288000" cy="10287000"/>
  <p:notesSz cx="6858000" cy="9144000"/>
  <p:embeddedFontLst>
    <p:embeddedFont>
      <p:font typeface="Calistoga" pitchFamily="2" charset="77"/>
      <p:regular r:id="rId59"/>
    </p:embeddedFont>
    <p:embeddedFont>
      <p:font typeface="Cambria Math" panose="02040503050406030204" pitchFamily="18" charset="0"/>
      <p:regular r:id="rId60"/>
    </p:embeddedFont>
    <p:embeddedFont>
      <p:font typeface="Now" pitchFamily="2" charset="77"/>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F85A4-CCD4-3540-9329-DC613EB5C970}" v="256" dt="2025-12-19T09:28:18.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53" autoAdjust="0"/>
    <p:restoredTop sz="94482" autoAdjust="0"/>
  </p:normalViewPr>
  <p:slideViewPr>
    <p:cSldViewPr>
      <p:cViewPr varScale="1">
        <p:scale>
          <a:sx n="64" d="100"/>
          <a:sy n="64" d="100"/>
        </p:scale>
        <p:origin x="176"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rtram" userId="ae65e3095411f4f6" providerId="LiveId" clId="{B5FB1D19-3686-5864-8406-9C86D14C8DC2}"/>
    <pc:docChg chg="undo redo custSel addSld delSld modSld sldOrd">
      <pc:chgData name="Jessica Bertram" userId="ae65e3095411f4f6" providerId="LiveId" clId="{B5FB1D19-3686-5864-8406-9C86D14C8DC2}" dt="2025-12-19T09:28:41.441" v="21707" actId="20577"/>
      <pc:docMkLst>
        <pc:docMk/>
      </pc:docMkLst>
      <pc:sldChg chg="addSp delSp modSp mod">
        <pc:chgData name="Jessica Bertram" userId="ae65e3095411f4f6" providerId="LiveId" clId="{B5FB1D19-3686-5864-8406-9C86D14C8DC2}" dt="2025-12-11T10:17:18.096" v="15427" actId="20577"/>
        <pc:sldMkLst>
          <pc:docMk/>
          <pc:sldMk cId="0" sldId="256"/>
        </pc:sldMkLst>
        <pc:spChg chg="mod">
          <ac:chgData name="Jessica Bertram" userId="ae65e3095411f4f6" providerId="LiveId" clId="{B5FB1D19-3686-5864-8406-9C86D14C8DC2}" dt="2025-11-19T06:02:20.989" v="3664" actId="1038"/>
          <ac:spMkLst>
            <pc:docMk/>
            <pc:sldMk cId="0" sldId="256"/>
            <ac:spMk id="3" creationId="{00000000-0000-0000-0000-000000000000}"/>
          </ac:spMkLst>
        </pc:spChg>
        <pc:spChg chg="mod">
          <ac:chgData name="Jessica Bertram" userId="ae65e3095411f4f6" providerId="LiveId" clId="{B5FB1D19-3686-5864-8406-9C86D14C8DC2}" dt="2025-11-19T06:03:06.689" v="3693" actId="1038"/>
          <ac:spMkLst>
            <pc:docMk/>
            <pc:sldMk cId="0" sldId="256"/>
            <ac:spMk id="5" creationId="{00000000-0000-0000-0000-000000000000}"/>
          </ac:spMkLst>
        </pc:spChg>
        <pc:spChg chg="mod">
          <ac:chgData name="Jessica Bertram" userId="ae65e3095411f4f6" providerId="LiveId" clId="{B5FB1D19-3686-5864-8406-9C86D14C8DC2}" dt="2025-11-19T06:04:21.773" v="3825" actId="20577"/>
          <ac:spMkLst>
            <pc:docMk/>
            <pc:sldMk cId="0" sldId="256"/>
            <ac:spMk id="6" creationId="{00000000-0000-0000-0000-000000000000}"/>
          </ac:spMkLst>
        </pc:spChg>
        <pc:spChg chg="add mod">
          <ac:chgData name="Jessica Bertram" userId="ae65e3095411f4f6" providerId="LiveId" clId="{B5FB1D19-3686-5864-8406-9C86D14C8DC2}" dt="2025-12-11T10:17:18.096" v="15427" actId="20577"/>
          <ac:spMkLst>
            <pc:docMk/>
            <pc:sldMk cId="0" sldId="256"/>
            <ac:spMk id="9" creationId="{70FA818A-C2A8-5A90-0738-50743ED1561B}"/>
          </ac:spMkLst>
        </pc:spChg>
        <pc:spChg chg="add mod">
          <ac:chgData name="Jessica Bertram" userId="ae65e3095411f4f6" providerId="LiveId" clId="{B5FB1D19-3686-5864-8406-9C86D14C8DC2}" dt="2025-11-20T00:30:43.112" v="8696" actId="207"/>
          <ac:spMkLst>
            <pc:docMk/>
            <pc:sldMk cId="0" sldId="256"/>
            <ac:spMk id="11" creationId="{3CA7615A-2641-357D-F821-74977BE4BDBF}"/>
          </ac:spMkLst>
        </pc:spChg>
        <pc:grpChg chg="mod">
          <ac:chgData name="Jessica Bertram" userId="ae65e3095411f4f6" providerId="LiveId" clId="{B5FB1D19-3686-5864-8406-9C86D14C8DC2}" dt="2025-11-19T06:02:18.344" v="3662" actId="1038"/>
          <ac:grpSpMkLst>
            <pc:docMk/>
            <pc:sldMk cId="0" sldId="256"/>
            <ac:grpSpMk id="2" creationId="{00000000-0000-0000-0000-000000000000}"/>
          </ac:grpSpMkLst>
        </pc:grpChg>
      </pc:sldChg>
      <pc:sldChg chg="addSp delSp modSp add mod">
        <pc:chgData name="Jessica Bertram" userId="ae65e3095411f4f6" providerId="LiveId" clId="{B5FB1D19-3686-5864-8406-9C86D14C8DC2}" dt="2025-12-16T09:43:59.990" v="20021" actId="1037"/>
        <pc:sldMkLst>
          <pc:docMk/>
          <pc:sldMk cId="1986178760" sldId="461"/>
        </pc:sldMkLst>
        <pc:spChg chg="mod">
          <ac:chgData name="Jessica Bertram" userId="ae65e3095411f4f6" providerId="LiveId" clId="{B5FB1D19-3686-5864-8406-9C86D14C8DC2}" dt="2025-12-16T09:43:10.852" v="20002" actId="20577"/>
          <ac:spMkLst>
            <pc:docMk/>
            <pc:sldMk cId="1986178760" sldId="461"/>
            <ac:spMk id="14" creationId="{29C10ECD-F30A-274A-079C-38A43BBA39F3}"/>
          </ac:spMkLst>
        </pc:spChg>
        <pc:picChg chg="add mod">
          <ac:chgData name="Jessica Bertram" userId="ae65e3095411f4f6" providerId="LiveId" clId="{B5FB1D19-3686-5864-8406-9C86D14C8DC2}" dt="2025-12-16T09:43:59.990" v="20021" actId="1037"/>
          <ac:picMkLst>
            <pc:docMk/>
            <pc:sldMk cId="1986178760" sldId="461"/>
            <ac:picMk id="15" creationId="{377B8BDF-D514-85A9-7D79-BA4854B8A7C8}"/>
          </ac:picMkLst>
        </pc:picChg>
        <pc:picChg chg="add mod">
          <ac:chgData name="Jessica Bertram" userId="ae65e3095411f4f6" providerId="LiveId" clId="{B5FB1D19-3686-5864-8406-9C86D14C8DC2}" dt="2025-12-16T09:43:54.761" v="20010" actId="14100"/>
          <ac:picMkLst>
            <pc:docMk/>
            <pc:sldMk cId="1986178760" sldId="461"/>
            <ac:picMk id="18" creationId="{1F5DA83B-C84F-86FA-E15B-A7DC3F4643E8}"/>
          </ac:picMkLst>
        </pc:picChg>
      </pc:sldChg>
      <pc:sldChg chg="addSp delSp modSp add mod">
        <pc:chgData name="Jessica Bertram" userId="ae65e3095411f4f6" providerId="LiveId" clId="{B5FB1D19-3686-5864-8406-9C86D14C8DC2}" dt="2025-12-16T09:46:34.949" v="20133" actId="20577"/>
        <pc:sldMkLst>
          <pc:docMk/>
          <pc:sldMk cId="3248284863" sldId="464"/>
        </pc:sldMkLst>
        <pc:spChg chg="add mod">
          <ac:chgData name="Jessica Bertram" userId="ae65e3095411f4f6" providerId="LiveId" clId="{B5FB1D19-3686-5864-8406-9C86D14C8DC2}" dt="2025-12-16T09:45:53.855" v="20107"/>
          <ac:spMkLst>
            <pc:docMk/>
            <pc:sldMk cId="3248284863" sldId="464"/>
            <ac:spMk id="6" creationId="{D664969D-D993-FBBC-497D-06B7211BC7AB}"/>
          </ac:spMkLst>
        </pc:spChg>
        <pc:spChg chg="add mod">
          <ac:chgData name="Jessica Bertram" userId="ae65e3095411f4f6" providerId="LiveId" clId="{B5FB1D19-3686-5864-8406-9C86D14C8DC2}" dt="2025-12-16T09:45:56.969" v="20108"/>
          <ac:spMkLst>
            <pc:docMk/>
            <pc:sldMk cId="3248284863" sldId="464"/>
            <ac:spMk id="9" creationId="{56BAD893-4064-9734-BBA3-8BBC9BD337E7}"/>
          </ac:spMkLst>
        </pc:spChg>
        <pc:spChg chg="mod">
          <ac:chgData name="Jessica Bertram" userId="ae65e3095411f4f6" providerId="LiveId" clId="{B5FB1D19-3686-5864-8406-9C86D14C8DC2}" dt="2025-12-16T09:46:34.949" v="20133" actId="20577"/>
          <ac:spMkLst>
            <pc:docMk/>
            <pc:sldMk cId="3248284863" sldId="464"/>
            <ac:spMk id="14" creationId="{A454443A-252E-64C7-EBC7-C0A394B625C4}"/>
          </ac:spMkLst>
        </pc:spChg>
        <pc:spChg chg="add mod">
          <ac:chgData name="Jessica Bertram" userId="ae65e3095411f4f6" providerId="LiveId" clId="{B5FB1D19-3686-5864-8406-9C86D14C8DC2}" dt="2025-12-16T09:46:29.979" v="20131" actId="1035"/>
          <ac:spMkLst>
            <pc:docMk/>
            <pc:sldMk cId="3248284863" sldId="464"/>
            <ac:spMk id="19" creationId="{E6D87DB4-5203-3C03-A201-6575B4C37117}"/>
          </ac:spMkLst>
        </pc:spChg>
      </pc:sldChg>
      <pc:sldChg chg="addSp delSp modSp add mod">
        <pc:chgData name="Jessica Bertram" userId="ae65e3095411f4f6" providerId="LiveId" clId="{B5FB1D19-3686-5864-8406-9C86D14C8DC2}" dt="2025-12-16T09:49:45.847" v="20239" actId="20577"/>
        <pc:sldMkLst>
          <pc:docMk/>
          <pc:sldMk cId="2463319070" sldId="467"/>
        </pc:sldMkLst>
        <pc:spChg chg="add mod">
          <ac:chgData name="Jessica Bertram" userId="ae65e3095411f4f6" providerId="LiveId" clId="{B5FB1D19-3686-5864-8406-9C86D14C8DC2}" dt="2025-12-16T09:49:27.347" v="20233"/>
          <ac:spMkLst>
            <pc:docMk/>
            <pc:sldMk cId="2463319070" sldId="467"/>
            <ac:spMk id="7" creationId="{BD89E473-BDD1-D661-4EDE-EF9AAEFE09F0}"/>
          </ac:spMkLst>
        </pc:spChg>
        <pc:spChg chg="mod">
          <ac:chgData name="Jessica Bertram" userId="ae65e3095411f4f6" providerId="LiveId" clId="{B5FB1D19-3686-5864-8406-9C86D14C8DC2}" dt="2025-12-16T09:49:45.847" v="20239" actId="20577"/>
          <ac:spMkLst>
            <pc:docMk/>
            <pc:sldMk cId="2463319070" sldId="467"/>
            <ac:spMk id="11" creationId="{CA4FA98C-3D2D-2006-7E97-951B7B3D65E9}"/>
          </ac:spMkLst>
        </pc:spChg>
        <pc:spChg chg="add mod">
          <ac:chgData name="Jessica Bertram" userId="ae65e3095411f4f6" providerId="LiveId" clId="{B5FB1D19-3686-5864-8406-9C86D14C8DC2}" dt="2025-12-16T09:49:30.790" v="20234"/>
          <ac:spMkLst>
            <pc:docMk/>
            <pc:sldMk cId="2463319070" sldId="467"/>
            <ac:spMk id="12" creationId="{1B2B0386-C23D-16ED-6190-6140F66AFC0B}"/>
          </ac:spMkLst>
        </pc:spChg>
        <pc:spChg chg="mod">
          <ac:chgData name="Jessica Bertram" userId="ae65e3095411f4f6" providerId="LiveId" clId="{B5FB1D19-3686-5864-8406-9C86D14C8DC2}" dt="2025-12-16T09:49:35.899" v="20236" actId="20577"/>
          <ac:spMkLst>
            <pc:docMk/>
            <pc:sldMk cId="2463319070" sldId="467"/>
            <ac:spMk id="14" creationId="{E89C2274-A85F-1E0C-49A7-F99969880C41}"/>
          </ac:spMkLst>
        </pc:spChg>
      </pc:sldChg>
      <pc:sldChg chg="addSp delSp modSp add mod">
        <pc:chgData name="Jessica Bertram" userId="ae65e3095411f4f6" providerId="LiveId" clId="{B5FB1D19-3686-5864-8406-9C86D14C8DC2}" dt="2025-12-16T09:45:44.994" v="20106" actId="20577"/>
        <pc:sldMkLst>
          <pc:docMk/>
          <pc:sldMk cId="3266605933" sldId="468"/>
        </pc:sldMkLst>
        <pc:spChg chg="mod">
          <ac:chgData name="Jessica Bertram" userId="ae65e3095411f4f6" providerId="LiveId" clId="{B5FB1D19-3686-5864-8406-9C86D14C8DC2}" dt="2025-12-16T09:44:15.284" v="20042" actId="20577"/>
          <ac:spMkLst>
            <pc:docMk/>
            <pc:sldMk cId="3266605933" sldId="468"/>
            <ac:spMk id="5" creationId="{1A222AC3-B454-AAA4-F583-5726804889D0}"/>
          </ac:spMkLst>
        </pc:spChg>
        <pc:spChg chg="mod">
          <ac:chgData name="Jessica Bertram" userId="ae65e3095411f4f6" providerId="LiveId" clId="{B5FB1D19-3686-5864-8406-9C86D14C8DC2}" dt="2025-12-16T09:45:22.526" v="20098" actId="1076"/>
          <ac:spMkLst>
            <pc:docMk/>
            <pc:sldMk cId="3266605933" sldId="468"/>
            <ac:spMk id="6" creationId="{4064FB30-99D9-28DD-A758-099FEAFA3C03}"/>
          </ac:spMkLst>
        </pc:spChg>
        <pc:spChg chg="mod">
          <ac:chgData name="Jessica Bertram" userId="ae65e3095411f4f6" providerId="LiveId" clId="{B5FB1D19-3686-5864-8406-9C86D14C8DC2}" dt="2025-12-16T09:44:29.767" v="20077" actId="20577"/>
          <ac:spMkLst>
            <pc:docMk/>
            <pc:sldMk cId="3266605933" sldId="468"/>
            <ac:spMk id="7" creationId="{202E0372-483E-969E-81CF-95B272C927B7}"/>
          </ac:spMkLst>
        </pc:spChg>
        <pc:spChg chg="mod">
          <ac:chgData name="Jessica Bertram" userId="ae65e3095411f4f6" providerId="LiveId" clId="{B5FB1D19-3686-5864-8406-9C86D14C8DC2}" dt="2025-12-16T09:45:44.994" v="20106" actId="20577"/>
          <ac:spMkLst>
            <pc:docMk/>
            <pc:sldMk cId="3266605933" sldId="468"/>
            <ac:spMk id="14" creationId="{4FE138BB-DC72-F7C2-136A-8CC9E1F51323}"/>
          </ac:spMkLst>
        </pc:spChg>
        <pc:spChg chg="add mod">
          <ac:chgData name="Jessica Bertram" userId="ae65e3095411f4f6" providerId="LiveId" clId="{B5FB1D19-3686-5864-8406-9C86D14C8DC2}" dt="2025-12-16T09:45:13.460" v="20097" actId="1076"/>
          <ac:spMkLst>
            <pc:docMk/>
            <pc:sldMk cId="3266605933" sldId="468"/>
            <ac:spMk id="15" creationId="{28EE4B3C-FAE5-9927-1DA9-C37C3B025DA6}"/>
          </ac:spMkLst>
        </pc:spChg>
      </pc:sldChg>
      <pc:sldChg chg="addSp delSp modSp add mod">
        <pc:chgData name="Jessica Bertram" userId="ae65e3095411f4f6" providerId="LiveId" clId="{B5FB1D19-3686-5864-8406-9C86D14C8DC2}" dt="2025-12-16T09:47:40.022" v="20170" actId="20577"/>
        <pc:sldMkLst>
          <pc:docMk/>
          <pc:sldMk cId="2104017912" sldId="469"/>
        </pc:sldMkLst>
        <pc:spChg chg="add mod">
          <ac:chgData name="Jessica Bertram" userId="ae65e3095411f4f6" providerId="LiveId" clId="{B5FB1D19-3686-5864-8406-9C86D14C8DC2}" dt="2025-12-16T09:47:26.827" v="20166" actId="1076"/>
          <ac:spMkLst>
            <pc:docMk/>
            <pc:sldMk cId="2104017912" sldId="469"/>
            <ac:spMk id="7" creationId="{974F297F-1DFF-5CAC-DC04-351F73321269}"/>
          </ac:spMkLst>
        </pc:spChg>
        <pc:spChg chg="mod">
          <ac:chgData name="Jessica Bertram" userId="ae65e3095411f4f6" providerId="LiveId" clId="{B5FB1D19-3686-5864-8406-9C86D14C8DC2}" dt="2025-12-16T09:47:40.022" v="20170" actId="20577"/>
          <ac:spMkLst>
            <pc:docMk/>
            <pc:sldMk cId="2104017912" sldId="469"/>
            <ac:spMk id="14" creationId="{26D1E16B-ACC1-4EDC-BAC2-280B144A9365}"/>
          </ac:spMkLst>
        </pc:spChg>
      </pc:sldChg>
      <pc:sldChg chg="addSp delSp modSp add mod">
        <pc:chgData name="Jessica Bertram" userId="ae65e3095411f4f6" providerId="LiveId" clId="{B5FB1D19-3686-5864-8406-9C86D14C8DC2}" dt="2025-12-16T09:48:47.295" v="20217" actId="20577"/>
        <pc:sldMkLst>
          <pc:docMk/>
          <pc:sldMk cId="842218453" sldId="470"/>
        </pc:sldMkLst>
        <pc:spChg chg="mod">
          <ac:chgData name="Jessica Bertram" userId="ae65e3095411f4f6" providerId="LiveId" clId="{B5FB1D19-3686-5864-8406-9C86D14C8DC2}" dt="2025-12-16T09:48:47.295" v="20217" actId="20577"/>
          <ac:spMkLst>
            <pc:docMk/>
            <pc:sldMk cId="842218453" sldId="470"/>
            <ac:spMk id="14" creationId="{61BB41C7-BB82-EEFC-B777-D9D4E63D4477}"/>
          </ac:spMkLst>
        </pc:spChg>
        <pc:spChg chg="add mod">
          <ac:chgData name="Jessica Bertram" userId="ae65e3095411f4f6" providerId="LiveId" clId="{B5FB1D19-3686-5864-8406-9C86D14C8DC2}" dt="2025-12-16T09:48:41.411" v="20215" actId="207"/>
          <ac:spMkLst>
            <pc:docMk/>
            <pc:sldMk cId="842218453" sldId="470"/>
            <ac:spMk id="18" creationId="{5AB8736B-BFCE-320C-D67B-F11B81718270}"/>
          </ac:spMkLst>
        </pc:spChg>
      </pc:sldChg>
      <pc:sldChg chg="addSp delSp modSp add mod">
        <pc:chgData name="Jessica Bertram" userId="ae65e3095411f4f6" providerId="LiveId" clId="{B5FB1D19-3686-5864-8406-9C86D14C8DC2}" dt="2025-12-16T09:49:14.665" v="20230" actId="14100"/>
        <pc:sldMkLst>
          <pc:docMk/>
          <pc:sldMk cId="1430824970" sldId="471"/>
        </pc:sldMkLst>
        <pc:spChg chg="add mod">
          <ac:chgData name="Jessica Bertram" userId="ae65e3095411f4f6" providerId="LiveId" clId="{B5FB1D19-3686-5864-8406-9C86D14C8DC2}" dt="2025-12-16T09:49:14.665" v="20230" actId="14100"/>
          <ac:spMkLst>
            <pc:docMk/>
            <pc:sldMk cId="1430824970" sldId="471"/>
            <ac:spMk id="7" creationId="{E11071E4-1811-954E-F97D-BB3B94EE3E91}"/>
          </ac:spMkLst>
        </pc:spChg>
      </pc:sldChg>
      <pc:sldChg chg="addSp delSp modSp add mod">
        <pc:chgData name="Jessica Bertram" userId="ae65e3095411f4f6" providerId="LiveId" clId="{B5FB1D19-3686-5864-8406-9C86D14C8DC2}" dt="2025-12-16T09:50:30.750" v="20264" actId="1036"/>
        <pc:sldMkLst>
          <pc:docMk/>
          <pc:sldMk cId="2713145829" sldId="472"/>
        </pc:sldMkLst>
        <pc:spChg chg="mod">
          <ac:chgData name="Jessica Bertram" userId="ae65e3095411f4f6" providerId="LiveId" clId="{B5FB1D19-3686-5864-8406-9C86D14C8DC2}" dt="2025-12-16T09:50:10.476" v="20256" actId="20577"/>
          <ac:spMkLst>
            <pc:docMk/>
            <pc:sldMk cId="2713145829" sldId="472"/>
            <ac:spMk id="12" creationId="{699A217D-DF93-1C3A-1A95-2F6590D375D1}"/>
          </ac:spMkLst>
        </pc:spChg>
        <pc:spChg chg="mod">
          <ac:chgData name="Jessica Bertram" userId="ae65e3095411f4f6" providerId="LiveId" clId="{B5FB1D19-3686-5864-8406-9C86D14C8DC2}" dt="2025-12-16T09:50:00.228" v="20243" actId="20577"/>
          <ac:spMkLst>
            <pc:docMk/>
            <pc:sldMk cId="2713145829" sldId="472"/>
            <ac:spMk id="14" creationId="{72604067-9F9C-71A3-8506-D4B51CCC3048}"/>
          </ac:spMkLst>
        </pc:spChg>
        <pc:picChg chg="add mod">
          <ac:chgData name="Jessica Bertram" userId="ae65e3095411f4f6" providerId="LiveId" clId="{B5FB1D19-3686-5864-8406-9C86D14C8DC2}" dt="2025-12-16T09:50:30.750" v="20264" actId="1036"/>
          <ac:picMkLst>
            <pc:docMk/>
            <pc:sldMk cId="2713145829" sldId="472"/>
            <ac:picMk id="6" creationId="{76E2BE94-2DB5-C390-BC83-3275B8E462FF}"/>
          </ac:picMkLst>
        </pc:picChg>
      </pc:sldChg>
      <pc:sldChg chg="addSp delSp modSp add mod">
        <pc:chgData name="Jessica Bertram" userId="ae65e3095411f4f6" providerId="LiveId" clId="{B5FB1D19-3686-5864-8406-9C86D14C8DC2}" dt="2025-12-16T09:51:34.314" v="20299" actId="1038"/>
        <pc:sldMkLst>
          <pc:docMk/>
          <pc:sldMk cId="3476155207" sldId="473"/>
        </pc:sldMkLst>
        <pc:spChg chg="mod">
          <ac:chgData name="Jessica Bertram" userId="ae65e3095411f4f6" providerId="LiveId" clId="{B5FB1D19-3686-5864-8406-9C86D14C8DC2}" dt="2025-12-16T09:50:53.882" v="20283" actId="1035"/>
          <ac:spMkLst>
            <pc:docMk/>
            <pc:sldMk cId="3476155207" sldId="473"/>
            <ac:spMk id="6" creationId="{0F90F43E-567C-C354-C8BE-A15C48DDDBCA}"/>
          </ac:spMkLst>
        </pc:spChg>
        <pc:spChg chg="mod">
          <ac:chgData name="Jessica Bertram" userId="ae65e3095411f4f6" providerId="LiveId" clId="{B5FB1D19-3686-5864-8406-9C86D14C8DC2}" dt="2025-12-16T09:50:48.006" v="20280" actId="20577"/>
          <ac:spMkLst>
            <pc:docMk/>
            <pc:sldMk cId="3476155207" sldId="473"/>
            <ac:spMk id="7" creationId="{03213180-A787-857C-2A5C-5C498A1EF3E0}"/>
          </ac:spMkLst>
        </pc:spChg>
        <pc:spChg chg="add mod">
          <ac:chgData name="Jessica Bertram" userId="ae65e3095411f4f6" providerId="LiveId" clId="{B5FB1D19-3686-5864-8406-9C86D14C8DC2}" dt="2025-12-16T09:51:34.314" v="20299" actId="1038"/>
          <ac:spMkLst>
            <pc:docMk/>
            <pc:sldMk cId="3476155207" sldId="473"/>
            <ac:spMk id="12" creationId="{57913B2D-C876-2B5B-0CF2-C5589201130F}"/>
          </ac:spMkLst>
        </pc:spChg>
        <pc:spChg chg="mod">
          <ac:chgData name="Jessica Bertram" userId="ae65e3095411f4f6" providerId="LiveId" clId="{B5FB1D19-3686-5864-8406-9C86D14C8DC2}" dt="2025-12-16T09:51:01.505" v="20286" actId="20577"/>
          <ac:spMkLst>
            <pc:docMk/>
            <pc:sldMk cId="3476155207" sldId="473"/>
            <ac:spMk id="14" creationId="{988F81EC-BD70-8FE0-94C4-1741C1CF7FF8}"/>
          </ac:spMkLst>
        </pc:spChg>
      </pc:sldChg>
      <pc:sldChg chg="addSp delSp modSp add mod">
        <pc:chgData name="Jessica Bertram" userId="ae65e3095411f4f6" providerId="LiveId" clId="{B5FB1D19-3686-5864-8406-9C86D14C8DC2}" dt="2025-12-16T09:52:54.194" v="20369" actId="115"/>
        <pc:sldMkLst>
          <pc:docMk/>
          <pc:sldMk cId="2423593635" sldId="474"/>
        </pc:sldMkLst>
        <pc:spChg chg="mod">
          <ac:chgData name="Jessica Bertram" userId="ae65e3095411f4f6" providerId="LiveId" clId="{B5FB1D19-3686-5864-8406-9C86D14C8DC2}" dt="2025-12-16T09:51:46.845" v="20321" actId="20577"/>
          <ac:spMkLst>
            <pc:docMk/>
            <pc:sldMk cId="2423593635" sldId="474"/>
            <ac:spMk id="6" creationId="{324C192B-0A89-E9EF-78BB-5E7A649612C4}"/>
          </ac:spMkLst>
        </pc:spChg>
        <pc:spChg chg="add mod">
          <ac:chgData name="Jessica Bertram" userId="ae65e3095411f4f6" providerId="LiveId" clId="{B5FB1D19-3686-5864-8406-9C86D14C8DC2}" dt="2025-12-16T09:52:54.194" v="20369" actId="115"/>
          <ac:spMkLst>
            <pc:docMk/>
            <pc:sldMk cId="2423593635" sldId="474"/>
            <ac:spMk id="15" creationId="{8D959836-43BD-0AEF-C8A7-3F5E7AB9EB40}"/>
          </ac:spMkLst>
        </pc:spChg>
        <pc:picChg chg="add mod">
          <ac:chgData name="Jessica Bertram" userId="ae65e3095411f4f6" providerId="LiveId" clId="{B5FB1D19-3686-5864-8406-9C86D14C8DC2}" dt="2025-12-16T09:51:55.674" v="20324"/>
          <ac:picMkLst>
            <pc:docMk/>
            <pc:sldMk cId="2423593635" sldId="474"/>
            <ac:picMk id="11" creationId="{F2DCF01A-BAC4-042D-9677-5CD3DF6BC4A8}"/>
          </ac:picMkLst>
        </pc:picChg>
      </pc:sldChg>
      <pc:sldChg chg="addSp delSp modSp add mod">
        <pc:chgData name="Jessica Bertram" userId="ae65e3095411f4f6" providerId="LiveId" clId="{B5FB1D19-3686-5864-8406-9C86D14C8DC2}" dt="2025-12-16T09:53:51.897" v="20405" actId="20577"/>
        <pc:sldMkLst>
          <pc:docMk/>
          <pc:sldMk cId="2842934220" sldId="475"/>
        </pc:sldMkLst>
        <pc:spChg chg="add mod">
          <ac:chgData name="Jessica Bertram" userId="ae65e3095411f4f6" providerId="LiveId" clId="{B5FB1D19-3686-5864-8406-9C86D14C8DC2}" dt="2025-12-16T09:53:51.897" v="20405" actId="20577"/>
          <ac:spMkLst>
            <pc:docMk/>
            <pc:sldMk cId="2842934220" sldId="475"/>
            <ac:spMk id="12" creationId="{620C0359-FA32-7863-F0D1-3643FC538991}"/>
          </ac:spMkLst>
        </pc:spChg>
      </pc:sldChg>
      <pc:sldChg chg="addSp delSp modSp add mod">
        <pc:chgData name="Jessica Bertram" userId="ae65e3095411f4f6" providerId="LiveId" clId="{B5FB1D19-3686-5864-8406-9C86D14C8DC2}" dt="2025-12-16T09:55:02.115" v="20452" actId="20577"/>
        <pc:sldMkLst>
          <pc:docMk/>
          <pc:sldMk cId="2129825436" sldId="476"/>
        </pc:sldMkLst>
        <pc:spChg chg="add mod">
          <ac:chgData name="Jessica Bertram" userId="ae65e3095411f4f6" providerId="LiveId" clId="{B5FB1D19-3686-5864-8406-9C86D14C8DC2}" dt="2025-12-16T09:55:02.115" v="20452" actId="20577"/>
          <ac:spMkLst>
            <pc:docMk/>
            <pc:sldMk cId="2129825436" sldId="476"/>
            <ac:spMk id="13" creationId="{DA63F716-FE82-9654-5962-5CEFC6628ABC}"/>
          </ac:spMkLst>
        </pc:spChg>
        <pc:spChg chg="mod">
          <ac:chgData name="Jessica Bertram" userId="ae65e3095411f4f6" providerId="LiveId" clId="{B5FB1D19-3686-5864-8406-9C86D14C8DC2}" dt="2025-12-16T09:54:01.321" v="20408" actId="20577"/>
          <ac:spMkLst>
            <pc:docMk/>
            <pc:sldMk cId="2129825436" sldId="476"/>
            <ac:spMk id="14" creationId="{6A35E677-CFCC-D01C-3935-6AF734DD616B}"/>
          </ac:spMkLst>
        </pc:spChg>
      </pc:sldChg>
      <pc:sldChg chg="modSp add mod">
        <pc:chgData name="Jessica Bertram" userId="ae65e3095411f4f6" providerId="LiveId" clId="{B5FB1D19-3686-5864-8406-9C86D14C8DC2}" dt="2025-12-16T09:55:06.259" v="20455" actId="20577"/>
        <pc:sldMkLst>
          <pc:docMk/>
          <pc:sldMk cId="2832399186" sldId="477"/>
        </pc:sldMkLst>
        <pc:spChg chg="mod">
          <ac:chgData name="Jessica Bertram" userId="ae65e3095411f4f6" providerId="LiveId" clId="{B5FB1D19-3686-5864-8406-9C86D14C8DC2}" dt="2025-12-16T09:55:06.259" v="20455" actId="20577"/>
          <ac:spMkLst>
            <pc:docMk/>
            <pc:sldMk cId="2832399186" sldId="477"/>
            <ac:spMk id="13" creationId="{C27795FA-D00A-3E56-DFF0-765052816BC4}"/>
          </ac:spMkLst>
        </pc:spChg>
      </pc:sldChg>
      <pc:sldChg chg="addSp delSp modSp add mod">
        <pc:chgData name="Jessica Bertram" userId="ae65e3095411f4f6" providerId="LiveId" clId="{B5FB1D19-3686-5864-8406-9C86D14C8DC2}" dt="2025-12-16T09:55:52.325" v="20488" actId="207"/>
        <pc:sldMkLst>
          <pc:docMk/>
          <pc:sldMk cId="2598179419" sldId="478"/>
        </pc:sldMkLst>
        <pc:spChg chg="add mod">
          <ac:chgData name="Jessica Bertram" userId="ae65e3095411f4f6" providerId="LiveId" clId="{B5FB1D19-3686-5864-8406-9C86D14C8DC2}" dt="2025-12-16T09:55:52.325" v="20488" actId="207"/>
          <ac:spMkLst>
            <pc:docMk/>
            <pc:sldMk cId="2598179419" sldId="478"/>
            <ac:spMk id="12" creationId="{7551B065-D8DE-615E-DF29-FD916C53CE26}"/>
          </ac:spMkLst>
        </pc:spChg>
      </pc:sldChg>
      <pc:sldChg chg="addSp delSp modSp add mod">
        <pc:chgData name="Jessica Bertram" userId="ae65e3095411f4f6" providerId="LiveId" clId="{B5FB1D19-3686-5864-8406-9C86D14C8DC2}" dt="2025-12-16T09:56:19.061" v="20502" actId="1076"/>
        <pc:sldMkLst>
          <pc:docMk/>
          <pc:sldMk cId="2953607293" sldId="479"/>
        </pc:sldMkLst>
        <pc:spChg chg="add mod">
          <ac:chgData name="Jessica Bertram" userId="ae65e3095411f4f6" providerId="LiveId" clId="{B5FB1D19-3686-5864-8406-9C86D14C8DC2}" dt="2025-12-16T09:56:19.061" v="20502" actId="1076"/>
          <ac:spMkLst>
            <pc:docMk/>
            <pc:sldMk cId="2953607293" sldId="479"/>
            <ac:spMk id="13" creationId="{7DC7D63B-B125-2C65-F8CE-9CD9B192F826}"/>
          </ac:spMkLst>
        </pc:spChg>
      </pc:sldChg>
      <pc:sldChg chg="modSp add mod">
        <pc:chgData name="Jessica Bertram" userId="ae65e3095411f4f6" providerId="LiveId" clId="{B5FB1D19-3686-5864-8406-9C86D14C8DC2}" dt="2025-12-16T09:56:45.611" v="20518" actId="20577"/>
        <pc:sldMkLst>
          <pc:docMk/>
          <pc:sldMk cId="3208750373" sldId="480"/>
        </pc:sldMkLst>
        <pc:spChg chg="mod">
          <ac:chgData name="Jessica Bertram" userId="ae65e3095411f4f6" providerId="LiveId" clId="{B5FB1D19-3686-5864-8406-9C86D14C8DC2}" dt="2025-12-16T09:56:45.611" v="20518" actId="20577"/>
          <ac:spMkLst>
            <pc:docMk/>
            <pc:sldMk cId="3208750373" sldId="480"/>
            <ac:spMk id="11" creationId="{2664E912-0985-B48F-D388-0F9C39F47B37}"/>
          </ac:spMkLst>
        </pc:spChg>
        <pc:spChg chg="mod">
          <ac:chgData name="Jessica Bertram" userId="ae65e3095411f4f6" providerId="LiveId" clId="{B5FB1D19-3686-5864-8406-9C86D14C8DC2}" dt="2025-12-16T09:56:37.047" v="20512" actId="20577"/>
          <ac:spMkLst>
            <pc:docMk/>
            <pc:sldMk cId="3208750373" sldId="480"/>
            <ac:spMk id="12" creationId="{31C80B1A-93A3-5B1A-8BD0-7D136B3505DC}"/>
          </ac:spMkLst>
        </pc:spChg>
        <pc:spChg chg="mod">
          <ac:chgData name="Jessica Bertram" userId="ae65e3095411f4f6" providerId="LiveId" clId="{B5FB1D19-3686-5864-8406-9C86D14C8DC2}" dt="2025-12-16T09:56:39.641" v="20514" actId="20577"/>
          <ac:spMkLst>
            <pc:docMk/>
            <pc:sldMk cId="3208750373" sldId="480"/>
            <ac:spMk id="14" creationId="{96FB8B3B-B5CC-E1B9-A0D5-A8E222D90C09}"/>
          </ac:spMkLst>
        </pc:spChg>
      </pc:sldChg>
      <pc:sldChg chg="addSp delSp modSp add mod">
        <pc:chgData name="Jessica Bertram" userId="ae65e3095411f4f6" providerId="LiveId" clId="{B5FB1D19-3686-5864-8406-9C86D14C8DC2}" dt="2025-12-16T09:57:33.319" v="20547" actId="1036"/>
        <pc:sldMkLst>
          <pc:docMk/>
          <pc:sldMk cId="3654539634" sldId="481"/>
        </pc:sldMkLst>
        <pc:spChg chg="mod">
          <ac:chgData name="Jessica Bertram" userId="ae65e3095411f4f6" providerId="LiveId" clId="{B5FB1D19-3686-5864-8406-9C86D14C8DC2}" dt="2025-12-16T09:57:27.871" v="20542" actId="20577"/>
          <ac:spMkLst>
            <pc:docMk/>
            <pc:sldMk cId="3654539634" sldId="481"/>
            <ac:spMk id="12" creationId="{36B54035-BC98-E889-A878-3A5D8A60F635}"/>
          </ac:spMkLst>
        </pc:spChg>
        <pc:spChg chg="mod">
          <ac:chgData name="Jessica Bertram" userId="ae65e3095411f4f6" providerId="LiveId" clId="{B5FB1D19-3686-5864-8406-9C86D14C8DC2}" dt="2025-12-16T09:57:18.605" v="20528" actId="20577"/>
          <ac:spMkLst>
            <pc:docMk/>
            <pc:sldMk cId="3654539634" sldId="481"/>
            <ac:spMk id="14" creationId="{20C30116-5326-F21A-73BF-912910C89A22}"/>
          </ac:spMkLst>
        </pc:spChg>
        <pc:picChg chg="add mod">
          <ac:chgData name="Jessica Bertram" userId="ae65e3095411f4f6" providerId="LiveId" clId="{B5FB1D19-3686-5864-8406-9C86D14C8DC2}" dt="2025-12-16T09:57:33.319" v="20547" actId="1036"/>
          <ac:picMkLst>
            <pc:docMk/>
            <pc:sldMk cId="3654539634" sldId="481"/>
            <ac:picMk id="6" creationId="{72CAA1F0-447F-DF93-5520-227C286F5593}"/>
          </ac:picMkLst>
        </pc:picChg>
      </pc:sldChg>
      <pc:sldChg chg="addSp delSp modSp add mod">
        <pc:chgData name="Jessica Bertram" userId="ae65e3095411f4f6" providerId="LiveId" clId="{B5FB1D19-3686-5864-8406-9C86D14C8DC2}" dt="2025-12-16T09:58:33.557" v="20562" actId="1076"/>
        <pc:sldMkLst>
          <pc:docMk/>
          <pc:sldMk cId="511701567" sldId="482"/>
        </pc:sldMkLst>
        <pc:spChg chg="add mod">
          <ac:chgData name="Jessica Bertram" userId="ae65e3095411f4f6" providerId="LiveId" clId="{B5FB1D19-3686-5864-8406-9C86D14C8DC2}" dt="2025-12-16T09:57:55.355" v="20551"/>
          <ac:spMkLst>
            <pc:docMk/>
            <pc:sldMk cId="511701567" sldId="482"/>
            <ac:spMk id="9" creationId="{3E66014E-5EEB-3BE2-F8F7-5A339945DF71}"/>
          </ac:spMkLst>
        </pc:spChg>
        <pc:spChg chg="add mod">
          <ac:chgData name="Jessica Bertram" userId="ae65e3095411f4f6" providerId="LiveId" clId="{B5FB1D19-3686-5864-8406-9C86D14C8DC2}" dt="2025-12-16T09:58:11.456" v="20556" actId="1076"/>
          <ac:spMkLst>
            <pc:docMk/>
            <pc:sldMk cId="511701567" sldId="482"/>
            <ac:spMk id="13" creationId="{6E9B1DC6-7FD7-5D40-4BD8-4FE92C57EB8E}"/>
          </ac:spMkLst>
        </pc:spChg>
        <pc:picChg chg="add mod">
          <ac:chgData name="Jessica Bertram" userId="ae65e3095411f4f6" providerId="LiveId" clId="{B5FB1D19-3686-5864-8406-9C86D14C8DC2}" dt="2025-12-16T09:57:49.405" v="20550"/>
          <ac:picMkLst>
            <pc:docMk/>
            <pc:sldMk cId="511701567" sldId="482"/>
            <ac:picMk id="5" creationId="{495E9724-EF88-DC11-0842-E3DD564EE5A7}"/>
          </ac:picMkLst>
        </pc:picChg>
        <pc:picChg chg="add mod">
          <ac:chgData name="Jessica Bertram" userId="ae65e3095411f4f6" providerId="LiveId" clId="{B5FB1D19-3686-5864-8406-9C86D14C8DC2}" dt="2025-12-16T09:58:33.557" v="20562" actId="1076"/>
          <ac:picMkLst>
            <pc:docMk/>
            <pc:sldMk cId="511701567" sldId="482"/>
            <ac:picMk id="18" creationId="{085271B9-C1B2-855A-4351-3927C599B48D}"/>
          </ac:picMkLst>
        </pc:picChg>
      </pc:sldChg>
      <pc:sldChg chg="addSp delSp modSp add mod">
        <pc:chgData name="Jessica Bertram" userId="ae65e3095411f4f6" providerId="LiveId" clId="{B5FB1D19-3686-5864-8406-9C86D14C8DC2}" dt="2025-12-16T10:00:47.358" v="20636" actId="14100"/>
        <pc:sldMkLst>
          <pc:docMk/>
          <pc:sldMk cId="903707673" sldId="483"/>
        </pc:sldMkLst>
        <pc:spChg chg="add mod">
          <ac:chgData name="Jessica Bertram" userId="ae65e3095411f4f6" providerId="LiveId" clId="{B5FB1D19-3686-5864-8406-9C86D14C8DC2}" dt="2025-12-16T09:58:55.766" v="20569"/>
          <ac:spMkLst>
            <pc:docMk/>
            <pc:sldMk cId="903707673" sldId="483"/>
            <ac:spMk id="11" creationId="{575AA0E8-A153-C74E-F54D-12CE71A8F06E}"/>
          </ac:spMkLst>
        </pc:spChg>
        <pc:spChg chg="add mod">
          <ac:chgData name="Jessica Bertram" userId="ae65e3095411f4f6" providerId="LiveId" clId="{B5FB1D19-3686-5864-8406-9C86D14C8DC2}" dt="2025-12-16T10:00:14.775" v="20629" actId="20577"/>
          <ac:spMkLst>
            <pc:docMk/>
            <pc:sldMk cId="903707673" sldId="483"/>
            <ac:spMk id="19" creationId="{DEA64412-F9DE-7465-47D5-CAD03104F798}"/>
          </ac:spMkLst>
        </pc:spChg>
        <pc:picChg chg="add mod">
          <ac:chgData name="Jessica Bertram" userId="ae65e3095411f4f6" providerId="LiveId" clId="{B5FB1D19-3686-5864-8406-9C86D14C8DC2}" dt="2025-12-16T09:58:50.610" v="20568"/>
          <ac:picMkLst>
            <pc:docMk/>
            <pc:sldMk cId="903707673" sldId="483"/>
            <ac:picMk id="6" creationId="{04174BDB-835E-3380-9701-4AD580500EE0}"/>
          </ac:picMkLst>
        </pc:picChg>
        <pc:picChg chg="add mod">
          <ac:chgData name="Jessica Bertram" userId="ae65e3095411f4f6" providerId="LiveId" clId="{B5FB1D19-3686-5864-8406-9C86D14C8DC2}" dt="2025-12-16T10:00:47.358" v="20636" actId="14100"/>
          <ac:picMkLst>
            <pc:docMk/>
            <pc:sldMk cId="903707673" sldId="483"/>
            <ac:picMk id="21" creationId="{42AC34DB-4B89-77F1-5185-B5092DB77804}"/>
          </ac:picMkLst>
        </pc:picChg>
      </pc:sldChg>
      <pc:sldChg chg="addSp delSp modSp add mod">
        <pc:chgData name="Jessica Bertram" userId="ae65e3095411f4f6" providerId="LiveId" clId="{B5FB1D19-3686-5864-8406-9C86D14C8DC2}" dt="2025-12-16T10:01:02.299" v="20645" actId="20577"/>
        <pc:sldMkLst>
          <pc:docMk/>
          <pc:sldMk cId="994176631" sldId="484"/>
        </pc:sldMkLst>
        <pc:spChg chg="add del mod">
          <ac:chgData name="Jessica Bertram" userId="ae65e3095411f4f6" providerId="LiveId" clId="{B5FB1D19-3686-5864-8406-9C86D14C8DC2}" dt="2025-12-16T10:01:02.299" v="20645" actId="20577"/>
          <ac:spMkLst>
            <pc:docMk/>
            <pc:sldMk cId="994176631" sldId="484"/>
            <ac:spMk id="19" creationId="{21129924-D92E-B7E4-4E1A-4A59E0E937A0}"/>
          </ac:spMkLst>
        </pc:spChg>
        <pc:picChg chg="add mod">
          <ac:chgData name="Jessica Bertram" userId="ae65e3095411f4f6" providerId="LiveId" clId="{B5FB1D19-3686-5864-8406-9C86D14C8DC2}" dt="2025-12-16T10:00:49.537" v="20637"/>
          <ac:picMkLst>
            <pc:docMk/>
            <pc:sldMk cId="994176631" sldId="484"/>
            <ac:picMk id="5" creationId="{8C1AE11B-0823-933F-284A-16C2492ADBCB}"/>
          </ac:picMkLst>
        </pc:picChg>
      </pc:sldChg>
      <pc:sldChg chg="addSp delSp modSp add mod">
        <pc:chgData name="Jessica Bertram" userId="ae65e3095411f4f6" providerId="LiveId" clId="{B5FB1D19-3686-5864-8406-9C86D14C8DC2}" dt="2025-12-16T10:03:06.462" v="20714"/>
        <pc:sldMkLst>
          <pc:docMk/>
          <pc:sldMk cId="2069422000" sldId="485"/>
        </pc:sldMkLst>
        <pc:spChg chg="add mod">
          <ac:chgData name="Jessica Bertram" userId="ae65e3095411f4f6" providerId="LiveId" clId="{B5FB1D19-3686-5864-8406-9C86D14C8DC2}" dt="2025-12-16T10:02:30.861" v="20700" actId="20577"/>
          <ac:spMkLst>
            <pc:docMk/>
            <pc:sldMk cId="2069422000" sldId="485"/>
            <ac:spMk id="13" creationId="{158820E4-B726-B08E-03F9-143C3693C43D}"/>
          </ac:spMkLst>
        </pc:spChg>
        <pc:spChg chg="mod">
          <ac:chgData name="Jessica Bertram" userId="ae65e3095411f4f6" providerId="LiveId" clId="{B5FB1D19-3686-5864-8406-9C86D14C8DC2}" dt="2025-12-16T10:01:17.045" v="20650" actId="20577"/>
          <ac:spMkLst>
            <pc:docMk/>
            <pc:sldMk cId="2069422000" sldId="485"/>
            <ac:spMk id="14" creationId="{32F690C0-B34E-2D1E-6E4A-B9B3C0702B45}"/>
          </ac:spMkLst>
        </pc:spChg>
        <pc:picChg chg="add mod">
          <ac:chgData name="Jessica Bertram" userId="ae65e3095411f4f6" providerId="LiveId" clId="{B5FB1D19-3686-5864-8406-9C86D14C8DC2}" dt="2025-12-16T10:03:06.462" v="20714"/>
          <ac:picMkLst>
            <pc:docMk/>
            <pc:sldMk cId="2069422000" sldId="485"/>
            <ac:picMk id="15" creationId="{644F213F-C361-8F2F-EE8A-059367CA5428}"/>
          </ac:picMkLst>
        </pc:picChg>
      </pc:sldChg>
      <pc:sldChg chg="addSp modSp add mod">
        <pc:chgData name="Jessica Bertram" userId="ae65e3095411f4f6" providerId="LiveId" clId="{B5FB1D19-3686-5864-8406-9C86D14C8DC2}" dt="2025-12-16T10:03:04.442" v="20713" actId="14100"/>
        <pc:sldMkLst>
          <pc:docMk/>
          <pc:sldMk cId="1914759518" sldId="486"/>
        </pc:sldMkLst>
        <pc:spChg chg="mod">
          <ac:chgData name="Jessica Bertram" userId="ae65e3095411f4f6" providerId="LiveId" clId="{B5FB1D19-3686-5864-8406-9C86D14C8DC2}" dt="2025-12-16T10:02:36.043" v="20704" actId="20577"/>
          <ac:spMkLst>
            <pc:docMk/>
            <pc:sldMk cId="1914759518" sldId="486"/>
            <ac:spMk id="13" creationId="{A5BC5800-DE51-F8C3-1170-84E234DEBC35}"/>
          </ac:spMkLst>
        </pc:spChg>
        <pc:picChg chg="add mod">
          <ac:chgData name="Jessica Bertram" userId="ae65e3095411f4f6" providerId="LiveId" clId="{B5FB1D19-3686-5864-8406-9C86D14C8DC2}" dt="2025-12-16T10:03:04.442" v="20713" actId="14100"/>
          <ac:picMkLst>
            <pc:docMk/>
            <pc:sldMk cId="1914759518" sldId="486"/>
            <ac:picMk id="9" creationId="{8714318B-C5CD-3F84-B734-7289485F34E5}"/>
          </ac:picMkLst>
        </pc:picChg>
      </pc:sldChg>
      <pc:sldChg chg="addSp delSp modSp add mod">
        <pc:chgData name="Jessica Bertram" userId="ae65e3095411f4f6" providerId="LiveId" clId="{B5FB1D19-3686-5864-8406-9C86D14C8DC2}" dt="2025-12-18T08:25:02.763" v="20767" actId="1037"/>
        <pc:sldMkLst>
          <pc:docMk/>
          <pc:sldMk cId="892184158" sldId="487"/>
        </pc:sldMkLst>
        <pc:spChg chg="add mod">
          <ac:chgData name="Jessica Bertram" userId="ae65e3095411f4f6" providerId="LiveId" clId="{B5FB1D19-3686-5864-8406-9C86D14C8DC2}" dt="2025-12-16T10:03:42.792" v="20736" actId="1076"/>
          <ac:spMkLst>
            <pc:docMk/>
            <pc:sldMk cId="892184158" sldId="487"/>
            <ac:spMk id="15" creationId="{E6BAF730-C437-3EC3-E153-961B06A848B2}"/>
          </ac:spMkLst>
        </pc:spChg>
        <pc:picChg chg="add mod">
          <ac:chgData name="Jessica Bertram" userId="ae65e3095411f4f6" providerId="LiveId" clId="{B5FB1D19-3686-5864-8406-9C86D14C8DC2}" dt="2025-12-18T08:25:02.763" v="20767" actId="1037"/>
          <ac:picMkLst>
            <pc:docMk/>
            <pc:sldMk cId="892184158" sldId="487"/>
            <ac:picMk id="19" creationId="{64215CD5-D021-B26C-35BB-2B4BFC813C80}"/>
          </ac:picMkLst>
        </pc:picChg>
      </pc:sldChg>
      <pc:sldChg chg="addSp modSp add mod">
        <pc:chgData name="Jessica Bertram" userId="ae65e3095411f4f6" providerId="LiveId" clId="{B5FB1D19-3686-5864-8406-9C86D14C8DC2}" dt="2025-12-18T08:25:33.883" v="20775" actId="1037"/>
        <pc:sldMkLst>
          <pc:docMk/>
          <pc:sldMk cId="2346303121" sldId="488"/>
        </pc:sldMkLst>
        <pc:spChg chg="mod">
          <ac:chgData name="Jessica Bertram" userId="ae65e3095411f4f6" providerId="LiveId" clId="{B5FB1D19-3686-5864-8406-9C86D14C8DC2}" dt="2025-12-16T10:04:20.432" v="20759" actId="20577"/>
          <ac:spMkLst>
            <pc:docMk/>
            <pc:sldMk cId="2346303121" sldId="488"/>
            <ac:spMk id="15" creationId="{BF003479-C5E7-6469-14BA-84EF53D4ED92}"/>
          </ac:spMkLst>
        </pc:spChg>
        <pc:picChg chg="add mod">
          <ac:chgData name="Jessica Bertram" userId="ae65e3095411f4f6" providerId="LiveId" clId="{B5FB1D19-3686-5864-8406-9C86D14C8DC2}" dt="2025-12-18T08:25:33.883" v="20775" actId="1037"/>
          <ac:picMkLst>
            <pc:docMk/>
            <pc:sldMk cId="2346303121" sldId="488"/>
            <ac:picMk id="9" creationId="{B4C30C79-4BA1-FBCF-3CB9-1547BCAA848A}"/>
          </ac:picMkLst>
        </pc:picChg>
      </pc:sldChg>
      <pc:sldChg chg="addSp delSp modSp add mod">
        <pc:chgData name="Jessica Bertram" userId="ae65e3095411f4f6" providerId="LiveId" clId="{B5FB1D19-3686-5864-8406-9C86D14C8DC2}" dt="2025-12-19T08:49:23.999" v="20836" actId="1036"/>
        <pc:sldMkLst>
          <pc:docMk/>
          <pc:sldMk cId="1204000957" sldId="489"/>
        </pc:sldMkLst>
        <pc:spChg chg="del">
          <ac:chgData name="Jessica Bertram" userId="ae65e3095411f4f6" providerId="LiveId" clId="{B5FB1D19-3686-5864-8406-9C86D14C8DC2}" dt="2025-12-19T08:47:08.070" v="20780" actId="478"/>
          <ac:spMkLst>
            <pc:docMk/>
            <pc:sldMk cId="1204000957" sldId="489"/>
            <ac:spMk id="11" creationId="{041C37B3-0B33-BB5F-12EC-8CC2C6E21FB0}"/>
          </ac:spMkLst>
        </pc:spChg>
        <pc:spChg chg="mod">
          <ac:chgData name="Jessica Bertram" userId="ae65e3095411f4f6" providerId="LiveId" clId="{B5FB1D19-3686-5864-8406-9C86D14C8DC2}" dt="2025-12-19T08:47:12.503" v="20782" actId="20577"/>
          <ac:spMkLst>
            <pc:docMk/>
            <pc:sldMk cId="1204000957" sldId="489"/>
            <ac:spMk id="14" creationId="{6AC9D3F7-F05C-2DE1-C656-AB96AB5F7840}"/>
          </ac:spMkLst>
        </pc:spChg>
        <pc:spChg chg="del">
          <ac:chgData name="Jessica Bertram" userId="ae65e3095411f4f6" providerId="LiveId" clId="{B5FB1D19-3686-5864-8406-9C86D14C8DC2}" dt="2025-12-19T08:47:02.956" v="20777" actId="478"/>
          <ac:spMkLst>
            <pc:docMk/>
            <pc:sldMk cId="1204000957" sldId="489"/>
            <ac:spMk id="15" creationId="{DBDBD24C-323E-5640-8594-19BCE5BE5A53}"/>
          </ac:spMkLst>
        </pc:spChg>
        <pc:spChg chg="add mod">
          <ac:chgData name="Jessica Bertram" userId="ae65e3095411f4f6" providerId="LiveId" clId="{B5FB1D19-3686-5864-8406-9C86D14C8DC2}" dt="2025-12-19T08:48:45.124" v="20819" actId="1076"/>
          <ac:spMkLst>
            <pc:docMk/>
            <pc:sldMk cId="1204000957" sldId="489"/>
            <ac:spMk id="19" creationId="{15052A0F-ADAB-BDBE-21E5-5D4AB6C3AEF7}"/>
          </ac:spMkLst>
        </pc:spChg>
        <pc:spChg chg="add mod">
          <ac:chgData name="Jessica Bertram" userId="ae65e3095411f4f6" providerId="LiveId" clId="{B5FB1D19-3686-5864-8406-9C86D14C8DC2}" dt="2025-12-19T08:48:43.040" v="20818" actId="1076"/>
          <ac:spMkLst>
            <pc:docMk/>
            <pc:sldMk cId="1204000957" sldId="489"/>
            <ac:spMk id="21" creationId="{0653C937-A27A-B33C-4227-C4FE49BC96DF}"/>
          </ac:spMkLst>
        </pc:spChg>
        <pc:picChg chg="del">
          <ac:chgData name="Jessica Bertram" userId="ae65e3095411f4f6" providerId="LiveId" clId="{B5FB1D19-3686-5864-8406-9C86D14C8DC2}" dt="2025-12-19T08:47:04.589" v="20778" actId="478"/>
          <ac:picMkLst>
            <pc:docMk/>
            <pc:sldMk cId="1204000957" sldId="489"/>
            <ac:picMk id="6" creationId="{AEFAB4D8-5ECA-41A5-962B-15AF41B7A3C9}"/>
          </ac:picMkLst>
        </pc:picChg>
        <pc:picChg chg="del">
          <ac:chgData name="Jessica Bertram" userId="ae65e3095411f4f6" providerId="LiveId" clId="{B5FB1D19-3686-5864-8406-9C86D14C8DC2}" dt="2025-12-19T08:47:05.816" v="20779" actId="478"/>
          <ac:picMkLst>
            <pc:docMk/>
            <pc:sldMk cId="1204000957" sldId="489"/>
            <ac:picMk id="9" creationId="{0766BBC0-6536-EEDF-A318-D7E6B0A41DCB}"/>
          </ac:picMkLst>
        </pc:picChg>
        <pc:picChg chg="add mod">
          <ac:chgData name="Jessica Bertram" userId="ae65e3095411f4f6" providerId="LiveId" clId="{B5FB1D19-3686-5864-8406-9C86D14C8DC2}" dt="2025-12-19T08:49:23.999" v="20836" actId="1036"/>
          <ac:picMkLst>
            <pc:docMk/>
            <pc:sldMk cId="1204000957" sldId="489"/>
            <ac:picMk id="13" creationId="{A8956832-8017-E03C-9353-2BE00A366F10}"/>
          </ac:picMkLst>
        </pc:picChg>
        <pc:picChg chg="add mod">
          <ac:chgData name="Jessica Bertram" userId="ae65e3095411f4f6" providerId="LiveId" clId="{B5FB1D19-3686-5864-8406-9C86D14C8DC2}" dt="2025-12-19T08:47:50.771" v="20795"/>
          <ac:picMkLst>
            <pc:docMk/>
            <pc:sldMk cId="1204000957" sldId="489"/>
            <ac:picMk id="18" creationId="{4A671768-91CD-56F7-A738-2C4985D36274}"/>
          </ac:picMkLst>
        </pc:picChg>
        <pc:picChg chg="add mod">
          <ac:chgData name="Jessica Bertram" userId="ae65e3095411f4f6" providerId="LiveId" clId="{B5FB1D19-3686-5864-8406-9C86D14C8DC2}" dt="2025-12-19T08:49:20.361" v="20828" actId="1038"/>
          <ac:picMkLst>
            <pc:docMk/>
            <pc:sldMk cId="1204000957" sldId="489"/>
            <ac:picMk id="23" creationId="{EB1C2339-55C6-F2A8-EADA-5C1D18945E25}"/>
          </ac:picMkLst>
        </pc:picChg>
      </pc:sldChg>
      <pc:sldChg chg="addSp delSp modSp add mod">
        <pc:chgData name="Jessica Bertram" userId="ae65e3095411f4f6" providerId="LiveId" clId="{B5FB1D19-3686-5864-8406-9C86D14C8DC2}" dt="2025-12-19T08:50:57.822" v="20868" actId="1076"/>
        <pc:sldMkLst>
          <pc:docMk/>
          <pc:sldMk cId="3025413911" sldId="490"/>
        </pc:sldMkLst>
        <pc:spChg chg="add mod">
          <ac:chgData name="Jessica Bertram" userId="ae65e3095411f4f6" providerId="LiveId" clId="{B5FB1D19-3686-5864-8406-9C86D14C8DC2}" dt="2025-12-19T08:50:57.822" v="20868" actId="1076"/>
          <ac:spMkLst>
            <pc:docMk/>
            <pc:sldMk cId="3025413911" sldId="490"/>
            <ac:spMk id="9" creationId="{97B3EEC1-10D1-FBE7-AC71-0A632D2E998D}"/>
          </ac:spMkLst>
        </pc:spChg>
        <pc:spChg chg="add mod">
          <ac:chgData name="Jessica Bertram" userId="ae65e3095411f4f6" providerId="LiveId" clId="{B5FB1D19-3686-5864-8406-9C86D14C8DC2}" dt="2025-12-19T08:50:54.539" v="20867" actId="1076"/>
          <ac:spMkLst>
            <pc:docMk/>
            <pc:sldMk cId="3025413911" sldId="490"/>
            <ac:spMk id="15" creationId="{7C3FB12E-91E6-6296-19DD-6486118A7B3C}"/>
          </ac:spMkLst>
        </pc:spChg>
        <pc:picChg chg="add mod">
          <ac:chgData name="Jessica Bertram" userId="ae65e3095411f4f6" providerId="LiveId" clId="{B5FB1D19-3686-5864-8406-9C86D14C8DC2}" dt="2025-12-19T08:49:29.772" v="20837"/>
          <ac:picMkLst>
            <pc:docMk/>
            <pc:sldMk cId="3025413911" sldId="490"/>
            <ac:picMk id="5" creationId="{2DE32F2C-18A9-F868-6D81-5F59456CAE59}"/>
          </ac:picMkLst>
        </pc:picChg>
        <pc:picChg chg="del">
          <ac:chgData name="Jessica Bertram" userId="ae65e3095411f4f6" providerId="LiveId" clId="{B5FB1D19-3686-5864-8406-9C86D14C8DC2}" dt="2025-12-19T08:49:31.010" v="20838" actId="478"/>
          <ac:picMkLst>
            <pc:docMk/>
            <pc:sldMk cId="3025413911" sldId="490"/>
            <ac:picMk id="13" creationId="{E5D2B1CF-4029-CFF0-D858-2D77EC32B24E}"/>
          </ac:picMkLst>
        </pc:picChg>
      </pc:sldChg>
      <pc:sldChg chg="addSp delSp modSp add mod">
        <pc:chgData name="Jessica Bertram" userId="ae65e3095411f4f6" providerId="LiveId" clId="{B5FB1D19-3686-5864-8406-9C86D14C8DC2}" dt="2025-12-19T08:52:34.238" v="20909" actId="1076"/>
        <pc:sldMkLst>
          <pc:docMk/>
          <pc:sldMk cId="2150173025" sldId="491"/>
        </pc:sldMkLst>
        <pc:spChg chg="del">
          <ac:chgData name="Jessica Bertram" userId="ae65e3095411f4f6" providerId="LiveId" clId="{B5FB1D19-3686-5864-8406-9C86D14C8DC2}" dt="2025-12-19T08:51:03.778" v="20871" actId="478"/>
          <ac:spMkLst>
            <pc:docMk/>
            <pc:sldMk cId="2150173025" sldId="491"/>
            <ac:spMk id="9" creationId="{F8F3CAD5-0DDC-274C-A4F5-AA4B99DBB178}"/>
          </ac:spMkLst>
        </pc:spChg>
        <pc:spChg chg="add mod">
          <ac:chgData name="Jessica Bertram" userId="ae65e3095411f4f6" providerId="LiveId" clId="{B5FB1D19-3686-5864-8406-9C86D14C8DC2}" dt="2025-12-19T08:51:26.409" v="20883" actId="1076"/>
          <ac:spMkLst>
            <pc:docMk/>
            <pc:sldMk cId="2150173025" sldId="491"/>
            <ac:spMk id="11" creationId="{0F4E01FC-4525-B0EA-0569-6D92DC9D6636}"/>
          </ac:spMkLst>
        </pc:spChg>
        <pc:spChg chg="del">
          <ac:chgData name="Jessica Bertram" userId="ae65e3095411f4f6" providerId="LiveId" clId="{B5FB1D19-3686-5864-8406-9C86D14C8DC2}" dt="2025-12-19T08:51:02.145" v="20870" actId="478"/>
          <ac:spMkLst>
            <pc:docMk/>
            <pc:sldMk cId="2150173025" sldId="491"/>
            <ac:spMk id="15" creationId="{9BFB3050-5DC9-5275-DBA2-105685DBA9E1}"/>
          </ac:spMkLst>
        </pc:spChg>
        <pc:graphicFrameChg chg="add mod modGraphic">
          <ac:chgData name="Jessica Bertram" userId="ae65e3095411f4f6" providerId="LiveId" clId="{B5FB1D19-3686-5864-8406-9C86D14C8DC2}" dt="2025-12-19T08:52:34.238" v="20909" actId="1076"/>
          <ac:graphicFrameMkLst>
            <pc:docMk/>
            <pc:sldMk cId="2150173025" sldId="491"/>
            <ac:graphicFrameMk id="13" creationId="{28F8FC7E-07A2-9DEF-F33D-C463D7DEABDF}"/>
          </ac:graphicFrameMkLst>
        </pc:graphicFrameChg>
      </pc:sldChg>
      <pc:sldChg chg="addSp delSp modSp add mod">
        <pc:chgData name="Jessica Bertram" userId="ae65e3095411f4f6" providerId="LiveId" clId="{B5FB1D19-3686-5864-8406-9C86D14C8DC2}" dt="2025-12-19T08:55:14.771" v="20993" actId="20577"/>
        <pc:sldMkLst>
          <pc:docMk/>
          <pc:sldMk cId="550596392" sldId="492"/>
        </pc:sldMkLst>
        <pc:spChg chg="del">
          <ac:chgData name="Jessica Bertram" userId="ae65e3095411f4f6" providerId="LiveId" clId="{B5FB1D19-3686-5864-8406-9C86D14C8DC2}" dt="2025-12-19T08:52:43.954" v="20912" actId="478"/>
          <ac:spMkLst>
            <pc:docMk/>
            <pc:sldMk cId="550596392" sldId="492"/>
            <ac:spMk id="11" creationId="{388A4CDB-5D13-EF42-6AC0-4733031C35ED}"/>
          </ac:spMkLst>
        </pc:spChg>
        <pc:spChg chg="add mod">
          <ac:chgData name="Jessica Bertram" userId="ae65e3095411f4f6" providerId="LiveId" clId="{B5FB1D19-3686-5864-8406-9C86D14C8DC2}" dt="2025-12-19T08:55:14.771" v="20993" actId="20577"/>
          <ac:spMkLst>
            <pc:docMk/>
            <pc:sldMk cId="550596392" sldId="492"/>
            <ac:spMk id="15" creationId="{E7A04BE7-E459-0366-5278-E9E78A970699}"/>
          </ac:spMkLst>
        </pc:spChg>
        <pc:spChg chg="mod">
          <ac:chgData name="Jessica Bertram" userId="ae65e3095411f4f6" providerId="LiveId" clId="{B5FB1D19-3686-5864-8406-9C86D14C8DC2}" dt="2025-12-19T08:52:47.936" v="20934" actId="20577"/>
          <ac:spMkLst>
            <pc:docMk/>
            <pc:sldMk cId="550596392" sldId="492"/>
            <ac:spMk id="19" creationId="{DDFF2405-2E21-296F-4A4B-66DD2D61AB4D}"/>
          </ac:spMkLst>
        </pc:spChg>
        <pc:graphicFrameChg chg="del">
          <ac:chgData name="Jessica Bertram" userId="ae65e3095411f4f6" providerId="LiveId" clId="{B5FB1D19-3686-5864-8406-9C86D14C8DC2}" dt="2025-12-19T08:52:41.696" v="20911" actId="478"/>
          <ac:graphicFrameMkLst>
            <pc:docMk/>
            <pc:sldMk cId="550596392" sldId="492"/>
            <ac:graphicFrameMk id="13" creationId="{181AD4DF-ADEF-A6FF-A0BA-38FACF13D7CD}"/>
          </ac:graphicFrameMkLst>
        </pc:graphicFrameChg>
        <pc:picChg chg="del">
          <ac:chgData name="Jessica Bertram" userId="ae65e3095411f4f6" providerId="LiveId" clId="{B5FB1D19-3686-5864-8406-9C86D14C8DC2}" dt="2025-12-19T08:52:50.078" v="20936" actId="478"/>
          <ac:picMkLst>
            <pc:docMk/>
            <pc:sldMk cId="550596392" sldId="492"/>
            <ac:picMk id="5" creationId="{8E0B3059-F1A7-2B85-2549-B4F0D8BCDF62}"/>
          </ac:picMkLst>
        </pc:picChg>
        <pc:picChg chg="add mod">
          <ac:chgData name="Jessica Bertram" userId="ae65e3095411f4f6" providerId="LiveId" clId="{B5FB1D19-3686-5864-8406-9C86D14C8DC2}" dt="2025-12-19T08:52:56.545" v="20937"/>
          <ac:picMkLst>
            <pc:docMk/>
            <pc:sldMk cId="550596392" sldId="492"/>
            <ac:picMk id="6" creationId="{BFE60BC7-34DD-F93A-2DC1-423CAA3AE04C}"/>
          </ac:picMkLst>
        </pc:picChg>
        <pc:picChg chg="del">
          <ac:chgData name="Jessica Bertram" userId="ae65e3095411f4f6" providerId="LiveId" clId="{B5FB1D19-3686-5864-8406-9C86D14C8DC2}" dt="2025-12-19T08:52:48.964" v="20935" actId="478"/>
          <ac:picMkLst>
            <pc:docMk/>
            <pc:sldMk cId="550596392" sldId="492"/>
            <ac:picMk id="18" creationId="{C905141F-CDDD-6201-B72A-11AEA14F0115}"/>
          </ac:picMkLst>
        </pc:picChg>
        <pc:picChg chg="add mod">
          <ac:chgData name="Jessica Bertram" userId="ae65e3095411f4f6" providerId="LiveId" clId="{B5FB1D19-3686-5864-8406-9C86D14C8DC2}" dt="2025-12-19T08:54:52.767" v="20991" actId="1037"/>
          <ac:picMkLst>
            <pc:docMk/>
            <pc:sldMk cId="550596392" sldId="492"/>
            <ac:picMk id="21" creationId="{708CD1DF-5A92-53E1-3E45-942EDC292556}"/>
          </ac:picMkLst>
        </pc:picChg>
      </pc:sldChg>
      <pc:sldChg chg="modSp add mod">
        <pc:chgData name="Jessica Bertram" userId="ae65e3095411f4f6" providerId="LiveId" clId="{B5FB1D19-3686-5864-8406-9C86D14C8DC2}" dt="2025-12-19T08:55:42.336" v="21008" actId="1076"/>
        <pc:sldMkLst>
          <pc:docMk/>
          <pc:sldMk cId="1303095462" sldId="493"/>
        </pc:sldMkLst>
        <pc:spChg chg="mod">
          <ac:chgData name="Jessica Bertram" userId="ae65e3095411f4f6" providerId="LiveId" clId="{B5FB1D19-3686-5864-8406-9C86D14C8DC2}" dt="2025-12-19T08:55:42.336" v="21008" actId="1076"/>
          <ac:spMkLst>
            <pc:docMk/>
            <pc:sldMk cId="1303095462" sldId="493"/>
            <ac:spMk id="15" creationId="{BF6E9C93-DF6C-9ABF-197F-D2D02DF1F664}"/>
          </ac:spMkLst>
        </pc:spChg>
      </pc:sldChg>
      <pc:sldChg chg="modSp add mod">
        <pc:chgData name="Jessica Bertram" userId="ae65e3095411f4f6" providerId="LiveId" clId="{B5FB1D19-3686-5864-8406-9C86D14C8DC2}" dt="2025-12-19T08:55:38.203" v="21007" actId="1076"/>
        <pc:sldMkLst>
          <pc:docMk/>
          <pc:sldMk cId="3994380440" sldId="494"/>
        </pc:sldMkLst>
        <pc:spChg chg="mod">
          <ac:chgData name="Jessica Bertram" userId="ae65e3095411f4f6" providerId="LiveId" clId="{B5FB1D19-3686-5864-8406-9C86D14C8DC2}" dt="2025-12-19T08:55:38.203" v="21007" actId="1076"/>
          <ac:spMkLst>
            <pc:docMk/>
            <pc:sldMk cId="3994380440" sldId="494"/>
            <ac:spMk id="15" creationId="{93709E4D-4F33-052A-38CB-FC91582F54F4}"/>
          </ac:spMkLst>
        </pc:spChg>
      </pc:sldChg>
      <pc:sldChg chg="addSp delSp modSp add mod">
        <pc:chgData name="Jessica Bertram" userId="ae65e3095411f4f6" providerId="LiveId" clId="{B5FB1D19-3686-5864-8406-9C86D14C8DC2}" dt="2025-12-19T08:56:23.791" v="21026" actId="20577"/>
        <pc:sldMkLst>
          <pc:docMk/>
          <pc:sldMk cId="637046887" sldId="495"/>
        </pc:sldMkLst>
        <pc:spChg chg="add mod">
          <ac:chgData name="Jessica Bertram" userId="ae65e3095411f4f6" providerId="LiveId" clId="{B5FB1D19-3686-5864-8406-9C86D14C8DC2}" dt="2025-12-19T08:56:15.665" v="21017"/>
          <ac:spMkLst>
            <pc:docMk/>
            <pc:sldMk cId="637046887" sldId="495"/>
            <ac:spMk id="5" creationId="{F9620438-A681-9DDE-4461-2360377619B2}"/>
          </ac:spMkLst>
        </pc:spChg>
        <pc:spChg chg="mod">
          <ac:chgData name="Jessica Bertram" userId="ae65e3095411f4f6" providerId="LiveId" clId="{B5FB1D19-3686-5864-8406-9C86D14C8DC2}" dt="2025-12-19T08:56:23.791" v="21026" actId="20577"/>
          <ac:spMkLst>
            <pc:docMk/>
            <pc:sldMk cId="637046887" sldId="495"/>
            <ac:spMk id="11" creationId="{D3A21A59-3E9C-B8AA-6761-DBAC7152186F}"/>
          </ac:spMkLst>
        </pc:spChg>
        <pc:spChg chg="del">
          <ac:chgData name="Jessica Bertram" userId="ae65e3095411f4f6" providerId="LiveId" clId="{B5FB1D19-3686-5864-8406-9C86D14C8DC2}" dt="2025-12-19T08:56:12.178" v="21016" actId="478"/>
          <ac:spMkLst>
            <pc:docMk/>
            <pc:sldMk cId="637046887" sldId="495"/>
            <ac:spMk id="12" creationId="{9D8972DE-0D78-969F-6974-12E53A265DB0}"/>
          </ac:spMkLst>
        </pc:spChg>
        <pc:spChg chg="mod">
          <ac:chgData name="Jessica Bertram" userId="ae65e3095411f4f6" providerId="LiveId" clId="{B5FB1D19-3686-5864-8406-9C86D14C8DC2}" dt="2025-12-19T08:56:08.771" v="21015" actId="20577"/>
          <ac:spMkLst>
            <pc:docMk/>
            <pc:sldMk cId="637046887" sldId="495"/>
            <ac:spMk id="14" creationId="{16A95F08-C255-110B-6378-9442EFA77AF0}"/>
          </ac:spMkLst>
        </pc:spChg>
      </pc:sldChg>
      <pc:sldChg chg="delSp add del mod">
        <pc:chgData name="Jessica Bertram" userId="ae65e3095411f4f6" providerId="LiveId" clId="{B5FB1D19-3686-5864-8406-9C86D14C8DC2}" dt="2025-12-19T08:55:54.561" v="21012" actId="2696"/>
        <pc:sldMkLst>
          <pc:docMk/>
          <pc:sldMk cId="1069090167" sldId="495"/>
        </pc:sldMkLst>
        <pc:spChg chg="del">
          <ac:chgData name="Jessica Bertram" userId="ae65e3095411f4f6" providerId="LiveId" clId="{B5FB1D19-3686-5864-8406-9C86D14C8DC2}" dt="2025-12-19T08:55:49.486" v="21011" actId="478"/>
          <ac:spMkLst>
            <pc:docMk/>
            <pc:sldMk cId="1069090167" sldId="495"/>
            <ac:spMk id="15" creationId="{5F6160FD-7F0E-54DA-4CF2-62C4BF61CB70}"/>
          </ac:spMkLst>
        </pc:spChg>
        <pc:picChg chg="del">
          <ac:chgData name="Jessica Bertram" userId="ae65e3095411f4f6" providerId="LiveId" clId="{B5FB1D19-3686-5864-8406-9C86D14C8DC2}" dt="2025-12-19T08:55:46.688" v="21010" actId="478"/>
          <ac:picMkLst>
            <pc:docMk/>
            <pc:sldMk cId="1069090167" sldId="495"/>
            <ac:picMk id="21" creationId="{79183B4E-CB4C-C176-EEE3-8C1A2681C507}"/>
          </ac:picMkLst>
        </pc:picChg>
      </pc:sldChg>
      <pc:sldChg chg="addSp delSp modSp add mod">
        <pc:chgData name="Jessica Bertram" userId="ae65e3095411f4f6" providerId="LiveId" clId="{B5FB1D19-3686-5864-8406-9C86D14C8DC2}" dt="2025-12-19T08:57:37.302" v="21060" actId="1076"/>
        <pc:sldMkLst>
          <pc:docMk/>
          <pc:sldMk cId="816096527" sldId="496"/>
        </pc:sldMkLst>
        <pc:spChg chg="del">
          <ac:chgData name="Jessica Bertram" userId="ae65e3095411f4f6" providerId="LiveId" clId="{B5FB1D19-3686-5864-8406-9C86D14C8DC2}" dt="2025-12-19T08:56:52.931" v="21039" actId="478"/>
          <ac:spMkLst>
            <pc:docMk/>
            <pc:sldMk cId="816096527" sldId="496"/>
            <ac:spMk id="5" creationId="{BAF810FB-C1FA-D293-EC75-BDEE3EE23478}"/>
          </ac:spMkLst>
        </pc:spChg>
        <pc:spChg chg="mod">
          <ac:chgData name="Jessica Bertram" userId="ae65e3095411f4f6" providerId="LiveId" clId="{B5FB1D19-3686-5864-8406-9C86D14C8DC2}" dt="2025-12-19T08:56:50.937" v="21038" actId="20577"/>
          <ac:spMkLst>
            <pc:docMk/>
            <pc:sldMk cId="816096527" sldId="496"/>
            <ac:spMk id="7" creationId="{F362DC9D-D662-4DBB-1D57-DC0CB175450B}"/>
          </ac:spMkLst>
        </pc:spChg>
        <pc:spChg chg="del">
          <ac:chgData name="Jessica Bertram" userId="ae65e3095411f4f6" providerId="LiveId" clId="{B5FB1D19-3686-5864-8406-9C86D14C8DC2}" dt="2025-12-19T08:56:28.532" v="21028" actId="478"/>
          <ac:spMkLst>
            <pc:docMk/>
            <pc:sldMk cId="816096527" sldId="496"/>
            <ac:spMk id="11" creationId="{429C90B4-F86C-3982-265A-2D3A27DEBEDF}"/>
          </ac:spMkLst>
        </pc:spChg>
        <pc:spChg chg="del">
          <ac:chgData name="Jessica Bertram" userId="ae65e3095411f4f6" providerId="LiveId" clId="{B5FB1D19-3686-5864-8406-9C86D14C8DC2}" dt="2025-12-19T08:56:31.117" v="21029" actId="478"/>
          <ac:spMkLst>
            <pc:docMk/>
            <pc:sldMk cId="816096527" sldId="496"/>
            <ac:spMk id="13" creationId="{4201BBFE-C981-99B8-759C-2236B066996B}"/>
          </ac:spMkLst>
        </pc:spChg>
        <pc:spChg chg="mod">
          <ac:chgData name="Jessica Bertram" userId="ae65e3095411f4f6" providerId="LiveId" clId="{B5FB1D19-3686-5864-8406-9C86D14C8DC2}" dt="2025-12-19T08:56:58.414" v="21042" actId="20577"/>
          <ac:spMkLst>
            <pc:docMk/>
            <pc:sldMk cId="816096527" sldId="496"/>
            <ac:spMk id="14" creationId="{9AC7F1ED-3C20-ADAF-0CD7-60976FAA9499}"/>
          </ac:spMkLst>
        </pc:spChg>
        <pc:spChg chg="add mod">
          <ac:chgData name="Jessica Bertram" userId="ae65e3095411f4f6" providerId="LiveId" clId="{B5FB1D19-3686-5864-8406-9C86D14C8DC2}" dt="2025-12-19T08:57:37.302" v="21060" actId="1076"/>
          <ac:spMkLst>
            <pc:docMk/>
            <pc:sldMk cId="816096527" sldId="496"/>
            <ac:spMk id="15" creationId="{BEF1827C-DA18-6468-2201-0D091A2EC0CD}"/>
          </ac:spMkLst>
        </pc:spChg>
        <pc:picChg chg="add mod">
          <ac:chgData name="Jessica Bertram" userId="ae65e3095411f4f6" providerId="LiveId" clId="{B5FB1D19-3686-5864-8406-9C86D14C8DC2}" dt="2025-12-19T08:57:31.015" v="21057" actId="1076"/>
          <ac:picMkLst>
            <pc:docMk/>
            <pc:sldMk cId="816096527" sldId="496"/>
            <ac:picMk id="6" creationId="{439A3A87-E0D7-95F5-0965-5A79060C0F69}"/>
          </ac:picMkLst>
        </pc:picChg>
        <pc:picChg chg="del">
          <ac:chgData name="Jessica Bertram" userId="ae65e3095411f4f6" providerId="LiveId" clId="{B5FB1D19-3686-5864-8406-9C86D14C8DC2}" dt="2025-12-19T08:56:54.068" v="21040" actId="478"/>
          <ac:picMkLst>
            <pc:docMk/>
            <pc:sldMk cId="816096527" sldId="496"/>
            <ac:picMk id="9" creationId="{2286F92A-EB33-BD3F-80DD-6A882E13ECAB}"/>
          </ac:picMkLst>
        </pc:picChg>
      </pc:sldChg>
      <pc:sldChg chg="addSp delSp modSp add mod">
        <pc:chgData name="Jessica Bertram" userId="ae65e3095411f4f6" providerId="LiveId" clId="{B5FB1D19-3686-5864-8406-9C86D14C8DC2}" dt="2025-12-19T09:00:37.034" v="21107" actId="1076"/>
        <pc:sldMkLst>
          <pc:docMk/>
          <pc:sldMk cId="1233401467" sldId="497"/>
        </pc:sldMkLst>
        <pc:spChg chg="add mod">
          <ac:chgData name="Jessica Bertram" userId="ae65e3095411f4f6" providerId="LiveId" clId="{B5FB1D19-3686-5864-8406-9C86D14C8DC2}" dt="2025-12-19T08:58:03.150" v="21074" actId="1036"/>
          <ac:spMkLst>
            <pc:docMk/>
            <pc:sldMk cId="1233401467" sldId="497"/>
            <ac:spMk id="5" creationId="{2A91F40F-4F34-E43C-14EF-BEDE4737E8FD}"/>
          </ac:spMkLst>
        </pc:spChg>
        <pc:spChg chg="add mod">
          <ac:chgData name="Jessica Bertram" userId="ae65e3095411f4f6" providerId="LiveId" clId="{B5FB1D19-3686-5864-8406-9C86D14C8DC2}" dt="2025-12-19T09:00:37.034" v="21107" actId="1076"/>
          <ac:spMkLst>
            <pc:docMk/>
            <pc:sldMk cId="1233401467" sldId="497"/>
            <ac:spMk id="12" creationId="{0C35F4FA-A394-F56A-07B0-8F1DB1066775}"/>
          </ac:spMkLst>
        </pc:spChg>
        <pc:spChg chg="del">
          <ac:chgData name="Jessica Bertram" userId="ae65e3095411f4f6" providerId="LiveId" clId="{B5FB1D19-3686-5864-8406-9C86D14C8DC2}" dt="2025-12-19T08:57:41.419" v="21062" actId="478"/>
          <ac:spMkLst>
            <pc:docMk/>
            <pc:sldMk cId="1233401467" sldId="497"/>
            <ac:spMk id="15" creationId="{3E67D960-E6EE-D75E-D435-53682EE7D85D}"/>
          </ac:spMkLst>
        </pc:spChg>
        <pc:spChg chg="add del mod">
          <ac:chgData name="Jessica Bertram" userId="ae65e3095411f4f6" providerId="LiveId" clId="{B5FB1D19-3686-5864-8406-9C86D14C8DC2}" dt="2025-12-19T08:58:52.500" v="21088" actId="478"/>
          <ac:spMkLst>
            <pc:docMk/>
            <pc:sldMk cId="1233401467" sldId="497"/>
            <ac:spMk id="18" creationId="{B9DE4D68-7522-801A-5F91-B59EC64F3070}"/>
          </ac:spMkLst>
        </pc:spChg>
        <pc:picChg chg="del">
          <ac:chgData name="Jessica Bertram" userId="ae65e3095411f4f6" providerId="LiveId" clId="{B5FB1D19-3686-5864-8406-9C86D14C8DC2}" dt="2025-12-19T08:57:42.453" v="21063" actId="478"/>
          <ac:picMkLst>
            <pc:docMk/>
            <pc:sldMk cId="1233401467" sldId="497"/>
            <ac:picMk id="6" creationId="{629800AC-A373-0E3A-FE53-3004CBA48878}"/>
          </ac:picMkLst>
        </pc:picChg>
        <pc:picChg chg="add mod">
          <ac:chgData name="Jessica Bertram" userId="ae65e3095411f4f6" providerId="LiveId" clId="{B5FB1D19-3686-5864-8406-9C86D14C8DC2}" dt="2025-12-19T08:57:58.517" v="21065"/>
          <ac:picMkLst>
            <pc:docMk/>
            <pc:sldMk cId="1233401467" sldId="497"/>
            <ac:picMk id="9" creationId="{E940CA4C-A4EA-FF1A-22C1-32A8CC88D843}"/>
          </ac:picMkLst>
        </pc:picChg>
        <pc:picChg chg="add mod">
          <ac:chgData name="Jessica Bertram" userId="ae65e3095411f4f6" providerId="LiveId" clId="{B5FB1D19-3686-5864-8406-9C86D14C8DC2}" dt="2025-12-19T09:00:04.829" v="21097" actId="1035"/>
          <ac:picMkLst>
            <pc:docMk/>
            <pc:sldMk cId="1233401467" sldId="497"/>
            <ac:picMk id="20" creationId="{DA1F14DC-86CF-8382-ED34-D213AF425ED4}"/>
          </ac:picMkLst>
        </pc:picChg>
        <pc:picChg chg="add mod">
          <ac:chgData name="Jessica Bertram" userId="ae65e3095411f4f6" providerId="LiveId" clId="{B5FB1D19-3686-5864-8406-9C86D14C8DC2}" dt="2025-12-19T09:00:35.018" v="21106" actId="1076"/>
          <ac:picMkLst>
            <pc:docMk/>
            <pc:sldMk cId="1233401467" sldId="497"/>
            <ac:picMk id="22" creationId="{193FEB88-9C3F-6C13-0F5B-609957730D05}"/>
          </ac:picMkLst>
        </pc:picChg>
      </pc:sldChg>
      <pc:sldChg chg="addSp delSp modSp add mod">
        <pc:chgData name="Jessica Bertram" userId="ae65e3095411f4f6" providerId="LiveId" clId="{B5FB1D19-3686-5864-8406-9C86D14C8DC2}" dt="2025-12-19T09:01:36.377" v="21138"/>
        <pc:sldMkLst>
          <pc:docMk/>
          <pc:sldMk cId="3292753676" sldId="498"/>
        </pc:sldMkLst>
        <pc:spChg chg="del">
          <ac:chgData name="Jessica Bertram" userId="ae65e3095411f4f6" providerId="LiveId" clId="{B5FB1D19-3686-5864-8406-9C86D14C8DC2}" dt="2025-12-19T09:00:42.530" v="21108" actId="478"/>
          <ac:spMkLst>
            <pc:docMk/>
            <pc:sldMk cId="3292753676" sldId="498"/>
            <ac:spMk id="12" creationId="{34AF99EF-33A6-0EF9-6615-325556EFD192}"/>
          </ac:spMkLst>
        </pc:spChg>
        <pc:spChg chg="mod">
          <ac:chgData name="Jessica Bertram" userId="ae65e3095411f4f6" providerId="LiveId" clId="{B5FB1D19-3686-5864-8406-9C86D14C8DC2}" dt="2025-12-19T09:00:56.998" v="21114" actId="1076"/>
          <ac:spMkLst>
            <pc:docMk/>
            <pc:sldMk cId="3292753676" sldId="498"/>
            <ac:spMk id="18" creationId="{C703864B-82B6-734E-57CF-C201BB9D0D58}"/>
          </ac:spMkLst>
        </pc:spChg>
        <pc:picChg chg="add mod">
          <ac:chgData name="Jessica Bertram" userId="ae65e3095411f4f6" providerId="LiveId" clId="{B5FB1D19-3686-5864-8406-9C86D14C8DC2}" dt="2025-12-19T09:00:09.223" v="21098"/>
          <ac:picMkLst>
            <pc:docMk/>
            <pc:sldMk cId="3292753676" sldId="498"/>
            <ac:picMk id="6" creationId="{2F6FCA6A-1DE4-CA66-1A37-62DB769A372D}"/>
          </ac:picMkLst>
        </pc:picChg>
        <pc:picChg chg="add del mod">
          <ac:chgData name="Jessica Bertram" userId="ae65e3095411f4f6" providerId="LiveId" clId="{B5FB1D19-3686-5864-8406-9C86D14C8DC2}" dt="2025-12-19T09:01:36.109" v="21137" actId="478"/>
          <ac:picMkLst>
            <pc:docMk/>
            <pc:sldMk cId="3292753676" sldId="498"/>
            <ac:picMk id="11" creationId="{5DE59A4D-C964-7BA8-1C5E-CA40A08084F2}"/>
          </ac:picMkLst>
        </pc:picChg>
        <pc:picChg chg="add mod">
          <ac:chgData name="Jessica Bertram" userId="ae65e3095411f4f6" providerId="LiveId" clId="{B5FB1D19-3686-5864-8406-9C86D14C8DC2}" dt="2025-12-19T09:01:36.377" v="21138"/>
          <ac:picMkLst>
            <pc:docMk/>
            <pc:sldMk cId="3292753676" sldId="498"/>
            <ac:picMk id="13" creationId="{5069A0EC-074B-5343-A6D9-3A76E3CD7E86}"/>
          </ac:picMkLst>
        </pc:picChg>
      </pc:sldChg>
      <pc:sldChg chg="addSp modSp add mod">
        <pc:chgData name="Jessica Bertram" userId="ae65e3095411f4f6" providerId="LiveId" clId="{B5FB1D19-3686-5864-8406-9C86D14C8DC2}" dt="2025-12-19T09:01:31.398" v="21136" actId="1076"/>
        <pc:sldMkLst>
          <pc:docMk/>
          <pc:sldMk cId="1064025941" sldId="499"/>
        </pc:sldMkLst>
        <pc:spChg chg="mod">
          <ac:chgData name="Jessica Bertram" userId="ae65e3095411f4f6" providerId="LiveId" clId="{B5FB1D19-3686-5864-8406-9C86D14C8DC2}" dt="2025-12-19T09:01:19.764" v="21123" actId="1076"/>
          <ac:spMkLst>
            <pc:docMk/>
            <pc:sldMk cId="1064025941" sldId="499"/>
            <ac:spMk id="18" creationId="{E72E2212-E954-AC26-EC3D-C076BA33C633}"/>
          </ac:spMkLst>
        </pc:spChg>
        <pc:picChg chg="add mod">
          <ac:chgData name="Jessica Bertram" userId="ae65e3095411f4f6" providerId="LiveId" clId="{B5FB1D19-3686-5864-8406-9C86D14C8DC2}" dt="2025-12-19T09:01:31.398" v="21136" actId="1076"/>
          <ac:picMkLst>
            <pc:docMk/>
            <pc:sldMk cId="1064025941" sldId="499"/>
            <ac:picMk id="11" creationId="{F8616C86-4007-A44B-F102-3BAA79BCE217}"/>
          </ac:picMkLst>
        </pc:picChg>
      </pc:sldChg>
      <pc:sldChg chg="addSp delSp modSp add mod">
        <pc:chgData name="Jessica Bertram" userId="ae65e3095411f4f6" providerId="LiveId" clId="{B5FB1D19-3686-5864-8406-9C86D14C8DC2}" dt="2025-12-19T09:02:39.654" v="21182" actId="1036"/>
        <pc:sldMkLst>
          <pc:docMk/>
          <pc:sldMk cId="867032612" sldId="500"/>
        </pc:sldMkLst>
        <pc:spChg chg="mod">
          <ac:chgData name="Jessica Bertram" userId="ae65e3095411f4f6" providerId="LiveId" clId="{B5FB1D19-3686-5864-8406-9C86D14C8DC2}" dt="2025-12-19T09:01:51.498" v="21163" actId="20577"/>
          <ac:spMkLst>
            <pc:docMk/>
            <pc:sldMk cId="867032612" sldId="500"/>
            <ac:spMk id="5" creationId="{6096E756-91A3-BEDD-25FC-0B846323A89C}"/>
          </ac:spMkLst>
        </pc:spChg>
        <pc:spChg chg="add mod">
          <ac:chgData name="Jessica Bertram" userId="ae65e3095411f4f6" providerId="LiveId" clId="{B5FB1D19-3686-5864-8406-9C86D14C8DC2}" dt="2025-12-19T09:02:32.589" v="21179" actId="1038"/>
          <ac:spMkLst>
            <pc:docMk/>
            <pc:sldMk cId="867032612" sldId="500"/>
            <ac:spMk id="15" creationId="{C241C3A4-A6F8-30C9-6A9B-D21551DC1FE9}"/>
          </ac:spMkLst>
        </pc:spChg>
        <pc:spChg chg="del">
          <ac:chgData name="Jessica Bertram" userId="ae65e3095411f4f6" providerId="LiveId" clId="{B5FB1D19-3686-5864-8406-9C86D14C8DC2}" dt="2025-12-19T09:01:47.131" v="21141" actId="478"/>
          <ac:spMkLst>
            <pc:docMk/>
            <pc:sldMk cId="867032612" sldId="500"/>
            <ac:spMk id="18" creationId="{9FE17A25-C3C3-53FC-A0A4-5005480F7F8C}"/>
          </ac:spMkLst>
        </pc:spChg>
        <pc:picChg chg="del">
          <ac:chgData name="Jessica Bertram" userId="ae65e3095411f4f6" providerId="LiveId" clId="{B5FB1D19-3686-5864-8406-9C86D14C8DC2}" dt="2025-12-19T09:01:53.039" v="21164" actId="478"/>
          <ac:picMkLst>
            <pc:docMk/>
            <pc:sldMk cId="867032612" sldId="500"/>
            <ac:picMk id="6" creationId="{3807F4A1-0F40-F5FF-FC89-B26664150458}"/>
          </ac:picMkLst>
        </pc:picChg>
        <pc:picChg chg="del">
          <ac:chgData name="Jessica Bertram" userId="ae65e3095411f4f6" providerId="LiveId" clId="{B5FB1D19-3686-5864-8406-9C86D14C8DC2}" dt="2025-12-19T09:02:00.215" v="21165" actId="478"/>
          <ac:picMkLst>
            <pc:docMk/>
            <pc:sldMk cId="867032612" sldId="500"/>
            <ac:picMk id="9" creationId="{1458BCC3-9823-5875-743C-7F046A38A8E3}"/>
          </ac:picMkLst>
        </pc:picChg>
        <pc:picChg chg="del">
          <ac:chgData name="Jessica Bertram" userId="ae65e3095411f4f6" providerId="LiveId" clId="{B5FB1D19-3686-5864-8406-9C86D14C8DC2}" dt="2025-12-19T09:01:45.593" v="21140" actId="478"/>
          <ac:picMkLst>
            <pc:docMk/>
            <pc:sldMk cId="867032612" sldId="500"/>
            <ac:picMk id="11" creationId="{ECA16FEE-3936-4F9C-6354-32EF66336748}"/>
          </ac:picMkLst>
        </pc:picChg>
        <pc:picChg chg="add mod">
          <ac:chgData name="Jessica Bertram" userId="ae65e3095411f4f6" providerId="LiveId" clId="{B5FB1D19-3686-5864-8406-9C86D14C8DC2}" dt="2025-12-19T09:02:00.532" v="21166"/>
          <ac:picMkLst>
            <pc:docMk/>
            <pc:sldMk cId="867032612" sldId="500"/>
            <ac:picMk id="12" creationId="{446403BC-4803-A423-C783-0B106C76A35B}"/>
          </ac:picMkLst>
        </pc:picChg>
        <pc:picChg chg="add mod">
          <ac:chgData name="Jessica Bertram" userId="ae65e3095411f4f6" providerId="LiveId" clId="{B5FB1D19-3686-5864-8406-9C86D14C8DC2}" dt="2025-12-19T09:02:39.654" v="21182" actId="1036"/>
          <ac:picMkLst>
            <pc:docMk/>
            <pc:sldMk cId="867032612" sldId="500"/>
            <ac:picMk id="19" creationId="{6256776C-B9FF-CE42-E54A-28B958143446}"/>
          </ac:picMkLst>
        </pc:picChg>
      </pc:sldChg>
      <pc:sldChg chg="addSp delSp modSp add mod">
        <pc:chgData name="Jessica Bertram" userId="ae65e3095411f4f6" providerId="LiveId" clId="{B5FB1D19-3686-5864-8406-9C86D14C8DC2}" dt="2025-12-19T09:03:26.180" v="21198" actId="20577"/>
        <pc:sldMkLst>
          <pc:docMk/>
          <pc:sldMk cId="3539283445" sldId="501"/>
        </pc:sldMkLst>
        <pc:spChg chg="del">
          <ac:chgData name="Jessica Bertram" userId="ae65e3095411f4f6" providerId="LiveId" clId="{B5FB1D19-3686-5864-8406-9C86D14C8DC2}" dt="2025-12-19T09:03:14.262" v="21193" actId="478"/>
          <ac:spMkLst>
            <pc:docMk/>
            <pc:sldMk cId="3539283445" sldId="501"/>
            <ac:spMk id="5" creationId="{4523BD61-E47F-26B8-6925-64AF5C4D0426}"/>
          </ac:spMkLst>
        </pc:spChg>
        <pc:spChg chg="mod">
          <ac:chgData name="Jessica Bertram" userId="ae65e3095411f4f6" providerId="LiveId" clId="{B5FB1D19-3686-5864-8406-9C86D14C8DC2}" dt="2025-12-19T09:03:26.180" v="21198" actId="20577"/>
          <ac:spMkLst>
            <pc:docMk/>
            <pc:sldMk cId="3539283445" sldId="501"/>
            <ac:spMk id="14" creationId="{1D84001C-64C8-AC85-DFE6-C4A3DF277E88}"/>
          </ac:spMkLst>
        </pc:spChg>
        <pc:spChg chg="del">
          <ac:chgData name="Jessica Bertram" userId="ae65e3095411f4f6" providerId="LiveId" clId="{B5FB1D19-3686-5864-8406-9C86D14C8DC2}" dt="2025-12-19T09:02:50.402" v="21185" actId="478"/>
          <ac:spMkLst>
            <pc:docMk/>
            <pc:sldMk cId="3539283445" sldId="501"/>
            <ac:spMk id="15" creationId="{5C9BF0C9-640F-F3EB-F049-AE5DF4CCBBAB}"/>
          </ac:spMkLst>
        </pc:spChg>
        <pc:picChg chg="add mod">
          <ac:chgData name="Jessica Bertram" userId="ae65e3095411f4f6" providerId="LiveId" clId="{B5FB1D19-3686-5864-8406-9C86D14C8DC2}" dt="2025-12-19T09:03:19.946" v="21196" actId="14100"/>
          <ac:picMkLst>
            <pc:docMk/>
            <pc:sldMk cId="3539283445" sldId="501"/>
            <ac:picMk id="9" creationId="{4DDBAEFC-09A8-6630-5CDC-7A6AE7885F2C}"/>
          </ac:picMkLst>
        </pc:picChg>
        <pc:picChg chg="del">
          <ac:chgData name="Jessica Bertram" userId="ae65e3095411f4f6" providerId="LiveId" clId="{B5FB1D19-3686-5864-8406-9C86D14C8DC2}" dt="2025-12-19T09:03:15.732" v="21194" actId="478"/>
          <ac:picMkLst>
            <pc:docMk/>
            <pc:sldMk cId="3539283445" sldId="501"/>
            <ac:picMk id="12" creationId="{FE964472-4BE7-4DD2-23F8-4B1C36F8DC6E}"/>
          </ac:picMkLst>
        </pc:picChg>
        <pc:picChg chg="del">
          <ac:chgData name="Jessica Bertram" userId="ae65e3095411f4f6" providerId="LiveId" clId="{B5FB1D19-3686-5864-8406-9C86D14C8DC2}" dt="2025-12-19T09:02:48.553" v="21184" actId="478"/>
          <ac:picMkLst>
            <pc:docMk/>
            <pc:sldMk cId="3539283445" sldId="501"/>
            <ac:picMk id="19" creationId="{8DD690CC-9178-636D-828E-7E61C9B1C346}"/>
          </ac:picMkLst>
        </pc:picChg>
      </pc:sldChg>
      <pc:sldChg chg="addSp delSp modSp add mod">
        <pc:chgData name="Jessica Bertram" userId="ae65e3095411f4f6" providerId="LiveId" clId="{B5FB1D19-3686-5864-8406-9C86D14C8DC2}" dt="2025-12-19T09:06:28.838" v="21273"/>
        <pc:sldMkLst>
          <pc:docMk/>
          <pc:sldMk cId="3263018735" sldId="502"/>
        </pc:sldMkLst>
        <pc:spChg chg="add mod">
          <ac:chgData name="Jessica Bertram" userId="ae65e3095411f4f6" providerId="LiveId" clId="{B5FB1D19-3686-5864-8406-9C86D14C8DC2}" dt="2025-12-19T09:03:37.902" v="21201"/>
          <ac:spMkLst>
            <pc:docMk/>
            <pc:sldMk cId="3263018735" sldId="502"/>
            <ac:spMk id="5" creationId="{687227B8-A970-C63D-AADE-7AD4A459C9CD}"/>
          </ac:spMkLst>
        </pc:spChg>
        <pc:spChg chg="add mod">
          <ac:chgData name="Jessica Bertram" userId="ae65e3095411f4f6" providerId="LiveId" clId="{B5FB1D19-3686-5864-8406-9C86D14C8DC2}" dt="2025-12-19T09:04:17.179" v="21215" actId="1076"/>
          <ac:spMkLst>
            <pc:docMk/>
            <pc:sldMk cId="3263018735" sldId="502"/>
            <ac:spMk id="12" creationId="{D3DF55D7-D77E-1E77-D7EA-2D4AC2741ABF}"/>
          </ac:spMkLst>
        </pc:spChg>
        <pc:picChg chg="add mod">
          <ac:chgData name="Jessica Bertram" userId="ae65e3095411f4f6" providerId="LiveId" clId="{B5FB1D19-3686-5864-8406-9C86D14C8DC2}" dt="2025-12-19T09:03:43.321" v="21202"/>
          <ac:picMkLst>
            <pc:docMk/>
            <pc:sldMk cId="3263018735" sldId="502"/>
            <ac:picMk id="6" creationId="{F07490AF-5BC2-B87E-312F-FE75D9B881D1}"/>
          </ac:picMkLst>
        </pc:picChg>
        <pc:picChg chg="del">
          <ac:chgData name="Jessica Bertram" userId="ae65e3095411f4f6" providerId="LiveId" clId="{B5FB1D19-3686-5864-8406-9C86D14C8DC2}" dt="2025-12-19T09:03:29.403" v="21200" actId="478"/>
          <ac:picMkLst>
            <pc:docMk/>
            <pc:sldMk cId="3263018735" sldId="502"/>
            <ac:picMk id="9" creationId="{C9464F88-CAE6-D2D5-F946-052C9927DD17}"/>
          </ac:picMkLst>
        </pc:picChg>
        <pc:picChg chg="add del mod">
          <ac:chgData name="Jessica Bertram" userId="ae65e3095411f4f6" providerId="LiveId" clId="{B5FB1D19-3686-5864-8406-9C86D14C8DC2}" dt="2025-12-19T09:04:07.403" v="21211" actId="478"/>
          <ac:picMkLst>
            <pc:docMk/>
            <pc:sldMk cId="3263018735" sldId="502"/>
            <ac:picMk id="13" creationId="{BDF8D494-3F4A-6BD8-6F96-1D374A7E2E3D}"/>
          </ac:picMkLst>
        </pc:picChg>
        <pc:picChg chg="add mod">
          <ac:chgData name="Jessica Bertram" userId="ae65e3095411f4f6" providerId="LiveId" clId="{B5FB1D19-3686-5864-8406-9C86D14C8DC2}" dt="2025-12-19T09:06:28.838" v="21273"/>
          <ac:picMkLst>
            <pc:docMk/>
            <pc:sldMk cId="3263018735" sldId="502"/>
            <ac:picMk id="15" creationId="{9A52D931-613E-4D45-F613-42FE98AB3AD0}"/>
          </ac:picMkLst>
        </pc:picChg>
      </pc:sldChg>
      <pc:sldChg chg="addSp delSp modSp add mod">
        <pc:chgData name="Jessica Bertram" userId="ae65e3095411f4f6" providerId="LiveId" clId="{B5FB1D19-3686-5864-8406-9C86D14C8DC2}" dt="2025-12-19T09:06:23.722" v="21272" actId="1035"/>
        <pc:sldMkLst>
          <pc:docMk/>
          <pc:sldMk cId="295413976" sldId="503"/>
        </pc:sldMkLst>
        <pc:spChg chg="add del mod">
          <ac:chgData name="Jessica Bertram" userId="ae65e3095411f4f6" providerId="LiveId" clId="{B5FB1D19-3686-5864-8406-9C86D14C8DC2}" dt="2025-12-19T09:04:44.095" v="21229" actId="1076"/>
          <ac:spMkLst>
            <pc:docMk/>
            <pc:sldMk cId="295413976" sldId="503"/>
            <ac:spMk id="12" creationId="{1D97CF73-AEAC-2681-BE27-9D444B639CE7}"/>
          </ac:spMkLst>
        </pc:spChg>
        <pc:spChg chg="add del mod">
          <ac:chgData name="Jessica Bertram" userId="ae65e3095411f4f6" providerId="LiveId" clId="{B5FB1D19-3686-5864-8406-9C86D14C8DC2}" dt="2025-12-19T09:06:20.069" v="21266" actId="21"/>
          <ac:spMkLst>
            <pc:docMk/>
            <pc:sldMk cId="295413976" sldId="503"/>
            <ac:spMk id="13" creationId="{EAF4D66D-4A83-3F62-810F-BF2749AE3BEF}"/>
          </ac:spMkLst>
        </pc:spChg>
        <pc:spChg chg="add mod">
          <ac:chgData name="Jessica Bertram" userId="ae65e3095411f4f6" providerId="LiveId" clId="{B5FB1D19-3686-5864-8406-9C86D14C8DC2}" dt="2025-12-19T09:06:23.722" v="21272" actId="1035"/>
          <ac:spMkLst>
            <pc:docMk/>
            <pc:sldMk cId="295413976" sldId="503"/>
            <ac:spMk id="19" creationId="{2F82395C-B5B8-0FBF-A95E-CB5EDA100339}"/>
          </ac:spMkLst>
        </pc:spChg>
        <pc:picChg chg="add mod">
          <ac:chgData name="Jessica Bertram" userId="ae65e3095411f4f6" providerId="LiveId" clId="{B5FB1D19-3686-5864-8406-9C86D14C8DC2}" dt="2025-12-19T09:04:55.884" v="21237" actId="1035"/>
          <ac:picMkLst>
            <pc:docMk/>
            <pc:sldMk cId="295413976" sldId="503"/>
            <ac:picMk id="9" creationId="{8A2B1C52-A4CA-5DA4-55CB-308D7D598E5C}"/>
          </ac:picMkLst>
        </pc:picChg>
        <pc:picChg chg="add mod">
          <ac:chgData name="Jessica Bertram" userId="ae65e3095411f4f6" providerId="LiveId" clId="{B5FB1D19-3686-5864-8406-9C86D14C8DC2}" dt="2025-12-19T09:06:17.628" v="21265" actId="1036"/>
          <ac:picMkLst>
            <pc:docMk/>
            <pc:sldMk cId="295413976" sldId="503"/>
            <ac:picMk id="18" creationId="{7E963A11-D7BA-F41D-04B0-5433CBEA57A0}"/>
          </ac:picMkLst>
        </pc:picChg>
      </pc:sldChg>
      <pc:sldChg chg="addSp delSp modSp add mod">
        <pc:chgData name="Jessica Bertram" userId="ae65e3095411f4f6" providerId="LiveId" clId="{B5FB1D19-3686-5864-8406-9C86D14C8DC2}" dt="2025-12-19T09:07:37.859" v="21284" actId="1076"/>
        <pc:sldMkLst>
          <pc:docMk/>
          <pc:sldMk cId="3238800229" sldId="504"/>
        </pc:sldMkLst>
        <pc:spChg chg="del">
          <ac:chgData name="Jessica Bertram" userId="ae65e3095411f4f6" providerId="LiveId" clId="{B5FB1D19-3686-5864-8406-9C86D14C8DC2}" dt="2025-12-19T09:07:33.156" v="21282" actId="478"/>
          <ac:spMkLst>
            <pc:docMk/>
            <pc:sldMk cId="3238800229" sldId="504"/>
            <ac:spMk id="5" creationId="{C85DEAFE-E34E-D306-5648-B29FE06AD18D}"/>
          </ac:spMkLst>
        </pc:spChg>
        <pc:spChg chg="del">
          <ac:chgData name="Jessica Bertram" userId="ae65e3095411f4f6" providerId="LiveId" clId="{B5FB1D19-3686-5864-8406-9C86D14C8DC2}" dt="2025-12-19T09:05:50.446" v="21259" actId="478"/>
          <ac:spMkLst>
            <pc:docMk/>
            <pc:sldMk cId="3238800229" sldId="504"/>
            <ac:spMk id="12" creationId="{EF6E2BD9-EB0B-9042-C67E-5B9D31C78F0E}"/>
          </ac:spMkLst>
        </pc:spChg>
        <pc:spChg chg="del">
          <ac:chgData name="Jessica Bertram" userId="ae65e3095411f4f6" providerId="LiveId" clId="{B5FB1D19-3686-5864-8406-9C86D14C8DC2}" dt="2025-12-19T09:05:48.026" v="21257" actId="478"/>
          <ac:spMkLst>
            <pc:docMk/>
            <pc:sldMk cId="3238800229" sldId="504"/>
            <ac:spMk id="13" creationId="{21291D9F-6B92-A526-64C6-6CBD055A5ADA}"/>
          </ac:spMkLst>
        </pc:spChg>
        <pc:picChg chg="del">
          <ac:chgData name="Jessica Bertram" userId="ae65e3095411f4f6" providerId="LiveId" clId="{B5FB1D19-3686-5864-8406-9C86D14C8DC2}" dt="2025-12-19T09:07:34.909" v="21283" actId="478"/>
          <ac:picMkLst>
            <pc:docMk/>
            <pc:sldMk cId="3238800229" sldId="504"/>
            <ac:picMk id="6" creationId="{BAE0182C-542F-A66B-6508-6F3DB25B9A7E}"/>
          </ac:picMkLst>
        </pc:picChg>
        <pc:picChg chg="del">
          <ac:chgData name="Jessica Bertram" userId="ae65e3095411f4f6" providerId="LiveId" clId="{B5FB1D19-3686-5864-8406-9C86D14C8DC2}" dt="2025-12-19T09:05:48.753" v="21258" actId="478"/>
          <ac:picMkLst>
            <pc:docMk/>
            <pc:sldMk cId="3238800229" sldId="504"/>
            <ac:picMk id="9" creationId="{C28849FA-32CB-A8FD-C61E-34805EC99B40}"/>
          </ac:picMkLst>
        </pc:picChg>
        <pc:picChg chg="add mod">
          <ac:chgData name="Jessica Bertram" userId="ae65e3095411f4f6" providerId="LiveId" clId="{B5FB1D19-3686-5864-8406-9C86D14C8DC2}" dt="2025-12-19T09:07:37.859" v="21284" actId="1076"/>
          <ac:picMkLst>
            <pc:docMk/>
            <pc:sldMk cId="3238800229" sldId="504"/>
            <ac:picMk id="15" creationId="{1134B80B-0E01-D05E-E45B-2DC060B1406C}"/>
          </ac:picMkLst>
        </pc:picChg>
      </pc:sldChg>
      <pc:sldChg chg="addSp delSp modSp add mod">
        <pc:chgData name="Jessica Bertram" userId="ae65e3095411f4f6" providerId="LiveId" clId="{B5FB1D19-3686-5864-8406-9C86D14C8DC2}" dt="2025-12-19T09:08:17.225" v="21295" actId="1037"/>
        <pc:sldMkLst>
          <pc:docMk/>
          <pc:sldMk cId="3321729819" sldId="505"/>
        </pc:sldMkLst>
        <pc:spChg chg="mod">
          <ac:chgData name="Jessica Bertram" userId="ae65e3095411f4f6" providerId="LiveId" clId="{B5FB1D19-3686-5864-8406-9C86D14C8DC2}" dt="2025-12-19T09:07:46.462" v="21287" actId="20577"/>
          <ac:spMkLst>
            <pc:docMk/>
            <pc:sldMk cId="3321729819" sldId="505"/>
            <ac:spMk id="14" creationId="{A8885885-915A-00E1-7FA6-E200E620AC67}"/>
          </ac:spMkLst>
        </pc:spChg>
        <pc:picChg chg="add mod">
          <ac:chgData name="Jessica Bertram" userId="ae65e3095411f4f6" providerId="LiveId" clId="{B5FB1D19-3686-5864-8406-9C86D14C8DC2}" dt="2025-12-19T09:08:17.225" v="21295" actId="1037"/>
          <ac:picMkLst>
            <pc:docMk/>
            <pc:sldMk cId="3321729819" sldId="505"/>
            <ac:picMk id="6" creationId="{8C056FEA-ED41-1E52-D6E3-F81B4AE850E2}"/>
          </ac:picMkLst>
        </pc:picChg>
        <pc:picChg chg="del">
          <ac:chgData name="Jessica Bertram" userId="ae65e3095411f4f6" providerId="LiveId" clId="{B5FB1D19-3686-5864-8406-9C86D14C8DC2}" dt="2025-12-19T09:07:47.425" v="21288" actId="478"/>
          <ac:picMkLst>
            <pc:docMk/>
            <pc:sldMk cId="3321729819" sldId="505"/>
            <ac:picMk id="15" creationId="{AED7B972-297A-272D-6014-2FCF09468C98}"/>
          </ac:picMkLst>
        </pc:picChg>
      </pc:sldChg>
      <pc:sldChg chg="addSp delSp modSp add mod">
        <pc:chgData name="Jessica Bertram" userId="ae65e3095411f4f6" providerId="LiveId" clId="{B5FB1D19-3686-5864-8406-9C86D14C8DC2}" dt="2025-12-19T09:08:54.596" v="21311" actId="1036"/>
        <pc:sldMkLst>
          <pc:docMk/>
          <pc:sldMk cId="3681513758" sldId="506"/>
        </pc:sldMkLst>
        <pc:spChg chg="add mod">
          <ac:chgData name="Jessica Bertram" userId="ae65e3095411f4f6" providerId="LiveId" clId="{B5FB1D19-3686-5864-8406-9C86D14C8DC2}" dt="2025-12-19T09:08:30.058" v="21299"/>
          <ac:spMkLst>
            <pc:docMk/>
            <pc:sldMk cId="3681513758" sldId="506"/>
            <ac:spMk id="9" creationId="{6071AD6D-A654-21BC-DEEA-967E4F59A2B7}"/>
          </ac:spMkLst>
        </pc:spChg>
        <pc:picChg chg="add mod">
          <ac:chgData name="Jessica Bertram" userId="ae65e3095411f4f6" providerId="LiveId" clId="{B5FB1D19-3686-5864-8406-9C86D14C8DC2}" dt="2025-12-19T09:08:24.756" v="21298"/>
          <ac:picMkLst>
            <pc:docMk/>
            <pc:sldMk cId="3681513758" sldId="506"/>
            <ac:picMk id="5" creationId="{722E9ECA-6843-16E8-563E-659F76A698E0}"/>
          </ac:picMkLst>
        </pc:picChg>
        <pc:picChg chg="del">
          <ac:chgData name="Jessica Bertram" userId="ae65e3095411f4f6" providerId="LiveId" clId="{B5FB1D19-3686-5864-8406-9C86D14C8DC2}" dt="2025-12-19T09:08:19.825" v="21297" actId="478"/>
          <ac:picMkLst>
            <pc:docMk/>
            <pc:sldMk cId="3681513758" sldId="506"/>
            <ac:picMk id="6" creationId="{9A79A3D7-9F27-F988-66F2-AF62A7B1FAB4}"/>
          </ac:picMkLst>
        </pc:picChg>
        <pc:picChg chg="add mod">
          <ac:chgData name="Jessica Bertram" userId="ae65e3095411f4f6" providerId="LiveId" clId="{B5FB1D19-3686-5864-8406-9C86D14C8DC2}" dt="2025-12-19T09:08:54.596" v="21311" actId="1036"/>
          <ac:picMkLst>
            <pc:docMk/>
            <pc:sldMk cId="3681513758" sldId="506"/>
            <ac:picMk id="12" creationId="{EA6DF6BE-B027-1B27-2EBC-2F969597C785}"/>
          </ac:picMkLst>
        </pc:picChg>
      </pc:sldChg>
      <pc:sldChg chg="addSp delSp modSp add mod">
        <pc:chgData name="Jessica Bertram" userId="ae65e3095411f4f6" providerId="LiveId" clId="{B5FB1D19-3686-5864-8406-9C86D14C8DC2}" dt="2025-12-19T09:09:20.194" v="21325" actId="1036"/>
        <pc:sldMkLst>
          <pc:docMk/>
          <pc:sldMk cId="1009624291" sldId="507"/>
        </pc:sldMkLst>
        <pc:picChg chg="add mod">
          <ac:chgData name="Jessica Bertram" userId="ae65e3095411f4f6" providerId="LiveId" clId="{B5FB1D19-3686-5864-8406-9C86D14C8DC2}" dt="2025-12-19T09:09:20.194" v="21325" actId="1036"/>
          <ac:picMkLst>
            <pc:docMk/>
            <pc:sldMk cId="1009624291" sldId="507"/>
            <ac:picMk id="11" creationId="{4A0BD81F-1F7D-0C80-B968-E982B0E8B007}"/>
          </ac:picMkLst>
        </pc:picChg>
        <pc:picChg chg="del">
          <ac:chgData name="Jessica Bertram" userId="ae65e3095411f4f6" providerId="LiveId" clId="{B5FB1D19-3686-5864-8406-9C86D14C8DC2}" dt="2025-12-19T09:09:00.495" v="21313" actId="478"/>
          <ac:picMkLst>
            <pc:docMk/>
            <pc:sldMk cId="1009624291" sldId="507"/>
            <ac:picMk id="12" creationId="{41ED58DB-58C1-C116-5EFA-F720E17975EA}"/>
          </ac:picMkLst>
        </pc:picChg>
      </pc:sldChg>
      <pc:sldChg chg="addSp delSp modSp add mod">
        <pc:chgData name="Jessica Bertram" userId="ae65e3095411f4f6" providerId="LiveId" clId="{B5FB1D19-3686-5864-8406-9C86D14C8DC2}" dt="2025-12-19T09:10:37.941" v="21362" actId="1076"/>
        <pc:sldMkLst>
          <pc:docMk/>
          <pc:sldMk cId="2290406536" sldId="508"/>
        </pc:sldMkLst>
        <pc:spChg chg="mod">
          <ac:chgData name="Jessica Bertram" userId="ae65e3095411f4f6" providerId="LiveId" clId="{B5FB1D19-3686-5864-8406-9C86D14C8DC2}" dt="2025-12-19T09:09:34.406" v="21346" actId="20577"/>
          <ac:spMkLst>
            <pc:docMk/>
            <pc:sldMk cId="2290406536" sldId="508"/>
            <ac:spMk id="9" creationId="{8FAEBE0A-D0C4-7070-507A-4816AB556B59}"/>
          </ac:spMkLst>
        </pc:spChg>
        <pc:spChg chg="add mod">
          <ac:chgData name="Jessica Bertram" userId="ae65e3095411f4f6" providerId="LiveId" clId="{B5FB1D19-3686-5864-8406-9C86D14C8DC2}" dt="2025-12-19T09:10:04.501" v="21352" actId="207"/>
          <ac:spMkLst>
            <pc:docMk/>
            <pc:sldMk cId="2290406536" sldId="508"/>
            <ac:spMk id="13" creationId="{B8B19625-36BC-7A91-EAEC-C9D6D091AB28}"/>
          </ac:spMkLst>
        </pc:spChg>
        <pc:spChg chg="add mod">
          <ac:chgData name="Jessica Bertram" userId="ae65e3095411f4f6" providerId="LiveId" clId="{B5FB1D19-3686-5864-8406-9C86D14C8DC2}" dt="2025-12-19T09:10:23.974" v="21357" actId="1076"/>
          <ac:spMkLst>
            <pc:docMk/>
            <pc:sldMk cId="2290406536" sldId="508"/>
            <ac:spMk id="18" creationId="{BEBB074D-7592-2F9D-9AE2-6190C45CE446}"/>
          </ac:spMkLst>
        </pc:spChg>
        <pc:picChg chg="del">
          <ac:chgData name="Jessica Bertram" userId="ae65e3095411f4f6" providerId="LiveId" clId="{B5FB1D19-3686-5864-8406-9C86D14C8DC2}" dt="2025-12-19T09:09:29.331" v="21328" actId="478"/>
          <ac:picMkLst>
            <pc:docMk/>
            <pc:sldMk cId="2290406536" sldId="508"/>
            <ac:picMk id="5" creationId="{BA30261E-640C-BE6D-EF7F-CFA770AE040C}"/>
          </ac:picMkLst>
        </pc:picChg>
        <pc:picChg chg="add mod">
          <ac:chgData name="Jessica Bertram" userId="ae65e3095411f4f6" providerId="LiveId" clId="{B5FB1D19-3686-5864-8406-9C86D14C8DC2}" dt="2025-12-19T09:09:42.410" v="21347"/>
          <ac:picMkLst>
            <pc:docMk/>
            <pc:sldMk cId="2290406536" sldId="508"/>
            <ac:picMk id="6" creationId="{89810E7E-F8C8-0CDB-125D-C7BFF0B0EC05}"/>
          </ac:picMkLst>
        </pc:picChg>
        <pc:picChg chg="del">
          <ac:chgData name="Jessica Bertram" userId="ae65e3095411f4f6" providerId="LiveId" clId="{B5FB1D19-3686-5864-8406-9C86D14C8DC2}" dt="2025-12-19T09:09:25.227" v="21327" actId="478"/>
          <ac:picMkLst>
            <pc:docMk/>
            <pc:sldMk cId="2290406536" sldId="508"/>
            <ac:picMk id="11" creationId="{08EB5271-99FF-F6C5-1399-60777E1DD1B1}"/>
          </ac:picMkLst>
        </pc:picChg>
        <pc:picChg chg="add mod">
          <ac:chgData name="Jessica Bertram" userId="ae65e3095411f4f6" providerId="LiveId" clId="{B5FB1D19-3686-5864-8406-9C86D14C8DC2}" dt="2025-12-19T09:10:37.941" v="21362" actId="1076"/>
          <ac:picMkLst>
            <pc:docMk/>
            <pc:sldMk cId="2290406536" sldId="508"/>
            <ac:picMk id="19" creationId="{DA2AD40C-9132-A41C-95C1-DC244072E90E}"/>
          </ac:picMkLst>
        </pc:picChg>
      </pc:sldChg>
      <pc:sldChg chg="addSp delSp modSp add mod">
        <pc:chgData name="Jessica Bertram" userId="ae65e3095411f4f6" providerId="LiveId" clId="{B5FB1D19-3686-5864-8406-9C86D14C8DC2}" dt="2025-12-19T09:11:07.990" v="21372" actId="14100"/>
        <pc:sldMkLst>
          <pc:docMk/>
          <pc:sldMk cId="1992771263" sldId="509"/>
        </pc:sldMkLst>
        <pc:spChg chg="add mod">
          <ac:chgData name="Jessica Bertram" userId="ae65e3095411f4f6" providerId="LiveId" clId="{B5FB1D19-3686-5864-8406-9C86D14C8DC2}" dt="2025-12-19T09:10:56.425" v="21367" actId="1076"/>
          <ac:spMkLst>
            <pc:docMk/>
            <pc:sldMk cId="1992771263" sldId="509"/>
            <ac:spMk id="11" creationId="{464403EC-F52D-CA27-487F-AEEFBD295F5E}"/>
          </ac:spMkLst>
        </pc:spChg>
        <pc:spChg chg="del">
          <ac:chgData name="Jessica Bertram" userId="ae65e3095411f4f6" providerId="LiveId" clId="{B5FB1D19-3686-5864-8406-9C86D14C8DC2}" dt="2025-12-19T09:10:47.056" v="21364" actId="478"/>
          <ac:spMkLst>
            <pc:docMk/>
            <pc:sldMk cId="1992771263" sldId="509"/>
            <ac:spMk id="18" creationId="{3F843A10-A0CF-9EA2-C133-8D09D7808B9C}"/>
          </ac:spMkLst>
        </pc:spChg>
        <pc:picChg chg="add mod">
          <ac:chgData name="Jessica Bertram" userId="ae65e3095411f4f6" providerId="LiveId" clId="{B5FB1D19-3686-5864-8406-9C86D14C8DC2}" dt="2025-12-19T09:11:07.990" v="21372" actId="14100"/>
          <ac:picMkLst>
            <pc:docMk/>
            <pc:sldMk cId="1992771263" sldId="509"/>
            <ac:picMk id="12" creationId="{3A9DBD9C-7CD0-A9CA-4308-A147F2047D0F}"/>
          </ac:picMkLst>
        </pc:picChg>
      </pc:sldChg>
      <pc:sldChg chg="addSp delSp modSp add mod">
        <pc:chgData name="Jessica Bertram" userId="ae65e3095411f4f6" providerId="LiveId" clId="{B5FB1D19-3686-5864-8406-9C86D14C8DC2}" dt="2025-12-19T09:11:35.890" v="21381" actId="1076"/>
        <pc:sldMkLst>
          <pc:docMk/>
          <pc:sldMk cId="1102487888" sldId="510"/>
        </pc:sldMkLst>
        <pc:spChg chg="add mod">
          <ac:chgData name="Jessica Bertram" userId="ae65e3095411f4f6" providerId="LiveId" clId="{B5FB1D19-3686-5864-8406-9C86D14C8DC2}" dt="2025-12-19T09:11:26.609" v="21377" actId="207"/>
          <ac:spMkLst>
            <pc:docMk/>
            <pc:sldMk cId="1102487888" sldId="510"/>
            <ac:spMk id="11" creationId="{AA4062D9-9AC6-1E15-F5D3-AD9E6A3A9E3A}"/>
          </ac:spMkLst>
        </pc:spChg>
        <pc:spChg chg="del">
          <ac:chgData name="Jessica Bertram" userId="ae65e3095411f4f6" providerId="LiveId" clId="{B5FB1D19-3686-5864-8406-9C86D14C8DC2}" dt="2025-12-19T09:11:12.254" v="21373" actId="478"/>
          <ac:spMkLst>
            <pc:docMk/>
            <pc:sldMk cId="1102487888" sldId="510"/>
            <ac:spMk id="18" creationId="{7140489A-69DA-F59F-7B17-C696E7A3B09B}"/>
          </ac:spMkLst>
        </pc:spChg>
        <pc:picChg chg="add mod">
          <ac:chgData name="Jessica Bertram" userId="ae65e3095411f4f6" providerId="LiveId" clId="{B5FB1D19-3686-5864-8406-9C86D14C8DC2}" dt="2025-12-19T09:11:35.890" v="21381" actId="1076"/>
          <ac:picMkLst>
            <pc:docMk/>
            <pc:sldMk cId="1102487888" sldId="510"/>
            <ac:picMk id="12" creationId="{BF1569BE-54AF-C94E-D47D-FDD6D188BFAD}"/>
          </ac:picMkLst>
        </pc:picChg>
      </pc:sldChg>
      <pc:sldChg chg="addSp delSp modSp add mod">
        <pc:chgData name="Jessica Bertram" userId="ae65e3095411f4f6" providerId="LiveId" clId="{B5FB1D19-3686-5864-8406-9C86D14C8DC2}" dt="2025-12-19T09:19:16.912" v="21463" actId="1076"/>
        <pc:sldMkLst>
          <pc:docMk/>
          <pc:sldMk cId="1688265226" sldId="511"/>
        </pc:sldMkLst>
        <pc:spChg chg="del">
          <ac:chgData name="Jessica Bertram" userId="ae65e3095411f4f6" providerId="LiveId" clId="{B5FB1D19-3686-5864-8406-9C86D14C8DC2}" dt="2025-12-19T09:11:45.195" v="21384" actId="478"/>
          <ac:spMkLst>
            <pc:docMk/>
            <pc:sldMk cId="1688265226" sldId="511"/>
            <ac:spMk id="11" creationId="{A48D9701-726F-2AFA-D6CA-D04F87CF0292}"/>
          </ac:spMkLst>
        </pc:spChg>
        <pc:spChg chg="del">
          <ac:chgData name="Jessica Bertram" userId="ae65e3095411f4f6" providerId="LiveId" clId="{B5FB1D19-3686-5864-8406-9C86D14C8DC2}" dt="2025-12-19T09:11:46.692" v="21385" actId="478"/>
          <ac:spMkLst>
            <pc:docMk/>
            <pc:sldMk cId="1688265226" sldId="511"/>
            <ac:spMk id="13" creationId="{61387577-698A-E3E0-FB56-C5D66368DBDF}"/>
          </ac:spMkLst>
        </pc:spChg>
        <pc:spChg chg="mod">
          <ac:chgData name="Jessica Bertram" userId="ae65e3095411f4f6" providerId="LiveId" clId="{B5FB1D19-3686-5864-8406-9C86D14C8DC2}" dt="2025-12-19T09:11:48.678" v="21387" actId="20577"/>
          <ac:spMkLst>
            <pc:docMk/>
            <pc:sldMk cId="1688265226" sldId="511"/>
            <ac:spMk id="14" creationId="{54400ECB-B4BC-0B0C-3F6A-2FA1F8F21191}"/>
          </ac:spMkLst>
        </pc:spChg>
        <pc:spChg chg="add mod">
          <ac:chgData name="Jessica Bertram" userId="ae65e3095411f4f6" providerId="LiveId" clId="{B5FB1D19-3686-5864-8406-9C86D14C8DC2}" dt="2025-12-19T09:16:59.746" v="21403" actId="207"/>
          <ac:spMkLst>
            <pc:docMk/>
            <pc:sldMk cId="1688265226" sldId="511"/>
            <ac:spMk id="15" creationId="{D605A10B-F548-6326-2DC8-0B9F0B1F56AD}"/>
          </ac:spMkLst>
        </pc:spChg>
        <pc:spChg chg="add mod">
          <ac:chgData name="Jessica Bertram" userId="ae65e3095411f4f6" providerId="LiveId" clId="{B5FB1D19-3686-5864-8406-9C86D14C8DC2}" dt="2025-12-19T09:19:16.912" v="21463" actId="1076"/>
          <ac:spMkLst>
            <pc:docMk/>
            <pc:sldMk cId="1688265226" sldId="511"/>
            <ac:spMk id="20" creationId="{5EAB234D-0B5A-AFFB-693B-6173AD8C4329}"/>
          </ac:spMkLst>
        </pc:spChg>
        <pc:picChg chg="del">
          <ac:chgData name="Jessica Bertram" userId="ae65e3095411f4f6" providerId="LiveId" clId="{B5FB1D19-3686-5864-8406-9C86D14C8DC2}" dt="2025-12-19T09:11:43.617" v="21383" actId="478"/>
          <ac:picMkLst>
            <pc:docMk/>
            <pc:sldMk cId="1688265226" sldId="511"/>
            <ac:picMk id="12" creationId="{9C01D3FD-61FD-47A0-4F60-5102C6472FD4}"/>
          </ac:picMkLst>
        </pc:picChg>
        <pc:picChg chg="add mod">
          <ac:chgData name="Jessica Bertram" userId="ae65e3095411f4f6" providerId="LiveId" clId="{B5FB1D19-3686-5864-8406-9C86D14C8DC2}" dt="2025-12-19T09:17:28.217" v="21416" actId="1038"/>
          <ac:picMkLst>
            <pc:docMk/>
            <pc:sldMk cId="1688265226" sldId="511"/>
            <ac:picMk id="19" creationId="{98087049-C523-F210-9C2F-F2D5E7F4D3AF}"/>
          </ac:picMkLst>
        </pc:picChg>
      </pc:sldChg>
      <pc:sldChg chg="addSp delSp modSp add del mod">
        <pc:chgData name="Jessica Bertram" userId="ae65e3095411f4f6" providerId="LiveId" clId="{B5FB1D19-3686-5864-8406-9C86D14C8DC2}" dt="2025-12-19T09:19:18.031" v="21464" actId="2696"/>
        <pc:sldMkLst>
          <pc:docMk/>
          <pc:sldMk cId="3277325089" sldId="512"/>
        </pc:sldMkLst>
        <pc:spChg chg="add mod">
          <ac:chgData name="Jessica Bertram" userId="ae65e3095411f4f6" providerId="LiveId" clId="{B5FB1D19-3686-5864-8406-9C86D14C8DC2}" dt="2025-12-19T09:17:53.293" v="21429" actId="1076"/>
          <ac:spMkLst>
            <pc:docMk/>
            <pc:sldMk cId="3277325089" sldId="512"/>
            <ac:spMk id="11" creationId="{2257AA21-9677-AC52-62D3-9AE9B3381E62}"/>
          </ac:spMkLst>
        </pc:spChg>
        <pc:spChg chg="add del mod">
          <ac:chgData name="Jessica Bertram" userId="ae65e3095411f4f6" providerId="LiveId" clId="{B5FB1D19-3686-5864-8406-9C86D14C8DC2}" dt="2025-12-19T09:18:34.275" v="21447" actId="478"/>
          <ac:spMkLst>
            <pc:docMk/>
            <pc:sldMk cId="3277325089" sldId="512"/>
            <ac:spMk id="13" creationId="{26E9EA8D-028C-C64B-B683-56ABCC1474E1}"/>
          </ac:spMkLst>
        </pc:spChg>
        <pc:spChg chg="del">
          <ac:chgData name="Jessica Bertram" userId="ae65e3095411f4f6" providerId="LiveId" clId="{B5FB1D19-3686-5864-8406-9C86D14C8DC2}" dt="2025-12-19T09:17:39.630" v="21418" actId="478"/>
          <ac:spMkLst>
            <pc:docMk/>
            <pc:sldMk cId="3277325089" sldId="512"/>
            <ac:spMk id="15" creationId="{9A59DDA6-151F-F01D-B6DD-77728BEFDEF4}"/>
          </ac:spMkLst>
        </pc:spChg>
        <pc:picChg chg="add del mod">
          <ac:chgData name="Jessica Bertram" userId="ae65e3095411f4f6" providerId="LiveId" clId="{B5FB1D19-3686-5864-8406-9C86D14C8DC2}" dt="2025-12-19T09:18:35.079" v="21448" actId="478"/>
          <ac:picMkLst>
            <pc:docMk/>
            <pc:sldMk cId="3277325089" sldId="512"/>
            <ac:picMk id="18" creationId="{F4C550B5-219A-248B-7A5C-F4A87E00E400}"/>
          </ac:picMkLst>
        </pc:picChg>
      </pc:sldChg>
      <pc:sldChg chg="delSp modSp add mod">
        <pc:chgData name="Jessica Bertram" userId="ae65e3095411f4f6" providerId="LiveId" clId="{B5FB1D19-3686-5864-8406-9C86D14C8DC2}" dt="2025-12-19T09:18:53.450" v="21457" actId="1036"/>
        <pc:sldMkLst>
          <pc:docMk/>
          <pc:sldMk cId="210151369" sldId="513"/>
        </pc:sldMkLst>
        <pc:spChg chg="del">
          <ac:chgData name="Jessica Bertram" userId="ae65e3095411f4f6" providerId="LiveId" clId="{B5FB1D19-3686-5864-8406-9C86D14C8DC2}" dt="2025-12-19T09:18:37.685" v="21449" actId="478"/>
          <ac:spMkLst>
            <pc:docMk/>
            <pc:sldMk cId="210151369" sldId="513"/>
            <ac:spMk id="11" creationId="{BD17F4A6-B4A5-733D-FDB6-8806F2639207}"/>
          </ac:spMkLst>
        </pc:spChg>
        <pc:spChg chg="mod">
          <ac:chgData name="Jessica Bertram" userId="ae65e3095411f4f6" providerId="LiveId" clId="{B5FB1D19-3686-5864-8406-9C86D14C8DC2}" dt="2025-12-19T09:18:43.797" v="21451" actId="14100"/>
          <ac:spMkLst>
            <pc:docMk/>
            <pc:sldMk cId="210151369" sldId="513"/>
            <ac:spMk id="13" creationId="{A3EB3FFC-1F41-3B3C-A190-402A2C8ED664}"/>
          </ac:spMkLst>
        </pc:spChg>
        <pc:picChg chg="mod">
          <ac:chgData name="Jessica Bertram" userId="ae65e3095411f4f6" providerId="LiveId" clId="{B5FB1D19-3686-5864-8406-9C86D14C8DC2}" dt="2025-12-19T09:18:53.450" v="21457" actId="1036"/>
          <ac:picMkLst>
            <pc:docMk/>
            <pc:sldMk cId="210151369" sldId="513"/>
            <ac:picMk id="18" creationId="{DFD2863A-214A-8813-DE6F-20CA6288935C}"/>
          </ac:picMkLst>
        </pc:picChg>
      </pc:sldChg>
      <pc:sldChg chg="addSp delSp modSp add mod">
        <pc:chgData name="Jessica Bertram" userId="ae65e3095411f4f6" providerId="LiveId" clId="{B5FB1D19-3686-5864-8406-9C86D14C8DC2}" dt="2025-12-19T09:19:52.554" v="21479" actId="478"/>
        <pc:sldMkLst>
          <pc:docMk/>
          <pc:sldMk cId="1611215280" sldId="514"/>
        </pc:sldMkLst>
        <pc:spChg chg="add mod">
          <ac:chgData name="Jessica Bertram" userId="ae65e3095411f4f6" providerId="LiveId" clId="{B5FB1D19-3686-5864-8406-9C86D14C8DC2}" dt="2025-12-19T09:19:46.746" v="21477" actId="14100"/>
          <ac:spMkLst>
            <pc:docMk/>
            <pc:sldMk cId="1611215280" sldId="514"/>
            <ac:spMk id="11" creationId="{4BE95E42-BB2B-23E5-8757-1E1304C128ED}"/>
          </ac:spMkLst>
        </pc:spChg>
        <pc:spChg chg="del">
          <ac:chgData name="Jessica Bertram" userId="ae65e3095411f4f6" providerId="LiveId" clId="{B5FB1D19-3686-5864-8406-9C86D14C8DC2}" dt="2025-12-19T09:18:58.970" v="21460" actId="478"/>
          <ac:spMkLst>
            <pc:docMk/>
            <pc:sldMk cId="1611215280" sldId="514"/>
            <ac:spMk id="13" creationId="{3BBD7777-66FF-2202-BC20-AD584518F383}"/>
          </ac:spMkLst>
        </pc:spChg>
        <pc:picChg chg="add del mod">
          <ac:chgData name="Jessica Bertram" userId="ae65e3095411f4f6" providerId="LiveId" clId="{B5FB1D19-3686-5864-8406-9C86D14C8DC2}" dt="2025-12-19T09:19:52.554" v="21479" actId="478"/>
          <ac:picMkLst>
            <pc:docMk/>
            <pc:sldMk cId="1611215280" sldId="514"/>
            <ac:picMk id="12" creationId="{DBB625C9-EECC-7E8E-9D3C-9FBB0F5FE505}"/>
          </ac:picMkLst>
        </pc:picChg>
        <pc:picChg chg="del">
          <ac:chgData name="Jessica Bertram" userId="ae65e3095411f4f6" providerId="LiveId" clId="{B5FB1D19-3686-5864-8406-9C86D14C8DC2}" dt="2025-12-19T09:18:57.019" v="21459" actId="478"/>
          <ac:picMkLst>
            <pc:docMk/>
            <pc:sldMk cId="1611215280" sldId="514"/>
            <ac:picMk id="18" creationId="{557170C5-C582-8775-1F7B-DDAECD88321E}"/>
          </ac:picMkLst>
        </pc:picChg>
      </pc:sldChg>
      <pc:sldChg chg="addSp delSp modSp add mod">
        <pc:chgData name="Jessica Bertram" userId="ae65e3095411f4f6" providerId="LiveId" clId="{B5FB1D19-3686-5864-8406-9C86D14C8DC2}" dt="2025-12-19T09:20:28.441" v="21497" actId="1037"/>
        <pc:sldMkLst>
          <pc:docMk/>
          <pc:sldMk cId="1420174187" sldId="515"/>
        </pc:sldMkLst>
        <pc:spChg chg="del">
          <ac:chgData name="Jessica Bertram" userId="ae65e3095411f4f6" providerId="LiveId" clId="{B5FB1D19-3686-5864-8406-9C86D14C8DC2}" dt="2025-12-19T09:20:04.323" v="21481" actId="478"/>
          <ac:spMkLst>
            <pc:docMk/>
            <pc:sldMk cId="1420174187" sldId="515"/>
            <ac:spMk id="11" creationId="{D0F08050-14EC-A695-91D3-40842CF32A5C}"/>
          </ac:spMkLst>
        </pc:spChg>
        <pc:spChg chg="add mod">
          <ac:chgData name="Jessica Bertram" userId="ae65e3095411f4f6" providerId="LiveId" clId="{B5FB1D19-3686-5864-8406-9C86D14C8DC2}" dt="2025-12-19T09:20:28.441" v="21497" actId="1037"/>
          <ac:spMkLst>
            <pc:docMk/>
            <pc:sldMk cId="1420174187" sldId="515"/>
            <ac:spMk id="12" creationId="{12150F6C-2316-038C-1EAA-B4227B825F98}"/>
          </ac:spMkLst>
        </pc:spChg>
      </pc:sldChg>
      <pc:sldChg chg="addSp delSp modSp add mod">
        <pc:chgData name="Jessica Bertram" userId="ae65e3095411f4f6" providerId="LiveId" clId="{B5FB1D19-3686-5864-8406-9C86D14C8DC2}" dt="2025-12-19T09:20:58.127" v="21512" actId="1076"/>
        <pc:sldMkLst>
          <pc:docMk/>
          <pc:sldMk cId="2004971457" sldId="516"/>
        </pc:sldMkLst>
        <pc:spChg chg="add mod">
          <ac:chgData name="Jessica Bertram" userId="ae65e3095411f4f6" providerId="LiveId" clId="{B5FB1D19-3686-5864-8406-9C86D14C8DC2}" dt="2025-12-19T09:20:58.127" v="21512" actId="1076"/>
          <ac:spMkLst>
            <pc:docMk/>
            <pc:sldMk cId="2004971457" sldId="516"/>
            <ac:spMk id="11" creationId="{4C1CBB1F-0F0A-A899-0DDA-2D66ACB7D83F}"/>
          </ac:spMkLst>
        </pc:spChg>
        <pc:spChg chg="del">
          <ac:chgData name="Jessica Bertram" userId="ae65e3095411f4f6" providerId="LiveId" clId="{B5FB1D19-3686-5864-8406-9C86D14C8DC2}" dt="2025-12-19T09:20:37.886" v="21499" actId="478"/>
          <ac:spMkLst>
            <pc:docMk/>
            <pc:sldMk cId="2004971457" sldId="516"/>
            <ac:spMk id="12" creationId="{DAB3AB02-0090-E043-694F-E8AE73CE8D56}"/>
          </ac:spMkLst>
        </pc:spChg>
      </pc:sldChg>
      <pc:sldChg chg="addSp delSp modSp add mod">
        <pc:chgData name="Jessica Bertram" userId="ae65e3095411f4f6" providerId="LiveId" clId="{B5FB1D19-3686-5864-8406-9C86D14C8DC2}" dt="2025-12-19T09:22:42.368" v="21552" actId="20577"/>
        <pc:sldMkLst>
          <pc:docMk/>
          <pc:sldMk cId="1334147704" sldId="517"/>
        </pc:sldMkLst>
        <pc:spChg chg="del">
          <ac:chgData name="Jessica Bertram" userId="ae65e3095411f4f6" providerId="LiveId" clId="{B5FB1D19-3686-5864-8406-9C86D14C8DC2}" dt="2025-12-19T09:21:05.402" v="21514" actId="478"/>
          <ac:spMkLst>
            <pc:docMk/>
            <pc:sldMk cId="1334147704" sldId="517"/>
            <ac:spMk id="11" creationId="{08F81F4D-E290-6B69-6C9E-40609DBFFC0C}"/>
          </ac:spMkLst>
        </pc:spChg>
        <pc:spChg chg="mod">
          <ac:chgData name="Jessica Bertram" userId="ae65e3095411f4f6" providerId="LiveId" clId="{B5FB1D19-3686-5864-8406-9C86D14C8DC2}" dt="2025-12-19T09:21:08.864" v="21517" actId="20577"/>
          <ac:spMkLst>
            <pc:docMk/>
            <pc:sldMk cId="1334147704" sldId="517"/>
            <ac:spMk id="14" creationId="{353F5869-6D62-AB86-0F8B-11E897B8F6EB}"/>
          </ac:spMkLst>
        </pc:spChg>
        <pc:spChg chg="add mod">
          <ac:chgData name="Jessica Bertram" userId="ae65e3095411f4f6" providerId="LiveId" clId="{B5FB1D19-3686-5864-8406-9C86D14C8DC2}" dt="2025-12-19T09:22:42.368" v="21552" actId="20577"/>
          <ac:spMkLst>
            <pc:docMk/>
            <pc:sldMk cId="1334147704" sldId="517"/>
            <ac:spMk id="15" creationId="{2CC65E91-01D4-8D79-9943-9487476DD5AC}"/>
          </ac:spMkLst>
        </pc:spChg>
        <pc:picChg chg="add mod">
          <ac:chgData name="Jessica Bertram" userId="ae65e3095411f4f6" providerId="LiveId" clId="{B5FB1D19-3686-5864-8406-9C86D14C8DC2}" dt="2025-12-19T09:22:04.489" v="21528" actId="1035"/>
          <ac:picMkLst>
            <pc:docMk/>
            <pc:sldMk cId="1334147704" sldId="517"/>
            <ac:picMk id="12" creationId="{B83491D3-9634-9F17-407B-2939973812C9}"/>
          </ac:picMkLst>
        </pc:picChg>
        <pc:picChg chg="del">
          <ac:chgData name="Jessica Bertram" userId="ae65e3095411f4f6" providerId="LiveId" clId="{B5FB1D19-3686-5864-8406-9C86D14C8DC2}" dt="2025-12-19T09:21:06.643" v="21515" actId="478"/>
          <ac:picMkLst>
            <pc:docMk/>
            <pc:sldMk cId="1334147704" sldId="517"/>
            <ac:picMk id="19" creationId="{4AAADC06-B288-B256-2A27-1629CAE30DD3}"/>
          </ac:picMkLst>
        </pc:picChg>
      </pc:sldChg>
      <pc:sldChg chg="addSp delSp modSp add mod">
        <pc:chgData name="Jessica Bertram" userId="ae65e3095411f4f6" providerId="LiveId" clId="{B5FB1D19-3686-5864-8406-9C86D14C8DC2}" dt="2025-12-19T09:24:31.025" v="21592" actId="1076"/>
        <pc:sldMkLst>
          <pc:docMk/>
          <pc:sldMk cId="1999691513" sldId="518"/>
        </pc:sldMkLst>
        <pc:spChg chg="add mod">
          <ac:chgData name="Jessica Bertram" userId="ae65e3095411f4f6" providerId="LiveId" clId="{B5FB1D19-3686-5864-8406-9C86D14C8DC2}" dt="2025-12-19T09:23:15.298" v="21570" actId="1076"/>
          <ac:spMkLst>
            <pc:docMk/>
            <pc:sldMk cId="1999691513" sldId="518"/>
            <ac:spMk id="11" creationId="{1E99D953-05C0-FEFA-341E-D3AD51E579CB}"/>
          </ac:spMkLst>
        </pc:spChg>
        <pc:spChg chg="del">
          <ac:chgData name="Jessica Bertram" userId="ae65e3095411f4f6" providerId="LiveId" clId="{B5FB1D19-3686-5864-8406-9C86D14C8DC2}" dt="2025-12-19T09:22:46.718" v="21554" actId="478"/>
          <ac:spMkLst>
            <pc:docMk/>
            <pc:sldMk cId="1999691513" sldId="518"/>
            <ac:spMk id="15" creationId="{F3FF2D10-12D2-89C9-FDDF-0BE988701EF3}"/>
          </ac:spMkLst>
        </pc:spChg>
        <pc:spChg chg="add del mod">
          <ac:chgData name="Jessica Bertram" userId="ae65e3095411f4f6" providerId="LiveId" clId="{B5FB1D19-3686-5864-8406-9C86D14C8DC2}" dt="2025-12-19T09:23:29.966" v="21573" actId="478"/>
          <ac:spMkLst>
            <pc:docMk/>
            <pc:sldMk cId="1999691513" sldId="518"/>
            <ac:spMk id="18" creationId="{CDFB76D7-5379-B4EE-EDE7-E2E43044CC23}"/>
          </ac:spMkLst>
        </pc:spChg>
        <pc:graphicFrameChg chg="add mod modGraphic">
          <ac:chgData name="Jessica Bertram" userId="ae65e3095411f4f6" providerId="LiveId" clId="{B5FB1D19-3686-5864-8406-9C86D14C8DC2}" dt="2025-12-19T09:24:31.025" v="21592" actId="1076"/>
          <ac:graphicFrameMkLst>
            <pc:docMk/>
            <pc:sldMk cId="1999691513" sldId="518"/>
            <ac:graphicFrameMk id="19" creationId="{1A995BF9-3057-F0D8-6970-2F2CEF1344AB}"/>
          </ac:graphicFrameMkLst>
        </pc:graphicFrameChg>
        <pc:picChg chg="add mod">
          <ac:chgData name="Jessica Bertram" userId="ae65e3095411f4f6" providerId="LiveId" clId="{B5FB1D19-3686-5864-8406-9C86D14C8DC2}" dt="2025-12-19T09:23:59.459" v="21585" actId="14100"/>
          <ac:picMkLst>
            <pc:docMk/>
            <pc:sldMk cId="1999691513" sldId="518"/>
            <ac:picMk id="13" creationId="{1717F614-BE81-DD55-F8F6-44DE46198A57}"/>
          </ac:picMkLst>
        </pc:picChg>
      </pc:sldChg>
      <pc:sldChg chg="addSp delSp modSp add mod">
        <pc:chgData name="Jessica Bertram" userId="ae65e3095411f4f6" providerId="LiveId" clId="{B5FB1D19-3686-5864-8406-9C86D14C8DC2}" dt="2025-12-19T09:25:07.476" v="21615" actId="1038"/>
        <pc:sldMkLst>
          <pc:docMk/>
          <pc:sldMk cId="318003523" sldId="519"/>
        </pc:sldMkLst>
        <pc:spChg chg="del">
          <ac:chgData name="Jessica Bertram" userId="ae65e3095411f4f6" providerId="LiveId" clId="{B5FB1D19-3686-5864-8406-9C86D14C8DC2}" dt="2025-12-19T09:24:40.795" v="21596" actId="478"/>
          <ac:spMkLst>
            <pc:docMk/>
            <pc:sldMk cId="318003523" sldId="519"/>
            <ac:spMk id="11" creationId="{B07BACF0-927E-158A-C504-B2B653EB4B4E}"/>
          </ac:spMkLst>
        </pc:spChg>
        <pc:spChg chg="add mod">
          <ac:chgData name="Jessica Bertram" userId="ae65e3095411f4f6" providerId="LiveId" clId="{B5FB1D19-3686-5864-8406-9C86D14C8DC2}" dt="2025-12-19T09:25:07.476" v="21615" actId="1038"/>
          <ac:spMkLst>
            <pc:docMk/>
            <pc:sldMk cId="318003523" sldId="519"/>
            <ac:spMk id="15" creationId="{346A538D-408F-EEDD-54DA-3E651E5F0FC7}"/>
          </ac:spMkLst>
        </pc:spChg>
        <pc:graphicFrameChg chg="del">
          <ac:chgData name="Jessica Bertram" userId="ae65e3095411f4f6" providerId="LiveId" clId="{B5FB1D19-3686-5864-8406-9C86D14C8DC2}" dt="2025-12-19T09:24:37.640" v="21594" actId="478"/>
          <ac:graphicFrameMkLst>
            <pc:docMk/>
            <pc:sldMk cId="318003523" sldId="519"/>
            <ac:graphicFrameMk id="19" creationId="{2B9F6543-2460-D2A6-24EA-AD4ABF4A0CC5}"/>
          </ac:graphicFrameMkLst>
        </pc:graphicFrameChg>
        <pc:picChg chg="del">
          <ac:chgData name="Jessica Bertram" userId="ae65e3095411f4f6" providerId="LiveId" clId="{B5FB1D19-3686-5864-8406-9C86D14C8DC2}" dt="2025-12-19T09:24:38.361" v="21595" actId="478"/>
          <ac:picMkLst>
            <pc:docMk/>
            <pc:sldMk cId="318003523" sldId="519"/>
            <ac:picMk id="13" creationId="{E3D82F74-5999-EA2E-C262-ED582184041D}"/>
          </ac:picMkLst>
        </pc:picChg>
      </pc:sldChg>
      <pc:sldChg chg="addSp delSp modSp add mod">
        <pc:chgData name="Jessica Bertram" userId="ae65e3095411f4f6" providerId="LiveId" clId="{B5FB1D19-3686-5864-8406-9C86D14C8DC2}" dt="2025-12-19T09:27:55.612" v="21681" actId="478"/>
        <pc:sldMkLst>
          <pc:docMk/>
          <pc:sldMk cId="1505298812" sldId="520"/>
        </pc:sldMkLst>
        <pc:spChg chg="add mod">
          <ac:chgData name="Jessica Bertram" userId="ae65e3095411f4f6" providerId="LiveId" clId="{B5FB1D19-3686-5864-8406-9C86D14C8DC2}" dt="2025-12-19T09:26:14.803" v="21644" actId="20577"/>
          <ac:spMkLst>
            <pc:docMk/>
            <pc:sldMk cId="1505298812" sldId="520"/>
            <ac:spMk id="11" creationId="{F8656BC3-8AC0-7582-23FD-A6B4DFCAE502}"/>
          </ac:spMkLst>
        </pc:spChg>
        <pc:spChg chg="del">
          <ac:chgData name="Jessica Bertram" userId="ae65e3095411f4f6" providerId="LiveId" clId="{B5FB1D19-3686-5864-8406-9C86D14C8DC2}" dt="2025-12-19T09:25:27.864" v="21618" actId="478"/>
          <ac:spMkLst>
            <pc:docMk/>
            <pc:sldMk cId="1505298812" sldId="520"/>
            <ac:spMk id="15" creationId="{23C56892-73CE-DAA3-373D-4FF9F001A505}"/>
          </ac:spMkLst>
        </pc:spChg>
        <pc:spChg chg="del">
          <ac:chgData name="Jessica Bertram" userId="ae65e3095411f4f6" providerId="LiveId" clId="{B5FB1D19-3686-5864-8406-9C86D14C8DC2}" dt="2025-12-19T09:27:55.612" v="21681" actId="478"/>
          <ac:spMkLst>
            <pc:docMk/>
            <pc:sldMk cId="1505298812" sldId="520"/>
            <ac:spMk id="16" creationId="{B55AFE93-B1A8-9869-3012-F408C4ED05A3}"/>
          </ac:spMkLst>
        </pc:spChg>
        <pc:spChg chg="add mod">
          <ac:chgData name="Jessica Bertram" userId="ae65e3095411f4f6" providerId="LiveId" clId="{B5FB1D19-3686-5864-8406-9C86D14C8DC2}" dt="2025-12-19T09:27:53.999" v="21680" actId="1076"/>
          <ac:spMkLst>
            <pc:docMk/>
            <pc:sldMk cId="1505298812" sldId="520"/>
            <ac:spMk id="19" creationId="{93F60129-FC94-7631-BBA6-ECA248066B57}"/>
          </ac:spMkLst>
        </pc:spChg>
        <pc:graphicFrameChg chg="add mod modGraphic">
          <ac:chgData name="Jessica Bertram" userId="ae65e3095411f4f6" providerId="LiveId" clId="{B5FB1D19-3686-5864-8406-9C86D14C8DC2}" dt="2025-12-19T09:27:49.831" v="21679" actId="1076"/>
          <ac:graphicFrameMkLst>
            <pc:docMk/>
            <pc:sldMk cId="1505298812" sldId="520"/>
            <ac:graphicFrameMk id="13" creationId="{0418B694-E5F5-39F9-4A63-1969479027D1}"/>
          </ac:graphicFrameMkLst>
        </pc:graphicFrameChg>
      </pc:sldChg>
      <pc:sldChg chg="addSp delSp modSp add mod">
        <pc:chgData name="Jessica Bertram" userId="ae65e3095411f4f6" providerId="LiveId" clId="{B5FB1D19-3686-5864-8406-9C86D14C8DC2}" dt="2025-12-19T09:28:41.441" v="21707" actId="20577"/>
        <pc:sldMkLst>
          <pc:docMk/>
          <pc:sldMk cId="1397611904" sldId="521"/>
        </pc:sldMkLst>
        <pc:spChg chg="del">
          <ac:chgData name="Jessica Bertram" userId="ae65e3095411f4f6" providerId="LiveId" clId="{B5FB1D19-3686-5864-8406-9C86D14C8DC2}" dt="2025-12-19T09:28:14.040" v="21684" actId="478"/>
          <ac:spMkLst>
            <pc:docMk/>
            <pc:sldMk cId="1397611904" sldId="521"/>
            <ac:spMk id="5" creationId="{286E8D2C-98CE-DC97-5C20-1CA35DE47E7E}"/>
          </ac:spMkLst>
        </pc:spChg>
        <pc:spChg chg="add mod">
          <ac:chgData name="Jessica Bertram" userId="ae65e3095411f4f6" providerId="LiveId" clId="{B5FB1D19-3686-5864-8406-9C86D14C8DC2}" dt="2025-12-19T09:28:18.627" v="21685"/>
          <ac:spMkLst>
            <pc:docMk/>
            <pc:sldMk cId="1397611904" sldId="521"/>
            <ac:spMk id="6" creationId="{D469D9A7-99B9-D9D7-CD7F-ADC149667D59}"/>
          </ac:spMkLst>
        </pc:spChg>
        <pc:spChg chg="del">
          <ac:chgData name="Jessica Bertram" userId="ae65e3095411f4f6" providerId="LiveId" clId="{B5FB1D19-3686-5864-8406-9C86D14C8DC2}" dt="2025-12-19T09:28:12.400" v="21683" actId="478"/>
          <ac:spMkLst>
            <pc:docMk/>
            <pc:sldMk cId="1397611904" sldId="521"/>
            <ac:spMk id="7" creationId="{DD18B562-ED38-48CB-6242-66D9902C95B3}"/>
          </ac:spMkLst>
        </pc:spChg>
        <pc:spChg chg="mod">
          <ac:chgData name="Jessica Bertram" userId="ae65e3095411f4f6" providerId="LiveId" clId="{B5FB1D19-3686-5864-8406-9C86D14C8DC2}" dt="2025-12-19T09:28:41.441" v="21707" actId="20577"/>
          <ac:spMkLst>
            <pc:docMk/>
            <pc:sldMk cId="1397611904" sldId="521"/>
            <ac:spMk id="11" creationId="{F9555336-E405-F524-CCB5-EB6AF023E429}"/>
          </ac:spMkLst>
        </pc:spChg>
        <pc:spChg chg="mod">
          <ac:chgData name="Jessica Bertram" userId="ae65e3095411f4f6" providerId="LiveId" clId="{B5FB1D19-3686-5864-8406-9C86D14C8DC2}" dt="2025-12-19T09:28:23.926" v="21691" actId="20577"/>
          <ac:spMkLst>
            <pc:docMk/>
            <pc:sldMk cId="1397611904" sldId="521"/>
            <ac:spMk id="14" creationId="{CE3CD667-5FB4-07C8-4EFE-3E4BFC43702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ertrameducation.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1.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2.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6" y="-144661"/>
            <a:ext cx="18294486" cy="10431661"/>
            <a:chOff x="0" y="-38100"/>
            <a:chExt cx="519202" cy="2747433"/>
          </a:xfrm>
        </p:grpSpPr>
        <p:sp>
          <p:nvSpPr>
            <p:cNvPr id="3" name="Freeform 3"/>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44873" y="-1333500"/>
            <a:ext cx="7304327" cy="7162800"/>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8200" y="5372100"/>
            <a:ext cx="16535400" cy="424796"/>
          </a:xfrm>
          <a:prstGeom prst="rect">
            <a:avLst/>
          </a:prstGeom>
        </p:spPr>
        <p:txBody>
          <a:bodyPr wrap="square" lIns="0" tIns="0" rIns="0" bIns="0" rtlCol="0" anchor="t">
            <a:spAutoFit/>
          </a:bodyPr>
          <a:lstStyle/>
          <a:p>
            <a:pPr algn="ctr">
              <a:lnSpc>
                <a:spcPts val="2985"/>
              </a:lnSpc>
            </a:pPr>
            <a:r>
              <a:rPr lang="en-US" sz="3600" dirty="0">
                <a:solidFill>
                  <a:srgbClr val="FFFFFF"/>
                </a:solidFill>
                <a:latin typeface="Now"/>
                <a:ea typeface="Now"/>
                <a:cs typeface="Now"/>
                <a:sym typeface="Now"/>
              </a:rPr>
              <a:t>This PowerPoint has been designed for use with the workbook:</a:t>
            </a:r>
          </a:p>
        </p:txBody>
      </p:sp>
      <p:sp>
        <p:nvSpPr>
          <p:cNvPr id="8" name="Rectangle 7">
            <a:extLst>
              <a:ext uri="{FF2B5EF4-FFF2-40B4-BE49-F238E27FC236}">
                <a16:creationId xmlns:a16="http://schemas.microsoft.com/office/drawing/2014/main" id="{211A1ED6-B272-A46C-E08E-0214D23804E8}"/>
              </a:ext>
            </a:extLst>
          </p:cNvPr>
          <p:cNvSpPr/>
          <p:nvPr/>
        </p:nvSpPr>
        <p:spPr>
          <a:xfrm>
            <a:off x="381000" y="342900"/>
            <a:ext cx="17373600" cy="949664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A818A-C2A8-5A90-0738-50743ED1561B}"/>
              </a:ext>
            </a:extLst>
          </p:cNvPr>
          <p:cNvSpPr txBox="1"/>
          <p:nvPr/>
        </p:nvSpPr>
        <p:spPr>
          <a:xfrm>
            <a:off x="457199" y="6057900"/>
            <a:ext cx="17221200" cy="1862048"/>
          </a:xfrm>
          <a:prstGeom prst="rect">
            <a:avLst/>
          </a:prstGeom>
          <a:noFill/>
        </p:spPr>
        <p:txBody>
          <a:bodyPr wrap="square">
            <a:spAutoFit/>
          </a:bodyPr>
          <a:lstStyle/>
          <a:p>
            <a:pPr algn="ctr"/>
            <a:r>
              <a:rPr lang="en-US" sz="11500" dirty="0">
                <a:solidFill>
                  <a:srgbClr val="FFFFFF"/>
                </a:solidFill>
                <a:latin typeface="Now"/>
                <a:ea typeface="Now"/>
                <a:cs typeface="Now"/>
                <a:sym typeface="Now"/>
              </a:rPr>
              <a:t>GM3 SEQUENCES</a:t>
            </a:r>
            <a:endParaRPr lang="en-US" sz="11500" dirty="0"/>
          </a:p>
        </p:txBody>
      </p:sp>
      <p:sp>
        <p:nvSpPr>
          <p:cNvPr id="11" name="TextBox 6">
            <a:extLst>
              <a:ext uri="{FF2B5EF4-FFF2-40B4-BE49-F238E27FC236}">
                <a16:creationId xmlns:a16="http://schemas.microsoft.com/office/drawing/2014/main" id="{3CA7615A-2641-357D-F821-74977BE4BDBF}"/>
              </a:ext>
            </a:extLst>
          </p:cNvPr>
          <p:cNvSpPr txBox="1"/>
          <p:nvPr/>
        </p:nvSpPr>
        <p:spPr>
          <a:xfrm>
            <a:off x="838200" y="9105900"/>
            <a:ext cx="16535400" cy="384721"/>
          </a:xfrm>
          <a:prstGeom prst="rect">
            <a:avLst/>
          </a:prstGeom>
        </p:spPr>
        <p:txBody>
          <a:bodyPr wrap="square" lIns="0" tIns="0" rIns="0" bIns="0" rtlCol="0" anchor="t">
            <a:spAutoFit/>
          </a:bodyPr>
          <a:lstStyle/>
          <a:p>
            <a:pPr algn="ctr">
              <a:lnSpc>
                <a:spcPts val="2985"/>
              </a:lnSpc>
            </a:pPr>
            <a:r>
              <a:rPr lang="en-US" sz="2500" dirty="0">
                <a:solidFill>
                  <a:srgbClr val="FFFFFF"/>
                </a:solidFill>
                <a:latin typeface="Now"/>
                <a:ea typeface="Now"/>
                <a:cs typeface="Now"/>
                <a:sym typeface="Now"/>
              </a:rPr>
              <a:t>Workbooks, resources and PowerPoints are available at </a:t>
            </a:r>
            <a:r>
              <a:rPr lang="en-US" sz="2500" b="1" dirty="0">
                <a:solidFill>
                  <a:schemeClr val="bg1"/>
                </a:solidFill>
                <a:latin typeface="Now"/>
                <a:ea typeface="Now"/>
                <a:cs typeface="Now"/>
                <a:sym typeface="Now"/>
                <a:hlinkClick r:id="rId3">
                  <a:extLst>
                    <a:ext uri="{A12FA001-AC4F-418D-AE19-62706E023703}">
                      <ahyp:hlinkClr xmlns:ahyp="http://schemas.microsoft.com/office/drawing/2018/hyperlinkcolor" val="tx"/>
                    </a:ext>
                  </a:extLst>
                </a:hlinkClick>
              </a:rPr>
              <a:t>BertramEducation.com</a:t>
            </a:r>
            <a:endParaRPr lang="en-US" sz="2500" b="1" dirty="0">
              <a:solidFill>
                <a:schemeClr val="bg1"/>
              </a:solidFill>
              <a:latin typeface="Now"/>
              <a:ea typeface="Now"/>
              <a:cs typeface="Now"/>
              <a:sym typeface="N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ACDDC-DFD1-48BA-1400-A9A72F15304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11163F4-12F0-8FA1-F312-AA1BD11D334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895AE1E-D759-42C5-3396-A5F94F059A8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E28D20B-0A81-6E85-A1EC-D08C9313749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E59735E-DD04-0631-76C7-15810EC38C6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6DC78F7-1A55-EAAF-EC2A-3BAA44E04E3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14515976-B04C-EFB0-B838-0923A0304AA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88F81EC-BD70-8FE0-94C4-1741C1CF7FF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60</a:t>
            </a:r>
          </a:p>
        </p:txBody>
      </p:sp>
      <p:sp>
        <p:nvSpPr>
          <p:cNvPr id="17" name="Freeform 5">
            <a:extLst>
              <a:ext uri="{FF2B5EF4-FFF2-40B4-BE49-F238E27FC236}">
                <a16:creationId xmlns:a16="http://schemas.microsoft.com/office/drawing/2014/main" id="{EB4C2D27-03E5-017C-9650-C1B48BBD8A5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147DE49-88BC-B73E-E892-9A75658E71CA}"/>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213180-A787-857C-2A5C-5C498A1EF3E0}"/>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Geometric recurrence relations</a:t>
            </a:r>
            <a:endParaRPr lang="en-US" sz="3200" dirty="0">
              <a:solidFill>
                <a:srgbClr val="FF0000"/>
              </a:solidFill>
            </a:endParaRPr>
          </a:p>
        </p:txBody>
      </p:sp>
      <p:sp>
        <p:nvSpPr>
          <p:cNvPr id="6" name="TextBox 5">
            <a:extLst>
              <a:ext uri="{FF2B5EF4-FFF2-40B4-BE49-F238E27FC236}">
                <a16:creationId xmlns:a16="http://schemas.microsoft.com/office/drawing/2014/main" id="{0F90F43E-567C-C354-C8BE-A15C48DDDBCA}"/>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6CBD11F-CE80-36AE-865F-C917AA87F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7913B2D-C876-2B5B-0CF2-C5589201130F}"/>
                  </a:ext>
                </a:extLst>
              </p:cNvPr>
              <p:cNvSpPr txBox="1"/>
              <p:nvPr/>
            </p:nvSpPr>
            <p:spPr>
              <a:xfrm>
                <a:off x="2353018" y="2363807"/>
                <a:ext cx="14944382" cy="2401748"/>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Write the recurrence relation for the sequence 3, 15, 75, 375, …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14:m>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5×</m:t>
                        </m:r>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          </m:t>
                    </m:r>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=3</m:t>
                    </m:r>
                  </m:oMath>
                </a14:m>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marL="457200">
                  <a:lnSpc>
                    <a:spcPct val="150000"/>
                  </a:lnSpc>
                  <a:buNone/>
                </a:pPr>
                <a:r>
                  <a:rPr lang="en-AU" sz="3200" dirty="0">
                    <a:solidFill>
                      <a:srgbClr val="ADADAD"/>
                    </a:solidFill>
                    <a:effectLst/>
                    <a:latin typeface="Arial" panose="020B0604020202020204" pitchFamily="34" charset="0"/>
                    <a:ea typeface="Times New Roman" panose="02020603050405020304" pitchFamily="18" charset="0"/>
                    <a:cs typeface="Arial" panose="020B0604020202020204" pitchFamily="34" charset="0"/>
                  </a:rPr>
                  <a:t>Read as: the next term equals 5 times the current term. The starting term is 3.</a:t>
                </a:r>
                <a:endParaRPr lang="en-AU" sz="32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57913B2D-C876-2B5B-0CF2-C5589201130F}"/>
                  </a:ext>
                </a:extLst>
              </p:cNvPr>
              <p:cNvSpPr txBox="1">
                <a:spLocks noRot="1" noChangeAspect="1" noMove="1" noResize="1" noEditPoints="1" noAdjustHandles="1" noChangeArrowheads="1" noChangeShapeType="1" noTextEdit="1"/>
              </p:cNvSpPr>
              <p:nvPr/>
            </p:nvSpPr>
            <p:spPr>
              <a:xfrm>
                <a:off x="2353018" y="2363807"/>
                <a:ext cx="14944382" cy="2401748"/>
              </a:xfrm>
              <a:prstGeom prst="rect">
                <a:avLst/>
              </a:prstGeom>
              <a:blipFill>
                <a:blip r:embed="rId4"/>
                <a:stretch>
                  <a:fillRect l="-1273" b="-6842"/>
                </a:stretch>
              </a:blipFill>
            </p:spPr>
            <p:txBody>
              <a:bodyPr/>
              <a:lstStyle/>
              <a:p>
                <a:r>
                  <a:rPr lang="en-US">
                    <a:noFill/>
                  </a:rPr>
                  <a:t> </a:t>
                </a:r>
              </a:p>
            </p:txBody>
          </p:sp>
        </mc:Fallback>
      </mc:AlternateContent>
    </p:spTree>
    <p:extLst>
      <p:ext uri="{BB962C8B-B14F-4D97-AF65-F5344CB8AC3E}">
        <p14:creationId xmlns:p14="http://schemas.microsoft.com/office/powerpoint/2010/main" val="347615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C682A-2DEE-9B39-611B-37C406F2CBC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814AB4C-4DBE-25E3-03E6-01F545C62DC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93D2703-7AA5-7FE4-A50F-DCD785EE37B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DD3EA6D-64DA-8895-C3AE-AD8DDD5D33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7D714D8-6292-031B-6796-769BD5F6E9D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76F99AE-F234-01A5-08E0-AFF876D7FC4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E702E59-8445-7FE8-A5BC-6A27F63CC80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E8CB8E5-A05E-EDE2-E34A-D5C777B10FE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60</a:t>
            </a:r>
          </a:p>
        </p:txBody>
      </p:sp>
      <p:sp>
        <p:nvSpPr>
          <p:cNvPr id="17" name="Freeform 5">
            <a:extLst>
              <a:ext uri="{FF2B5EF4-FFF2-40B4-BE49-F238E27FC236}">
                <a16:creationId xmlns:a16="http://schemas.microsoft.com/office/drawing/2014/main" id="{F1CF330E-4E9B-8072-732B-DC9441A7CB2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86471BDF-EB1B-A2BF-01BA-10C300B1C20E}"/>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2722828-7360-49A4-90EB-CB46DF620146}"/>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Geometric recurrence relations</a:t>
            </a:r>
            <a:endParaRPr lang="en-US" sz="3200" dirty="0">
              <a:solidFill>
                <a:srgbClr val="FF0000"/>
              </a:solidFill>
            </a:endParaRPr>
          </a:p>
        </p:txBody>
      </p:sp>
      <p:sp>
        <p:nvSpPr>
          <p:cNvPr id="6" name="TextBox 5">
            <a:extLst>
              <a:ext uri="{FF2B5EF4-FFF2-40B4-BE49-F238E27FC236}">
                <a16:creationId xmlns:a16="http://schemas.microsoft.com/office/drawing/2014/main" id="{324C192B-0A89-E9EF-78BB-5E7A649612C4}"/>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F2DCF01A-BAC4-042D-9677-5CD3DF6BC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5" name="TextBox 14">
            <a:extLst>
              <a:ext uri="{FF2B5EF4-FFF2-40B4-BE49-F238E27FC236}">
                <a16:creationId xmlns:a16="http://schemas.microsoft.com/office/drawing/2014/main" id="{8D959836-43BD-0AEF-C8A7-3F5E7AB9EB40}"/>
              </a:ext>
            </a:extLst>
          </p:cNvPr>
          <p:cNvSpPr txBox="1"/>
          <p:nvPr/>
        </p:nvSpPr>
        <p:spPr>
          <a:xfrm>
            <a:off x="2362200" y="2247900"/>
            <a:ext cx="15051381" cy="5824351"/>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For the sequence 200, 100, 50, 25,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Determine the common ratio (r)</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b.</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Write the next 2 terms.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c.</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Write the difference equation for the sequence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23593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E922-C7BA-8746-79DA-ABC9549F73B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0880A4-4BF1-E398-1578-49C7014B9ED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89BC412-2109-39B3-DDF5-FED9660A72B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9AF5079-08A1-9AA9-BE1A-B853FC3C133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CA87621-9520-3A1F-DED2-AA15904D4D1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910AE98-D6D1-2D0F-05A0-E2A211AAFE6C}"/>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2E2A08C-D4D8-29A5-74A5-FC8C0CAAA44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450ACB9-D848-AE34-56F7-DCE7772E445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60</a:t>
            </a:r>
          </a:p>
        </p:txBody>
      </p:sp>
      <p:sp>
        <p:nvSpPr>
          <p:cNvPr id="17" name="Freeform 5">
            <a:extLst>
              <a:ext uri="{FF2B5EF4-FFF2-40B4-BE49-F238E27FC236}">
                <a16:creationId xmlns:a16="http://schemas.microsoft.com/office/drawing/2014/main" id="{27837BF5-0D53-FF18-3F1B-6CF3D935BEE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F547D2D8-37C5-266F-08BE-A6ED70CB718C}"/>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93CB504-C687-F7B4-C975-55D71D1EB765}"/>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Geometric recurrence relations</a:t>
            </a:r>
            <a:endParaRPr lang="en-US" sz="3200" dirty="0">
              <a:solidFill>
                <a:srgbClr val="FF0000"/>
              </a:solidFill>
            </a:endParaRPr>
          </a:p>
        </p:txBody>
      </p:sp>
      <p:sp>
        <p:nvSpPr>
          <p:cNvPr id="6" name="TextBox 5">
            <a:extLst>
              <a:ext uri="{FF2B5EF4-FFF2-40B4-BE49-F238E27FC236}">
                <a16:creationId xmlns:a16="http://schemas.microsoft.com/office/drawing/2014/main" id="{CD4FA631-CF23-8F0F-971F-C9A1D43F4BC6}"/>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5B8D76E4-4006-A057-C226-AAE9E14C6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20C0359-FA32-7863-F0D1-3643FC538991}"/>
                  </a:ext>
                </a:extLst>
              </p:cNvPr>
              <p:cNvSpPr txBox="1"/>
              <p:nvPr/>
            </p:nvSpPr>
            <p:spPr>
              <a:xfrm>
                <a:off x="2362200" y="2324100"/>
                <a:ext cx="14325600" cy="5632311"/>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Write the recurrence relation for the sequence 5, 10, 20, 40, …</a:t>
                </a:r>
              </a:p>
              <a:p>
                <a:pPr lvl="0">
                  <a:lnSpc>
                    <a:spcPct val="150000"/>
                  </a:lnSpc>
                </a:pPr>
                <a:endParaRPr lang="en-AU" sz="3600" kern="100" dirty="0">
                  <a:latin typeface="Arial" panose="020B0604020202020204" pitchFamily="34" charset="0"/>
                  <a:ea typeface="Aptos" panose="020B0004020202020204" pitchFamily="34" charset="0"/>
                  <a:cs typeface="Times New Roman" panose="02020603050405020304" pitchFamily="18" charset="0"/>
                </a:endParaRPr>
              </a:p>
              <a:p>
                <a:pPr lvl="0">
                  <a:lnSpc>
                    <a:spcPct val="150000"/>
                  </a:lnSpc>
                </a:pPr>
                <a:endParaRPr lang="en-AU" sz="3600" kern="100" dirty="0">
                  <a:effectLst/>
                  <a:latin typeface="Arial" panose="020B0604020202020204" pitchFamily="34" charset="0"/>
                  <a:ea typeface="Aptos" panose="020B0004020202020204" pitchFamily="34" charset="0"/>
                  <a:cs typeface="Times New Roman" panose="02020603050405020304" pitchFamily="18" charset="0"/>
                </a:endParaRPr>
              </a:p>
              <a:p>
                <a:pPr lvl="0">
                  <a:lnSpc>
                    <a:spcPct val="150000"/>
                  </a:lnSpc>
                </a:pPr>
                <a:endParaRPr lang="en-AU" sz="3600" kern="100" dirty="0">
                  <a:latin typeface="Arial" panose="020B0604020202020204" pitchFamily="34" charset="0"/>
                  <a:ea typeface="Aptos" panose="020B0004020202020204" pitchFamily="34" charset="0"/>
                  <a:cs typeface="Times New Roman" panose="02020603050405020304" pitchFamily="18" charset="0"/>
                </a:endParaRPr>
              </a:p>
              <a:p>
                <a:pPr lvl="0"/>
                <a:r>
                  <a:rPr lang="en-AU" sz="3600" b="1" u="sng" dirty="0">
                    <a:solidFill>
                      <a:srgbClr val="FF0000"/>
                    </a:solidFill>
                  </a:rPr>
                  <a:t>3.</a:t>
                </a:r>
                <a:r>
                  <a:rPr lang="en-AU" sz="3600" dirty="0"/>
                  <a:t> Write the first 5 terms in a sequence that has a difference equation of: </a:t>
                </a:r>
              </a:p>
              <a:p>
                <a:r>
                  <a:rPr lang="en-AU" sz="3600" dirty="0"/>
                  <a:t>	</a:t>
                </a:r>
                <a14:m>
                  <m:oMath xmlns:m="http://schemas.openxmlformats.org/officeDocument/2006/math">
                    <m:sSub>
                      <m:sSubPr>
                        <m:ctrlPr>
                          <a:rPr lang="en-AU" sz="3600" i="1"/>
                        </m:ctrlPr>
                      </m:sSubPr>
                      <m:e>
                        <m:r>
                          <a:rPr lang="en-AU" sz="3600" i="1"/>
                          <m:t>𝑡</m:t>
                        </m:r>
                      </m:e>
                      <m:sub>
                        <m:r>
                          <a:rPr lang="en-AU" sz="3600" i="1"/>
                          <m:t>𝑛</m:t>
                        </m:r>
                        <m:r>
                          <a:rPr lang="en-AU" sz="3600" i="1"/>
                          <m:t>+1</m:t>
                        </m:r>
                      </m:sub>
                    </m:sSub>
                    <m:r>
                      <a:rPr lang="en-AU" sz="3600" i="1"/>
                      <m:t>=</m:t>
                    </m:r>
                    <m:sSub>
                      <m:sSubPr>
                        <m:ctrlPr>
                          <a:rPr lang="en-AU" sz="3600" i="1"/>
                        </m:ctrlPr>
                      </m:sSubPr>
                      <m:e>
                        <m:r>
                          <a:rPr lang="en-AU" sz="3600" i="1"/>
                          <m:t>2×</m:t>
                        </m:r>
                        <m:r>
                          <a:rPr lang="en-AU" sz="3600" i="1"/>
                          <m:t>𝑡</m:t>
                        </m:r>
                      </m:e>
                      <m:sub>
                        <m:r>
                          <a:rPr lang="en-AU" sz="3600" i="1"/>
                          <m:t>𝑛</m:t>
                        </m:r>
                      </m:sub>
                    </m:sSub>
                    <m:r>
                      <a:rPr lang="en-AU" sz="3600" i="1"/>
                      <m:t>          </m:t>
                    </m:r>
                    <m:sSub>
                      <m:sSubPr>
                        <m:ctrlPr>
                          <a:rPr lang="en-AU" sz="3600" i="1"/>
                        </m:ctrlPr>
                      </m:sSubPr>
                      <m:e>
                        <m:r>
                          <a:rPr lang="en-AU" sz="3600" i="1"/>
                          <m:t>𝑡</m:t>
                        </m:r>
                      </m:e>
                      <m:sub>
                        <m:r>
                          <a:rPr lang="en-AU" sz="3600" i="1"/>
                          <m:t>1</m:t>
                        </m:r>
                      </m:sub>
                    </m:sSub>
                    <m:r>
                      <a:rPr lang="en-AU" sz="3600" i="1"/>
                      <m:t>=5</m:t>
                    </m:r>
                  </m:oMath>
                </a14:m>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p>
              <a:p>
                <a:endParaRPr lang="en-AU" sz="3600" kern="100" dirty="0">
                  <a:latin typeface="Arial" panose="020B0604020202020204" pitchFamily="34" charset="0"/>
                  <a:ea typeface="Aptos" panose="020B0004020202020204" pitchFamily="34" charset="0"/>
                  <a:cs typeface="Times New Roman" panose="02020603050405020304" pitchFamily="18" charset="0"/>
                </a:endParaRPr>
              </a:p>
              <a:p>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620C0359-FA32-7863-F0D1-3643FC538991}"/>
                  </a:ext>
                </a:extLst>
              </p:cNvPr>
              <p:cNvSpPr txBox="1">
                <a:spLocks noRot="1" noChangeAspect="1" noMove="1" noResize="1" noEditPoints="1" noAdjustHandles="1" noChangeArrowheads="1" noChangeShapeType="1" noTextEdit="1"/>
              </p:cNvSpPr>
              <p:nvPr/>
            </p:nvSpPr>
            <p:spPr>
              <a:xfrm>
                <a:off x="2362200" y="2324100"/>
                <a:ext cx="14325600" cy="5632311"/>
              </a:xfrm>
              <a:prstGeom prst="rect">
                <a:avLst/>
              </a:prstGeom>
              <a:blipFill>
                <a:blip r:embed="rId4"/>
                <a:stretch>
                  <a:fillRect l="-1329"/>
                </a:stretch>
              </a:blipFill>
            </p:spPr>
            <p:txBody>
              <a:bodyPr/>
              <a:lstStyle/>
              <a:p>
                <a:r>
                  <a:rPr lang="en-US">
                    <a:noFill/>
                  </a:rPr>
                  <a:t> </a:t>
                </a:r>
              </a:p>
            </p:txBody>
          </p:sp>
        </mc:Fallback>
      </mc:AlternateContent>
    </p:spTree>
    <p:extLst>
      <p:ext uri="{BB962C8B-B14F-4D97-AF65-F5344CB8AC3E}">
        <p14:creationId xmlns:p14="http://schemas.microsoft.com/office/powerpoint/2010/main" val="284293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95539-C15E-2D2C-45EF-7D5CBB01676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E8AD482-A8CC-DF07-507D-6DC46871F58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3D7FE6F-9312-A555-968E-FEF24A914B6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8DD1EAC-858E-8FAE-D0B8-360DAF6E16B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A3CD901-72AD-C52D-769E-FC2F1EB76C4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C739EC5-0078-4EB4-28E4-FBB1641CFFC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260FDC1-6B14-CBFE-B67C-B575DCC6156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A35E677-CFCC-D01C-3935-6AF734DD616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61</a:t>
            </a:r>
          </a:p>
        </p:txBody>
      </p:sp>
      <p:sp>
        <p:nvSpPr>
          <p:cNvPr id="17" name="Freeform 5">
            <a:extLst>
              <a:ext uri="{FF2B5EF4-FFF2-40B4-BE49-F238E27FC236}">
                <a16:creationId xmlns:a16="http://schemas.microsoft.com/office/drawing/2014/main" id="{8F74BF4D-BB21-0F54-3CBD-9E1213F969E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022C5B3C-20E9-A575-237D-B42E2AD3BE5A}"/>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CA53C2B-C97D-3B53-FED3-A9CE275302CB}"/>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Geometric recurrence relations</a:t>
            </a:r>
            <a:endParaRPr lang="en-US" sz="3200" dirty="0">
              <a:solidFill>
                <a:srgbClr val="FF0000"/>
              </a:solidFill>
            </a:endParaRPr>
          </a:p>
        </p:txBody>
      </p:sp>
      <p:sp>
        <p:nvSpPr>
          <p:cNvPr id="6" name="TextBox 5">
            <a:extLst>
              <a:ext uri="{FF2B5EF4-FFF2-40B4-BE49-F238E27FC236}">
                <a16:creationId xmlns:a16="http://schemas.microsoft.com/office/drawing/2014/main" id="{F593CE88-F0A4-936A-B01A-97C8BECF46D2}"/>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837D237E-BBAC-624B-7F33-FBA45D33A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A63F716-FE82-9654-5962-5CEFC6628ABC}"/>
                  </a:ext>
                </a:extLst>
              </p:cNvPr>
              <p:cNvSpPr txBox="1"/>
              <p:nvPr/>
            </p:nvSpPr>
            <p:spPr>
              <a:xfrm>
                <a:off x="2372191" y="2201540"/>
                <a:ext cx="15249182" cy="6655348"/>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Write down the first 5 terms of the sequences given by the following difference equations;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a.</a:t>
                </a:r>
                <a:r>
                  <a:rPr lang="en-AU" sz="3600" kern="100" dirty="0">
                    <a:effectLst/>
                    <a:ea typeface="Aptos" panose="020B0004020202020204" pitchFamily="34" charset="0"/>
                    <a:cs typeface="Arial" panose="020B0604020202020204" pitchFamily="34" charset="0"/>
                  </a:rPr>
                  <a:t> </a:t>
                </a:r>
                <a14:m>
                  <m:oMath xmlns:m="http://schemas.openxmlformats.org/officeDocument/2006/math">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=2</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=5</m:t>
                    </m:r>
                  </m:oMath>
                </a14:m>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AU" sz="3600" kern="100" dirty="0">
                    <a:effectLst/>
                    <a:ea typeface="Aptos" panose="020B0004020202020204" pitchFamily="34" charset="0"/>
                    <a:cs typeface="Arial" panose="020B0604020202020204" pitchFamily="34" charset="0"/>
                  </a:rPr>
                  <a:t> </a:t>
                </a:r>
                <a14:m>
                  <m:oMath xmlns:m="http://schemas.openxmlformats.org/officeDocument/2006/math">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=0.5</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=1,000</m:t>
                    </m:r>
                  </m:oMath>
                </a14:m>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DA63F716-FE82-9654-5962-5CEFC6628ABC}"/>
                  </a:ext>
                </a:extLst>
              </p:cNvPr>
              <p:cNvSpPr txBox="1">
                <a:spLocks noRot="1" noChangeAspect="1" noMove="1" noResize="1" noEditPoints="1" noAdjustHandles="1" noChangeArrowheads="1" noChangeShapeType="1" noTextEdit="1"/>
              </p:cNvSpPr>
              <p:nvPr/>
            </p:nvSpPr>
            <p:spPr>
              <a:xfrm>
                <a:off x="2372191" y="2201540"/>
                <a:ext cx="15249182" cy="6655348"/>
              </a:xfrm>
              <a:prstGeom prst="rect">
                <a:avLst/>
              </a:prstGeom>
              <a:blipFill>
                <a:blip r:embed="rId4"/>
                <a:stretch>
                  <a:fillRect l="-1165"/>
                </a:stretch>
              </a:blipFill>
            </p:spPr>
            <p:txBody>
              <a:bodyPr/>
              <a:lstStyle/>
              <a:p>
                <a:r>
                  <a:rPr lang="en-US">
                    <a:noFill/>
                  </a:rPr>
                  <a:t> </a:t>
                </a:r>
              </a:p>
            </p:txBody>
          </p:sp>
        </mc:Fallback>
      </mc:AlternateContent>
    </p:spTree>
    <p:extLst>
      <p:ext uri="{BB962C8B-B14F-4D97-AF65-F5344CB8AC3E}">
        <p14:creationId xmlns:p14="http://schemas.microsoft.com/office/powerpoint/2010/main" val="212982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E4548-B4C1-E042-C8F4-50C3175AB3B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A4F490D-88A9-065F-BE3B-6F732553C72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D88DB38-6EA5-8F79-E85B-24C5A066BFD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6EDA8E5-76DF-05BB-F0C4-B1590717F33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FECE38C-9923-F0C1-7994-D4FDE8C1DD7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1C63A76-A134-B233-7562-81AAB5272DC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F2F4EAB-F097-5C16-18F9-DC0B472CE32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62CD8C1-BD07-FD39-4F33-F14D461B456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61</a:t>
            </a:r>
          </a:p>
        </p:txBody>
      </p:sp>
      <p:sp>
        <p:nvSpPr>
          <p:cNvPr id="17" name="Freeform 5">
            <a:extLst>
              <a:ext uri="{FF2B5EF4-FFF2-40B4-BE49-F238E27FC236}">
                <a16:creationId xmlns:a16="http://schemas.microsoft.com/office/drawing/2014/main" id="{7C5BFDA8-78A6-91D9-F365-7DC9BE79DE8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39B9FFA7-C9F1-206E-E1FF-FB0227DE0928}"/>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5E381DA-77EF-81D1-C58A-1C003F28A2C8}"/>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Geometric recurrence relations</a:t>
            </a:r>
            <a:endParaRPr lang="en-US" sz="3200" dirty="0">
              <a:solidFill>
                <a:srgbClr val="FF0000"/>
              </a:solidFill>
            </a:endParaRPr>
          </a:p>
        </p:txBody>
      </p:sp>
      <p:sp>
        <p:nvSpPr>
          <p:cNvPr id="6" name="TextBox 5">
            <a:extLst>
              <a:ext uri="{FF2B5EF4-FFF2-40B4-BE49-F238E27FC236}">
                <a16:creationId xmlns:a16="http://schemas.microsoft.com/office/drawing/2014/main" id="{7AE04473-FE71-DFF8-9B2F-46C5A2804A69}"/>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EBB12F7D-7A4B-EC8F-92BF-5E5D5058D5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27795FA-D00A-3E56-DFF0-765052816BC4}"/>
                  </a:ext>
                </a:extLst>
              </p:cNvPr>
              <p:cNvSpPr txBox="1"/>
              <p:nvPr/>
            </p:nvSpPr>
            <p:spPr>
              <a:xfrm>
                <a:off x="2372191" y="2201540"/>
                <a:ext cx="15249182" cy="2500364"/>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Write down the first 5 terms of the sequences given by the following difference equations;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c.</a:t>
                </a:r>
                <a:r>
                  <a:rPr lang="en-AU" sz="3600" kern="100" dirty="0">
                    <a:effectLst/>
                    <a:ea typeface="Aptos" panose="020B0004020202020204" pitchFamily="34" charset="0"/>
                    <a:cs typeface="Arial" panose="020B0604020202020204" pitchFamily="34" charset="0"/>
                  </a:rPr>
                  <a:t> </a:t>
                </a:r>
                <a14:m>
                  <m:oMath xmlns:m="http://schemas.openxmlformats.org/officeDocument/2006/math">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=−5</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=6</m:t>
                    </m:r>
                  </m:oMath>
                </a14:m>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C27795FA-D00A-3E56-DFF0-765052816BC4}"/>
                  </a:ext>
                </a:extLst>
              </p:cNvPr>
              <p:cNvSpPr txBox="1">
                <a:spLocks noRot="1" noChangeAspect="1" noMove="1" noResize="1" noEditPoints="1" noAdjustHandles="1" noChangeArrowheads="1" noChangeShapeType="1" noTextEdit="1"/>
              </p:cNvSpPr>
              <p:nvPr/>
            </p:nvSpPr>
            <p:spPr>
              <a:xfrm>
                <a:off x="2372191" y="2201540"/>
                <a:ext cx="15249182" cy="2500364"/>
              </a:xfrm>
              <a:prstGeom prst="rect">
                <a:avLst/>
              </a:prstGeom>
              <a:blipFill>
                <a:blip r:embed="rId4"/>
                <a:stretch>
                  <a:fillRect l="-1165" b="-7071"/>
                </a:stretch>
              </a:blipFill>
            </p:spPr>
            <p:txBody>
              <a:bodyPr/>
              <a:lstStyle/>
              <a:p>
                <a:r>
                  <a:rPr lang="en-US">
                    <a:noFill/>
                  </a:rPr>
                  <a:t> </a:t>
                </a:r>
              </a:p>
            </p:txBody>
          </p:sp>
        </mc:Fallback>
      </mc:AlternateContent>
    </p:spTree>
    <p:extLst>
      <p:ext uri="{BB962C8B-B14F-4D97-AF65-F5344CB8AC3E}">
        <p14:creationId xmlns:p14="http://schemas.microsoft.com/office/powerpoint/2010/main" val="283239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1B150-7A14-8BBA-08DD-E7439680C83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CC1B0F4-C83E-AD75-F65F-5389863A36A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A14C9E2-DA91-9094-9F96-D88C51109FA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7DCA0B3-119D-F290-63DD-0F7CE90A87B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F2B0D32-6DAA-C3B9-7B8E-8D5D29689CB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E71B3DB-F26D-9959-166A-ADF492F7FC5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79C65B6-BED0-C80F-3EE7-C376EB135F8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466F26C-F341-FAB2-C290-0355CACECA0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61</a:t>
            </a:r>
          </a:p>
        </p:txBody>
      </p:sp>
      <p:sp>
        <p:nvSpPr>
          <p:cNvPr id="17" name="Freeform 5">
            <a:extLst>
              <a:ext uri="{FF2B5EF4-FFF2-40B4-BE49-F238E27FC236}">
                <a16:creationId xmlns:a16="http://schemas.microsoft.com/office/drawing/2014/main" id="{4C6E028C-F521-CFB0-06DF-776D655C232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E1AFCB4-D81E-C9E9-A4EF-CD6C60EC778E}"/>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EDC0390-18CA-FDE7-A653-025884BAB584}"/>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Geometric recurrence relations</a:t>
            </a:r>
            <a:endParaRPr lang="en-US" sz="3200" dirty="0">
              <a:solidFill>
                <a:srgbClr val="FF0000"/>
              </a:solidFill>
            </a:endParaRPr>
          </a:p>
        </p:txBody>
      </p:sp>
      <p:sp>
        <p:nvSpPr>
          <p:cNvPr id="6" name="TextBox 5">
            <a:extLst>
              <a:ext uri="{FF2B5EF4-FFF2-40B4-BE49-F238E27FC236}">
                <a16:creationId xmlns:a16="http://schemas.microsoft.com/office/drawing/2014/main" id="{CEAE7B03-3D5B-6FC5-E7C3-6E32944995BB}"/>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70AFD8B6-6757-AEE7-D209-AC74D9A05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2" name="TextBox 11">
            <a:extLst>
              <a:ext uri="{FF2B5EF4-FFF2-40B4-BE49-F238E27FC236}">
                <a16:creationId xmlns:a16="http://schemas.microsoft.com/office/drawing/2014/main" id="{7551B065-D8DE-615E-DF29-FD916C53CE26}"/>
              </a:ext>
            </a:extLst>
          </p:cNvPr>
          <p:cNvSpPr txBox="1"/>
          <p:nvPr/>
        </p:nvSpPr>
        <p:spPr>
          <a:xfrm>
            <a:off x="2255958" y="2290949"/>
            <a:ext cx="15356181" cy="5824351"/>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5.</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Write down the rule for generating the following sequences in recursive form (i.e. using a difference equation.)</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4, 12, 36, 108,  …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b.</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128, 64, 32, 16,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9817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1B682-A268-3AFB-D085-8485F64DC8D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1FC9AB1-9E23-5305-CEC0-719AAA3F0A5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53ADF11-4F09-287C-EFE4-62525D4B19D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142307D-58FF-9973-F6AC-E7084B87198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92AA367-5B50-6151-62D2-8F02E4054F8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97AD515-A1D6-D410-E813-A297BD781BF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4EA0F73-2A69-FE86-4806-127673698B2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8616D14-1E2B-6776-EE30-43A7020FF73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61</a:t>
            </a:r>
          </a:p>
        </p:txBody>
      </p:sp>
      <p:sp>
        <p:nvSpPr>
          <p:cNvPr id="17" name="Freeform 5">
            <a:extLst>
              <a:ext uri="{FF2B5EF4-FFF2-40B4-BE49-F238E27FC236}">
                <a16:creationId xmlns:a16="http://schemas.microsoft.com/office/drawing/2014/main" id="{64E01EE2-DED9-2459-5387-60C9C4AA337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361B6052-830B-F158-B08F-B05CF61CDDB2}"/>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88E4CEA-3150-3517-F055-6EE887991D1C}"/>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Geometric recurrence relations</a:t>
            </a:r>
            <a:endParaRPr lang="en-US" sz="3200" dirty="0">
              <a:solidFill>
                <a:srgbClr val="FF0000"/>
              </a:solidFill>
            </a:endParaRPr>
          </a:p>
        </p:txBody>
      </p:sp>
      <p:sp>
        <p:nvSpPr>
          <p:cNvPr id="6" name="TextBox 5">
            <a:extLst>
              <a:ext uri="{FF2B5EF4-FFF2-40B4-BE49-F238E27FC236}">
                <a16:creationId xmlns:a16="http://schemas.microsoft.com/office/drawing/2014/main" id="{BC27F59E-19D4-F226-1FA5-65F0198A107B}"/>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2468BB4A-AA2D-CDDA-14F0-9A09147BF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DC7D63B-B125-2C65-F8CE-9CD9B192F826}"/>
                  </a:ext>
                </a:extLst>
              </p:cNvPr>
              <p:cNvSpPr txBox="1"/>
              <p:nvPr/>
            </p:nvSpPr>
            <p:spPr>
              <a:xfrm>
                <a:off x="2246019" y="2363807"/>
                <a:ext cx="15813381" cy="2500364"/>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6.</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n</a:t>
                </a:r>
                <a:r>
                  <a:rPr lang="en-AU" sz="3600" kern="100" baseline="30000" dirty="0">
                    <a:effectLst/>
                    <a:latin typeface="Arial" panose="020B0604020202020204" pitchFamily="34" charset="0"/>
                    <a:ea typeface="Aptos" panose="020B0004020202020204" pitchFamily="34" charset="0"/>
                    <a:cs typeface="Times New Roman" panose="02020603050405020304" pitchFamily="18" charset="0"/>
                  </a:rPr>
                  <a:t>th</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term of a geometric sequence is given by the rule: </a:t>
                </a:r>
                <a14:m>
                  <m:oMath xmlns:m="http://schemas.openxmlformats.org/officeDocument/2006/math">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=2×</m:t>
                    </m:r>
                    <m:sSup>
                      <m:sSup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pPr>
                      <m:e>
                        <m:r>
                          <a:rPr lang="en-AU" sz="3600" i="1" kern="100">
                            <a:effectLst/>
                            <a:latin typeface="Cambria Math" panose="02040503050406030204" pitchFamily="18" charset="0"/>
                            <a:ea typeface="Aptos" panose="020B0004020202020204" pitchFamily="34" charset="0"/>
                            <a:cs typeface="Arial" panose="020B0604020202020204" pitchFamily="34" charset="0"/>
                          </a:rPr>
                          <m:t>5</m:t>
                        </m:r>
                      </m:e>
                      <m:sup>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p>
                    </m:sSup>
                  </m:oMath>
                </a14:m>
                <a:r>
                  <a:rPr lang="en-AU" sz="3600" kern="100" dirty="0">
                    <a:effectLst/>
                    <a:latin typeface="Arial" panose="020B0604020202020204" pitchFamily="34" charset="0"/>
                    <a:ea typeface="Aptos" panose="020B0004020202020204" pitchFamily="34" charset="0"/>
                    <a:cs typeface="Times New Roman" panose="02020603050405020304" pitchFamily="18" charset="0"/>
                  </a:rPr>
                  <a:t> Detail the first 5 terms of the sequence then give its rule in the form of a difference equation.</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7DC7D63B-B125-2C65-F8CE-9CD9B192F826}"/>
                  </a:ext>
                </a:extLst>
              </p:cNvPr>
              <p:cNvSpPr txBox="1">
                <a:spLocks noRot="1" noChangeAspect="1" noMove="1" noResize="1" noEditPoints="1" noAdjustHandles="1" noChangeArrowheads="1" noChangeShapeType="1" noTextEdit="1"/>
              </p:cNvSpPr>
              <p:nvPr/>
            </p:nvSpPr>
            <p:spPr>
              <a:xfrm>
                <a:off x="2246019" y="2363807"/>
                <a:ext cx="15813381" cy="2500364"/>
              </a:xfrm>
              <a:prstGeom prst="rect">
                <a:avLst/>
              </a:prstGeom>
              <a:blipFill>
                <a:blip r:embed="rId4"/>
                <a:stretch>
                  <a:fillRect l="-1123" b="-7071"/>
                </a:stretch>
              </a:blipFill>
            </p:spPr>
            <p:txBody>
              <a:bodyPr/>
              <a:lstStyle/>
              <a:p>
                <a:r>
                  <a:rPr lang="en-US">
                    <a:noFill/>
                  </a:rPr>
                  <a:t> </a:t>
                </a:r>
              </a:p>
            </p:txBody>
          </p:sp>
        </mc:Fallback>
      </mc:AlternateContent>
    </p:spTree>
    <p:extLst>
      <p:ext uri="{BB962C8B-B14F-4D97-AF65-F5344CB8AC3E}">
        <p14:creationId xmlns:p14="http://schemas.microsoft.com/office/powerpoint/2010/main" val="295360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0A24-33E6-2E25-5160-3F748E7BB1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3878215-CF70-C483-663B-0ED78190AF4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265DF86-DB1D-18FA-DBAA-F5B84F3280F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55C2D9D-DF58-5F30-E8F0-B5608AAB1E5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27EA3A1-176D-EF00-11F1-6D293F59A22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9CC8B192-B7AD-464A-F075-F414753DA70D}"/>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00CA6483-71F8-9DFE-B178-83E4F9E0024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664E912-0985-B48F-D388-0F9C39F47B37}"/>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62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24EEE8D9-BECD-C62B-2DB1-21115C1C648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6FB8B3B-B5CC-E1B9-A0D5-A8E222D90C0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62</a:t>
            </a:r>
          </a:p>
        </p:txBody>
      </p:sp>
      <p:sp>
        <p:nvSpPr>
          <p:cNvPr id="17" name="Freeform 5">
            <a:extLst>
              <a:ext uri="{FF2B5EF4-FFF2-40B4-BE49-F238E27FC236}">
                <a16:creationId xmlns:a16="http://schemas.microsoft.com/office/drawing/2014/main" id="{87EFCFA6-1C8A-C6C1-7CA0-5DAE670BA10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9" name="Picture 8" descr="A black and white picture of a person with arms outstretched&#10;&#10;AI-generated content may be incorrect.">
            <a:extLst>
              <a:ext uri="{FF2B5EF4-FFF2-40B4-BE49-F238E27FC236}">
                <a16:creationId xmlns:a16="http://schemas.microsoft.com/office/drawing/2014/main" id="{8A083C33-0E1A-E91F-CA7F-80A5B0A33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1140" y="142070"/>
            <a:ext cx="1344893" cy="1724830"/>
          </a:xfrm>
          <a:prstGeom prst="rect">
            <a:avLst/>
          </a:prstGeom>
        </p:spPr>
      </p:pic>
      <p:sp>
        <p:nvSpPr>
          <p:cNvPr id="7" name="TextBox 6">
            <a:extLst>
              <a:ext uri="{FF2B5EF4-FFF2-40B4-BE49-F238E27FC236}">
                <a16:creationId xmlns:a16="http://schemas.microsoft.com/office/drawing/2014/main" id="{4D41DEB1-5DFB-344C-9B13-C283A8E978F4}"/>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1C80B1A-93A3-5B1A-8BD0-7D136B3505DC}"/>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Geometric recurrence relations</a:t>
            </a:r>
            <a:endParaRPr lang="en-US" sz="3200" dirty="0">
              <a:solidFill>
                <a:srgbClr val="FF0000"/>
              </a:solidFill>
            </a:endParaRPr>
          </a:p>
        </p:txBody>
      </p:sp>
    </p:spTree>
    <p:extLst>
      <p:ext uri="{BB962C8B-B14F-4D97-AF65-F5344CB8AC3E}">
        <p14:creationId xmlns:p14="http://schemas.microsoft.com/office/powerpoint/2010/main" val="320875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45173-39D2-6FA8-671A-CFFDE124F7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5CD7FF7-5FEA-4285-21BF-EAA57F8DB34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B1554EF-2B88-AADE-C881-7FB6273B1E6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F920C1F-1A83-182D-B69D-CEAA98D3313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63E4044-4C32-C960-2F19-B7126C20007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CDAC0FD-B22E-3728-5611-FEDB3AD2F8D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00E661F-DAE8-A237-35E7-FDE6D7D38C4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0C30116-5326-F21A-73BF-912910C89A2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63</a:t>
            </a:r>
          </a:p>
        </p:txBody>
      </p:sp>
      <p:sp>
        <p:nvSpPr>
          <p:cNvPr id="17" name="Freeform 5">
            <a:extLst>
              <a:ext uri="{FF2B5EF4-FFF2-40B4-BE49-F238E27FC236}">
                <a16:creationId xmlns:a16="http://schemas.microsoft.com/office/drawing/2014/main" id="{EAA69716-EB29-93A7-FBEC-58FC298A8F5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6454092B-8F27-E270-F35D-DCD258C0625A}"/>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6B54035-BC98-E889-A878-3A5D8A60F635}"/>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6" name="Picture 5" descr="A white sheet with black text and black text&#10;&#10;AI-generated content may be incorrect.">
            <a:extLst>
              <a:ext uri="{FF2B5EF4-FFF2-40B4-BE49-F238E27FC236}">
                <a16:creationId xmlns:a16="http://schemas.microsoft.com/office/drawing/2014/main" id="{72CAA1F0-447F-DF93-5520-227C286F5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14299"/>
            <a:ext cx="15938082" cy="6510601"/>
          </a:xfrm>
          <a:prstGeom prst="rect">
            <a:avLst/>
          </a:prstGeom>
        </p:spPr>
      </p:pic>
    </p:spTree>
    <p:extLst>
      <p:ext uri="{BB962C8B-B14F-4D97-AF65-F5344CB8AC3E}">
        <p14:creationId xmlns:p14="http://schemas.microsoft.com/office/powerpoint/2010/main" val="365453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CAC32-32C0-6A2D-EAB4-D20618F39B7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BB97EE1-0BEA-501C-37F5-DC382EE9F87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5E13B89-75D3-F6B2-568D-E08936C245E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CB9944E-5034-1EA2-0C75-0BE7707EFFF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CFD7774-80F7-B870-7908-6372926BE01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C0A8EB1-1CEB-FA49-5D28-DECE15FACD9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2485DB1-DD1F-BD0A-AB95-B1A708E6DCD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79F85F7-14E0-138A-22D5-3DF32071A25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63</a:t>
            </a:r>
          </a:p>
        </p:txBody>
      </p:sp>
      <p:sp>
        <p:nvSpPr>
          <p:cNvPr id="17" name="Freeform 5">
            <a:extLst>
              <a:ext uri="{FF2B5EF4-FFF2-40B4-BE49-F238E27FC236}">
                <a16:creationId xmlns:a16="http://schemas.microsoft.com/office/drawing/2014/main" id="{6285CBA0-A33C-807E-36CE-436AE423D0F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0EE8F225-67D0-9A9B-971F-CE4C9A60E133}"/>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0CD78B0-FBDF-82C8-0D52-5B42699D228D}"/>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5" name="Picture 4">
            <a:extLst>
              <a:ext uri="{FF2B5EF4-FFF2-40B4-BE49-F238E27FC236}">
                <a16:creationId xmlns:a16="http://schemas.microsoft.com/office/drawing/2014/main" id="{495E9724-EF88-DC11-0842-E3DD564EE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9" name="TextBox 8">
            <a:extLst>
              <a:ext uri="{FF2B5EF4-FFF2-40B4-BE49-F238E27FC236}">
                <a16:creationId xmlns:a16="http://schemas.microsoft.com/office/drawing/2014/main" id="{3E66014E-5EEB-3BE2-F8F7-5A339945DF71}"/>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6E9B1DC6-7FD7-5D40-4BD8-4FE92C57EB8E}"/>
                  </a:ext>
                </a:extLst>
              </p:cNvPr>
              <p:cNvSpPr txBox="1"/>
              <p:nvPr/>
            </p:nvSpPr>
            <p:spPr>
              <a:xfrm>
                <a:off x="2438400" y="2426284"/>
                <a:ext cx="15737633" cy="1669368"/>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Write the first 5 terms of the sequence with a recurrence relation of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14:m>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5</m:t>
                        </m:r>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−1,     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=1</m:t>
                    </m:r>
                  </m:oMath>
                </a14:m>
                <a:r>
                  <a:rPr lang="en-AU" sz="36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6E9B1DC6-7FD7-5D40-4BD8-4FE92C57EB8E}"/>
                  </a:ext>
                </a:extLst>
              </p:cNvPr>
              <p:cNvSpPr txBox="1">
                <a:spLocks noRot="1" noChangeAspect="1" noMove="1" noResize="1" noEditPoints="1" noAdjustHandles="1" noChangeArrowheads="1" noChangeShapeType="1" noTextEdit="1"/>
              </p:cNvSpPr>
              <p:nvPr/>
            </p:nvSpPr>
            <p:spPr>
              <a:xfrm>
                <a:off x="2438400" y="2426284"/>
                <a:ext cx="15737633" cy="1669368"/>
              </a:xfrm>
              <a:prstGeom prst="rect">
                <a:avLst/>
              </a:prstGeom>
              <a:blipFill>
                <a:blip r:embed="rId4"/>
                <a:stretch>
                  <a:fillRect l="-1210" b="-11364"/>
                </a:stretch>
              </a:blipFill>
            </p:spPr>
            <p:txBody>
              <a:bodyPr/>
              <a:lstStyle/>
              <a:p>
                <a:r>
                  <a:rPr lang="en-US">
                    <a:noFill/>
                  </a:rPr>
                  <a:t> </a:t>
                </a:r>
              </a:p>
            </p:txBody>
          </p:sp>
        </mc:Fallback>
      </mc:AlternateContent>
      <p:pic>
        <p:nvPicPr>
          <p:cNvPr id="18" name="Picture 17" descr="A white rectangular grid with black numbers and a white background&#10;&#10;AI-generated content may be incorrect.">
            <a:extLst>
              <a:ext uri="{FF2B5EF4-FFF2-40B4-BE49-F238E27FC236}">
                <a16:creationId xmlns:a16="http://schemas.microsoft.com/office/drawing/2014/main" id="{085271B9-C1B2-855A-4351-3927C599B4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2329" y="4245475"/>
            <a:ext cx="11089017" cy="5566955"/>
          </a:xfrm>
          <a:prstGeom prst="rect">
            <a:avLst/>
          </a:prstGeom>
        </p:spPr>
      </p:pic>
    </p:spTree>
    <p:extLst>
      <p:ext uri="{BB962C8B-B14F-4D97-AF65-F5344CB8AC3E}">
        <p14:creationId xmlns:p14="http://schemas.microsoft.com/office/powerpoint/2010/main" val="51170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A30AA-A4FC-DBF2-A27F-714A6DCE90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4342D0C-2834-CC6E-D480-A4BBEB23883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C449B5E-00E2-C172-FA94-C44EBBFE2DA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0EF2362-2FC9-154A-ED9D-59E76AA0E80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DB1CBBC-2080-2B86-B998-BF177F56783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B019407-A198-9874-D072-5B20711E7E6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A333505-9033-A8BD-30F8-10174D3969B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9C10ECD-F30A-274A-079C-38A43BBA39F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57</a:t>
            </a:r>
          </a:p>
        </p:txBody>
      </p:sp>
      <p:sp>
        <p:nvSpPr>
          <p:cNvPr id="17" name="Freeform 5">
            <a:extLst>
              <a:ext uri="{FF2B5EF4-FFF2-40B4-BE49-F238E27FC236}">
                <a16:creationId xmlns:a16="http://schemas.microsoft.com/office/drawing/2014/main" id="{F103EF1F-79A0-BF7B-D36C-22EA07FEED1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math equation on a white background&#10;&#10;AI-generated content may be incorrect.">
            <a:extLst>
              <a:ext uri="{FF2B5EF4-FFF2-40B4-BE49-F238E27FC236}">
                <a16:creationId xmlns:a16="http://schemas.microsoft.com/office/drawing/2014/main" id="{377B8BDF-D514-85A9-7D79-BA4854B8A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156166"/>
            <a:ext cx="15732202" cy="4730534"/>
          </a:xfrm>
          <a:prstGeom prst="rect">
            <a:avLst/>
          </a:prstGeom>
        </p:spPr>
      </p:pic>
      <p:pic>
        <p:nvPicPr>
          <p:cNvPr id="18" name="Picture 17" descr="A grey rectangular sign with white text&#10;&#10;AI-generated content may be incorrect.">
            <a:extLst>
              <a:ext uri="{FF2B5EF4-FFF2-40B4-BE49-F238E27FC236}">
                <a16:creationId xmlns:a16="http://schemas.microsoft.com/office/drawing/2014/main" id="{1F5DA83B-C84F-86FA-E15B-A7DC3F464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1105" y="268989"/>
            <a:ext cx="12531695" cy="2191320"/>
          </a:xfrm>
          <a:prstGeom prst="rect">
            <a:avLst/>
          </a:prstGeom>
        </p:spPr>
      </p:pic>
    </p:spTree>
    <p:extLst>
      <p:ext uri="{BB962C8B-B14F-4D97-AF65-F5344CB8AC3E}">
        <p14:creationId xmlns:p14="http://schemas.microsoft.com/office/powerpoint/2010/main" val="198617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4004F-DCED-A0D9-17BE-8D86CE524C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3AA6215-C0FC-304D-798B-63C16C8D87A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29AFC53-EF0A-385A-4804-B13036CDF74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5F8D9B4-7EFC-69EB-7E7A-E4560471EF4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5D19768-895F-1CAA-D362-FC328EB6982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16610CE-3C46-2BA3-1461-CAAD3FB549F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80F1FB4-C6E0-AAF0-9CDE-3F6578FFF6E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8B6C4AE-819E-B0C8-3428-6575DB9EA07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63</a:t>
            </a:r>
          </a:p>
        </p:txBody>
      </p:sp>
      <p:sp>
        <p:nvSpPr>
          <p:cNvPr id="17" name="Freeform 5">
            <a:extLst>
              <a:ext uri="{FF2B5EF4-FFF2-40B4-BE49-F238E27FC236}">
                <a16:creationId xmlns:a16="http://schemas.microsoft.com/office/drawing/2014/main" id="{F34037BE-6260-7066-8793-DB2F60C3ACA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2D7CAC76-75EC-4D26-BF72-2A1598461F2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982DED2-5520-979E-A891-1DD4581B2B44}"/>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6" name="Picture 5" descr="A black and white sign with two people&#10;&#10;AI-generated content may be incorrect.">
            <a:extLst>
              <a:ext uri="{FF2B5EF4-FFF2-40B4-BE49-F238E27FC236}">
                <a16:creationId xmlns:a16="http://schemas.microsoft.com/office/drawing/2014/main" id="{04174BDB-835E-3380-9701-4AD580500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575AA0E8-A153-C74E-F54D-12CE71A8F06E}"/>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EA64412-F9DE-7465-47D5-CAD03104F798}"/>
              </a:ext>
            </a:extLst>
          </p:cNvPr>
          <p:cNvSpPr txBox="1"/>
          <p:nvPr/>
        </p:nvSpPr>
        <p:spPr>
          <a:xfrm>
            <a:off x="2269659" y="2363807"/>
            <a:ext cx="16018341" cy="6660413"/>
          </a:xfrm>
          <a:prstGeom prst="rect">
            <a:avLst/>
          </a:prstGeom>
          <a:noFill/>
        </p:spPr>
        <p:txBody>
          <a:bodyPr wrap="square">
            <a:spAutoFit/>
          </a:bodyPr>
          <a:lstStyle/>
          <a:p>
            <a:pPr lvl="0">
              <a:lnSpc>
                <a:spcPct val="150000"/>
              </a:lnSpc>
              <a:tabLst>
                <a:tab pos="228600" algn="l"/>
              </a:tabLst>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 sequence is formed by halving the current term then adding 10. The sequence starts from 100.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Write down the rule for the sequence in the form of a difference equation.</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p>
          <a:p>
            <a:pPr>
              <a:lnSpc>
                <a:spcPct val="150000"/>
              </a:lnSpc>
              <a:buNone/>
            </a:pP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b.</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Write down the first four terms of the sequence.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latin typeface="Arial" panose="020B0604020202020204" pitchFamily="34" charset="0"/>
              <a:ea typeface="Aptos" panose="020B0004020202020204" pitchFamily="34" charset="0"/>
              <a:cs typeface="Times New Roman" panose="02020603050405020304" pitchFamily="18" charset="0"/>
            </a:endParaRPr>
          </a:p>
          <a:p>
            <a:pPr>
              <a:lnSpc>
                <a:spcPct val="150000"/>
              </a:lnSpc>
              <a:buNone/>
            </a:pP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1" name="Picture 20" descr="A pizza with a half of the same slice&#10;&#10;AI-generated content may be incorrect.">
            <a:extLst>
              <a:ext uri="{FF2B5EF4-FFF2-40B4-BE49-F238E27FC236}">
                <a16:creationId xmlns:a16="http://schemas.microsoft.com/office/drawing/2014/main" id="{42AC34DB-4B89-77F1-5185-B5092DB77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833674"/>
            <a:ext cx="1447800" cy="1453326"/>
          </a:xfrm>
          <a:prstGeom prst="rect">
            <a:avLst/>
          </a:prstGeom>
        </p:spPr>
      </p:pic>
    </p:spTree>
    <p:extLst>
      <p:ext uri="{BB962C8B-B14F-4D97-AF65-F5344CB8AC3E}">
        <p14:creationId xmlns:p14="http://schemas.microsoft.com/office/powerpoint/2010/main" val="903707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04763-968A-978E-9C70-CB8E15FE7A6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9050C71-258C-3C1B-2FD5-1042E1D6EFC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75E538C-2414-2200-120B-1FA87312C23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50BDBCB-F82B-9FCA-8333-1F73B980059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D84C7F6-475D-CEFD-53B9-577D0962C9F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7B9BEDE-974E-3F2F-1776-EFCE0A74819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1830CFC3-83D2-AE2A-A084-00DAD284C16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0F56E63-7856-1720-45DD-D9FCB099D32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63</a:t>
            </a:r>
          </a:p>
        </p:txBody>
      </p:sp>
      <p:sp>
        <p:nvSpPr>
          <p:cNvPr id="17" name="Freeform 5">
            <a:extLst>
              <a:ext uri="{FF2B5EF4-FFF2-40B4-BE49-F238E27FC236}">
                <a16:creationId xmlns:a16="http://schemas.microsoft.com/office/drawing/2014/main" id="{F3A21B02-EF1A-F153-D9C9-7F24B5D12FB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5C898F12-B2D8-EB85-3D86-964E5C5B337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E2EE737-E81B-C7A2-A2BF-CB582BA4F8D9}"/>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6" name="Picture 5" descr="A black and white sign with two people&#10;&#10;AI-generated content may be incorrect.">
            <a:extLst>
              <a:ext uri="{FF2B5EF4-FFF2-40B4-BE49-F238E27FC236}">
                <a16:creationId xmlns:a16="http://schemas.microsoft.com/office/drawing/2014/main" id="{F8EAFB79-4631-2DA0-7384-667ADC52A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87F81786-E023-BEFE-C293-E43DF7C05020}"/>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1129924-D92E-B7E4-4E1A-4A59E0E937A0}"/>
              </a:ext>
            </a:extLst>
          </p:cNvPr>
          <p:cNvSpPr txBox="1"/>
          <p:nvPr/>
        </p:nvSpPr>
        <p:spPr>
          <a:xfrm>
            <a:off x="2429218" y="2363807"/>
            <a:ext cx="15553982" cy="6660413"/>
          </a:xfrm>
          <a:prstGeom prst="rect">
            <a:avLst/>
          </a:prstGeom>
          <a:noFill/>
        </p:spPr>
        <p:txBody>
          <a:bodyPr wrap="square">
            <a:spAutoFit/>
          </a:bodyPr>
          <a:lstStyle/>
          <a:p>
            <a:pPr lvl="0">
              <a:lnSpc>
                <a:spcPct val="150000"/>
              </a:lnSpc>
              <a:tabLst>
                <a:tab pos="228600" algn="l"/>
              </a:tabLst>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 sequence is formed by halving the current term then adding 10. The sequence starts from 100.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c.</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Is the sequence arithmetic? Why (not)?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d.</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Is the sequence geometric? Why (not)?</a:t>
            </a:r>
          </a:p>
          <a:p>
            <a:pPr lvl="1">
              <a:lnSpc>
                <a:spcPct val="150000"/>
              </a:lnSpc>
            </a:pPr>
            <a:endParaRPr lang="en-AU" sz="3600" kern="100" dirty="0">
              <a:latin typeface="Arial" panose="020B0604020202020204" pitchFamily="34" charset="0"/>
              <a:ea typeface="Aptos" panose="020B0004020202020204" pitchFamily="34" charset="0"/>
              <a:cs typeface="Times New Roman" panose="02020603050405020304" pitchFamily="18" charset="0"/>
            </a:endParaRPr>
          </a:p>
          <a:p>
            <a:pPr lvl="1">
              <a:lnSpc>
                <a:spcPct val="150000"/>
              </a:lnSpc>
            </a:pP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pizza with a half of the same slice&#10;&#10;AI-generated content may be incorrect.">
            <a:extLst>
              <a:ext uri="{FF2B5EF4-FFF2-40B4-BE49-F238E27FC236}">
                <a16:creationId xmlns:a16="http://schemas.microsoft.com/office/drawing/2014/main" id="{8C1AE11B-0823-933F-284A-16C2492AD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833674"/>
            <a:ext cx="1447800" cy="1453326"/>
          </a:xfrm>
          <a:prstGeom prst="rect">
            <a:avLst/>
          </a:prstGeom>
        </p:spPr>
      </p:pic>
    </p:spTree>
    <p:extLst>
      <p:ext uri="{BB962C8B-B14F-4D97-AF65-F5344CB8AC3E}">
        <p14:creationId xmlns:p14="http://schemas.microsoft.com/office/powerpoint/2010/main" val="994176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3584-E49B-DE15-BC62-A3E2F8A2E58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A29B756-78F4-E00F-60DA-AD50C9CD83C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F29C3E2-981E-BEE2-8C5F-9545686CC4C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7689F51-B309-42FF-E7DA-E91123A9197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B6DEA46-4AF5-12FF-054E-250BAC07C37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6E6B2B3-F0AD-4622-31A2-49636C1E35E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EE66046-378E-6AA5-20C3-6B94EDB2310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2F690C0-B34E-2D1E-6E4A-B9B3C0702B4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64</a:t>
            </a:r>
          </a:p>
        </p:txBody>
      </p:sp>
      <p:sp>
        <p:nvSpPr>
          <p:cNvPr id="17" name="Freeform 5">
            <a:extLst>
              <a:ext uri="{FF2B5EF4-FFF2-40B4-BE49-F238E27FC236}">
                <a16:creationId xmlns:a16="http://schemas.microsoft.com/office/drawing/2014/main" id="{50DCC93D-53F2-BEED-DD78-7FDC6DA8090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2663FD68-9E16-2EDC-05A0-0D3C432543F7}"/>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5DECBFA-282D-58A6-9F74-872B7A5E1560}"/>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6" name="Picture 5" descr="A black and white sign with two people&#10;&#10;AI-generated content may be incorrect.">
            <a:extLst>
              <a:ext uri="{FF2B5EF4-FFF2-40B4-BE49-F238E27FC236}">
                <a16:creationId xmlns:a16="http://schemas.microsoft.com/office/drawing/2014/main" id="{3BB51593-7172-2B1B-4097-173B1C268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648AFCFF-2851-0B66-F0A0-DBF608526DDF}"/>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58820E4-B726-B08E-03F9-143C3693C43D}"/>
                  </a:ext>
                </a:extLst>
              </p:cNvPr>
              <p:cNvSpPr txBox="1"/>
              <p:nvPr/>
            </p:nvSpPr>
            <p:spPr>
              <a:xfrm>
                <a:off x="2396088" y="2363807"/>
                <a:ext cx="15477782" cy="6637586"/>
              </a:xfrm>
              <a:prstGeom prst="rect">
                <a:avLst/>
              </a:prstGeom>
              <a:noFill/>
            </p:spPr>
            <p:txBody>
              <a:bodyPr wrap="square">
                <a:spAutoFit/>
              </a:bodyPr>
              <a:lstStyle/>
              <a:p>
                <a:pPr lvl="0">
                  <a:lnSpc>
                    <a:spcPct val="150000"/>
                  </a:lnSpc>
                  <a:tabLst>
                    <a:tab pos="228600" algn="l"/>
                  </a:tabLst>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2.</a:t>
                </a:r>
                <a:r>
                  <a:rPr lang="en-AU" sz="3600" kern="100" dirty="0">
                    <a:effectLst/>
                    <a:latin typeface="Arial" panose="020B0604020202020204" pitchFamily="34" charset="0"/>
                    <a:ea typeface="Aptos" panose="020B0004020202020204" pitchFamily="34" charset="0"/>
                    <a:cs typeface="Arial" panose="020B0604020202020204" pitchFamily="34" charset="0"/>
                  </a:rPr>
                  <a:t> Generate the first five terms of each of the following sequences:</a:t>
                </a:r>
              </a:p>
              <a:p>
                <a:pPr lvl="1">
                  <a:lnSpc>
                    <a:spcPct val="150000"/>
                  </a:lnSpc>
                </a:pPr>
                <a:r>
                  <a:rPr lang="en-AU" sz="3600" kern="0" dirty="0">
                    <a:ea typeface="Times New Roman" panose="02020603050405020304" pitchFamily="18" charset="0"/>
                    <a:cs typeface="Arial" panose="020B0604020202020204" pitchFamily="34" charset="0"/>
                  </a:rPr>
                  <a:t>	</a:t>
                </a:r>
                <a:r>
                  <a:rPr lang="en-AU" sz="3600" b="1" u="sng" kern="0" dirty="0">
                    <a:solidFill>
                      <a:srgbClr val="FF0000"/>
                    </a:solidFill>
                    <a:latin typeface="Arial" panose="020B0604020202020204" pitchFamily="34" charset="0"/>
                    <a:ea typeface="Times New Roman" panose="02020603050405020304" pitchFamily="18" charset="0"/>
                    <a:cs typeface="Arial" panose="020B0604020202020204" pitchFamily="34" charset="0"/>
                  </a:rPr>
                  <a:t>a.</a:t>
                </a:r>
                <a:r>
                  <a:rPr lang="en-AU" sz="3600" kern="0" dirty="0">
                    <a:solidFill>
                      <a:srgbClr val="FF0000"/>
                    </a:solidFill>
                    <a:ea typeface="Times New Roman" panose="02020603050405020304" pitchFamily="18" charset="0"/>
                    <a:cs typeface="Arial" panose="020B0604020202020204" pitchFamily="34" charset="0"/>
                  </a:rPr>
                  <a:t> </a:t>
                </a:r>
                <a14:m>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3</m:t>
                        </m:r>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−2            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=2</m:t>
                    </m:r>
                  </m:oMath>
                </a14:m>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lvl="1">
                  <a:lnSpc>
                    <a:spcPct val="150000"/>
                  </a:lnSpc>
                </a:pPr>
                <a:r>
                  <a:rPr lang="en-AU" sz="3600" kern="0" dirty="0">
                    <a:effectLst/>
                    <a:ea typeface="Times New Roman" panose="02020603050405020304" pitchFamily="18" charset="0"/>
                    <a:cs typeface="Arial" panose="020B0604020202020204" pitchFamily="34" charset="0"/>
                  </a:rPr>
                  <a:t>	</a:t>
                </a:r>
                <a:r>
                  <a:rPr lang="en-AU" sz="3600" b="1" u="sng"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en-AU" sz="3600" kern="0" dirty="0">
                    <a:effectLst/>
                    <a:ea typeface="Times New Roman" panose="02020603050405020304" pitchFamily="18" charset="0"/>
                    <a:cs typeface="Arial" panose="020B0604020202020204" pitchFamily="34" charset="0"/>
                  </a:rPr>
                  <a:t> </a:t>
                </a:r>
                <a14:m>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0.5</m:t>
                        </m:r>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+100            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=1,000</m:t>
                    </m:r>
                  </m:oMath>
                </a14:m>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p:txBody>
          </p:sp>
        </mc:Choice>
        <mc:Fallback>
          <p:sp>
            <p:nvSpPr>
              <p:cNvPr id="13" name="TextBox 12">
                <a:extLst>
                  <a:ext uri="{FF2B5EF4-FFF2-40B4-BE49-F238E27FC236}">
                    <a16:creationId xmlns:a16="http://schemas.microsoft.com/office/drawing/2014/main" id="{158820E4-B726-B08E-03F9-143C3693C43D}"/>
                  </a:ext>
                </a:extLst>
              </p:cNvPr>
              <p:cNvSpPr txBox="1">
                <a:spLocks noRot="1" noChangeAspect="1" noMove="1" noResize="1" noEditPoints="1" noAdjustHandles="1" noChangeArrowheads="1" noChangeShapeType="1" noTextEdit="1"/>
              </p:cNvSpPr>
              <p:nvPr/>
            </p:nvSpPr>
            <p:spPr>
              <a:xfrm>
                <a:off x="2396088" y="2363807"/>
                <a:ext cx="15477782" cy="6637586"/>
              </a:xfrm>
              <a:prstGeom prst="rect">
                <a:avLst/>
              </a:prstGeom>
              <a:blipFill>
                <a:blip r:embed="rId4"/>
                <a:stretch>
                  <a:fillRect l="-1148"/>
                </a:stretch>
              </a:blipFill>
            </p:spPr>
            <p:txBody>
              <a:bodyPr/>
              <a:lstStyle/>
              <a:p>
                <a:r>
                  <a:rPr lang="en-US">
                    <a:noFill/>
                  </a:rPr>
                  <a:t> </a:t>
                </a:r>
              </a:p>
            </p:txBody>
          </p:sp>
        </mc:Fallback>
      </mc:AlternateContent>
      <p:pic>
        <p:nvPicPr>
          <p:cNvPr id="15" name="Picture 14" descr="A purple circle with a number on it&#10;&#10;AI-generated content may be incorrect.">
            <a:extLst>
              <a:ext uri="{FF2B5EF4-FFF2-40B4-BE49-F238E27FC236}">
                <a16:creationId xmlns:a16="http://schemas.microsoft.com/office/drawing/2014/main" id="{644F213F-C361-8F2F-EE8A-059367CA54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46122" y="8851110"/>
            <a:ext cx="1341878" cy="1397790"/>
          </a:xfrm>
          <a:prstGeom prst="rect">
            <a:avLst/>
          </a:prstGeom>
        </p:spPr>
      </p:pic>
    </p:spTree>
    <p:extLst>
      <p:ext uri="{BB962C8B-B14F-4D97-AF65-F5344CB8AC3E}">
        <p14:creationId xmlns:p14="http://schemas.microsoft.com/office/powerpoint/2010/main" val="206942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35CCF-1C2A-A46A-E90D-D17D32871FD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4A06321-DBD8-63E5-241B-C772A16A2D9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E1A9D49-7B4F-9D4E-C39C-2A37C2C39DB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1611BC6-5903-E934-6246-7A59ABE035C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4A9E178-8022-34C1-CA78-065C59B5F5E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D7461FE-1A86-6CCB-F051-E92EEC467BC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794C127-425B-7999-AF0C-B96941870D4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AD1BCCA-8A57-9F0E-33D5-7E025039A92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64</a:t>
            </a:r>
          </a:p>
        </p:txBody>
      </p:sp>
      <p:sp>
        <p:nvSpPr>
          <p:cNvPr id="17" name="Freeform 5">
            <a:extLst>
              <a:ext uri="{FF2B5EF4-FFF2-40B4-BE49-F238E27FC236}">
                <a16:creationId xmlns:a16="http://schemas.microsoft.com/office/drawing/2014/main" id="{45077930-43C2-B30F-B7DA-D61011B1F52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D46AB106-D4F7-3C6C-687D-C585C8911A30}"/>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2C8A4E6-DEB2-58F8-BB94-913F7DE70E70}"/>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6" name="Picture 5" descr="A black and white sign with two people&#10;&#10;AI-generated content may be incorrect.">
            <a:extLst>
              <a:ext uri="{FF2B5EF4-FFF2-40B4-BE49-F238E27FC236}">
                <a16:creationId xmlns:a16="http://schemas.microsoft.com/office/drawing/2014/main" id="{19618C87-8257-3E53-A670-650F76FC02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B6397C69-1D00-45CD-F5AB-0015B9A29D43}"/>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A5BC5800-DE51-F8C3-1170-84E234DEBC35}"/>
                  </a:ext>
                </a:extLst>
              </p:cNvPr>
              <p:cNvSpPr txBox="1"/>
              <p:nvPr/>
            </p:nvSpPr>
            <p:spPr>
              <a:xfrm>
                <a:off x="2396088" y="2363807"/>
                <a:ext cx="15477782" cy="1664879"/>
              </a:xfrm>
              <a:prstGeom prst="rect">
                <a:avLst/>
              </a:prstGeom>
              <a:noFill/>
            </p:spPr>
            <p:txBody>
              <a:bodyPr wrap="square">
                <a:spAutoFit/>
              </a:bodyPr>
              <a:lstStyle/>
              <a:p>
                <a:pPr lvl="0">
                  <a:lnSpc>
                    <a:spcPct val="150000"/>
                  </a:lnSpc>
                  <a:tabLst>
                    <a:tab pos="228600" algn="l"/>
                  </a:tabLst>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2.</a:t>
                </a:r>
                <a:r>
                  <a:rPr lang="en-AU" sz="3600" kern="100" dirty="0">
                    <a:effectLst/>
                    <a:latin typeface="Arial" panose="020B0604020202020204" pitchFamily="34" charset="0"/>
                    <a:ea typeface="Aptos" panose="020B0004020202020204" pitchFamily="34" charset="0"/>
                    <a:cs typeface="Arial" panose="020B0604020202020204" pitchFamily="34" charset="0"/>
                  </a:rPr>
                  <a:t> Generate the first five terms of each of the following sequences </a:t>
                </a:r>
              </a:p>
              <a:p>
                <a:pPr lvl="1">
                  <a:lnSpc>
                    <a:spcPct val="150000"/>
                  </a:lnSpc>
                </a:pPr>
                <a:r>
                  <a:rPr lang="en-AU" sz="3600" kern="0" dirty="0">
                    <a:effectLst/>
                    <a:ea typeface="Times New Roman" panose="02020603050405020304" pitchFamily="18" charset="0"/>
                    <a:cs typeface="Arial" panose="020B0604020202020204" pitchFamily="34" charset="0"/>
                  </a:rPr>
                  <a:t>	</a:t>
                </a:r>
                <a:r>
                  <a:rPr lang="en-AU" sz="3600" b="1" u="sng"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t>
                </a:r>
                <a:r>
                  <a:rPr lang="en-AU" sz="3600" kern="0" dirty="0">
                    <a:effectLst/>
                    <a:ea typeface="Times New Roman" panose="02020603050405020304" pitchFamily="18" charset="0"/>
                    <a:cs typeface="Arial" panose="020B0604020202020204" pitchFamily="34" charset="0"/>
                  </a:rPr>
                  <a:t> </a:t>
                </a:r>
                <a14:m>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70%×</m:t>
                        </m:r>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+20           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=180</m:t>
                    </m:r>
                  </m:oMath>
                </a14:m>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mc:Choice>
        <mc:Fallback>
          <p:sp>
            <p:nvSpPr>
              <p:cNvPr id="13" name="TextBox 12">
                <a:extLst>
                  <a:ext uri="{FF2B5EF4-FFF2-40B4-BE49-F238E27FC236}">
                    <a16:creationId xmlns:a16="http://schemas.microsoft.com/office/drawing/2014/main" id="{A5BC5800-DE51-F8C3-1170-84E234DEBC35}"/>
                  </a:ext>
                </a:extLst>
              </p:cNvPr>
              <p:cNvSpPr txBox="1">
                <a:spLocks noRot="1" noChangeAspect="1" noMove="1" noResize="1" noEditPoints="1" noAdjustHandles="1" noChangeArrowheads="1" noChangeShapeType="1" noTextEdit="1"/>
              </p:cNvSpPr>
              <p:nvPr/>
            </p:nvSpPr>
            <p:spPr>
              <a:xfrm>
                <a:off x="2396088" y="2363807"/>
                <a:ext cx="15477782" cy="1664879"/>
              </a:xfrm>
              <a:prstGeom prst="rect">
                <a:avLst/>
              </a:prstGeom>
              <a:blipFill>
                <a:blip r:embed="rId4"/>
                <a:stretch>
                  <a:fillRect l="-1148" b="-11364"/>
                </a:stretch>
              </a:blipFill>
            </p:spPr>
            <p:txBody>
              <a:bodyPr/>
              <a:lstStyle/>
              <a:p>
                <a:r>
                  <a:rPr lang="en-US">
                    <a:noFill/>
                  </a:rPr>
                  <a:t> </a:t>
                </a:r>
              </a:p>
            </p:txBody>
          </p:sp>
        </mc:Fallback>
      </mc:AlternateContent>
      <p:pic>
        <p:nvPicPr>
          <p:cNvPr id="9" name="Picture 8" descr="A purple circle with a number on it&#10;&#10;AI-generated content may be incorrect.">
            <a:extLst>
              <a:ext uri="{FF2B5EF4-FFF2-40B4-BE49-F238E27FC236}">
                <a16:creationId xmlns:a16="http://schemas.microsoft.com/office/drawing/2014/main" id="{8714318B-C5CD-3F84-B734-7289485F34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46122" y="8851110"/>
            <a:ext cx="1341878" cy="1397790"/>
          </a:xfrm>
          <a:prstGeom prst="rect">
            <a:avLst/>
          </a:prstGeom>
        </p:spPr>
      </p:pic>
    </p:spTree>
    <p:extLst>
      <p:ext uri="{BB962C8B-B14F-4D97-AF65-F5344CB8AC3E}">
        <p14:creationId xmlns:p14="http://schemas.microsoft.com/office/powerpoint/2010/main" val="191475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557B6-4C6C-0ABC-6752-21433A77223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031D4DB-0ACF-5820-66AA-312A12A7FB3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3717BDE-8C01-EECC-CDED-93F91965B83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1D2982F-9D46-A634-E938-CC439D8ED1F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4A37FB4-AF3A-FA9B-89AA-EAF0AB148E4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6D0228C-C19D-F372-B75D-D4ED163DE7D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2B58FC6-53CE-6343-0405-D8D7BA95A36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26FC8E8-428E-71F2-5297-4DE9BBF199A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64</a:t>
            </a:r>
          </a:p>
        </p:txBody>
      </p:sp>
      <p:sp>
        <p:nvSpPr>
          <p:cNvPr id="17" name="Freeform 5">
            <a:extLst>
              <a:ext uri="{FF2B5EF4-FFF2-40B4-BE49-F238E27FC236}">
                <a16:creationId xmlns:a16="http://schemas.microsoft.com/office/drawing/2014/main" id="{BD53B040-F6A6-03CE-8687-89F17C9B135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2966AA87-3040-4277-AD4B-E48F45113AC8}"/>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DF0B7A1-6E1C-FA3D-9235-01EBAC16DE8A}"/>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6" name="Picture 5" descr="A black and white sign with two people&#10;&#10;AI-generated content may be incorrect.">
            <a:extLst>
              <a:ext uri="{FF2B5EF4-FFF2-40B4-BE49-F238E27FC236}">
                <a16:creationId xmlns:a16="http://schemas.microsoft.com/office/drawing/2014/main" id="{DFD9A1DE-9647-2200-0418-BC25F229C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7C487563-8273-CFD8-1130-55FA0805BDB5}"/>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6BAF730-C437-3EC3-E153-961B06A848B2}"/>
              </a:ext>
            </a:extLst>
          </p:cNvPr>
          <p:cNvSpPr txBox="1"/>
          <p:nvPr/>
        </p:nvSpPr>
        <p:spPr>
          <a:xfrm>
            <a:off x="2272523" y="2211479"/>
            <a:ext cx="15773400" cy="2500364"/>
          </a:xfrm>
          <a:prstGeom prst="rect">
            <a:avLst/>
          </a:prstGeom>
          <a:noFill/>
        </p:spPr>
        <p:txBody>
          <a:bodyPr wrap="square">
            <a:spAutoFit/>
          </a:bodyPr>
          <a:lstStyle/>
          <a:p>
            <a:pPr lvl="0">
              <a:lnSpc>
                <a:spcPct val="150000"/>
              </a:lnSpc>
              <a:tabLst>
                <a:tab pos="228600" algn="l"/>
              </a:tabLst>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3.</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Give the rule for the following in the form of a difference equation.</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 sequence in which each term is found by multiplying the previous term by 2.5, then subtracting 6. The sequence starts from 80.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yellow and purple letter a&#10;&#10;AI-generated content may be incorrect.">
            <a:extLst>
              <a:ext uri="{FF2B5EF4-FFF2-40B4-BE49-F238E27FC236}">
                <a16:creationId xmlns:a16="http://schemas.microsoft.com/office/drawing/2014/main" id="{64215CD5-D021-B26C-35BB-2B4BFC813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00" y="9166514"/>
            <a:ext cx="1143000" cy="1082386"/>
          </a:xfrm>
          <a:prstGeom prst="rect">
            <a:avLst/>
          </a:prstGeom>
        </p:spPr>
      </p:pic>
    </p:spTree>
    <p:extLst>
      <p:ext uri="{BB962C8B-B14F-4D97-AF65-F5344CB8AC3E}">
        <p14:creationId xmlns:p14="http://schemas.microsoft.com/office/powerpoint/2010/main" val="892184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044BF-BD22-732A-F055-996EA71326C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5186ED8-545C-451B-EEA7-885233DE424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4D7696D-BEC2-175D-926C-E3366C3D25A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CA40264-98E6-9127-A7F1-C094C2C8EF0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7B11E90-631B-EBC8-497B-C3D648980A1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3306391-AFD1-835B-7329-A9B3EFCEAF9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E7DCA5E-9399-22D8-4D21-1F3F3EF364E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FC8ECCE-C588-8B75-3002-7BBA2A84EB8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64</a:t>
            </a:r>
          </a:p>
        </p:txBody>
      </p:sp>
      <p:sp>
        <p:nvSpPr>
          <p:cNvPr id="17" name="Freeform 5">
            <a:extLst>
              <a:ext uri="{FF2B5EF4-FFF2-40B4-BE49-F238E27FC236}">
                <a16:creationId xmlns:a16="http://schemas.microsoft.com/office/drawing/2014/main" id="{54519BAE-226E-BDED-3B3C-E37E41028BC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BE778BF4-6B26-C4BB-AAEF-64CC757CEDBA}"/>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A3E11E-EA38-7820-1E3A-D7F8392431FC}"/>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6" name="Picture 5" descr="A black and white sign with two people&#10;&#10;AI-generated content may be incorrect.">
            <a:extLst>
              <a:ext uri="{FF2B5EF4-FFF2-40B4-BE49-F238E27FC236}">
                <a16:creationId xmlns:a16="http://schemas.microsoft.com/office/drawing/2014/main" id="{F0AFB20C-29B7-D39F-86B8-B42E2AA4E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2DFABA6B-5F9C-D9E9-1B78-AA827A364C53}"/>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F003479-C5E7-6469-14BA-84EF53D4ED92}"/>
              </a:ext>
            </a:extLst>
          </p:cNvPr>
          <p:cNvSpPr txBox="1"/>
          <p:nvPr/>
        </p:nvSpPr>
        <p:spPr>
          <a:xfrm>
            <a:off x="2408678" y="2350586"/>
            <a:ext cx="15773400" cy="3336426"/>
          </a:xfrm>
          <a:prstGeom prst="rect">
            <a:avLst/>
          </a:prstGeom>
          <a:noFill/>
        </p:spPr>
        <p:txBody>
          <a:bodyPr wrap="square">
            <a:spAutoFit/>
          </a:bodyPr>
          <a:lstStyle/>
          <a:p>
            <a:pPr>
              <a:lnSpc>
                <a:spcPct val="150000"/>
              </a:lnSpc>
              <a:tabLst>
                <a:tab pos="228600" algn="l"/>
              </a:tabLst>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3.</a:t>
            </a:r>
            <a:r>
              <a:rPr lang="en-AU" sz="3600" kern="100" dirty="0">
                <a:effectLst/>
                <a:latin typeface="Arial" panose="020B0604020202020204" pitchFamily="34" charset="0"/>
                <a:ea typeface="Aptos" panose="020B0004020202020204" pitchFamily="34" charset="0"/>
                <a:cs typeface="Arial" panose="020B0604020202020204" pitchFamily="34" charset="0"/>
              </a:rPr>
              <a:t> Give the rule for the following in the form of a difference equation.</a:t>
            </a:r>
            <a:r>
              <a:rPr lang="en-AU" dirty="0">
                <a:latin typeface="Arial" panose="020B0604020202020204" pitchFamily="34" charset="0"/>
                <a:cs typeface="Arial" panose="020B0604020202020204" pitchFamily="34" charset="0"/>
              </a:rPr>
              <a:t> </a:t>
            </a:r>
          </a:p>
          <a:p>
            <a:pPr>
              <a:lnSpc>
                <a:spcPct val="150000"/>
              </a:lnSpc>
              <a:tabLst>
                <a:tab pos="228600" algn="l"/>
              </a:tabLst>
            </a:pPr>
            <a:r>
              <a:rPr lang="en-AU" sz="3600" dirty="0">
                <a:latin typeface="Arial" panose="020B0604020202020204" pitchFamily="34" charset="0"/>
                <a:cs typeface="Arial" panose="020B0604020202020204" pitchFamily="34" charset="0"/>
              </a:rPr>
              <a:t>		</a:t>
            </a:r>
            <a:r>
              <a:rPr lang="en-AU" sz="3600" b="1" u="sng" dirty="0">
                <a:solidFill>
                  <a:srgbClr val="FF0000"/>
                </a:solidFill>
                <a:latin typeface="Arial" panose="020B0604020202020204" pitchFamily="34" charset="0"/>
                <a:cs typeface="Arial" panose="020B0604020202020204" pitchFamily="34" charset="0"/>
              </a:rPr>
              <a:t>b.</a:t>
            </a:r>
            <a:r>
              <a:rPr lang="en-AU" sz="3600" dirty="0">
                <a:latin typeface="Arial" panose="020B0604020202020204" pitchFamily="34" charset="0"/>
                <a:cs typeface="Arial" panose="020B0604020202020204" pitchFamily="34" charset="0"/>
              </a:rPr>
              <a:t> A sequence in which each term is found by increasing the previous 			    term by 15%, then taking $20. The sequence starts with $100.</a:t>
            </a:r>
          </a:p>
          <a:p>
            <a:pPr lvl="0">
              <a:lnSpc>
                <a:spcPct val="150000"/>
              </a:lnSpc>
              <a:tabLst>
                <a:tab pos="228600" algn="l"/>
              </a:tabLst>
            </a:pP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9" name="Picture 8" descr="A colorful letter b&#10;&#10;AI-generated content may be incorrect.">
            <a:extLst>
              <a:ext uri="{FF2B5EF4-FFF2-40B4-BE49-F238E27FC236}">
                <a16:creationId xmlns:a16="http://schemas.microsoft.com/office/drawing/2014/main" id="{B4C30C79-4BA1-FBCF-3CB9-1547BCAA8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1200" y="9029700"/>
            <a:ext cx="957470" cy="1203947"/>
          </a:xfrm>
          <a:prstGeom prst="rect">
            <a:avLst/>
          </a:prstGeom>
        </p:spPr>
      </p:pic>
    </p:spTree>
    <p:extLst>
      <p:ext uri="{BB962C8B-B14F-4D97-AF65-F5344CB8AC3E}">
        <p14:creationId xmlns:p14="http://schemas.microsoft.com/office/powerpoint/2010/main" val="2346303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2CFE-9284-FB42-9CCB-4059927398E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D8049AC-7906-0685-7134-1846EA191F4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7DE847D-3809-7623-CF70-EBFE68A0392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D38CC50-3347-8B50-3458-9514CD912D9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0AD54F8-01BC-6BC2-1968-502FDFA9B05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D6242D1B-CAAC-7C4E-2D3D-8CAE6E9B581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01D4080C-E10D-D5D5-9FB8-3F93BAFE6B1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AC9D3F7-F05C-2DE1-C656-AB96AB5F784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65</a:t>
            </a:r>
          </a:p>
        </p:txBody>
      </p:sp>
      <p:sp>
        <p:nvSpPr>
          <p:cNvPr id="17" name="Freeform 5">
            <a:extLst>
              <a:ext uri="{FF2B5EF4-FFF2-40B4-BE49-F238E27FC236}">
                <a16:creationId xmlns:a16="http://schemas.microsoft.com/office/drawing/2014/main" id="{29866CC9-B1E4-1C1A-DEC3-F415A3086A3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21D20AAC-CF80-ED53-2827-D0B1E0A95037}"/>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BADA49A-3786-7865-27D2-D237BBC41371}"/>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13" name="Picture 12" descr="A white rectangular sign with black text&#10;&#10;AI-generated content may be incorrect.">
            <a:extLst>
              <a:ext uri="{FF2B5EF4-FFF2-40B4-BE49-F238E27FC236}">
                <a16:creationId xmlns:a16="http://schemas.microsoft.com/office/drawing/2014/main" id="{A8956832-8017-E03C-9353-2BE00A366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939" y="2129802"/>
            <a:ext cx="15610592" cy="2785098"/>
          </a:xfrm>
          <a:prstGeom prst="rect">
            <a:avLst/>
          </a:prstGeom>
        </p:spPr>
      </p:pic>
      <p:pic>
        <p:nvPicPr>
          <p:cNvPr id="18" name="Picture 17">
            <a:extLst>
              <a:ext uri="{FF2B5EF4-FFF2-40B4-BE49-F238E27FC236}">
                <a16:creationId xmlns:a16="http://schemas.microsoft.com/office/drawing/2014/main" id="{4A671768-91CD-56F7-A738-2C4985D36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19" name="TextBox 18">
            <a:extLst>
              <a:ext uri="{FF2B5EF4-FFF2-40B4-BE49-F238E27FC236}">
                <a16:creationId xmlns:a16="http://schemas.microsoft.com/office/drawing/2014/main" id="{15052A0F-ADAB-BDBE-21E5-5D4AB6C3AEF7}"/>
              </a:ext>
            </a:extLst>
          </p:cNvPr>
          <p:cNvSpPr txBox="1"/>
          <p:nvPr/>
        </p:nvSpPr>
        <p:spPr>
          <a:xfrm>
            <a:off x="2309191" y="5343904"/>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653C937-A27A-B33C-4227-C4FE49BC96DF}"/>
              </a:ext>
            </a:extLst>
          </p:cNvPr>
          <p:cNvSpPr txBox="1"/>
          <p:nvPr/>
        </p:nvSpPr>
        <p:spPr>
          <a:xfrm>
            <a:off x="2429218" y="6214282"/>
            <a:ext cx="13944600" cy="2485104"/>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A small island has a population of 1,200 people. Each year, the population grows by a constant rate r due to births, but 40 people leave each year.</a:t>
            </a:r>
            <a:endParaRPr lang="en-AU" sz="3600" dirty="0">
              <a:effectLst/>
              <a:latin typeface="Times New Roman" panose="02020603050405020304" pitchFamily="18" charset="0"/>
              <a:ea typeface="Times New Roman" panose="02020603050405020304" pitchFamily="18" charset="0"/>
            </a:endParaRPr>
          </a:p>
        </p:txBody>
      </p:sp>
      <p:pic>
        <p:nvPicPr>
          <p:cNvPr id="23" name="Picture 22" descr="A cartoon of a small island with palm trees&#10;&#10;AI-generated content may be incorrect.">
            <a:extLst>
              <a:ext uri="{FF2B5EF4-FFF2-40B4-BE49-F238E27FC236}">
                <a16:creationId xmlns:a16="http://schemas.microsoft.com/office/drawing/2014/main" id="{EB1C2339-55C6-F2A8-EADA-5C1D18945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6655" y="8818709"/>
            <a:ext cx="1971345" cy="1430191"/>
          </a:xfrm>
          <a:prstGeom prst="rect">
            <a:avLst/>
          </a:prstGeom>
        </p:spPr>
      </p:pic>
    </p:spTree>
    <p:extLst>
      <p:ext uri="{BB962C8B-B14F-4D97-AF65-F5344CB8AC3E}">
        <p14:creationId xmlns:p14="http://schemas.microsoft.com/office/powerpoint/2010/main" val="1204000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26637-44D4-3A15-68A4-14703E27906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3BAEE0C-A26E-07B0-3797-14B276C0179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B0DB22F-B086-3777-6DD8-1FF87F68FB3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E1F97D6-FE61-2E9C-9B26-5EC208AF923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4D459B2-0C4A-1A7C-3DBF-22C7298005C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FDAF0C4-FC3A-712A-2593-67C61ED0A58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2D062DA-DDB6-035B-13E2-366F76CDF41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8FEC3C0-565C-3258-C5C4-081DC06BFF9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65</a:t>
            </a:r>
          </a:p>
        </p:txBody>
      </p:sp>
      <p:sp>
        <p:nvSpPr>
          <p:cNvPr id="17" name="Freeform 5">
            <a:extLst>
              <a:ext uri="{FF2B5EF4-FFF2-40B4-BE49-F238E27FC236}">
                <a16:creationId xmlns:a16="http://schemas.microsoft.com/office/drawing/2014/main" id="{B938525D-DFE4-EDF1-BA94-2242FF3D7B7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D862AE3C-6D02-133B-8803-0B61505A2DE6}"/>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26AF920-4F8E-3CF1-527B-FAC7A97665F2}"/>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18" name="Picture 17">
            <a:extLst>
              <a:ext uri="{FF2B5EF4-FFF2-40B4-BE49-F238E27FC236}">
                <a16:creationId xmlns:a16="http://schemas.microsoft.com/office/drawing/2014/main" id="{2A60F14F-665A-AE46-9ABB-6BBE37200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19" name="TextBox 18">
            <a:extLst>
              <a:ext uri="{FF2B5EF4-FFF2-40B4-BE49-F238E27FC236}">
                <a16:creationId xmlns:a16="http://schemas.microsoft.com/office/drawing/2014/main" id="{364DEB8A-71AC-6A96-BDEC-91E3979E7DF0}"/>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artoon of a small island with palm trees&#10;&#10;AI-generated content may be incorrect.">
            <a:extLst>
              <a:ext uri="{FF2B5EF4-FFF2-40B4-BE49-F238E27FC236}">
                <a16:creationId xmlns:a16="http://schemas.microsoft.com/office/drawing/2014/main" id="{2DE32F2C-18A9-F868-6D81-5F59456CA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6655" y="8818709"/>
            <a:ext cx="1971345" cy="1430191"/>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7B3EEC1-10D1-FBE7-AC71-0A632D2E998D}"/>
                  </a:ext>
                </a:extLst>
              </p:cNvPr>
              <p:cNvSpPr txBox="1"/>
              <p:nvPr/>
            </p:nvSpPr>
            <p:spPr>
              <a:xfrm>
                <a:off x="1869946" y="3107432"/>
                <a:ext cx="15432381" cy="1754326"/>
              </a:xfrm>
              <a:prstGeom prst="rect">
                <a:avLst/>
              </a:prstGeom>
              <a:noFill/>
            </p:spPr>
            <p:txBody>
              <a:bodyPr wrap="square">
                <a:spAutoFit/>
              </a:bodyPr>
              <a:lstStyle/>
              <a:p>
                <a:pPr lvl="1">
                  <a:lnSpc>
                    <a:spcPct val="150000"/>
                  </a:lnSpc>
                </a:pPr>
                <a:r>
                  <a:rPr lang="en-AU" sz="3600" b="1" u="sng" dirty="0">
                    <a:solidFill>
                      <a:srgbClr val="FF0000"/>
                    </a:solidFill>
                    <a:effectLst/>
                    <a:latin typeface="Arial" panose="020B0604020202020204" pitchFamily="34" charset="0"/>
                    <a:ea typeface="Times New Roman" panose="02020603050405020304" pitchFamily="18" charset="0"/>
                  </a:rPr>
                  <a:t>a.</a:t>
                </a:r>
                <a:r>
                  <a:rPr lang="en-AU" sz="3600" dirty="0">
                    <a:effectLst/>
                    <a:latin typeface="Arial" panose="020B0604020202020204" pitchFamily="34" charset="0"/>
                    <a:ea typeface="Times New Roman" panose="02020603050405020304" pitchFamily="18" charset="0"/>
                  </a:rPr>
                  <a:t> Write a recurrence relation to represent the population after n years.</a:t>
                </a:r>
                <a:endParaRPr lang="en-AU" sz="3600" dirty="0">
                  <a:effectLst/>
                  <a:latin typeface="Times New Roman" panose="02020603050405020304" pitchFamily="18" charset="0"/>
                  <a:ea typeface="Times New Roman" panose="02020603050405020304" pitchFamily="18" charset="0"/>
                </a:endParaRPr>
              </a:p>
              <a:p>
                <a:pPr marL="685800">
                  <a:lnSpc>
                    <a:spcPct val="150000"/>
                  </a:lnSpc>
                  <a:buNone/>
                </a:pPr>
                <a14:m>
                  <m:oMathPara xmlns:m="http://schemas.openxmlformats.org/officeDocument/2006/math">
                    <m:oMathParaPr>
                      <m:jc m:val="centerGroup"/>
                    </m:oMathParaPr>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𝑟𝑡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−40            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=1,200</m:t>
                      </m:r>
                    </m:oMath>
                  </m:oMathPara>
                </a14:m>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97B3EEC1-10D1-FBE7-AC71-0A632D2E998D}"/>
                  </a:ext>
                </a:extLst>
              </p:cNvPr>
              <p:cNvSpPr txBox="1">
                <a:spLocks noRot="1" noChangeAspect="1" noMove="1" noResize="1" noEditPoints="1" noAdjustHandles="1" noChangeArrowheads="1" noChangeShapeType="1" noTextEdit="1"/>
              </p:cNvSpPr>
              <p:nvPr/>
            </p:nvSpPr>
            <p:spPr>
              <a:xfrm>
                <a:off x="1869946" y="3107432"/>
                <a:ext cx="15432381" cy="1754326"/>
              </a:xfrm>
              <a:prstGeom prst="rect">
                <a:avLst/>
              </a:prstGeom>
              <a:blipFill>
                <a:blip r:embed="rId5"/>
                <a:stretch>
                  <a:fillRect b="-285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7C3FB12E-91E6-6296-19DD-6486118A7B3C}"/>
              </a:ext>
            </a:extLst>
          </p:cNvPr>
          <p:cNvSpPr txBox="1"/>
          <p:nvPr/>
        </p:nvSpPr>
        <p:spPr>
          <a:xfrm>
            <a:off x="1905000" y="5980512"/>
            <a:ext cx="16271033" cy="1651606"/>
          </a:xfrm>
          <a:prstGeom prst="rect">
            <a:avLst/>
          </a:prstGeom>
          <a:noFill/>
        </p:spPr>
        <p:txBody>
          <a:bodyPr wrap="square">
            <a:spAutoFit/>
          </a:bodyPr>
          <a:lstStyle/>
          <a:p>
            <a:pPr lvl="1">
              <a:lnSpc>
                <a:spcPct val="150000"/>
              </a:lnSpc>
            </a:pPr>
            <a:r>
              <a:rPr lang="en-AU" sz="3600" b="1" u="sng" dirty="0">
                <a:solidFill>
                  <a:srgbClr val="FF0000"/>
                </a:solidFill>
                <a:effectLst/>
                <a:latin typeface="Arial" panose="020B0604020202020204" pitchFamily="34" charset="0"/>
                <a:ea typeface="Times New Roman" panose="02020603050405020304" pitchFamily="18" charset="0"/>
              </a:rPr>
              <a:t>b.</a:t>
            </a:r>
            <a:r>
              <a:rPr lang="en-AU" sz="3600" dirty="0">
                <a:effectLst/>
                <a:latin typeface="Arial" panose="020B0604020202020204" pitchFamily="34" charset="0"/>
                <a:ea typeface="Times New Roman" panose="02020603050405020304" pitchFamily="18" charset="0"/>
              </a:rPr>
              <a:t> Generate the first five terms if r = 1.03 (3 % annual growth).</a:t>
            </a:r>
            <a:endParaRPr lang="en-AU" sz="3600" dirty="0">
              <a:effectLst/>
              <a:latin typeface="Times New Roman" panose="02020603050405020304" pitchFamily="18" charset="0"/>
              <a:ea typeface="Times New Roman" panose="02020603050405020304" pitchFamily="18" charset="0"/>
            </a:endParaRPr>
          </a:p>
          <a:p>
            <a:pPr marL="228600" indent="457200">
              <a:lnSpc>
                <a:spcPct val="150000"/>
              </a:lnSpc>
              <a:buNone/>
            </a:pPr>
            <a:r>
              <a:rPr lang="en-AU" sz="3600" dirty="0">
                <a:effectLst/>
                <a:latin typeface="Arial" panose="020B0604020202020204" pitchFamily="34" charset="0"/>
                <a:ea typeface="Times New Roman" panose="02020603050405020304" pitchFamily="18" charset="0"/>
              </a:rPr>
              <a:t>1,200   1,196   1,192   1,186   1,182   </a:t>
            </a:r>
            <a:r>
              <a:rPr lang="en-AU" sz="2400" dirty="0">
                <a:solidFill>
                  <a:srgbClr val="A6A6A6"/>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2400" dirty="0">
                <a:solidFill>
                  <a:srgbClr val="A6A6A6"/>
                </a:solidFill>
                <a:effectLst/>
                <a:latin typeface="Arial" panose="020B0604020202020204" pitchFamily="34" charset="0"/>
                <a:ea typeface="Times New Roman" panose="02020603050405020304" pitchFamily="18" charset="0"/>
              </a:rPr>
              <a:t> round to whole numbers to represent people</a:t>
            </a:r>
            <a:endParaRPr lang="en-A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5413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D4CA4-4F1A-DE9E-9149-726DA71451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8A6B69E-6073-013E-EAD0-AD48B643032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5EC012D-9494-3AEE-F2A9-1B581AB3869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50D50FB-ABBF-AD39-D2E0-BBF0FBE348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BB23F30-D329-1FC0-5BFF-C88E437EC13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5E53E0A-97CF-9EDE-90A5-6D48F0698B0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220C500-8BCC-03A9-E5D3-990515D5EA7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6A62384-4321-8341-8551-3B26FA902D1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65</a:t>
            </a:r>
          </a:p>
        </p:txBody>
      </p:sp>
      <p:sp>
        <p:nvSpPr>
          <p:cNvPr id="17" name="Freeform 5">
            <a:extLst>
              <a:ext uri="{FF2B5EF4-FFF2-40B4-BE49-F238E27FC236}">
                <a16:creationId xmlns:a16="http://schemas.microsoft.com/office/drawing/2014/main" id="{26716EA3-6CE8-6BF2-E5E7-BB20D37366F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DC19ECE6-4BD3-EFF7-A73A-19BB15426FE0}"/>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0C085D6-7FC5-2FF5-E1AA-6277D53EE8F0}"/>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pic>
        <p:nvPicPr>
          <p:cNvPr id="18" name="Picture 17">
            <a:extLst>
              <a:ext uri="{FF2B5EF4-FFF2-40B4-BE49-F238E27FC236}">
                <a16:creationId xmlns:a16="http://schemas.microsoft.com/office/drawing/2014/main" id="{B6893083-C3D6-F7B0-2DF7-19158698E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19" name="TextBox 18">
            <a:extLst>
              <a:ext uri="{FF2B5EF4-FFF2-40B4-BE49-F238E27FC236}">
                <a16:creationId xmlns:a16="http://schemas.microsoft.com/office/drawing/2014/main" id="{F65E280B-2C67-E38D-73F8-7B78D9A350D0}"/>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artoon of a small island with palm trees&#10;&#10;AI-generated content may be incorrect.">
            <a:extLst>
              <a:ext uri="{FF2B5EF4-FFF2-40B4-BE49-F238E27FC236}">
                <a16:creationId xmlns:a16="http://schemas.microsoft.com/office/drawing/2014/main" id="{B6B8A71B-AC60-6772-EFB1-0D0106170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6655" y="8818709"/>
            <a:ext cx="1971345" cy="1430191"/>
          </a:xfrm>
          <a:prstGeom prst="rect">
            <a:avLst/>
          </a:prstGeom>
        </p:spPr>
      </p:pic>
      <p:sp>
        <p:nvSpPr>
          <p:cNvPr id="11" name="TextBox 10">
            <a:extLst>
              <a:ext uri="{FF2B5EF4-FFF2-40B4-BE49-F238E27FC236}">
                <a16:creationId xmlns:a16="http://schemas.microsoft.com/office/drawing/2014/main" id="{0F4E01FC-4525-B0EA-0569-6D92DC9D6636}"/>
              </a:ext>
            </a:extLst>
          </p:cNvPr>
          <p:cNvSpPr txBox="1"/>
          <p:nvPr/>
        </p:nvSpPr>
        <p:spPr>
          <a:xfrm>
            <a:off x="1881809" y="2674535"/>
            <a:ext cx="16323141" cy="677686"/>
          </a:xfrm>
          <a:prstGeom prst="rect">
            <a:avLst/>
          </a:prstGeom>
          <a:noFill/>
        </p:spPr>
        <p:txBody>
          <a:bodyPr wrap="square">
            <a:spAutoFit/>
          </a:bodyPr>
          <a:lstStyle/>
          <a:p>
            <a:pPr lvl="1">
              <a:lnSpc>
                <a:spcPct val="115000"/>
              </a:lnSpc>
            </a:pPr>
            <a:r>
              <a:rPr lang="en-AU" sz="3600" b="1" u="sng" dirty="0">
                <a:solidFill>
                  <a:srgbClr val="FF0000"/>
                </a:solidFill>
                <a:effectLst/>
                <a:latin typeface="Arial" panose="020B0604020202020204" pitchFamily="34" charset="0"/>
                <a:ea typeface="Times New Roman" panose="02020603050405020304" pitchFamily="18" charset="0"/>
              </a:rPr>
              <a:t>c.</a:t>
            </a:r>
            <a:r>
              <a:rPr lang="en-AU" sz="3600" dirty="0">
                <a:effectLst/>
                <a:latin typeface="Arial" panose="020B0604020202020204" pitchFamily="34" charset="0"/>
                <a:ea typeface="Times New Roman" panose="02020603050405020304" pitchFamily="18" charset="0"/>
              </a:rPr>
              <a:t> Determine the value of r that would maintain a population of 1,200.</a:t>
            </a:r>
            <a:endParaRPr lang="en-AU" sz="36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3" name="Table 12">
                <a:extLst>
                  <a:ext uri="{FF2B5EF4-FFF2-40B4-BE49-F238E27FC236}">
                    <a16:creationId xmlns:a16="http://schemas.microsoft.com/office/drawing/2014/main" id="{28F8FC7E-07A2-9DEF-F33D-C463D7DEABDF}"/>
                  </a:ext>
                </a:extLst>
              </p:cNvPr>
              <p:cNvGraphicFramePr>
                <a:graphicFrameLocks noGrp="1"/>
              </p:cNvGraphicFramePr>
              <p:nvPr>
                <p:extLst>
                  <p:ext uri="{D42A27DB-BD31-4B8C-83A1-F6EECF244321}">
                    <p14:modId xmlns:p14="http://schemas.microsoft.com/office/powerpoint/2010/main" val="2859604901"/>
                  </p:ext>
                </p:extLst>
              </p:nvPr>
            </p:nvGraphicFramePr>
            <p:xfrm>
              <a:off x="2758584" y="3537591"/>
              <a:ext cx="15158875" cy="6126544"/>
            </p:xfrm>
            <a:graphic>
              <a:graphicData uri="http://schemas.openxmlformats.org/drawingml/2006/table">
                <a:tbl>
                  <a:tblPr firstRow="1" firstCol="1" bandRow="1">
                    <a:tableStyleId>{5C22544A-7EE6-4342-B048-85BDC9FD1C3A}</a:tableStyleId>
                  </a:tblPr>
                  <a:tblGrid>
                    <a:gridCol w="3325565">
                      <a:extLst>
                        <a:ext uri="{9D8B030D-6E8A-4147-A177-3AD203B41FA5}">
                          <a16:colId xmlns:a16="http://schemas.microsoft.com/office/drawing/2014/main" val="1752488535"/>
                        </a:ext>
                      </a:extLst>
                    </a:gridCol>
                    <a:gridCol w="809538">
                      <a:extLst>
                        <a:ext uri="{9D8B030D-6E8A-4147-A177-3AD203B41FA5}">
                          <a16:colId xmlns:a16="http://schemas.microsoft.com/office/drawing/2014/main" val="3870771684"/>
                        </a:ext>
                      </a:extLst>
                    </a:gridCol>
                    <a:gridCol w="4304231">
                      <a:extLst>
                        <a:ext uri="{9D8B030D-6E8A-4147-A177-3AD203B41FA5}">
                          <a16:colId xmlns:a16="http://schemas.microsoft.com/office/drawing/2014/main" val="4250094351"/>
                        </a:ext>
                      </a:extLst>
                    </a:gridCol>
                    <a:gridCol w="6719541">
                      <a:extLst>
                        <a:ext uri="{9D8B030D-6E8A-4147-A177-3AD203B41FA5}">
                          <a16:colId xmlns:a16="http://schemas.microsoft.com/office/drawing/2014/main" val="2762173588"/>
                        </a:ext>
                      </a:extLst>
                    </a:gridCol>
                  </a:tblGrid>
                  <a:tr h="887617">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kern="100" smtClean="0">
                                    <a:solidFill>
                                      <a:sysClr val="windowText" lastClr="000000"/>
                                    </a:solidFill>
                                    <a:effectLst/>
                                    <a:latin typeface="Cambria Math" panose="02040503050406030204" pitchFamily="18" charset="0"/>
                                  </a:rPr>
                                  <m:t>1,200</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kern="100" smtClean="0">
                                    <a:solidFill>
                                      <a:sysClr val="windowText" lastClr="000000"/>
                                    </a:solidFill>
                                    <a:effectLst/>
                                    <a:latin typeface="Cambria Math" panose="02040503050406030204" pitchFamily="18" charset="0"/>
                                  </a:rPr>
                                  <m:t>=</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𝑟</m:t>
                                </m:r>
                                <m:d>
                                  <m:dPr>
                                    <m:ctrlPr>
                                      <a:rPr lang="en-AU" sz="3600" i="1" kern="100">
                                        <a:solidFill>
                                          <a:sysClr val="windowText" lastClr="000000"/>
                                        </a:solidFill>
                                        <a:effectLst/>
                                        <a:latin typeface="Cambria Math" panose="02040503050406030204" pitchFamily="18" charset="0"/>
                                      </a:rPr>
                                    </m:ctrlPr>
                                  </m:dPr>
                                  <m:e>
                                    <m:r>
                                      <a:rPr lang="en-AU" sz="3600" kern="100">
                                        <a:solidFill>
                                          <a:sysClr val="windowText" lastClr="000000"/>
                                        </a:solidFill>
                                        <a:effectLst/>
                                        <a:latin typeface="Cambria Math" panose="02040503050406030204" pitchFamily="18" charset="0"/>
                                      </a:rPr>
                                      <m:t>1,200</m:t>
                                    </m:r>
                                  </m:e>
                                </m:d>
                                <m:r>
                                  <a:rPr lang="en-AU" sz="3600" kern="100">
                                    <a:solidFill>
                                      <a:sysClr val="windowText" lastClr="000000"/>
                                    </a:solidFill>
                                    <a:effectLst/>
                                    <a:latin typeface="Cambria Math" panose="02040503050406030204" pitchFamily="18" charset="0"/>
                                  </a:rPr>
                                  <m:t>−40</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buNone/>
                          </a:pPr>
                          <a:r>
                            <a:rPr lang="en-AU" sz="3600" kern="100">
                              <a:solidFill>
                                <a:schemeClr val="bg1">
                                  <a:lumMod val="50000"/>
                                </a:schemeClr>
                              </a:solidFill>
                              <a:effectLst/>
                            </a:rPr>
                            <a:t> </a:t>
                          </a:r>
                          <a:endParaRPr lang="en-AU" sz="36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0524480"/>
                      </a:ext>
                    </a:extLst>
                  </a:tr>
                  <a:tr h="887617">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kern="100" smtClean="0">
                                    <a:solidFill>
                                      <a:sysClr val="windowText" lastClr="000000"/>
                                    </a:solidFill>
                                    <a:effectLst/>
                                    <a:latin typeface="Cambria Math" panose="02040503050406030204" pitchFamily="18" charset="0"/>
                                  </a:rPr>
                                  <m:t>1,200+40</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kern="100" smtClean="0">
                                    <a:solidFill>
                                      <a:sysClr val="windowText" lastClr="000000"/>
                                    </a:solidFill>
                                    <a:effectLst/>
                                    <a:latin typeface="Cambria Math" panose="02040503050406030204" pitchFamily="18" charset="0"/>
                                  </a:rPr>
                                  <m:t>=</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𝑟</m:t>
                                </m:r>
                                <m:d>
                                  <m:dPr>
                                    <m:ctrlPr>
                                      <a:rPr lang="en-AU" sz="3600" i="1" kern="100">
                                        <a:solidFill>
                                          <a:sysClr val="windowText" lastClr="000000"/>
                                        </a:solidFill>
                                        <a:effectLst/>
                                        <a:latin typeface="Cambria Math" panose="02040503050406030204" pitchFamily="18" charset="0"/>
                                      </a:rPr>
                                    </m:ctrlPr>
                                  </m:dPr>
                                  <m:e>
                                    <m:r>
                                      <a:rPr lang="en-AU" sz="3600" kern="100">
                                        <a:solidFill>
                                          <a:sysClr val="windowText" lastClr="000000"/>
                                        </a:solidFill>
                                        <a:effectLst/>
                                        <a:latin typeface="Cambria Math" panose="02040503050406030204" pitchFamily="18" charset="0"/>
                                      </a:rPr>
                                      <m:t>1,200</m:t>
                                    </m:r>
                                  </m:e>
                                </m:d>
                                <m:r>
                                  <a:rPr lang="en-AU" sz="3600" kern="100">
                                    <a:solidFill>
                                      <a:sysClr val="windowText" lastClr="000000"/>
                                    </a:solidFill>
                                    <a:effectLst/>
                                    <a:latin typeface="Cambria Math" panose="02040503050406030204" pitchFamily="18" charset="0"/>
                                  </a:rPr>
                                  <m:t>−40+40</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kern="100">
                              <a:solidFill>
                                <a:schemeClr val="bg1">
                                  <a:lumMod val="50000"/>
                                </a:schemeClr>
                              </a:solidFill>
                              <a:effectLst/>
                              <a:sym typeface="Symbol" pitchFamily="2" charset="2"/>
                            </a:rPr>
                            <a:t></a:t>
                          </a:r>
                          <a:r>
                            <a:rPr lang="en-AU" sz="3600" kern="100">
                              <a:solidFill>
                                <a:schemeClr val="bg1">
                                  <a:lumMod val="50000"/>
                                </a:schemeClr>
                              </a:solidFill>
                              <a:effectLst/>
                            </a:rPr>
                            <a:t> Add 40 to both sides</a:t>
                          </a:r>
                          <a:endParaRPr lang="en-AU" sz="36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7178211"/>
                      </a:ext>
                    </a:extLst>
                  </a:tr>
                  <a:tr h="887617">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kern="100" smtClean="0">
                                    <a:solidFill>
                                      <a:sysClr val="windowText" lastClr="000000"/>
                                    </a:solidFill>
                                    <a:effectLst/>
                                    <a:latin typeface="Cambria Math" panose="02040503050406030204" pitchFamily="18" charset="0"/>
                                  </a:rPr>
                                  <m:t>1,240</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kern="100" smtClean="0">
                                    <a:solidFill>
                                      <a:sysClr val="windowText" lastClr="000000"/>
                                    </a:solidFill>
                                    <a:effectLst/>
                                    <a:latin typeface="Cambria Math" panose="02040503050406030204" pitchFamily="18" charset="0"/>
                                  </a:rPr>
                                  <m:t>=</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𝑟</m:t>
                                </m:r>
                                <m:d>
                                  <m:dPr>
                                    <m:ctrlPr>
                                      <a:rPr lang="en-AU" sz="3600" i="1" kern="100">
                                        <a:solidFill>
                                          <a:sysClr val="windowText" lastClr="000000"/>
                                        </a:solidFill>
                                        <a:effectLst/>
                                        <a:latin typeface="Cambria Math" panose="02040503050406030204" pitchFamily="18" charset="0"/>
                                      </a:rPr>
                                    </m:ctrlPr>
                                  </m:dPr>
                                  <m:e>
                                    <m:r>
                                      <a:rPr lang="en-AU" sz="3600" kern="100">
                                        <a:solidFill>
                                          <a:sysClr val="windowText" lastClr="000000"/>
                                        </a:solidFill>
                                        <a:effectLst/>
                                        <a:latin typeface="Cambria Math" panose="02040503050406030204" pitchFamily="18" charset="0"/>
                                      </a:rPr>
                                      <m:t>1,200</m:t>
                                    </m:r>
                                  </m:e>
                                </m:d>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kern="100">
                              <a:solidFill>
                                <a:schemeClr val="bg1">
                                  <a:lumMod val="50000"/>
                                </a:schemeClr>
                              </a:solidFill>
                              <a:effectLst/>
                            </a:rPr>
                            <a:t> </a:t>
                          </a:r>
                          <a:endParaRPr lang="en-AU" sz="36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4218658"/>
                      </a:ext>
                    </a:extLst>
                  </a:tr>
                  <a:tr h="887617">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kern="100" smtClean="0">
                                    <a:solidFill>
                                      <a:sysClr val="windowText" lastClr="000000"/>
                                    </a:solidFill>
                                    <a:effectLst/>
                                    <a:latin typeface="Cambria Math" panose="02040503050406030204" pitchFamily="18" charset="0"/>
                                  </a:rPr>
                                  <m:t>1,240÷1,200</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kern="100" smtClean="0">
                                    <a:solidFill>
                                      <a:sysClr val="windowText" lastClr="000000"/>
                                    </a:solidFill>
                                    <a:effectLst/>
                                    <a:latin typeface="Cambria Math" panose="02040503050406030204" pitchFamily="18" charset="0"/>
                                  </a:rPr>
                                  <m:t>=</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𝑟</m:t>
                                </m:r>
                                <m:d>
                                  <m:dPr>
                                    <m:ctrlPr>
                                      <a:rPr lang="en-AU" sz="3600" i="1" kern="100">
                                        <a:solidFill>
                                          <a:sysClr val="windowText" lastClr="000000"/>
                                        </a:solidFill>
                                        <a:effectLst/>
                                        <a:latin typeface="Cambria Math" panose="02040503050406030204" pitchFamily="18" charset="0"/>
                                      </a:rPr>
                                    </m:ctrlPr>
                                  </m:dPr>
                                  <m:e>
                                    <m:r>
                                      <a:rPr lang="en-AU" sz="3600" kern="100">
                                        <a:solidFill>
                                          <a:sysClr val="windowText" lastClr="000000"/>
                                        </a:solidFill>
                                        <a:effectLst/>
                                        <a:latin typeface="Cambria Math" panose="02040503050406030204" pitchFamily="18" charset="0"/>
                                      </a:rPr>
                                      <m:t>1,200</m:t>
                                    </m:r>
                                  </m:e>
                                </m:d>
                                <m:r>
                                  <a:rPr lang="en-AU" sz="3600" kern="100">
                                    <a:solidFill>
                                      <a:sysClr val="windowText" lastClr="000000"/>
                                    </a:solidFill>
                                    <a:effectLst/>
                                    <a:latin typeface="Cambria Math" panose="02040503050406030204" pitchFamily="18" charset="0"/>
                                  </a:rPr>
                                  <m:t>÷1,200</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kern="100" dirty="0">
                              <a:solidFill>
                                <a:schemeClr val="bg1">
                                  <a:lumMod val="50000"/>
                                </a:schemeClr>
                              </a:solidFill>
                              <a:effectLst/>
                              <a:sym typeface="Symbol" pitchFamily="2" charset="2"/>
                            </a:rPr>
                            <a:t></a:t>
                          </a:r>
                          <a:r>
                            <a:rPr lang="en-AU" sz="3600" kern="100" dirty="0">
                              <a:solidFill>
                                <a:schemeClr val="bg1">
                                  <a:lumMod val="50000"/>
                                </a:schemeClr>
                              </a:solidFill>
                              <a:effectLst/>
                            </a:rPr>
                            <a:t> Divide both sides by 1,200</a:t>
                          </a:r>
                          <a:endParaRPr lang="en-AU" sz="36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7332193"/>
                      </a:ext>
                    </a:extLst>
                  </a:tr>
                  <a:tr h="887617">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kern="100" smtClean="0">
                                    <a:solidFill>
                                      <a:sysClr val="windowText" lastClr="000000"/>
                                    </a:solidFill>
                                    <a:effectLst/>
                                    <a:latin typeface="Cambria Math" panose="02040503050406030204" pitchFamily="18" charset="0"/>
                                  </a:rPr>
                                  <m:t>1.0333</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kern="100" smtClean="0">
                                    <a:solidFill>
                                      <a:sysClr val="windowText" lastClr="000000"/>
                                    </a:solidFill>
                                    <a:effectLst/>
                                    <a:latin typeface="Cambria Math" panose="02040503050406030204" pitchFamily="18" charset="0"/>
                                  </a:rPr>
                                  <m:t>=</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𝑟</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kern="100">
                              <a:solidFill>
                                <a:sysClr val="windowText" lastClr="000000"/>
                              </a:solidFill>
                              <a:effectLst/>
                            </a:rPr>
                            <a:t> </a:t>
                          </a:r>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6630984"/>
                      </a:ext>
                    </a:extLst>
                  </a:tr>
                  <a:tr h="887617">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kern="100" smtClean="0">
                                    <a:solidFill>
                                      <a:sysClr val="windowText" lastClr="000000"/>
                                    </a:solidFill>
                                    <a:effectLst/>
                                    <a:latin typeface="Cambria Math" panose="02040503050406030204" pitchFamily="18" charset="0"/>
                                  </a:rPr>
                                  <m:t>𝑟</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kern="100" smtClean="0">
                                    <a:solidFill>
                                      <a:sysClr val="windowText" lastClr="000000"/>
                                    </a:solidFill>
                                    <a:effectLst/>
                                    <a:latin typeface="Cambria Math" panose="02040503050406030204" pitchFamily="18" charset="0"/>
                                  </a:rPr>
                                  <m:t>=</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1.0333</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kern="100">
                              <a:solidFill>
                                <a:sysClr val="windowText" lastClr="000000"/>
                              </a:solidFill>
                              <a:effectLst/>
                            </a:rPr>
                            <a:t> </a:t>
                          </a:r>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4470230"/>
                      </a:ext>
                    </a:extLst>
                  </a:tr>
                  <a:tr h="800842">
                    <a:tc gridSpan="4">
                      <a:txBody>
                        <a:bodyPr/>
                        <a:lstStyle/>
                        <a:p>
                          <a:pPr>
                            <a:lnSpc>
                              <a:spcPct val="150000"/>
                            </a:lnSpc>
                            <a:buNone/>
                          </a:pPr>
                          <a:r>
                            <a:rPr lang="en-AU" sz="3600" kern="100" dirty="0">
                              <a:solidFill>
                                <a:sysClr val="windowText" lastClr="000000"/>
                              </a:solidFill>
                              <a:effectLst/>
                            </a:rPr>
                            <a:t>The population would remain constant if it grew by 3.33% per year.</a:t>
                          </a:r>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8262618"/>
                      </a:ext>
                    </a:extLst>
                  </a:tr>
                </a:tbl>
              </a:graphicData>
            </a:graphic>
          </p:graphicFrame>
        </mc:Choice>
        <mc:Fallback>
          <p:graphicFrame>
            <p:nvGraphicFramePr>
              <p:cNvPr id="13" name="Table 12">
                <a:extLst>
                  <a:ext uri="{FF2B5EF4-FFF2-40B4-BE49-F238E27FC236}">
                    <a16:creationId xmlns:a16="http://schemas.microsoft.com/office/drawing/2014/main" id="{28F8FC7E-07A2-9DEF-F33D-C463D7DEABDF}"/>
                  </a:ext>
                </a:extLst>
              </p:cNvPr>
              <p:cNvGraphicFramePr>
                <a:graphicFrameLocks noGrp="1"/>
              </p:cNvGraphicFramePr>
              <p:nvPr>
                <p:extLst>
                  <p:ext uri="{D42A27DB-BD31-4B8C-83A1-F6EECF244321}">
                    <p14:modId xmlns:p14="http://schemas.microsoft.com/office/powerpoint/2010/main" val="2859604901"/>
                  </p:ext>
                </p:extLst>
              </p:nvPr>
            </p:nvGraphicFramePr>
            <p:xfrm>
              <a:off x="2758584" y="3537591"/>
              <a:ext cx="15158875" cy="6126544"/>
            </p:xfrm>
            <a:graphic>
              <a:graphicData uri="http://schemas.openxmlformats.org/drawingml/2006/table">
                <a:tbl>
                  <a:tblPr firstRow="1" firstCol="1" bandRow="1">
                    <a:tableStyleId>{5C22544A-7EE6-4342-B048-85BDC9FD1C3A}</a:tableStyleId>
                  </a:tblPr>
                  <a:tblGrid>
                    <a:gridCol w="3325565">
                      <a:extLst>
                        <a:ext uri="{9D8B030D-6E8A-4147-A177-3AD203B41FA5}">
                          <a16:colId xmlns:a16="http://schemas.microsoft.com/office/drawing/2014/main" val="1752488535"/>
                        </a:ext>
                      </a:extLst>
                    </a:gridCol>
                    <a:gridCol w="809538">
                      <a:extLst>
                        <a:ext uri="{9D8B030D-6E8A-4147-A177-3AD203B41FA5}">
                          <a16:colId xmlns:a16="http://schemas.microsoft.com/office/drawing/2014/main" val="3870771684"/>
                        </a:ext>
                      </a:extLst>
                    </a:gridCol>
                    <a:gridCol w="4304231">
                      <a:extLst>
                        <a:ext uri="{9D8B030D-6E8A-4147-A177-3AD203B41FA5}">
                          <a16:colId xmlns:a16="http://schemas.microsoft.com/office/drawing/2014/main" val="4250094351"/>
                        </a:ext>
                      </a:extLst>
                    </a:gridCol>
                    <a:gridCol w="6719541">
                      <a:extLst>
                        <a:ext uri="{9D8B030D-6E8A-4147-A177-3AD203B41FA5}">
                          <a16:colId xmlns:a16="http://schemas.microsoft.com/office/drawing/2014/main" val="2762173588"/>
                        </a:ext>
                      </a:extLst>
                    </a:gridCol>
                  </a:tblGrid>
                  <a:tr h="887617">
                    <a:tc>
                      <a:txBody>
                        <a:bodyPr/>
                        <a:lstStyle/>
                        <a:p>
                          <a:endParaRPr lang="en-US"/>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382" r="-356107" b="-617143"/>
                          </a:stretch>
                        </a:blipFill>
                      </a:tcPr>
                    </a:tc>
                    <a:tc>
                      <a:txBody>
                        <a:bodyPr/>
                        <a:lstStyle/>
                        <a:p>
                          <a:endParaRPr lang="en-US"/>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410938" r="-1357813" b="-617143"/>
                          </a:stretch>
                        </a:blipFill>
                      </a:tcPr>
                    </a:tc>
                    <a:tc>
                      <a:txBody>
                        <a:bodyPr/>
                        <a:lstStyle/>
                        <a:p>
                          <a:endParaRPr lang="en-US"/>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96460" r="-156342" b="-617143"/>
                          </a:stretch>
                        </a:blipFill>
                      </a:tcPr>
                    </a:tc>
                    <a:tc>
                      <a:txBody>
                        <a:bodyPr/>
                        <a:lstStyle/>
                        <a:p>
                          <a:pPr>
                            <a:lnSpc>
                              <a:spcPct val="150000"/>
                            </a:lnSpc>
                            <a:buNone/>
                          </a:pPr>
                          <a:r>
                            <a:rPr lang="en-AU" sz="3600" kern="100">
                              <a:solidFill>
                                <a:schemeClr val="bg1">
                                  <a:lumMod val="50000"/>
                                </a:schemeClr>
                              </a:solidFill>
                              <a:effectLst/>
                            </a:rPr>
                            <a:t> </a:t>
                          </a:r>
                          <a:endParaRPr lang="en-AU" sz="36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0524480"/>
                      </a:ext>
                    </a:extLst>
                  </a:tr>
                  <a:tr h="887617">
                    <a:tc>
                      <a:txBody>
                        <a:bodyPr/>
                        <a:lstStyle/>
                        <a:p>
                          <a:endParaRPr lang="en-US"/>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l="-382" t="-100000" r="-356107" b="-517143"/>
                          </a:stretch>
                        </a:blipFill>
                      </a:tcPr>
                    </a:tc>
                    <a:tc>
                      <a:txBody>
                        <a:bodyPr/>
                        <a:lstStyle/>
                        <a:p>
                          <a:endParaRPr lang="en-US"/>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l="-410938" t="-100000" r="-1357813" b="-517143"/>
                          </a:stretch>
                        </a:blipFill>
                      </a:tcPr>
                    </a:tc>
                    <a:tc>
                      <a:txBody>
                        <a:bodyPr/>
                        <a:lstStyle/>
                        <a:p>
                          <a:endParaRPr lang="en-US"/>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l="-96460" t="-100000" r="-156342" b="-517143"/>
                          </a:stretch>
                        </a:blipFill>
                      </a:tcPr>
                    </a:tc>
                    <a:tc>
                      <a:txBody>
                        <a:bodyPr/>
                        <a:lstStyle/>
                        <a:p>
                          <a:pPr>
                            <a:lnSpc>
                              <a:spcPct val="150000"/>
                            </a:lnSpc>
                            <a:buNone/>
                          </a:pPr>
                          <a:r>
                            <a:rPr lang="en-AU" sz="3600" kern="100">
                              <a:solidFill>
                                <a:schemeClr val="bg1">
                                  <a:lumMod val="50000"/>
                                </a:schemeClr>
                              </a:solidFill>
                              <a:effectLst/>
                              <a:sym typeface="Symbol" pitchFamily="2" charset="2"/>
                            </a:rPr>
                            <a:t></a:t>
                          </a:r>
                          <a:r>
                            <a:rPr lang="en-AU" sz="3600" kern="100">
                              <a:solidFill>
                                <a:schemeClr val="bg1">
                                  <a:lumMod val="50000"/>
                                </a:schemeClr>
                              </a:solidFill>
                              <a:effectLst/>
                            </a:rPr>
                            <a:t> Add 40 to both sides</a:t>
                          </a:r>
                          <a:endParaRPr lang="en-AU" sz="36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7178211"/>
                      </a:ext>
                    </a:extLst>
                  </a:tr>
                  <a:tr h="887617">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82" t="-200000" r="-356107" b="-417143"/>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410938" t="-200000" r="-1357813" b="-417143"/>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6460" t="-200000" r="-156342" b="-417143"/>
                          </a:stretch>
                        </a:blipFill>
                      </a:tcPr>
                    </a:tc>
                    <a:tc>
                      <a:txBody>
                        <a:bodyPr/>
                        <a:lstStyle/>
                        <a:p>
                          <a:pPr>
                            <a:lnSpc>
                              <a:spcPct val="150000"/>
                            </a:lnSpc>
                            <a:buNone/>
                          </a:pPr>
                          <a:r>
                            <a:rPr lang="en-AU" sz="3600" kern="100">
                              <a:solidFill>
                                <a:schemeClr val="bg1">
                                  <a:lumMod val="50000"/>
                                </a:schemeClr>
                              </a:solidFill>
                              <a:effectLst/>
                            </a:rPr>
                            <a:t> </a:t>
                          </a:r>
                          <a:endParaRPr lang="en-AU" sz="36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4218658"/>
                      </a:ext>
                    </a:extLst>
                  </a:tr>
                  <a:tr h="887617">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82" t="-300000" r="-356107" b="-317143"/>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410938" t="-300000" r="-1357813" b="-317143"/>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6460" t="-300000" r="-156342" b="-317143"/>
                          </a:stretch>
                        </a:blipFill>
                      </a:tcPr>
                    </a:tc>
                    <a:tc>
                      <a:txBody>
                        <a:bodyPr/>
                        <a:lstStyle/>
                        <a:p>
                          <a:pPr>
                            <a:lnSpc>
                              <a:spcPct val="150000"/>
                            </a:lnSpc>
                            <a:buNone/>
                          </a:pPr>
                          <a:r>
                            <a:rPr lang="en-AU" sz="3600" kern="100" dirty="0">
                              <a:solidFill>
                                <a:schemeClr val="bg1">
                                  <a:lumMod val="50000"/>
                                </a:schemeClr>
                              </a:solidFill>
                              <a:effectLst/>
                              <a:sym typeface="Symbol" pitchFamily="2" charset="2"/>
                            </a:rPr>
                            <a:t></a:t>
                          </a:r>
                          <a:r>
                            <a:rPr lang="en-AU" sz="3600" kern="100" dirty="0">
                              <a:solidFill>
                                <a:schemeClr val="bg1">
                                  <a:lumMod val="50000"/>
                                </a:schemeClr>
                              </a:solidFill>
                              <a:effectLst/>
                            </a:rPr>
                            <a:t> Divide both sides by 1,200</a:t>
                          </a:r>
                          <a:endParaRPr lang="en-AU" sz="36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7332193"/>
                      </a:ext>
                    </a:extLst>
                  </a:tr>
                  <a:tr h="887617">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82" t="-400000" r="-356107" b="-217143"/>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410938" t="-400000" r="-1357813" b="-217143"/>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6460" t="-400000" r="-156342" b="-217143"/>
                          </a:stretch>
                        </a:blipFill>
                      </a:tcPr>
                    </a:tc>
                    <a:tc>
                      <a:txBody>
                        <a:bodyPr/>
                        <a:lstStyle/>
                        <a:p>
                          <a:pPr>
                            <a:lnSpc>
                              <a:spcPct val="150000"/>
                            </a:lnSpc>
                            <a:buNone/>
                          </a:pPr>
                          <a:r>
                            <a:rPr lang="en-AU" sz="3600" kern="100">
                              <a:solidFill>
                                <a:sysClr val="windowText" lastClr="000000"/>
                              </a:solidFill>
                              <a:effectLst/>
                            </a:rPr>
                            <a:t> </a:t>
                          </a:r>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6630984"/>
                      </a:ext>
                    </a:extLst>
                  </a:tr>
                  <a:tr h="887617">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82" t="-500000" r="-356107" b="-117143"/>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410938" t="-500000" r="-1357813" b="-117143"/>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6460" t="-500000" r="-156342" b="-117143"/>
                          </a:stretch>
                        </a:blipFill>
                      </a:tcPr>
                    </a:tc>
                    <a:tc>
                      <a:txBody>
                        <a:bodyPr/>
                        <a:lstStyle/>
                        <a:p>
                          <a:pPr>
                            <a:lnSpc>
                              <a:spcPct val="150000"/>
                            </a:lnSpc>
                            <a:buNone/>
                          </a:pPr>
                          <a:r>
                            <a:rPr lang="en-AU" sz="3600" kern="100">
                              <a:solidFill>
                                <a:sysClr val="windowText" lastClr="000000"/>
                              </a:solidFill>
                              <a:effectLst/>
                            </a:rPr>
                            <a:t> </a:t>
                          </a:r>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4470230"/>
                      </a:ext>
                    </a:extLst>
                  </a:tr>
                  <a:tr h="800842">
                    <a:tc gridSpan="4">
                      <a:txBody>
                        <a:bodyPr/>
                        <a:lstStyle/>
                        <a:p>
                          <a:pPr>
                            <a:lnSpc>
                              <a:spcPct val="150000"/>
                            </a:lnSpc>
                            <a:buNone/>
                          </a:pPr>
                          <a:r>
                            <a:rPr lang="en-AU" sz="3600" kern="100" dirty="0">
                              <a:solidFill>
                                <a:sysClr val="windowText" lastClr="000000"/>
                              </a:solidFill>
                              <a:effectLst/>
                            </a:rPr>
                            <a:t>The population would remain constant if it grew by 3.33% per year.</a:t>
                          </a:r>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8262618"/>
                      </a:ext>
                    </a:extLst>
                  </a:tr>
                </a:tbl>
              </a:graphicData>
            </a:graphic>
          </p:graphicFrame>
        </mc:Fallback>
      </mc:AlternateContent>
    </p:spTree>
    <p:extLst>
      <p:ext uri="{BB962C8B-B14F-4D97-AF65-F5344CB8AC3E}">
        <p14:creationId xmlns:p14="http://schemas.microsoft.com/office/powerpoint/2010/main" val="215017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EA0C-FD11-EE2D-1B6A-358C1504D20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546FFA-4F0E-CBC0-38EF-AB0F132A9CF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676A814-C5E5-DCEE-5D40-2834AF44FD2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C356974-17EC-AFB0-7536-A27B4361AF6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E96FD9A-7B03-1FF1-44E8-28C5566C954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B617B59-8847-F9D5-98B9-3A2450C4AFD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CA7CFC7-AE6C-EF33-220C-D7DE784581E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1785AFF-3291-AAD1-B7C6-05B58FBFC3D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65</a:t>
            </a:r>
          </a:p>
        </p:txBody>
      </p:sp>
      <p:sp>
        <p:nvSpPr>
          <p:cNvPr id="17" name="Freeform 5">
            <a:extLst>
              <a:ext uri="{FF2B5EF4-FFF2-40B4-BE49-F238E27FC236}">
                <a16:creationId xmlns:a16="http://schemas.microsoft.com/office/drawing/2014/main" id="{F68BC321-8561-83F4-959E-22A927E9FFB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EFBB241E-5881-4DE3-5BA1-9B90FADB9E91}"/>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0E1522A-772F-8D25-5045-4FBBAEBD4AC6}"/>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sp>
        <p:nvSpPr>
          <p:cNvPr id="19" name="TextBox 18">
            <a:extLst>
              <a:ext uri="{FF2B5EF4-FFF2-40B4-BE49-F238E27FC236}">
                <a16:creationId xmlns:a16="http://schemas.microsoft.com/office/drawing/2014/main" id="{DDFF2405-2E21-296F-4A4B-66DD2D61AB4D}"/>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BFE60BC7-34DD-F93A-2DC1-423CAA3AE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5" name="TextBox 14">
            <a:extLst>
              <a:ext uri="{FF2B5EF4-FFF2-40B4-BE49-F238E27FC236}">
                <a16:creationId xmlns:a16="http://schemas.microsoft.com/office/drawing/2014/main" id="{E7A04BE7-E459-0366-5278-E9E78A970699}"/>
              </a:ext>
            </a:extLst>
          </p:cNvPr>
          <p:cNvSpPr txBox="1"/>
          <p:nvPr/>
        </p:nvSpPr>
        <p:spPr>
          <a:xfrm>
            <a:off x="2156258" y="2834843"/>
            <a:ext cx="16131742" cy="4144596"/>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A wildlife reserve currently has 500 wallabies. Each year, the population grows by 8%, but some animals are lost to relocation programs. The park rangers want the population to remain steady at 500 wallabies in the long term.</a:t>
            </a:r>
          </a:p>
          <a:p>
            <a:pPr lvl="0">
              <a:lnSpc>
                <a:spcPct val="150000"/>
              </a:lnSpc>
            </a:pP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a.</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Write a recurrence relation for the population.</a:t>
            </a:r>
          </a:p>
          <a:p>
            <a:pPr lvl="0">
              <a:lnSpc>
                <a:spcPct val="150000"/>
              </a:lnSpc>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1" name="Picture 20" descr="A cartoon of a kangaroo&#10;&#10;AI-generated content may be incorrect.">
            <a:extLst>
              <a:ext uri="{FF2B5EF4-FFF2-40B4-BE49-F238E27FC236}">
                <a16:creationId xmlns:a16="http://schemas.microsoft.com/office/drawing/2014/main" id="{708CD1DF-5A92-53E1-3E45-942EDC292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611600" y="8540750"/>
            <a:ext cx="1593850" cy="1708150"/>
          </a:xfrm>
          <a:prstGeom prst="rect">
            <a:avLst/>
          </a:prstGeom>
        </p:spPr>
      </p:pic>
    </p:spTree>
    <p:extLst>
      <p:ext uri="{BB962C8B-B14F-4D97-AF65-F5344CB8AC3E}">
        <p14:creationId xmlns:p14="http://schemas.microsoft.com/office/powerpoint/2010/main" val="55059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B9BF5-B16B-BC0E-D97F-A6EC40BDE88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FB67C8A-C673-5F60-0BF5-E114485DEE6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7899BAC-2430-AE19-E1CD-663D4DEC960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3290B42-2ED9-7A16-AD0F-B704F5EE7B0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4FC2877-7391-07DB-72C0-80A7F00F4A3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4A5F943-77A2-1756-5C08-213A3A73703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E49C412-59BC-E425-AC4E-D44C728C560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FE138BB-DC72-F7C2-136A-8CC9E1F5132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57</a:t>
            </a:r>
          </a:p>
        </p:txBody>
      </p:sp>
      <p:sp>
        <p:nvSpPr>
          <p:cNvPr id="17" name="Freeform 5">
            <a:extLst>
              <a:ext uri="{FF2B5EF4-FFF2-40B4-BE49-F238E27FC236}">
                <a16:creationId xmlns:a16="http://schemas.microsoft.com/office/drawing/2014/main" id="{113142A9-90CE-EED9-2678-187E8EA1599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A222AC3-B454-AAA4-F583-5726804889D0}"/>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02E0372-483E-969E-81CF-95B272C927B7}"/>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Arithmetic recurrence relations</a:t>
            </a:r>
            <a:endParaRPr lang="en-US" sz="3200" dirty="0">
              <a:solidFill>
                <a:srgbClr val="FF0000"/>
              </a:solidFill>
            </a:endParaRPr>
          </a:p>
        </p:txBody>
      </p:sp>
      <p:sp>
        <p:nvSpPr>
          <p:cNvPr id="6" name="TextBox 5">
            <a:extLst>
              <a:ext uri="{FF2B5EF4-FFF2-40B4-BE49-F238E27FC236}">
                <a16:creationId xmlns:a16="http://schemas.microsoft.com/office/drawing/2014/main" id="{4064FB30-99D9-28DD-A758-099FEAFA3C03}"/>
              </a:ext>
            </a:extLst>
          </p:cNvPr>
          <p:cNvSpPr txBox="1"/>
          <p:nvPr/>
        </p:nvSpPr>
        <p:spPr>
          <a:xfrm>
            <a:off x="2193459" y="306464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5F0E526-C6F6-5686-FAF8-17C169E12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8EE4B3C-FAE5-9927-1DA9-C37C3B025DA6}"/>
                  </a:ext>
                </a:extLst>
              </p:cNvPr>
              <p:cNvSpPr txBox="1"/>
              <p:nvPr/>
            </p:nvSpPr>
            <p:spPr>
              <a:xfrm>
                <a:off x="2236080" y="4076700"/>
                <a:ext cx="15630182" cy="3232744"/>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Write a recurrence relation for the sequence 2, 5, 8, 11, … </a:t>
                </a:r>
              </a:p>
              <a:p>
                <a:pPr marL="457200" indent="457200">
                  <a:lnSpc>
                    <a:spcPct val="150000"/>
                  </a:lnSpc>
                  <a:buNone/>
                </a:pPr>
                <a14:m>
                  <m:oMathPara xmlns:m="http://schemas.openxmlformats.org/officeDocument/2006/math">
                    <m:oMathParaPr>
                      <m:jc m:val="centerGroup"/>
                    </m:oMathParaPr>
                    <m:oMath xmlns:m="http://schemas.openxmlformats.org/officeDocument/2006/math">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𝑛</m:t>
                          </m:r>
                          <m:r>
                            <a:rPr lang="en-AU" sz="36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𝑛</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+3          </m:t>
                      </m:r>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=2    </m:t>
                      </m:r>
                    </m:oMath>
                  </m:oMathPara>
                </a14:m>
                <a:endParaRPr lang="en-AU" sz="3600" dirty="0">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None/>
                </a:pPr>
                <a:endParaRPr lang="en-AU" sz="3600" dirty="0">
                  <a:solidFill>
                    <a:srgbClr val="ADADAD"/>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None/>
                </a:pPr>
                <a:r>
                  <a:rPr lang="en-AU" sz="3200" dirty="0">
                    <a:solidFill>
                      <a:srgbClr val="ADADAD"/>
                    </a:solidFill>
                    <a:effectLst/>
                    <a:latin typeface="Arial" panose="020B0604020202020204" pitchFamily="34" charset="0"/>
                    <a:ea typeface="Times New Roman" panose="02020603050405020304" pitchFamily="18" charset="0"/>
                    <a:cs typeface="Arial" panose="020B0604020202020204" pitchFamily="34" charset="0"/>
                  </a:rPr>
                  <a:t>Read as: the next term equals the current term plus 3. The starting term is 2.</a:t>
                </a:r>
                <a:endParaRPr lang="en-AU" sz="32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TextBox 14">
                <a:extLst>
                  <a:ext uri="{FF2B5EF4-FFF2-40B4-BE49-F238E27FC236}">
                    <a16:creationId xmlns:a16="http://schemas.microsoft.com/office/drawing/2014/main" id="{28EE4B3C-FAE5-9927-1DA9-C37C3B025DA6}"/>
                  </a:ext>
                </a:extLst>
              </p:cNvPr>
              <p:cNvSpPr txBox="1">
                <a:spLocks noRot="1" noChangeAspect="1" noMove="1" noResize="1" noEditPoints="1" noAdjustHandles="1" noChangeArrowheads="1" noChangeShapeType="1" noTextEdit="1"/>
              </p:cNvSpPr>
              <p:nvPr/>
            </p:nvSpPr>
            <p:spPr>
              <a:xfrm>
                <a:off x="2236080" y="4076700"/>
                <a:ext cx="15630182" cy="3232744"/>
              </a:xfrm>
              <a:prstGeom prst="rect">
                <a:avLst/>
              </a:prstGeom>
              <a:blipFill>
                <a:blip r:embed="rId4"/>
                <a:stretch>
                  <a:fillRect l="-1219" b="-5098"/>
                </a:stretch>
              </a:blipFill>
            </p:spPr>
            <p:txBody>
              <a:bodyPr/>
              <a:lstStyle/>
              <a:p>
                <a:r>
                  <a:rPr lang="en-US">
                    <a:noFill/>
                  </a:rPr>
                  <a:t> </a:t>
                </a:r>
              </a:p>
            </p:txBody>
          </p:sp>
        </mc:Fallback>
      </mc:AlternateContent>
    </p:spTree>
    <p:extLst>
      <p:ext uri="{BB962C8B-B14F-4D97-AF65-F5344CB8AC3E}">
        <p14:creationId xmlns:p14="http://schemas.microsoft.com/office/powerpoint/2010/main" val="3266605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5A56-3248-6D21-95DD-9DD1ED71464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BDB252-A128-B818-DB21-6DDEB1EF846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10CCD68-2809-D548-5549-A1847EE85E2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7A6C687-14BB-53D2-001D-C3C60EC4664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E0E6215-8192-0243-F8B9-F00FFAAD997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DD1C007-5CC0-74EF-1B7A-BFA8A4F4494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1B40887-6FE9-5EE7-E817-9D2371A5417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1FF59CA-6FCE-0884-E779-154429C8CF0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65</a:t>
            </a:r>
          </a:p>
        </p:txBody>
      </p:sp>
      <p:sp>
        <p:nvSpPr>
          <p:cNvPr id="17" name="Freeform 5">
            <a:extLst>
              <a:ext uri="{FF2B5EF4-FFF2-40B4-BE49-F238E27FC236}">
                <a16:creationId xmlns:a16="http://schemas.microsoft.com/office/drawing/2014/main" id="{D0D0491B-6D34-5969-04CC-2D55296F212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F9432A85-7515-68DC-DC6B-95CCB1164625}"/>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F403EE1-0785-486F-3022-221845EE401B}"/>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sp>
        <p:nvSpPr>
          <p:cNvPr id="19" name="TextBox 18">
            <a:extLst>
              <a:ext uri="{FF2B5EF4-FFF2-40B4-BE49-F238E27FC236}">
                <a16:creationId xmlns:a16="http://schemas.microsoft.com/office/drawing/2014/main" id="{76B5F5C2-684F-D33F-C2B2-57D56B7C4ED5}"/>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FD15805C-DA80-265B-766F-BCD18D9A4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5" name="TextBox 14">
            <a:extLst>
              <a:ext uri="{FF2B5EF4-FFF2-40B4-BE49-F238E27FC236}">
                <a16:creationId xmlns:a16="http://schemas.microsoft.com/office/drawing/2014/main" id="{BF6E9C93-DF6C-9ABF-197F-D2D02DF1F664}"/>
              </a:ext>
            </a:extLst>
          </p:cNvPr>
          <p:cNvSpPr txBox="1"/>
          <p:nvPr/>
        </p:nvSpPr>
        <p:spPr>
          <a:xfrm>
            <a:off x="1463720" y="2557894"/>
            <a:ext cx="16131742" cy="3313599"/>
          </a:xfrm>
          <a:prstGeom prst="rect">
            <a:avLst/>
          </a:prstGeom>
          <a:noFill/>
        </p:spPr>
        <p:txBody>
          <a:bodyPr wrap="square">
            <a:spAutoFit/>
          </a:bodyPr>
          <a:lstStyle/>
          <a:p>
            <a:pPr lvl="0">
              <a:lnSpc>
                <a:spcPct val="150000"/>
              </a:lnSpc>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en-AU" sz="3600" dirty="0">
                <a:effectLst/>
                <a:latin typeface="Arial" panose="020B0604020202020204" pitchFamily="34" charset="0"/>
                <a:ea typeface="Times New Roman" panose="02020603050405020304" pitchFamily="18" charset="0"/>
                <a:cs typeface="Arial" panose="020B0604020202020204" pitchFamily="34" charset="0"/>
              </a:rPr>
              <a:t> Find the value of </a:t>
            </a:r>
            <a:r>
              <a:rPr lang="en-AU" sz="3600" i="1" dirty="0">
                <a:effectLst/>
                <a:latin typeface="Arial" panose="020B0604020202020204" pitchFamily="34" charset="0"/>
                <a:ea typeface="Times New Roman" panose="02020603050405020304" pitchFamily="18" charset="0"/>
                <a:cs typeface="Arial" panose="020B0604020202020204" pitchFamily="34" charset="0"/>
              </a:rPr>
              <a:t>d</a:t>
            </a:r>
            <a:r>
              <a:rPr lang="en-AU" sz="3600" dirty="0">
                <a:effectLst/>
                <a:latin typeface="Arial" panose="020B0604020202020204" pitchFamily="34" charset="0"/>
                <a:ea typeface="Times New Roman" panose="02020603050405020304" pitchFamily="18" charset="0"/>
                <a:cs typeface="Arial" panose="020B0604020202020204" pitchFamily="34" charset="0"/>
              </a:rPr>
              <a:t> that would keep the population constant.</a:t>
            </a:r>
          </a:p>
          <a:p>
            <a:pPr lvl="0">
              <a:lnSpc>
                <a:spcPct val="150000"/>
              </a:lnSpc>
            </a:pPr>
            <a:endParaRPr lang="en-AU" sz="3600" dirty="0">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1" name="Picture 20" descr="A cartoon of a kangaroo&#10;&#10;AI-generated content may be incorrect.">
            <a:extLst>
              <a:ext uri="{FF2B5EF4-FFF2-40B4-BE49-F238E27FC236}">
                <a16:creationId xmlns:a16="http://schemas.microsoft.com/office/drawing/2014/main" id="{7A904FDB-CA27-2C56-0B9B-B6A3F0EC1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611600" y="8540750"/>
            <a:ext cx="1593850" cy="1708150"/>
          </a:xfrm>
          <a:prstGeom prst="rect">
            <a:avLst/>
          </a:prstGeom>
        </p:spPr>
      </p:pic>
    </p:spTree>
    <p:extLst>
      <p:ext uri="{BB962C8B-B14F-4D97-AF65-F5344CB8AC3E}">
        <p14:creationId xmlns:p14="http://schemas.microsoft.com/office/powerpoint/2010/main" val="1303095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BE60-D473-363E-E41D-E4B6697A020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56C99B9-6C72-2CEC-E467-5B1685FBBA3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D9790BC-C768-B999-E31E-0DDE213DAE9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193C8BC-60DC-362E-8683-8D1E46D30E9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5CB5D56-28C8-8E98-BFFC-841E74B0A64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39795A4-C6DD-5425-1B3C-C2CAFB83BD6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9828709-77D6-2C96-9D12-691199F716C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EAFF12D-150A-26E3-9BF5-41EE84F04A4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65</a:t>
            </a:r>
          </a:p>
        </p:txBody>
      </p:sp>
      <p:sp>
        <p:nvSpPr>
          <p:cNvPr id="17" name="Freeform 5">
            <a:extLst>
              <a:ext uri="{FF2B5EF4-FFF2-40B4-BE49-F238E27FC236}">
                <a16:creationId xmlns:a16="http://schemas.microsoft.com/office/drawing/2014/main" id="{7C875A19-ADA7-F89A-F3D6-9B6B41F907C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87A1083E-54BE-A3F0-A6FF-5A933EE1B698}"/>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AEA7521-766E-1BBE-82E6-5B6A5B20D8B2}"/>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sp>
        <p:nvSpPr>
          <p:cNvPr id="19" name="TextBox 18">
            <a:extLst>
              <a:ext uri="{FF2B5EF4-FFF2-40B4-BE49-F238E27FC236}">
                <a16:creationId xmlns:a16="http://schemas.microsoft.com/office/drawing/2014/main" id="{B756B5BA-6C15-DE1F-F438-ABEBEC9AA187}"/>
              </a:ext>
            </a:extLst>
          </p:cNvPr>
          <p:cNvSpPr txBox="1"/>
          <p:nvPr/>
        </p:nvSpPr>
        <p:spPr>
          <a:xfrm>
            <a:off x="2246019" y="1409700"/>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F28A2A77-99F1-30C0-35D8-62BFE360C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5" name="TextBox 14">
            <a:extLst>
              <a:ext uri="{FF2B5EF4-FFF2-40B4-BE49-F238E27FC236}">
                <a16:creationId xmlns:a16="http://schemas.microsoft.com/office/drawing/2014/main" id="{93709E4D-4F33-052A-38CB-FC91582F54F4}"/>
              </a:ext>
            </a:extLst>
          </p:cNvPr>
          <p:cNvSpPr txBox="1"/>
          <p:nvPr/>
        </p:nvSpPr>
        <p:spPr>
          <a:xfrm>
            <a:off x="1463720" y="2601114"/>
            <a:ext cx="16131742" cy="820674"/>
          </a:xfrm>
          <a:prstGeom prst="rect">
            <a:avLst/>
          </a:prstGeom>
          <a:noFill/>
        </p:spPr>
        <p:txBody>
          <a:bodyPr wrap="square">
            <a:spAutoFit/>
          </a:bodyPr>
          <a:lstStyle/>
          <a:p>
            <a:pPr lvl="0">
              <a:lnSpc>
                <a:spcPct val="150000"/>
              </a:lnSpc>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a:t>
            </a:r>
            <a:r>
              <a:rPr lang="en-AU" sz="3600" dirty="0">
                <a:effectLst/>
                <a:latin typeface="Arial" panose="020B0604020202020204" pitchFamily="34" charset="0"/>
                <a:ea typeface="Times New Roman" panose="02020603050405020304" pitchFamily="18" charset="0"/>
                <a:cs typeface="Arial" panose="020B0604020202020204" pitchFamily="34" charset="0"/>
              </a:rPr>
              <a:t> If </a:t>
            </a:r>
            <a:r>
              <a:rPr lang="en-AU" sz="3600" i="1" dirty="0">
                <a:effectLst/>
                <a:latin typeface="Arial" panose="020B0604020202020204" pitchFamily="34" charset="0"/>
                <a:ea typeface="Times New Roman" panose="02020603050405020304" pitchFamily="18" charset="0"/>
                <a:cs typeface="Arial" panose="020B0604020202020204" pitchFamily="34" charset="0"/>
              </a:rPr>
              <a:t>d</a:t>
            </a:r>
            <a:r>
              <a:rPr lang="en-AU" sz="3600" dirty="0">
                <a:effectLst/>
                <a:latin typeface="Arial" panose="020B0604020202020204" pitchFamily="34" charset="0"/>
                <a:ea typeface="Times New Roman" panose="02020603050405020304" pitchFamily="18" charset="0"/>
                <a:cs typeface="Arial" panose="020B0604020202020204" pitchFamily="34" charset="0"/>
              </a:rPr>
              <a:t> were –60 instead, what would happen to the population over time?</a:t>
            </a:r>
          </a:p>
        </p:txBody>
      </p:sp>
      <p:pic>
        <p:nvPicPr>
          <p:cNvPr id="21" name="Picture 20" descr="A cartoon of a kangaroo&#10;&#10;AI-generated content may be incorrect.">
            <a:extLst>
              <a:ext uri="{FF2B5EF4-FFF2-40B4-BE49-F238E27FC236}">
                <a16:creationId xmlns:a16="http://schemas.microsoft.com/office/drawing/2014/main" id="{E24B2223-EA02-3F5D-4297-19270FA85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611600" y="8540750"/>
            <a:ext cx="1593850" cy="1708150"/>
          </a:xfrm>
          <a:prstGeom prst="rect">
            <a:avLst/>
          </a:prstGeom>
        </p:spPr>
      </p:pic>
    </p:spTree>
    <p:extLst>
      <p:ext uri="{BB962C8B-B14F-4D97-AF65-F5344CB8AC3E}">
        <p14:creationId xmlns:p14="http://schemas.microsoft.com/office/powerpoint/2010/main" val="3994380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47826-C5FF-7D7A-CB9F-A55728A11F6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0D2CDAA-5FBD-92A0-B545-C67A516937E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B2DB305-FBB2-011C-B455-7956C588F41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6CCBD2A-643A-B5AE-FC41-28CE669921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629D0F0-14D0-AB37-B356-DF5ECD7C926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6750076B-54BC-CFB6-FD70-5588140A4D49}"/>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DACF22EA-45AF-14F3-320A-F2B49BD7FC9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3A21A59-3E9C-B8AA-6761-DBAC7152186F}"/>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66 and 67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EA4C0462-747A-BF73-F93F-6DD17F89360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6A95F08-C255-110B-6378-9442EFA77AF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66</a:t>
            </a:r>
          </a:p>
        </p:txBody>
      </p:sp>
      <p:sp>
        <p:nvSpPr>
          <p:cNvPr id="17" name="Freeform 5">
            <a:extLst>
              <a:ext uri="{FF2B5EF4-FFF2-40B4-BE49-F238E27FC236}">
                <a16:creationId xmlns:a16="http://schemas.microsoft.com/office/drawing/2014/main" id="{0044EACA-C7A6-0C1D-9508-4D9C0AA0CF9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9" name="Picture 8" descr="A black and white picture of a person with arms outstretched&#10;&#10;AI-generated content may be incorrect.">
            <a:extLst>
              <a:ext uri="{FF2B5EF4-FFF2-40B4-BE49-F238E27FC236}">
                <a16:creationId xmlns:a16="http://schemas.microsoft.com/office/drawing/2014/main" id="{65006537-B098-B827-893B-FD768F95B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1140" y="142070"/>
            <a:ext cx="1344893" cy="1724830"/>
          </a:xfrm>
          <a:prstGeom prst="rect">
            <a:avLst/>
          </a:prstGeom>
        </p:spPr>
      </p:pic>
      <p:sp>
        <p:nvSpPr>
          <p:cNvPr id="7" name="TextBox 6">
            <a:extLst>
              <a:ext uri="{FF2B5EF4-FFF2-40B4-BE49-F238E27FC236}">
                <a16:creationId xmlns:a16="http://schemas.microsoft.com/office/drawing/2014/main" id="{EAE2EEC9-5963-E218-EF48-9B7E106303E1}"/>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9620438-A681-9DDE-4461-2360377619B2}"/>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Combination recurrence relations</a:t>
            </a:r>
            <a:endParaRPr lang="en-US" sz="3200" dirty="0">
              <a:solidFill>
                <a:srgbClr val="FF0000"/>
              </a:solidFill>
            </a:endParaRPr>
          </a:p>
        </p:txBody>
      </p:sp>
    </p:spTree>
    <p:extLst>
      <p:ext uri="{BB962C8B-B14F-4D97-AF65-F5344CB8AC3E}">
        <p14:creationId xmlns:p14="http://schemas.microsoft.com/office/powerpoint/2010/main" val="63704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71E86-845C-5CE3-4982-30959340F1C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E2AF70D-1A9B-0987-5ADA-D7AD31C4BBF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2441828-9ABF-9533-C8F0-9F7DBD086FA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A7D3373-7605-2673-C2D5-D0004F5192F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A137E54-6361-F9AD-880B-A6AD6AD002D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AB61D6F-E26F-F5FA-6E88-484632F8E4F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12558B31-4102-656C-E83F-0D2CDC14BF0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AC7F1ED-3C20-ADAF-0CD7-60976FAA949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68</a:t>
            </a:r>
          </a:p>
        </p:txBody>
      </p:sp>
      <p:sp>
        <p:nvSpPr>
          <p:cNvPr id="17" name="Freeform 5">
            <a:extLst>
              <a:ext uri="{FF2B5EF4-FFF2-40B4-BE49-F238E27FC236}">
                <a16:creationId xmlns:a16="http://schemas.microsoft.com/office/drawing/2014/main" id="{24ABF7CB-8B01-1EE7-A7B3-C59A21E9D3E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F362DC9D-D662-4DBB-1D57-DC0CB175450B}"/>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line with dots and a line pointing up&#10;&#10;AI-generated content may be incorrect.">
            <a:extLst>
              <a:ext uri="{FF2B5EF4-FFF2-40B4-BE49-F238E27FC236}">
                <a16:creationId xmlns:a16="http://schemas.microsoft.com/office/drawing/2014/main" id="{439A3A87-E0D7-95F5-0965-5A79060C0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9459" y="5143500"/>
            <a:ext cx="5027803" cy="4809329"/>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BEF1827C-DA18-6468-2201-0D091A2EC0CD}"/>
                  </a:ext>
                </a:extLst>
              </p:cNvPr>
              <p:cNvSpPr txBox="1"/>
              <p:nvPr/>
            </p:nvSpPr>
            <p:spPr>
              <a:xfrm>
                <a:off x="2404388" y="2781300"/>
                <a:ext cx="13479224" cy="4144596"/>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To graph a recurrence relation, we find several terms of the sequence using the rule - usually the first five or six.</a:t>
                </a:r>
              </a:p>
              <a:p>
                <a:pPr>
                  <a:lnSpc>
                    <a:spcPct val="150000"/>
                  </a:lnSpc>
                  <a:buNone/>
                </a:pP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Each term is then plotted as a point, with the term position (n) on the horizontal axis and the term value (</a:t>
                </a:r>
                <a14:m>
                  <m:oMath xmlns:m="http://schemas.openxmlformats.org/officeDocument/2006/math">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𝑛</m:t>
                        </m:r>
                      </m:sub>
                    </m:sSub>
                  </m:oMath>
                </a14:m>
                <a:r>
                  <a:rPr lang="en-AU" sz="3600" dirty="0">
                    <a:effectLst/>
                    <a:latin typeface="Arial" panose="020B0604020202020204" pitchFamily="34" charset="0"/>
                    <a:ea typeface="Times New Roman" panose="02020603050405020304" pitchFamily="18" charset="0"/>
                    <a:cs typeface="Arial" panose="020B0604020202020204" pitchFamily="34" charset="0"/>
                  </a:rPr>
                  <a:t>) on the vertical axis.</a:t>
                </a:r>
              </a:p>
            </p:txBody>
          </p:sp>
        </mc:Choice>
        <mc:Fallback>
          <p:sp>
            <p:nvSpPr>
              <p:cNvPr id="15" name="TextBox 14">
                <a:extLst>
                  <a:ext uri="{FF2B5EF4-FFF2-40B4-BE49-F238E27FC236}">
                    <a16:creationId xmlns:a16="http://schemas.microsoft.com/office/drawing/2014/main" id="{BEF1827C-DA18-6468-2201-0D091A2EC0CD}"/>
                  </a:ext>
                </a:extLst>
              </p:cNvPr>
              <p:cNvSpPr txBox="1">
                <a:spLocks noRot="1" noChangeAspect="1" noMove="1" noResize="1" noEditPoints="1" noAdjustHandles="1" noChangeArrowheads="1" noChangeShapeType="1" noTextEdit="1"/>
              </p:cNvSpPr>
              <p:nvPr/>
            </p:nvSpPr>
            <p:spPr>
              <a:xfrm>
                <a:off x="2404388" y="2781300"/>
                <a:ext cx="13479224" cy="4144596"/>
              </a:xfrm>
              <a:prstGeom prst="rect">
                <a:avLst/>
              </a:prstGeom>
              <a:blipFill>
                <a:blip r:embed="rId4"/>
                <a:stretch>
                  <a:fillRect l="-1412" r="-565" b="-4573"/>
                </a:stretch>
              </a:blipFill>
            </p:spPr>
            <p:txBody>
              <a:bodyPr/>
              <a:lstStyle/>
              <a:p>
                <a:r>
                  <a:rPr lang="en-US">
                    <a:noFill/>
                  </a:rPr>
                  <a:t> </a:t>
                </a:r>
              </a:p>
            </p:txBody>
          </p:sp>
        </mc:Fallback>
      </mc:AlternateContent>
    </p:spTree>
    <p:extLst>
      <p:ext uri="{BB962C8B-B14F-4D97-AF65-F5344CB8AC3E}">
        <p14:creationId xmlns:p14="http://schemas.microsoft.com/office/powerpoint/2010/main" val="816096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65C76-6D3C-E681-00EB-33B321C6A0E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0A253C8-3D02-939E-E31E-91AF8CD4306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F2D1611-74ED-2993-FEB7-0E8B666B61C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146A556-A2D6-9E36-BEF2-B597347191D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925E336-DEB0-0BF2-850E-FC26B416D5A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51919CC-A201-9044-E702-7F51746E926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FD4FBDB-703F-DBEF-6175-4EB3DE8D5D5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E187EEB-CEE6-FEDA-58E7-14B3D95103B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68</a:t>
            </a:r>
          </a:p>
        </p:txBody>
      </p:sp>
      <p:sp>
        <p:nvSpPr>
          <p:cNvPr id="17" name="Freeform 5">
            <a:extLst>
              <a:ext uri="{FF2B5EF4-FFF2-40B4-BE49-F238E27FC236}">
                <a16:creationId xmlns:a16="http://schemas.microsoft.com/office/drawing/2014/main" id="{CE34624D-D8FF-CB72-E6D9-A8B002996B4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26552442-38F0-90C7-700F-ED9EF1E73CE8}"/>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A91F40F-4F34-E43C-14EF-BEDE4737E8FD}"/>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940CA4C-A4EA-FF1A-22C1-32A8CC88D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C35F4FA-A394-F56A-07B0-8F1DB1066775}"/>
                  </a:ext>
                </a:extLst>
              </p:cNvPr>
              <p:cNvSpPr txBox="1"/>
              <p:nvPr/>
            </p:nvSpPr>
            <p:spPr>
              <a:xfrm>
                <a:off x="2514600" y="2913048"/>
                <a:ext cx="12674335" cy="2205604"/>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Graph the recurrence relation  </a:t>
                </a:r>
                <a14:m>
                  <m:oMath xmlns:m="http://schemas.openxmlformats.org/officeDocument/2006/math">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𝑛</m:t>
                        </m:r>
                        <m:r>
                          <a:rPr lang="en-AU" sz="36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=2</m:t>
                    </m:r>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𝑛</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−1,      </m:t>
                    </m:r>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buNone/>
                </a:pPr>
                <a:r>
                  <a:rPr lang="en-AU" sz="3600" b="1" dirty="0">
                    <a:effectLst/>
                    <a:latin typeface="Arial" panose="020B0604020202020204" pitchFamily="34" charset="0"/>
                    <a:ea typeface="Times New Roman" panose="02020603050405020304" pitchFamily="18" charset="0"/>
                    <a:cs typeface="Arial" panose="020B0604020202020204" pitchFamily="34" charset="0"/>
                  </a:rPr>
                  <a:t>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1:</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List the first 5 terms of the sequence.</a:t>
                </a:r>
              </a:p>
            </p:txBody>
          </p:sp>
        </mc:Choice>
        <mc:Fallback>
          <p:sp>
            <p:nvSpPr>
              <p:cNvPr id="12" name="TextBox 11">
                <a:extLst>
                  <a:ext uri="{FF2B5EF4-FFF2-40B4-BE49-F238E27FC236}">
                    <a16:creationId xmlns:a16="http://schemas.microsoft.com/office/drawing/2014/main" id="{0C35F4FA-A394-F56A-07B0-8F1DB1066775}"/>
                  </a:ext>
                </a:extLst>
              </p:cNvPr>
              <p:cNvSpPr txBox="1">
                <a:spLocks noRot="1" noChangeAspect="1" noMove="1" noResize="1" noEditPoints="1" noAdjustHandles="1" noChangeArrowheads="1" noChangeShapeType="1" noTextEdit="1"/>
              </p:cNvSpPr>
              <p:nvPr/>
            </p:nvSpPr>
            <p:spPr>
              <a:xfrm>
                <a:off x="2514600" y="2913048"/>
                <a:ext cx="12674335" cy="2205604"/>
              </a:xfrm>
              <a:prstGeom prst="rect">
                <a:avLst/>
              </a:prstGeom>
              <a:blipFill>
                <a:blip r:embed="rId4"/>
                <a:stretch>
                  <a:fillRect l="-1502" b="-9143"/>
                </a:stretch>
              </a:blipFill>
            </p:spPr>
            <p:txBody>
              <a:bodyPr/>
              <a:lstStyle/>
              <a:p>
                <a:r>
                  <a:rPr lang="en-US">
                    <a:noFill/>
                  </a:rPr>
                  <a:t> </a:t>
                </a:r>
              </a:p>
            </p:txBody>
          </p:sp>
        </mc:Fallback>
      </mc:AlternateContent>
      <p:pic>
        <p:nvPicPr>
          <p:cNvPr id="20" name="Picture 19" descr="A blue flower with green stem&#10;&#10;AI-generated content may be incorrect.">
            <a:extLst>
              <a:ext uri="{FF2B5EF4-FFF2-40B4-BE49-F238E27FC236}">
                <a16:creationId xmlns:a16="http://schemas.microsoft.com/office/drawing/2014/main" id="{DA1F14DC-86CF-8382-ED34-D213AF425E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8800" y="8267700"/>
            <a:ext cx="1179443" cy="1982206"/>
          </a:xfrm>
          <a:prstGeom prst="rect">
            <a:avLst/>
          </a:prstGeom>
        </p:spPr>
      </p:pic>
      <p:pic>
        <p:nvPicPr>
          <p:cNvPr id="22" name="Picture 21" descr="A white square with black numbers&#10;&#10;AI-generated content may be incorrect.">
            <a:extLst>
              <a:ext uri="{FF2B5EF4-FFF2-40B4-BE49-F238E27FC236}">
                <a16:creationId xmlns:a16="http://schemas.microsoft.com/office/drawing/2014/main" id="{193FEB88-9C3F-6C13-0F5B-609957730D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5433997"/>
            <a:ext cx="11997172" cy="1936051"/>
          </a:xfrm>
          <a:prstGeom prst="rect">
            <a:avLst/>
          </a:prstGeom>
        </p:spPr>
      </p:pic>
    </p:spTree>
    <p:extLst>
      <p:ext uri="{BB962C8B-B14F-4D97-AF65-F5344CB8AC3E}">
        <p14:creationId xmlns:p14="http://schemas.microsoft.com/office/powerpoint/2010/main" val="1233401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5F08F-49B4-E7A2-4633-2278069E5C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4BDF9B-C88E-2981-C49E-77379A1FC83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14AC747-F580-4E1E-CA45-7E8F60E554E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C820D72-2368-FB96-5EA2-963DA15B92D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A210B2C-16DD-0CD7-0648-C8BC1CA5E90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D6E98945-D6ED-BB46-EC11-6AA61232D29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F817ABA-7E51-AB0B-3A04-553007FAADC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989CDB5-A0C8-08D0-4F1F-EF7747D30DE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68</a:t>
            </a:r>
          </a:p>
        </p:txBody>
      </p:sp>
      <p:sp>
        <p:nvSpPr>
          <p:cNvPr id="17" name="Freeform 5">
            <a:extLst>
              <a:ext uri="{FF2B5EF4-FFF2-40B4-BE49-F238E27FC236}">
                <a16:creationId xmlns:a16="http://schemas.microsoft.com/office/drawing/2014/main" id="{81DE6706-9BDD-C4AF-2B3F-3C391AD3EF0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48248C21-2C1E-C2B0-09DE-114D56AD0C8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80057B9-7D74-A2B7-C99C-BC48F8AE9074}"/>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D30F54B-8BB6-0C32-2370-2F5D211FE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C703864B-82B6-734E-57CF-C201BB9D0D58}"/>
                  </a:ext>
                </a:extLst>
              </p:cNvPr>
              <p:cNvSpPr txBox="1"/>
              <p:nvPr/>
            </p:nvSpPr>
            <p:spPr>
              <a:xfrm>
                <a:off x="2217976" y="3417838"/>
                <a:ext cx="14412809" cy="3139321"/>
              </a:xfrm>
              <a:prstGeom prst="rect">
                <a:avLst/>
              </a:prstGeom>
              <a:noFill/>
            </p:spPr>
            <p:txBody>
              <a:bodyPr wrap="square">
                <a:spAutoFit/>
              </a:bodyPr>
              <a:lstStyle/>
              <a:p>
                <a:pPr>
                  <a:lnSpc>
                    <a:spcPct val="150000"/>
                  </a:lnSpc>
                  <a:buNone/>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2:</a:t>
                </a: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Plot the points on a graph. </a:t>
                </a:r>
              </a:p>
              <a:p>
                <a:pPr indent="457200">
                  <a:lnSpc>
                    <a:spcPct val="150000"/>
                  </a:lnSpc>
                  <a:buNone/>
                </a:pPr>
                <a:r>
                  <a:rPr lang="en-AU" sz="3600" i="1" dirty="0">
                    <a:effectLst/>
                    <a:latin typeface="Arial" panose="020B0604020202020204" pitchFamily="34" charset="0"/>
                    <a:ea typeface="Times New Roman" panose="02020603050405020304" pitchFamily="18" charset="0"/>
                    <a:cs typeface="Arial" panose="020B0604020202020204" pitchFamily="34" charset="0"/>
                  </a:rPr>
                  <a:t>Put term position (n) on the horizontal axis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r>
                  <a:rPr lang="en-AU" sz="3600" i="1" dirty="0">
                    <a:effectLst/>
                    <a:latin typeface="Arial" panose="020B0604020202020204" pitchFamily="34" charset="0"/>
                    <a:ea typeface="Times New Roman" panose="02020603050405020304" pitchFamily="18" charset="0"/>
                    <a:cs typeface="Arial" panose="020B0604020202020204" pitchFamily="34" charset="0"/>
                  </a:rPr>
                  <a:t>Put term value (</a:t>
                </a:r>
                <a14:m>
                  <m:oMath xmlns:m="http://schemas.openxmlformats.org/officeDocument/2006/math">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𝑛</m:t>
                        </m:r>
                      </m:sub>
                    </m:sSub>
                  </m:oMath>
                </a14:m>
                <a:r>
                  <a:rPr lang="en-AU" sz="3600" i="1" dirty="0">
                    <a:effectLst/>
                    <a:latin typeface="Arial" panose="020B0604020202020204" pitchFamily="34" charset="0"/>
                    <a:ea typeface="Times New Roman" panose="02020603050405020304" pitchFamily="18" charset="0"/>
                    <a:cs typeface="Arial" panose="020B0604020202020204" pitchFamily="34" charset="0"/>
                  </a:rPr>
                  <a:t>) on the vertical axis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p>
            </p:txBody>
          </p:sp>
        </mc:Choice>
        <mc:Fallback>
          <p:sp>
            <p:nvSpPr>
              <p:cNvPr id="18" name="TextBox 17">
                <a:extLst>
                  <a:ext uri="{FF2B5EF4-FFF2-40B4-BE49-F238E27FC236}">
                    <a16:creationId xmlns:a16="http://schemas.microsoft.com/office/drawing/2014/main" id="{C703864B-82B6-734E-57CF-C201BB9D0D58}"/>
                  </a:ext>
                </a:extLst>
              </p:cNvPr>
              <p:cNvSpPr txBox="1">
                <a:spLocks noRot="1" noChangeAspect="1" noMove="1" noResize="1" noEditPoints="1" noAdjustHandles="1" noChangeArrowheads="1" noChangeShapeType="1" noTextEdit="1"/>
              </p:cNvSpPr>
              <p:nvPr/>
            </p:nvSpPr>
            <p:spPr>
              <a:xfrm>
                <a:off x="2217976" y="3417838"/>
                <a:ext cx="14412809" cy="3139321"/>
              </a:xfrm>
              <a:prstGeom prst="rect">
                <a:avLst/>
              </a:prstGeom>
              <a:blipFill>
                <a:blip r:embed="rId4"/>
                <a:stretch>
                  <a:fillRect l="-1232"/>
                </a:stretch>
              </a:blipFill>
            </p:spPr>
            <p:txBody>
              <a:bodyPr/>
              <a:lstStyle/>
              <a:p>
                <a:r>
                  <a:rPr lang="en-US">
                    <a:noFill/>
                  </a:rPr>
                  <a:t> </a:t>
                </a:r>
              </a:p>
            </p:txBody>
          </p:sp>
        </mc:Fallback>
      </mc:AlternateContent>
      <p:pic>
        <p:nvPicPr>
          <p:cNvPr id="6" name="Picture 5" descr="A blue flower with green stem&#10;&#10;AI-generated content may be incorrect.">
            <a:extLst>
              <a:ext uri="{FF2B5EF4-FFF2-40B4-BE49-F238E27FC236}">
                <a16:creationId xmlns:a16="http://schemas.microsoft.com/office/drawing/2014/main" id="{2F6FCA6A-1DE4-CA66-1A37-62DB769A3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8800" y="8267700"/>
            <a:ext cx="1179443" cy="1982206"/>
          </a:xfrm>
          <a:prstGeom prst="rect">
            <a:avLst/>
          </a:prstGeom>
        </p:spPr>
      </p:pic>
      <p:pic>
        <p:nvPicPr>
          <p:cNvPr id="13" name="Picture 12" descr="A graph with numbers and dots&#10;&#10;AI-generated content may be incorrect.">
            <a:extLst>
              <a:ext uri="{FF2B5EF4-FFF2-40B4-BE49-F238E27FC236}">
                <a16:creationId xmlns:a16="http://schemas.microsoft.com/office/drawing/2014/main" id="{5069A0EC-074B-5343-A6D9-3A76E3CD7E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01600" y="1591092"/>
            <a:ext cx="3553459" cy="7603107"/>
          </a:xfrm>
          <a:prstGeom prst="rect">
            <a:avLst/>
          </a:prstGeom>
        </p:spPr>
      </p:pic>
    </p:spTree>
    <p:extLst>
      <p:ext uri="{BB962C8B-B14F-4D97-AF65-F5344CB8AC3E}">
        <p14:creationId xmlns:p14="http://schemas.microsoft.com/office/powerpoint/2010/main" val="329275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3DD3-8166-315D-A5D3-CD2204F588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ADBA5C-375B-6F58-196C-4DE1039F919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F79D4B0-9DAD-CDFD-A64B-78DF9223F6B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10EBE24-402D-3CB3-BC0B-A8C65C72B0E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D5847D6-BC36-C4B8-5DFE-F7C87803EF5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D7205C22-CED0-3B63-B108-86E6EB8E9E9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F23E84F-1360-0FE2-4128-D7C4222CE3B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643C42E-8625-352D-A391-056898F78CB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68</a:t>
            </a:r>
          </a:p>
        </p:txBody>
      </p:sp>
      <p:sp>
        <p:nvSpPr>
          <p:cNvPr id="17" name="Freeform 5">
            <a:extLst>
              <a:ext uri="{FF2B5EF4-FFF2-40B4-BE49-F238E27FC236}">
                <a16:creationId xmlns:a16="http://schemas.microsoft.com/office/drawing/2014/main" id="{B0C01144-708C-77C4-B7A8-AF5CA5B9857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DCC2D385-8092-7C44-AC70-F7C127AD583F}"/>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E6EA261-E6BE-EBD1-36B5-7697C33A2EB1}"/>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D70B6716-C9E1-5250-4547-16431C6CC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18" name="TextBox 17">
            <a:extLst>
              <a:ext uri="{FF2B5EF4-FFF2-40B4-BE49-F238E27FC236}">
                <a16:creationId xmlns:a16="http://schemas.microsoft.com/office/drawing/2014/main" id="{E72E2212-E954-AC26-EC3D-C076BA33C633}"/>
              </a:ext>
            </a:extLst>
          </p:cNvPr>
          <p:cNvSpPr txBox="1"/>
          <p:nvPr/>
        </p:nvSpPr>
        <p:spPr>
          <a:xfrm>
            <a:off x="2323186" y="2400300"/>
            <a:ext cx="14412809" cy="6083653"/>
          </a:xfrm>
          <a:prstGeom prst="rect">
            <a:avLst/>
          </a:prstGeom>
          <a:noFill/>
        </p:spPr>
        <p:txBody>
          <a:bodyPr wrap="square">
            <a:spAutoFit/>
          </a:bodyPr>
          <a:lstStyle/>
          <a:p>
            <a:pPr>
              <a:lnSpc>
                <a:spcPct val="150000"/>
              </a:lnSpc>
              <a:buNone/>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3: </a:t>
            </a:r>
            <a:r>
              <a:rPr lang="en-AU" sz="3600" dirty="0">
                <a:effectLst/>
                <a:latin typeface="Arial" panose="020B0604020202020204" pitchFamily="34" charset="0"/>
                <a:ea typeface="Times New Roman" panose="02020603050405020304" pitchFamily="18" charset="0"/>
                <a:cs typeface="Arial" panose="020B0604020202020204" pitchFamily="34" charset="0"/>
              </a:rPr>
              <a:t>Interpret the graph.</a:t>
            </a:r>
          </a:p>
          <a:p>
            <a:pPr indent="457200">
              <a:lnSpc>
                <a:spcPct val="150000"/>
              </a:lnSpc>
              <a:buNone/>
            </a:pPr>
            <a:r>
              <a:rPr lang="en-AU" sz="3600" i="1" dirty="0">
                <a:effectLst/>
                <a:latin typeface="Arial" panose="020B0604020202020204" pitchFamily="34" charset="0"/>
                <a:ea typeface="Times New Roman" panose="02020603050405020304" pitchFamily="18" charset="0"/>
                <a:cs typeface="Arial" panose="020B0604020202020204" pitchFamily="34" charset="0"/>
              </a:rPr>
              <a:t>The graph increases slowly at first, then quickly.</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r>
              <a:rPr lang="en-AU" sz="3600" i="1" dirty="0">
                <a:effectLst/>
                <a:latin typeface="Arial" panose="020B0604020202020204" pitchFamily="34" charset="0"/>
                <a:ea typeface="Times New Roman" panose="02020603050405020304" pitchFamily="18" charset="0"/>
                <a:cs typeface="Arial" panose="020B0604020202020204" pitchFamily="34" charset="0"/>
              </a:rPr>
              <a:t>This shows an exponential growth pattern.</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buNone/>
            </a:pPr>
            <a:r>
              <a:rPr lang="en-AU" sz="3600" i="1" dirty="0">
                <a:effectLst/>
                <a:latin typeface="Arial" panose="020B0604020202020204" pitchFamily="34" charset="0"/>
                <a:ea typeface="Times New Roman" panose="02020603050405020304" pitchFamily="18" charset="0"/>
                <a:cs typeface="Arial" panose="020B0604020202020204" pitchFamily="34" charset="0"/>
              </a:rPr>
              <a:t>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r>
              <a:rPr lang="en-AU" sz="3600" i="1" dirty="0">
                <a:effectLst/>
                <a:latin typeface="Arial" panose="020B0604020202020204" pitchFamily="34" charset="0"/>
                <a:ea typeface="Times New Roman" panose="02020603050405020304" pitchFamily="18" charset="0"/>
                <a:cs typeface="Arial" panose="020B0604020202020204" pitchFamily="34" charset="0"/>
              </a:rPr>
              <a:t>This graph shows a long-term increase.</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buNone/>
            </a:pPr>
            <a:r>
              <a:rPr lang="en-AU" sz="3600" i="1" dirty="0">
                <a:effectLst/>
                <a:latin typeface="Arial" panose="020B0604020202020204" pitchFamily="34" charset="0"/>
                <a:ea typeface="Times New Roman" panose="02020603050405020304" pitchFamily="18" charset="0"/>
                <a:cs typeface="Arial" panose="020B0604020202020204" pitchFamily="34" charset="0"/>
              </a:rPr>
              <a:t>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r>
              <a:rPr lang="en-AU" sz="3600" i="1" dirty="0">
                <a:effectLst/>
                <a:latin typeface="Arial" panose="020B0604020202020204" pitchFamily="34" charset="0"/>
                <a:ea typeface="Times New Roman" panose="02020603050405020304" pitchFamily="18" charset="0"/>
                <a:cs typeface="Arial" panose="020B0604020202020204" pitchFamily="34" charset="0"/>
              </a:rPr>
              <a:t>As the common ratio (r) is greater than 1, the </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indent="457200">
              <a:lnSpc>
                <a:spcPct val="150000"/>
              </a:lnSpc>
              <a:buNone/>
            </a:pPr>
            <a:r>
              <a:rPr lang="en-AU" sz="3600" i="1" dirty="0">
                <a:effectLst/>
                <a:latin typeface="Arial" panose="020B0604020202020204" pitchFamily="34" charset="0"/>
                <a:ea typeface="Times New Roman" panose="02020603050405020304" pitchFamily="18" charset="0"/>
                <a:cs typeface="Arial" panose="020B0604020202020204" pitchFamily="34" charset="0"/>
              </a:rPr>
              <a:t>sequence will keep growing forever.</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descr="A blue flower with green stem&#10;&#10;AI-generated content may be incorrect.">
            <a:extLst>
              <a:ext uri="{FF2B5EF4-FFF2-40B4-BE49-F238E27FC236}">
                <a16:creationId xmlns:a16="http://schemas.microsoft.com/office/drawing/2014/main" id="{1BE2419D-D878-4BF6-3F41-4944EEAE2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00" y="8267700"/>
            <a:ext cx="1179443" cy="1982206"/>
          </a:xfrm>
          <a:prstGeom prst="rect">
            <a:avLst/>
          </a:prstGeom>
        </p:spPr>
      </p:pic>
      <p:pic>
        <p:nvPicPr>
          <p:cNvPr id="11" name="Picture 10" descr="A graph with numbers and dots&#10;&#10;AI-generated content may be incorrect.">
            <a:extLst>
              <a:ext uri="{FF2B5EF4-FFF2-40B4-BE49-F238E27FC236}">
                <a16:creationId xmlns:a16="http://schemas.microsoft.com/office/drawing/2014/main" id="{F8616C86-4007-A44B-F102-3BAA79BCE2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01600" y="1591092"/>
            <a:ext cx="3553459" cy="7603107"/>
          </a:xfrm>
          <a:prstGeom prst="rect">
            <a:avLst/>
          </a:prstGeom>
        </p:spPr>
      </p:pic>
    </p:spTree>
    <p:extLst>
      <p:ext uri="{BB962C8B-B14F-4D97-AF65-F5344CB8AC3E}">
        <p14:creationId xmlns:p14="http://schemas.microsoft.com/office/powerpoint/2010/main" val="106402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88B3-5019-DC72-5B08-81A7903547A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1EFC77-991C-98C9-7E6E-42647D6B44D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4658C44-3510-86DE-C5F2-E9060B98202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0CAB6BB-2F59-3210-5F93-B174B751415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F20F889-1984-FAB2-9BF8-88AF7E83361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D327CCE-76F1-5533-AE19-416594C322E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BF40CC3-4EC4-81A6-7585-612FD6D21CA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EB0922F-F172-B28F-7CEF-E3BE7BB0A09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68</a:t>
            </a:r>
          </a:p>
        </p:txBody>
      </p:sp>
      <p:sp>
        <p:nvSpPr>
          <p:cNvPr id="17" name="Freeform 5">
            <a:extLst>
              <a:ext uri="{FF2B5EF4-FFF2-40B4-BE49-F238E27FC236}">
                <a16:creationId xmlns:a16="http://schemas.microsoft.com/office/drawing/2014/main" id="{7249DFC1-AFBA-CFB0-621A-F61EA4FAA8A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F152114E-43FE-4F70-ACD2-0904DCA7D3D2}"/>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096E756-91A3-BEDD-25FC-0B846323A89C}"/>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black and white sign with two people&#10;&#10;AI-generated content may be incorrect.">
            <a:extLst>
              <a:ext uri="{FF2B5EF4-FFF2-40B4-BE49-F238E27FC236}">
                <a16:creationId xmlns:a16="http://schemas.microsoft.com/office/drawing/2014/main" id="{446403BC-4803-A423-C783-0B106C76A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241C3A4-A6F8-30C9-6A9B-D21551DC1FE9}"/>
                  </a:ext>
                </a:extLst>
              </p:cNvPr>
              <p:cNvSpPr txBox="1"/>
              <p:nvPr/>
            </p:nvSpPr>
            <p:spPr>
              <a:xfrm>
                <a:off x="2264466" y="2095500"/>
                <a:ext cx="11146734" cy="1654107"/>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Graph </a:t>
                </a:r>
                <a14:m>
                  <m:oMath xmlns:m="http://schemas.openxmlformats.org/officeDocument/2006/math">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𝑛</m:t>
                        </m:r>
                        <m:r>
                          <a:rPr lang="en-AU" sz="36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=1.2</m:t>
                    </m:r>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𝑛</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−60,      </m:t>
                    </m:r>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=200</m:t>
                    </m:r>
                  </m:oMath>
                </a14:m>
                <a:endParaRPr lang="en-AU" sz="3600" dirty="0">
                  <a:effectLst/>
                  <a:latin typeface="Times New Roman" panose="02020603050405020304" pitchFamily="18" charset="0"/>
                  <a:ea typeface="Times New Roman" panose="02020603050405020304" pitchFamily="18" charset="0"/>
                </a:endParaRPr>
              </a:p>
              <a:p>
                <a:pPr>
                  <a:lnSpc>
                    <a:spcPct val="150000"/>
                  </a:lnSpc>
                  <a:buNone/>
                </a:pPr>
                <a:r>
                  <a:rPr lang="en-AU" sz="3600" dirty="0">
                    <a:effectLst/>
                    <a:latin typeface="Arial" panose="020B0604020202020204" pitchFamily="34" charset="0"/>
                    <a:ea typeface="Times New Roman" panose="02020603050405020304" pitchFamily="18" charset="0"/>
                  </a:rPr>
                  <a:t>Does this show a long-term</a:t>
                </a:r>
                <a:r>
                  <a:rPr lang="en-AU" sz="3600" i="1" dirty="0">
                    <a:effectLst/>
                    <a:latin typeface="Arial" panose="020B0604020202020204" pitchFamily="34" charset="0"/>
                    <a:ea typeface="Times New Roman" panose="02020603050405020304" pitchFamily="18" charset="0"/>
                  </a:rPr>
                  <a:t> increase</a:t>
                </a:r>
                <a:r>
                  <a:rPr lang="en-AU" sz="3600" dirty="0">
                    <a:effectLst/>
                    <a:latin typeface="Arial" panose="020B0604020202020204" pitchFamily="34" charset="0"/>
                    <a:ea typeface="Times New Roman" panose="02020603050405020304" pitchFamily="18" charset="0"/>
                  </a:rPr>
                  <a:t> or </a:t>
                </a:r>
                <a:r>
                  <a:rPr lang="en-AU" sz="3600" i="1" dirty="0">
                    <a:effectLst/>
                    <a:latin typeface="Arial" panose="020B0604020202020204" pitchFamily="34" charset="0"/>
                    <a:ea typeface="Times New Roman" panose="02020603050405020304" pitchFamily="18" charset="0"/>
                  </a:rPr>
                  <a:t>decrease</a:t>
                </a:r>
                <a:r>
                  <a:rPr lang="en-AU" sz="3600" dirty="0">
                    <a:effectLst/>
                    <a:latin typeface="Arial" panose="020B0604020202020204" pitchFamily="34" charset="0"/>
                    <a:ea typeface="Times New Roman" panose="02020603050405020304" pitchFamily="18" charset="0"/>
                  </a:rPr>
                  <a:t>?</a:t>
                </a:r>
                <a:endParaRPr lang="en-AU" sz="3600" dirty="0">
                  <a:effectLst/>
                  <a:latin typeface="Times New Roman" panose="02020603050405020304" pitchFamily="18" charset="0"/>
                  <a:ea typeface="Times New Roman" panose="02020603050405020304" pitchFamily="18" charset="0"/>
                </a:endParaRPr>
              </a:p>
            </p:txBody>
          </p:sp>
        </mc:Choice>
        <mc:Fallback>
          <p:sp>
            <p:nvSpPr>
              <p:cNvPr id="15" name="TextBox 14">
                <a:extLst>
                  <a:ext uri="{FF2B5EF4-FFF2-40B4-BE49-F238E27FC236}">
                    <a16:creationId xmlns:a16="http://schemas.microsoft.com/office/drawing/2014/main" id="{C241C3A4-A6F8-30C9-6A9B-D21551DC1FE9}"/>
                  </a:ext>
                </a:extLst>
              </p:cNvPr>
              <p:cNvSpPr txBox="1">
                <a:spLocks noRot="1" noChangeAspect="1" noMove="1" noResize="1" noEditPoints="1" noAdjustHandles="1" noChangeArrowheads="1" noChangeShapeType="1" noTextEdit="1"/>
              </p:cNvSpPr>
              <p:nvPr/>
            </p:nvSpPr>
            <p:spPr>
              <a:xfrm>
                <a:off x="2264466" y="2095500"/>
                <a:ext cx="11146734" cy="1654107"/>
              </a:xfrm>
              <a:prstGeom prst="rect">
                <a:avLst/>
              </a:prstGeom>
              <a:blipFill>
                <a:blip r:embed="rId4"/>
                <a:stretch>
                  <a:fillRect l="-1708" b="-12214"/>
                </a:stretch>
              </a:blipFill>
            </p:spPr>
            <p:txBody>
              <a:bodyPr/>
              <a:lstStyle/>
              <a:p>
                <a:r>
                  <a:rPr lang="en-US">
                    <a:noFill/>
                  </a:rPr>
                  <a:t> </a:t>
                </a:r>
              </a:p>
            </p:txBody>
          </p:sp>
        </mc:Fallback>
      </mc:AlternateContent>
      <p:pic>
        <p:nvPicPr>
          <p:cNvPr id="19" name="Picture 18" descr="A graph paper with numbers and lines&#10;&#10;AI-generated content may be incorrect.">
            <a:extLst>
              <a:ext uri="{FF2B5EF4-FFF2-40B4-BE49-F238E27FC236}">
                <a16:creationId xmlns:a16="http://schemas.microsoft.com/office/drawing/2014/main" id="{6256776C-B9FF-CE42-E54A-28B9581434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9199" y="1901175"/>
            <a:ext cx="5410201" cy="8195325"/>
          </a:xfrm>
          <a:prstGeom prst="rect">
            <a:avLst/>
          </a:prstGeom>
        </p:spPr>
      </p:pic>
    </p:spTree>
    <p:extLst>
      <p:ext uri="{BB962C8B-B14F-4D97-AF65-F5344CB8AC3E}">
        <p14:creationId xmlns:p14="http://schemas.microsoft.com/office/powerpoint/2010/main" val="867032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8385E-A2A6-AA5C-D943-05BAF6DC6C9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86B8BD-0AA6-92CF-759C-50C57302A53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164D83A-58C6-2A6F-3D8C-230D81A9C05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FE2E6F6-6CEC-D3D2-1829-2342AE3A461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E1650B7-9E73-64AA-9C0D-AD1EE9A98D8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A543644-9C77-BAF8-BAAA-8110BACC130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4983BDC-14AF-651F-5FA5-BC31769149D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D84001C-64C8-AC85-DFE6-C4A3DF277E8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596CFCCA-B6D9-AF3F-4790-674E66D840C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B82E1115-87B0-F607-50DB-EB23FB101F7F}"/>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screenshot of a white sheet with black text&#10;&#10;AI-generated content may be incorrect.">
            <a:extLst>
              <a:ext uri="{FF2B5EF4-FFF2-40B4-BE49-F238E27FC236}">
                <a16:creationId xmlns:a16="http://schemas.microsoft.com/office/drawing/2014/main" id="{4DDBAEFC-09A8-6630-5CDC-7A6AE7885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218" y="1200015"/>
            <a:ext cx="15465065" cy="8817996"/>
          </a:xfrm>
          <a:prstGeom prst="rect">
            <a:avLst/>
          </a:prstGeom>
        </p:spPr>
      </p:pic>
    </p:spTree>
    <p:extLst>
      <p:ext uri="{BB962C8B-B14F-4D97-AF65-F5344CB8AC3E}">
        <p14:creationId xmlns:p14="http://schemas.microsoft.com/office/powerpoint/2010/main" val="3539283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A4B73-038B-50A8-E5D8-92077B3FC8C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3820FDA-7161-687E-0511-8045676C2B3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9B3D9DB-DDC9-E572-E396-43E67FC06B6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073F9D3-ADBF-D12B-4EF0-A2EFBD47B01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3FD78BE-7BAB-917F-CA4C-5A6276345CC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DB94C958-35C2-70A9-139D-C92CCC3E567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CDA1EC7-3ED2-5A90-6384-DFBF5D40FED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7764BA0-9C4E-3B8E-66A1-C38668EF68A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37B9C8BB-FD39-EEFE-A4F9-DEA9DA93E19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762771F3-2E30-A0BB-3170-58DA48EB843B}"/>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87227B8-A970-C63D-AADE-7AD4A459C9CD}"/>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07490AF-5BC2-B87E-312F-FE75D9B88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3DF55D7-D77E-1E77-D7EA-2D4AC2741ABF}"/>
                  </a:ext>
                </a:extLst>
              </p:cNvPr>
              <p:cNvSpPr txBox="1"/>
              <p:nvPr/>
            </p:nvSpPr>
            <p:spPr>
              <a:xfrm>
                <a:off x="2358887" y="3689070"/>
                <a:ext cx="15925800" cy="2500364"/>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Use your calculator to graph the sequence   </a:t>
                </a:r>
                <a14:m>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0">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kern="0">
                            <a:effectLst/>
                            <a:latin typeface="Cambria Math" panose="02040503050406030204" pitchFamily="18" charset="0"/>
                            <a:ea typeface="Times New Roman" panose="02020603050405020304" pitchFamily="18" charset="0"/>
                            <a:cs typeface="Arial" panose="020B0604020202020204" pitchFamily="34" charset="0"/>
                          </a:rPr>
                          <m:t>𝑛</m:t>
                        </m:r>
                        <m:r>
                          <a:rPr lang="en-AU" sz="3600" i="1" kern="0">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kern="0">
                        <a:effectLst/>
                        <a:latin typeface="Cambria Math" panose="02040503050406030204" pitchFamily="18" charset="0"/>
                        <a:ea typeface="Times New Roman" panose="02020603050405020304" pitchFamily="18" charset="0"/>
                        <a:cs typeface="Arial" panose="020B0604020202020204" pitchFamily="34" charset="0"/>
                      </a:rPr>
                      <m:t>=0.7</m:t>
                    </m:r>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0">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kern="0">
                            <a:effectLst/>
                            <a:latin typeface="Cambria Math" panose="02040503050406030204" pitchFamily="18" charset="0"/>
                            <a:ea typeface="Times New Roman" panose="02020603050405020304" pitchFamily="18" charset="0"/>
                            <a:cs typeface="Arial" panose="020B0604020202020204" pitchFamily="34" charset="0"/>
                          </a:rPr>
                          <m:t>𝑛</m:t>
                        </m:r>
                      </m:sub>
                    </m:sSub>
                    <m:r>
                      <a:rPr lang="en-AU" sz="3600" i="1" kern="0">
                        <a:effectLst/>
                        <a:latin typeface="Cambria Math" panose="02040503050406030204" pitchFamily="18" charset="0"/>
                        <a:ea typeface="Times New Roman" panose="02020603050405020304" pitchFamily="18" charset="0"/>
                        <a:cs typeface="Arial" panose="020B0604020202020204" pitchFamily="34" charset="0"/>
                      </a:rPr>
                      <m:t>+30,    </m:t>
                    </m:r>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0">
                            <a:effectLst/>
                            <a:latin typeface="Cambria Math" panose="02040503050406030204" pitchFamily="18" charset="0"/>
                            <a:ea typeface="Times New Roman" panose="02020603050405020304" pitchFamily="18" charset="0"/>
                            <a:cs typeface="Arial" panose="020B0604020202020204" pitchFamily="34" charset="0"/>
                          </a:rPr>
                          <m:t>𝑎</m:t>
                        </m:r>
                      </m:e>
                      <m:sub>
                        <m:r>
                          <a:rPr lang="en-AU" sz="3600" i="1" kern="0">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kern="0">
                        <a:effectLst/>
                        <a:latin typeface="Cambria Math" panose="02040503050406030204" pitchFamily="18" charset="0"/>
                        <a:ea typeface="Times New Roman" panose="02020603050405020304" pitchFamily="18" charset="0"/>
                        <a:cs typeface="Arial" panose="020B0604020202020204" pitchFamily="34" charset="0"/>
                      </a:rPr>
                      <m:t>=0       </m:t>
                    </m:r>
                  </m:oMath>
                </a14:m>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endParaRPr lang="en-AU" sz="3600" kern="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Set the X axis to show 0-15 and the Y axis to show 0-100.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D3DF55D7-D77E-1E77-D7EA-2D4AC2741ABF}"/>
                  </a:ext>
                </a:extLst>
              </p:cNvPr>
              <p:cNvSpPr txBox="1">
                <a:spLocks noRot="1" noChangeAspect="1" noMove="1" noResize="1" noEditPoints="1" noAdjustHandles="1" noChangeArrowheads="1" noChangeShapeType="1" noTextEdit="1"/>
              </p:cNvSpPr>
              <p:nvPr/>
            </p:nvSpPr>
            <p:spPr>
              <a:xfrm>
                <a:off x="2358887" y="3689070"/>
                <a:ext cx="15925800" cy="2500364"/>
              </a:xfrm>
              <a:prstGeom prst="rect">
                <a:avLst/>
              </a:prstGeom>
              <a:blipFill>
                <a:blip r:embed="rId4"/>
                <a:stretch>
                  <a:fillRect l="-1116" b="-7071"/>
                </a:stretch>
              </a:blipFill>
            </p:spPr>
            <p:txBody>
              <a:bodyPr/>
              <a:lstStyle/>
              <a:p>
                <a:r>
                  <a:rPr lang="en-US">
                    <a:noFill/>
                  </a:rPr>
                  <a:t> </a:t>
                </a:r>
              </a:p>
            </p:txBody>
          </p:sp>
        </mc:Fallback>
      </mc:AlternateContent>
      <p:pic>
        <p:nvPicPr>
          <p:cNvPr id="15" name="Picture 14" descr="A rainbow with black outline&#10;&#10;AI-generated content may be incorrect.">
            <a:extLst>
              <a:ext uri="{FF2B5EF4-FFF2-40B4-BE49-F238E27FC236}">
                <a16:creationId xmlns:a16="http://schemas.microsoft.com/office/drawing/2014/main" id="{9A52D931-613E-4D45-F613-42FE98AB3A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78414" y="9379462"/>
            <a:ext cx="1353031" cy="869438"/>
          </a:xfrm>
          <a:prstGeom prst="rect">
            <a:avLst/>
          </a:prstGeom>
        </p:spPr>
      </p:pic>
    </p:spTree>
    <p:extLst>
      <p:ext uri="{BB962C8B-B14F-4D97-AF65-F5344CB8AC3E}">
        <p14:creationId xmlns:p14="http://schemas.microsoft.com/office/powerpoint/2010/main" val="326301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ED7A-0EF7-E6AF-895E-1298117968B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547A53-BF17-C05B-8EBB-D2691E20569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9D4241E-F50A-96AA-3B3F-55780318EAC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998941C-E03E-0207-494A-237C2442A5D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5A45DEC-B719-7BD7-C8F1-36DF4E2D13D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33A1A7F-4DEF-C42E-0123-439A9811B95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AC13B2E-4B4C-309D-753C-D223BE54917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454443A-252E-64C7-EBC7-C0A394B625C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57</a:t>
            </a:r>
          </a:p>
        </p:txBody>
      </p:sp>
      <p:sp>
        <p:nvSpPr>
          <p:cNvPr id="17" name="Freeform 5">
            <a:extLst>
              <a:ext uri="{FF2B5EF4-FFF2-40B4-BE49-F238E27FC236}">
                <a16:creationId xmlns:a16="http://schemas.microsoft.com/office/drawing/2014/main" id="{A0C38EEF-996D-0F3F-D895-875F7C1C794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3" name="TextBox 12">
            <a:extLst>
              <a:ext uri="{FF2B5EF4-FFF2-40B4-BE49-F238E27FC236}">
                <a16:creationId xmlns:a16="http://schemas.microsoft.com/office/drawing/2014/main" id="{AEA91009-2B13-8349-09CD-49125D690307}"/>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sign with two people&#10;&#10;AI-generated content may be incorrect.">
            <a:extLst>
              <a:ext uri="{FF2B5EF4-FFF2-40B4-BE49-F238E27FC236}">
                <a16:creationId xmlns:a16="http://schemas.microsoft.com/office/drawing/2014/main" id="{13552073-B269-6728-D9BE-79352CE423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6" name="TextBox 5">
            <a:extLst>
              <a:ext uri="{FF2B5EF4-FFF2-40B4-BE49-F238E27FC236}">
                <a16:creationId xmlns:a16="http://schemas.microsoft.com/office/drawing/2014/main" id="{D664969D-D993-FBBC-497D-06B7211BC7AB}"/>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6BAD893-4064-9734-BBA3-8BBC9BD337E7}"/>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Arithmetic recurrence relations</a:t>
            </a:r>
            <a:endParaRPr lang="en-US" sz="3200" dirty="0">
              <a:solidFill>
                <a:srgbClr val="FF0000"/>
              </a:solidFill>
            </a:endParaRPr>
          </a:p>
        </p:txBody>
      </p:sp>
      <p:sp>
        <p:nvSpPr>
          <p:cNvPr id="19" name="TextBox 18">
            <a:extLst>
              <a:ext uri="{FF2B5EF4-FFF2-40B4-BE49-F238E27FC236}">
                <a16:creationId xmlns:a16="http://schemas.microsoft.com/office/drawing/2014/main" id="{E6D87DB4-5203-3C03-A201-6575B4C37117}"/>
              </a:ext>
            </a:extLst>
          </p:cNvPr>
          <p:cNvSpPr txBox="1"/>
          <p:nvPr/>
        </p:nvSpPr>
        <p:spPr>
          <a:xfrm>
            <a:off x="2429218" y="2476500"/>
            <a:ext cx="15477782" cy="5806590"/>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1.</a:t>
            </a:r>
            <a:r>
              <a:rPr lang="en-AU" sz="3600" kern="100" dirty="0">
                <a:effectLst/>
                <a:latin typeface="Arial" panose="020B0604020202020204" pitchFamily="34" charset="0"/>
                <a:ea typeface="Aptos" panose="020B0004020202020204" pitchFamily="34" charset="0"/>
                <a:cs typeface="Arial" panose="020B0604020202020204" pitchFamily="34" charset="0"/>
              </a:rPr>
              <a:t> Write a recurrence relation for the sequence 20, 18, 16, 14, …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2.</a:t>
            </a:r>
            <a:r>
              <a:rPr lang="en-AU" sz="3600" kern="100" dirty="0">
                <a:effectLst/>
                <a:latin typeface="Arial" panose="020B0604020202020204" pitchFamily="34" charset="0"/>
                <a:ea typeface="Aptos" panose="020B0004020202020204" pitchFamily="34" charset="0"/>
                <a:cs typeface="Arial" panose="020B0604020202020204" pitchFamily="34" charset="0"/>
              </a:rPr>
              <a:t> Write a difference equation for the sequence -5, 0, 5, 10, 15, …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3248284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8341-2242-BC29-830F-16789A3C4B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3BB6734-FB7E-0B5F-7E1E-9832AF0A363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022B819-7AD7-8885-4E74-D88689BDCF1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D545853-980A-324D-BFE4-E62EF8C7E4F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97B7EAA-88E1-2A73-6040-C13F0246C8E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D32512B-5845-77F6-688D-BF5B7E2FA25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6589D71-CE8C-0EEB-499B-976AE560491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B1972B2-6FDE-595E-660C-DBEF03919F7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5BAABB82-50FD-985C-482B-9ED8BA869CB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A5D3CF6A-DCDB-F3D2-38BE-274CD54F2349}"/>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9DE72F-CCB0-6753-E51C-4AC33D7778FC}"/>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4A6692F-3BBE-7CD3-6012-DA5980256B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D97CF73-AEAC-2681-BE27-9D444B639CE7}"/>
                  </a:ext>
                </a:extLst>
              </p:cNvPr>
              <p:cNvSpPr txBox="1"/>
              <p:nvPr/>
            </p:nvSpPr>
            <p:spPr>
              <a:xfrm>
                <a:off x="2217976" y="1716438"/>
                <a:ext cx="13465641" cy="923330"/>
              </a:xfrm>
              <a:prstGeom prst="rect">
                <a:avLst/>
              </a:prstGeom>
              <a:noFill/>
            </p:spPr>
            <p:txBody>
              <a:bodyPr wrap="square">
                <a:spAutoFit/>
              </a:bodyPr>
              <a:lstStyle/>
              <a:p>
                <a:pPr>
                  <a:lnSpc>
                    <a:spcPct val="150000"/>
                  </a:lnSpc>
                  <a:buNone/>
                </a:pPr>
                <a14:m>
                  <m:oMathPara xmlns:m="http://schemas.openxmlformats.org/officeDocument/2006/math">
                    <m:oMathParaPr>
                      <m:jc m:val="left"/>
                    </m:oMathParaPr>
                    <m:oMath xmlns:m="http://schemas.openxmlformats.org/officeDocument/2006/math">
                      <m:sSub>
                        <m:sSubPr>
                          <m:ctrlPr>
                            <a:rPr lang="en-AU" sz="3600" i="1" kern="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𝑛</m:t>
                          </m:r>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=0.7</m:t>
                      </m:r>
                      <m:sSub>
                        <m:sSubPr>
                          <m:ctrlP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𝑛</m:t>
                          </m:r>
                        </m:sub>
                      </m:sSub>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+30,    </m:t>
                      </m:r>
                      <m:sSub>
                        <m:sSubPr>
                          <m:ctrlP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𝑎</m:t>
                          </m:r>
                        </m:e>
                        <m:sub>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ker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=0      </m:t>
                      </m:r>
                    </m:oMath>
                  </m:oMathPara>
                </a14:m>
                <a:endParaRPr lang="en-AU"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D97CF73-AEAC-2681-BE27-9D444B639CE7}"/>
                  </a:ext>
                </a:extLst>
              </p:cNvPr>
              <p:cNvSpPr txBox="1">
                <a:spLocks noRot="1" noChangeAspect="1" noMove="1" noResize="1" noEditPoints="1" noAdjustHandles="1" noChangeArrowheads="1" noChangeShapeType="1" noTextEdit="1"/>
              </p:cNvSpPr>
              <p:nvPr/>
            </p:nvSpPr>
            <p:spPr>
              <a:xfrm>
                <a:off x="2217976" y="1716438"/>
                <a:ext cx="13465641" cy="923330"/>
              </a:xfrm>
              <a:prstGeom prst="rect">
                <a:avLst/>
              </a:prstGeom>
              <a:blipFill>
                <a:blip r:embed="rId4"/>
                <a:stretch>
                  <a:fillRect l="-377" b="-9589"/>
                </a:stretch>
              </a:blipFill>
            </p:spPr>
            <p:txBody>
              <a:bodyPr/>
              <a:lstStyle/>
              <a:p>
                <a:r>
                  <a:rPr lang="en-US">
                    <a:noFill/>
                  </a:rPr>
                  <a:t> </a:t>
                </a:r>
              </a:p>
            </p:txBody>
          </p:sp>
        </mc:Fallback>
      </mc:AlternateContent>
      <p:pic>
        <p:nvPicPr>
          <p:cNvPr id="9" name="Picture 8" descr="A graph with dotted lines&#10;&#10;AI-generated content may be incorrect.">
            <a:extLst>
              <a:ext uri="{FF2B5EF4-FFF2-40B4-BE49-F238E27FC236}">
                <a16:creationId xmlns:a16="http://schemas.microsoft.com/office/drawing/2014/main" id="{8A2B1C52-A4CA-5DA4-55CB-308D7D598E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6589" y="2705100"/>
            <a:ext cx="7394765" cy="7119986"/>
          </a:xfrm>
          <a:prstGeom prst="rect">
            <a:avLst/>
          </a:prstGeom>
        </p:spPr>
      </p:pic>
      <p:pic>
        <p:nvPicPr>
          <p:cNvPr id="18" name="Picture 17" descr="A rainbow with black outline&#10;&#10;AI-generated content may be incorrect.">
            <a:extLst>
              <a:ext uri="{FF2B5EF4-FFF2-40B4-BE49-F238E27FC236}">
                <a16:creationId xmlns:a16="http://schemas.microsoft.com/office/drawing/2014/main" id="{7E963A11-D7BA-F41D-04B0-5433CBEA57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78414" y="9379462"/>
            <a:ext cx="1353031" cy="869438"/>
          </a:xfrm>
          <a:prstGeom prst="rect">
            <a:avLst/>
          </a:prstGeom>
        </p:spPr>
      </p:pic>
      <p:sp>
        <p:nvSpPr>
          <p:cNvPr id="19" name="TextBox 18">
            <a:extLst>
              <a:ext uri="{FF2B5EF4-FFF2-40B4-BE49-F238E27FC236}">
                <a16:creationId xmlns:a16="http://schemas.microsoft.com/office/drawing/2014/main" id="{2F82395C-B5B8-0FBF-A95E-CB5EDA100339}"/>
              </a:ext>
            </a:extLst>
          </p:cNvPr>
          <p:cNvSpPr txBox="1"/>
          <p:nvPr/>
        </p:nvSpPr>
        <p:spPr>
          <a:xfrm>
            <a:off x="10210800" y="1562100"/>
            <a:ext cx="7394765" cy="8138125"/>
          </a:xfrm>
          <a:prstGeom prst="rect">
            <a:avLst/>
          </a:prstGeom>
          <a:noFill/>
        </p:spPr>
        <p:txBody>
          <a:bodyPr wrap="square">
            <a:spAutoFit/>
          </a:bodyPr>
          <a:lstStyle/>
          <a:p>
            <a:pPr>
              <a:lnSpc>
                <a:spcPct val="150000"/>
              </a:lnSpc>
              <a:buNone/>
            </a:pPr>
            <a:r>
              <a:rPr lang="en-AU" sz="32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Interpretation.</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200" kern="0" dirty="0">
                <a:effectLst/>
                <a:latin typeface="Arial" panose="020B0604020202020204" pitchFamily="34" charset="0"/>
                <a:ea typeface="Times New Roman" panose="02020603050405020304" pitchFamily="18" charset="0"/>
                <a:cs typeface="Times New Roman" panose="02020603050405020304" pitchFamily="18" charset="0"/>
              </a:rPr>
              <a:t>The graph increases quickly at first, then levels off as it approaches 100. This is known as a </a:t>
            </a:r>
            <a:r>
              <a:rPr lang="en-AU" sz="3200" i="1" kern="0" dirty="0">
                <a:effectLst/>
                <a:latin typeface="Arial" panose="020B0604020202020204" pitchFamily="34" charset="0"/>
                <a:ea typeface="Times New Roman" panose="02020603050405020304" pitchFamily="18" charset="0"/>
                <a:cs typeface="Times New Roman" panose="02020603050405020304" pitchFamily="18" charset="0"/>
              </a:rPr>
              <a:t>steady-state.</a:t>
            </a:r>
            <a:endParaRPr lang="en-AU"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2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200" kern="0" dirty="0">
                <a:effectLst/>
                <a:latin typeface="Arial" panose="020B0604020202020204" pitchFamily="34" charset="0"/>
                <a:ea typeface="Times New Roman" panose="02020603050405020304" pitchFamily="18" charset="0"/>
              </a:rPr>
              <a:t>The value of Y = 100 is called an </a:t>
            </a:r>
            <a:r>
              <a:rPr lang="en-AU" sz="3200" i="1" kern="0" dirty="0">
                <a:effectLst/>
                <a:latin typeface="Arial" panose="020B0604020202020204" pitchFamily="34" charset="0"/>
                <a:ea typeface="Times New Roman" panose="02020603050405020304" pitchFamily="18" charset="0"/>
              </a:rPr>
              <a:t>asymptote</a:t>
            </a:r>
            <a:r>
              <a:rPr lang="en-AU" sz="3200" kern="0" dirty="0">
                <a:effectLst/>
                <a:latin typeface="Arial" panose="020B0604020202020204" pitchFamily="34" charset="0"/>
                <a:ea typeface="Times New Roman" panose="02020603050405020304" pitchFamily="18" charset="0"/>
              </a:rPr>
              <a:t>. </a:t>
            </a:r>
            <a:r>
              <a:rPr lang="en-AU" sz="3200" b="1" kern="0" dirty="0">
                <a:effectLst/>
                <a:latin typeface="Arial" panose="020B0604020202020204" pitchFamily="34" charset="0"/>
                <a:ea typeface="Times New Roman" panose="02020603050405020304" pitchFamily="18" charset="0"/>
              </a:rPr>
              <a:t>The asymptote is an invisible line that the graph will get very close to, but never cross.</a:t>
            </a:r>
            <a:r>
              <a:rPr lang="en-AU" sz="3200" kern="0" dirty="0">
                <a:effectLst/>
                <a:latin typeface="Arial" panose="020B0604020202020204" pitchFamily="34" charset="0"/>
                <a:ea typeface="Times New Roman" panose="02020603050405020304" pitchFamily="18" charset="0"/>
              </a:rPr>
              <a:t> It doesn’t matter how big you make X, you will never get a Y bigger than 100.</a:t>
            </a:r>
            <a:r>
              <a:rPr lang="en-AU" sz="3200" dirty="0">
                <a:effectLst/>
              </a:rPr>
              <a:t> </a:t>
            </a:r>
            <a:endParaRPr lang="en-US" sz="3200" dirty="0"/>
          </a:p>
        </p:txBody>
      </p:sp>
    </p:spTree>
    <p:extLst>
      <p:ext uri="{BB962C8B-B14F-4D97-AF65-F5344CB8AC3E}">
        <p14:creationId xmlns:p14="http://schemas.microsoft.com/office/powerpoint/2010/main" val="295413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A942-984F-89BB-63DD-1DAED19935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5125026-AC19-2E1B-DB7C-B8BF5E02CEC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A07ED6F-144B-A975-7E01-F49DD65FA25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11253C5-9678-FFA3-8430-7D1E1A94D0F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18DF614-7151-BD29-D896-F529443DE8D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46F4838-999D-D2EE-AD5E-D752745828C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D7AEF67-CA52-F829-1966-AB8F31F30DC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C4580F7-EB01-531E-8605-D71308328C2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47F90BDD-DB6C-8015-1287-A9D8BEEB07F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E3A5653A-37F2-6A73-EA6E-8867BCB8C514}"/>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white background with black text&#10;&#10;AI-generated content may be incorrect.">
            <a:extLst>
              <a:ext uri="{FF2B5EF4-FFF2-40B4-BE49-F238E27FC236}">
                <a16:creationId xmlns:a16="http://schemas.microsoft.com/office/drawing/2014/main" id="{1134B80B-0E01-D05E-E45B-2DC060B14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435768"/>
            <a:ext cx="15430116" cy="4219838"/>
          </a:xfrm>
          <a:prstGeom prst="rect">
            <a:avLst/>
          </a:prstGeom>
        </p:spPr>
      </p:pic>
    </p:spTree>
    <p:extLst>
      <p:ext uri="{BB962C8B-B14F-4D97-AF65-F5344CB8AC3E}">
        <p14:creationId xmlns:p14="http://schemas.microsoft.com/office/powerpoint/2010/main" val="3238800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64CF4-F384-3281-80A1-05CF51CFDB8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CE69B0-B5D4-FF63-9182-A22BF7DA339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CEDAF24-F707-A22A-750D-9644CCE924B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F2F5D90-BACE-0590-4C05-44C5A293357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FFDA3F5-4AF9-B107-F0AA-2B63B9B1C12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C37A419-D8CD-B23E-20FB-DF15BAF41CD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3F7EB55-AD0E-57A5-7FAB-41799A2C8B9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8885885-915A-00E1-7FA6-E200E620AC6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0E0532E8-8DEA-A199-72F1-373C50D5C17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3AD27C9C-0A08-4BCD-0446-2BF4B0D706D0}"/>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white background with black text&#10;&#10;AI-generated content may be incorrect.">
            <a:extLst>
              <a:ext uri="{FF2B5EF4-FFF2-40B4-BE49-F238E27FC236}">
                <a16:creationId xmlns:a16="http://schemas.microsoft.com/office/drawing/2014/main" id="{8C056FEA-ED41-1E52-D6E3-F81B4AE85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415036"/>
            <a:ext cx="15628313" cy="3752850"/>
          </a:xfrm>
          <a:prstGeom prst="rect">
            <a:avLst/>
          </a:prstGeom>
        </p:spPr>
      </p:pic>
    </p:spTree>
    <p:extLst>
      <p:ext uri="{BB962C8B-B14F-4D97-AF65-F5344CB8AC3E}">
        <p14:creationId xmlns:p14="http://schemas.microsoft.com/office/powerpoint/2010/main" val="3321729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2880E-F509-CA21-583B-D547BC1334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96DDFC-4C4E-3B47-B32B-4E2A6184891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A782B44-2CC6-0E3C-8922-78204783B4E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B7E26D0-E419-B9FF-31B9-63B0A519896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588EDB6-4BBE-A3BA-6C21-82F355A4CEA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3B22023-C285-67AD-ACE5-91002626C14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C9EA4C7-7FA4-8CE0-B2ED-8B722BE30A9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B08BE1A-B628-AA74-7965-9E5910D71C3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71715BBC-BAED-6E9D-99D8-DD690668DDE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8B6115C0-B120-A9A4-7C81-24C096D12B8F}"/>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22E9ECA-6843-16E8-563E-659F76A698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9" name="TextBox 8">
            <a:extLst>
              <a:ext uri="{FF2B5EF4-FFF2-40B4-BE49-F238E27FC236}">
                <a16:creationId xmlns:a16="http://schemas.microsoft.com/office/drawing/2014/main" id="{6071AD6D-A654-21BC-DEEA-967E4F59A2B7}"/>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graph of a function&#10;&#10;AI-generated content may be incorrect.">
            <a:extLst>
              <a:ext uri="{FF2B5EF4-FFF2-40B4-BE49-F238E27FC236}">
                <a16:creationId xmlns:a16="http://schemas.microsoft.com/office/drawing/2014/main" id="{EA6DF6BE-B027-1B27-2EBC-2F969597C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409" y="2532119"/>
            <a:ext cx="16050025" cy="6878581"/>
          </a:xfrm>
          <a:prstGeom prst="rect">
            <a:avLst/>
          </a:prstGeom>
        </p:spPr>
      </p:pic>
    </p:spTree>
    <p:extLst>
      <p:ext uri="{BB962C8B-B14F-4D97-AF65-F5344CB8AC3E}">
        <p14:creationId xmlns:p14="http://schemas.microsoft.com/office/powerpoint/2010/main" val="3681513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6BC4-62C6-3045-0F73-494838555D9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3725FD-3BC4-6E25-2F4E-8A9AA3F125C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CB3AF9D-DBDE-4312-4850-5E25A40409C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286ED97-E13C-C1F9-0B79-126E25EC3F1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D5827CF-AD6D-0EBC-56F0-3C3606437FA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15EB7EA-E49D-33FB-2337-B62F652B945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B8CA004-0F37-8704-2256-F9EA021F87D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1C2C77D-C309-E38B-D1C8-7B270C1D38A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2EC2E16E-5D3C-3CEF-4FEC-95008323BF3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90B58749-E7E3-AB57-C5BC-E0A1B21DA6D0}"/>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7CE5030-23C8-EECB-67A0-7526AAED0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9" name="TextBox 8">
            <a:extLst>
              <a:ext uri="{FF2B5EF4-FFF2-40B4-BE49-F238E27FC236}">
                <a16:creationId xmlns:a16="http://schemas.microsoft.com/office/drawing/2014/main" id="{FD4D2BF9-1B93-926A-BDF7-11AA29DA1F96}"/>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graph with a line and numbers&#10;&#10;AI-generated content may be incorrect.">
            <a:extLst>
              <a:ext uri="{FF2B5EF4-FFF2-40B4-BE49-F238E27FC236}">
                <a16:creationId xmlns:a16="http://schemas.microsoft.com/office/drawing/2014/main" id="{4A0BD81F-1F7D-0C80-B968-E982B0E8B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944564"/>
            <a:ext cx="16026679" cy="5704136"/>
          </a:xfrm>
          <a:prstGeom prst="rect">
            <a:avLst/>
          </a:prstGeom>
        </p:spPr>
      </p:pic>
    </p:spTree>
    <p:extLst>
      <p:ext uri="{BB962C8B-B14F-4D97-AF65-F5344CB8AC3E}">
        <p14:creationId xmlns:p14="http://schemas.microsoft.com/office/powerpoint/2010/main" val="1009624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F543-6B0A-9A33-50CB-42BDAE4460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C2DF445-163D-D6A8-13DC-DD6F1558754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E36568B-ADE1-7BC1-592B-773EB2772BD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E5F5A82-DFAB-80E0-5486-8350EA578FD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DEF0F8D-291B-1785-DEB9-4A9986B8406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0962930-D0A5-EA80-5889-91EADA146E0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F554B46-34F2-919B-25EE-495C425CB0A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9B3F361-381A-7ABB-149C-F4576D910E4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3B29D3E8-D00A-51FC-C5AA-2E23182BE2F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B94DE631-B122-2B7D-67AF-76A728E44C70}"/>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FAEBE0A-D0C4-7070-507A-4816AB556B59}"/>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89810E7E-F8C8-0CDB-125D-C7BFF0B0E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8B19625-36BC-7A91-EAEC-C9D6D091AB28}"/>
                  </a:ext>
                </a:extLst>
              </p:cNvPr>
              <p:cNvSpPr txBox="1"/>
              <p:nvPr/>
            </p:nvSpPr>
            <p:spPr>
              <a:xfrm>
                <a:off x="2293074" y="2019062"/>
                <a:ext cx="12517578" cy="646331"/>
              </a:xfrm>
              <a:prstGeom prst="rect">
                <a:avLst/>
              </a:prstGeom>
              <a:noFill/>
            </p:spPr>
            <p:txBody>
              <a:bodyPr wrap="square">
                <a:spAutoFit/>
              </a:bodyPr>
              <a:lstStyle/>
              <a:p>
                <a:r>
                  <a:rPr lang="en-AU" sz="3600" dirty="0">
                    <a:effectLst/>
                    <a:latin typeface="Arial" panose="020B0604020202020204" pitchFamily="34" charset="0"/>
                    <a:ea typeface="Aptos" panose="020B0004020202020204" pitchFamily="34" charset="0"/>
                  </a:rPr>
                  <a:t>Graph </a:t>
                </a:r>
                <a14:m>
                  <m:oMath xmlns:m="http://schemas.openxmlformats.org/officeDocument/2006/math">
                    <m:sSub>
                      <m:sSubPr>
                        <m:ctrlPr>
                          <a:rPr lang="en-AU" sz="3600" i="1">
                            <a:effectLst/>
                            <a:latin typeface="Cambria Math" panose="02040503050406030204" pitchFamily="18" charset="0"/>
                            <a:cs typeface="Arial" panose="020B0604020202020204" pitchFamily="34" charset="0"/>
                          </a:rPr>
                        </m:ctrlPr>
                      </m:sSubPr>
                      <m:e>
                        <m:r>
                          <m:rPr>
                            <m:sty m:val="p"/>
                          </m:rPr>
                          <a:rPr lang="en-AU" sz="3600">
                            <a:effectLst/>
                            <a:latin typeface="Cambria Math" panose="02040503050406030204" pitchFamily="18" charset="0"/>
                            <a:ea typeface="Aptos" panose="020B0004020202020204" pitchFamily="34" charset="0"/>
                            <a:cs typeface="Arial" panose="020B0604020202020204" pitchFamily="34" charset="0"/>
                          </a:rPr>
                          <m:t>t</m:t>
                        </m:r>
                      </m:e>
                      <m:sub>
                        <m:r>
                          <m:rPr>
                            <m:sty m:val="p"/>
                          </m:rPr>
                          <a:rPr lang="en-AU" sz="3600">
                            <a:effectLst/>
                            <a:latin typeface="Cambria Math" panose="02040503050406030204" pitchFamily="18" charset="0"/>
                            <a:ea typeface="Aptos" panose="020B0004020202020204" pitchFamily="34" charset="0"/>
                            <a:cs typeface="Arial" panose="020B0604020202020204" pitchFamily="34" charset="0"/>
                          </a:rPr>
                          <m:t>n</m:t>
                        </m:r>
                        <m:r>
                          <a:rPr lang="en-AU" sz="3600">
                            <a:effectLst/>
                            <a:latin typeface="Cambria Math" panose="02040503050406030204" pitchFamily="18" charset="0"/>
                            <a:ea typeface="Aptos" panose="020B0004020202020204" pitchFamily="34" charset="0"/>
                            <a:cs typeface="Arial" panose="020B0604020202020204" pitchFamily="34" charset="0"/>
                          </a:rPr>
                          <m:t>+1</m:t>
                        </m:r>
                      </m:sub>
                    </m:sSub>
                    <m:r>
                      <a:rPr lang="en-AU" sz="3600">
                        <a:effectLst/>
                        <a:latin typeface="Cambria Math" panose="02040503050406030204" pitchFamily="18" charset="0"/>
                        <a:ea typeface="Aptos" panose="020B0004020202020204" pitchFamily="34" charset="0"/>
                        <a:cs typeface="Arial" panose="020B0604020202020204" pitchFamily="34" charset="0"/>
                      </a:rPr>
                      <m:t>=</m:t>
                    </m:r>
                    <m:r>
                      <m:rPr>
                        <m:sty m:val="p"/>
                      </m:rPr>
                      <a:rPr lang="en-AU" sz="3600">
                        <a:effectLst/>
                        <a:latin typeface="Cambria Math" panose="02040503050406030204" pitchFamily="18" charset="0"/>
                        <a:ea typeface="Aptos" panose="020B0004020202020204" pitchFamily="34" charset="0"/>
                        <a:cs typeface="Arial" panose="020B0604020202020204" pitchFamily="34" charset="0"/>
                      </a:rPr>
                      <m:t>r</m:t>
                    </m:r>
                    <m:sSub>
                      <m:sSubPr>
                        <m:ctrlPr>
                          <a:rPr lang="en-AU" sz="3600" i="1">
                            <a:effectLst/>
                            <a:latin typeface="Cambria Math" panose="02040503050406030204" pitchFamily="18" charset="0"/>
                            <a:cs typeface="Arial" panose="020B0604020202020204" pitchFamily="34" charset="0"/>
                          </a:rPr>
                        </m:ctrlPr>
                      </m:sSubPr>
                      <m:e>
                        <m:r>
                          <m:rPr>
                            <m:sty m:val="p"/>
                          </m:rPr>
                          <a:rPr lang="en-AU" sz="3600">
                            <a:effectLst/>
                            <a:latin typeface="Cambria Math" panose="02040503050406030204" pitchFamily="18" charset="0"/>
                            <a:ea typeface="Aptos" panose="020B0004020202020204" pitchFamily="34" charset="0"/>
                            <a:cs typeface="Arial" panose="020B0604020202020204" pitchFamily="34" charset="0"/>
                          </a:rPr>
                          <m:t>t</m:t>
                        </m:r>
                      </m:e>
                      <m:sub>
                        <m:r>
                          <m:rPr>
                            <m:sty m:val="p"/>
                          </m:rPr>
                          <a:rPr lang="en-AU" sz="3600">
                            <a:effectLst/>
                            <a:latin typeface="Cambria Math" panose="02040503050406030204" pitchFamily="18" charset="0"/>
                            <a:ea typeface="Aptos" panose="020B0004020202020204" pitchFamily="34" charset="0"/>
                            <a:cs typeface="Arial" panose="020B0604020202020204" pitchFamily="34" charset="0"/>
                          </a:rPr>
                          <m:t>n</m:t>
                        </m:r>
                      </m:sub>
                    </m:sSub>
                    <m:r>
                      <a:rPr lang="en-AU" sz="3600">
                        <a:effectLst/>
                        <a:latin typeface="Cambria Math" panose="02040503050406030204" pitchFamily="18" charset="0"/>
                        <a:ea typeface="Aptos" panose="020B0004020202020204" pitchFamily="34" charset="0"/>
                        <a:cs typeface="Arial" panose="020B0604020202020204" pitchFamily="34" charset="0"/>
                      </a:rPr>
                      <m:t>+</m:t>
                    </m:r>
                    <m:r>
                      <m:rPr>
                        <m:sty m:val="p"/>
                      </m:rPr>
                      <a:rPr lang="en-AU" sz="3600">
                        <a:effectLst/>
                        <a:latin typeface="Cambria Math" panose="02040503050406030204" pitchFamily="18" charset="0"/>
                        <a:ea typeface="Aptos" panose="020B0004020202020204" pitchFamily="34" charset="0"/>
                        <a:cs typeface="Arial" panose="020B0604020202020204" pitchFamily="34" charset="0"/>
                      </a:rPr>
                      <m:t>d</m:t>
                    </m:r>
                    <m:r>
                      <a:rPr lang="en-AU" sz="36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AU" sz="3600" i="1">
                            <a:effectLst/>
                            <a:latin typeface="Cambria Math" panose="02040503050406030204" pitchFamily="18" charset="0"/>
                            <a:cs typeface="Arial" panose="020B0604020202020204" pitchFamily="34" charset="0"/>
                          </a:rPr>
                        </m:ctrlPr>
                      </m:sSubPr>
                      <m:e>
                        <m:r>
                          <a:rPr lang="en-AU" sz="3600" i="1">
                            <a:effectLst/>
                            <a:latin typeface="Cambria Math" panose="02040503050406030204" pitchFamily="18" charset="0"/>
                            <a:ea typeface="Aptos" panose="020B0004020202020204" pitchFamily="34" charset="0"/>
                            <a:cs typeface="Arial" panose="020B0604020202020204" pitchFamily="34" charset="0"/>
                          </a:rPr>
                          <m:t>𝑡</m:t>
                        </m:r>
                      </m:e>
                      <m:sub>
                        <m:r>
                          <a:rPr lang="en-AU" sz="3600" i="1">
                            <a:effectLst/>
                            <a:latin typeface="Cambria Math" panose="02040503050406030204" pitchFamily="18" charset="0"/>
                            <a:ea typeface="Aptos" panose="020B0004020202020204" pitchFamily="34" charset="0"/>
                            <a:cs typeface="Arial" panose="020B0604020202020204" pitchFamily="34" charset="0"/>
                          </a:rPr>
                          <m:t>0</m:t>
                        </m:r>
                      </m:sub>
                    </m:sSub>
                    <m:r>
                      <a:rPr lang="en-AU" sz="3600" i="1">
                        <a:effectLst/>
                        <a:latin typeface="Cambria Math" panose="02040503050406030204" pitchFamily="18" charset="0"/>
                        <a:ea typeface="Aptos" panose="020B0004020202020204" pitchFamily="34" charset="0"/>
                        <a:cs typeface="Arial" panose="020B0604020202020204" pitchFamily="34" charset="0"/>
                      </a:rPr>
                      <m:t>=100</m:t>
                    </m:r>
                  </m:oMath>
                </a14:m>
                <a:r>
                  <a:rPr lang="en-AU" sz="3600" dirty="0">
                    <a:effectLst/>
                    <a:latin typeface="Arial" panose="020B0604020202020204" pitchFamily="34" charset="0"/>
                    <a:ea typeface="Times New Roman" panose="02020603050405020304" pitchFamily="18" charset="0"/>
                  </a:rPr>
                  <a:t> for each value of </a:t>
                </a:r>
                <a:r>
                  <a:rPr lang="en-AU" sz="3600" b="1" dirty="0">
                    <a:effectLst/>
                    <a:latin typeface="Arial" panose="020B0604020202020204" pitchFamily="34" charset="0"/>
                    <a:ea typeface="Times New Roman" panose="02020603050405020304" pitchFamily="18" charset="0"/>
                  </a:rPr>
                  <a:t>r</a:t>
                </a:r>
                <a:r>
                  <a:rPr lang="en-AU" sz="3600" dirty="0">
                    <a:effectLst/>
                    <a:latin typeface="Arial" panose="020B0604020202020204" pitchFamily="34" charset="0"/>
                    <a:ea typeface="Times New Roman" panose="02020603050405020304" pitchFamily="18" charset="0"/>
                  </a:rPr>
                  <a:t> and </a:t>
                </a:r>
                <a:r>
                  <a:rPr lang="en-AU" sz="3600" b="1" dirty="0">
                    <a:effectLst/>
                    <a:latin typeface="Arial" panose="020B0604020202020204" pitchFamily="34" charset="0"/>
                    <a:ea typeface="Times New Roman" panose="02020603050405020304" pitchFamily="18" charset="0"/>
                  </a:rPr>
                  <a:t>d</a:t>
                </a:r>
                <a:r>
                  <a:rPr lang="en-AU" sz="3600" dirty="0">
                    <a:effectLst/>
                    <a:latin typeface="Arial" panose="020B0604020202020204" pitchFamily="34" charset="0"/>
                    <a:ea typeface="Times New Roman" panose="02020603050405020304" pitchFamily="18" charset="0"/>
                  </a:rPr>
                  <a:t>.</a:t>
                </a:r>
                <a:r>
                  <a:rPr lang="en-AU" sz="3600" b="1" dirty="0">
                    <a:effectLst/>
                    <a:latin typeface="Aptos" panose="020B0004020202020204" pitchFamily="34" charset="0"/>
                    <a:ea typeface="Aptos" panose="020B0004020202020204" pitchFamily="34" charset="0"/>
                    <a:cs typeface="Times New Roman" panose="02020603050405020304" pitchFamily="18" charset="0"/>
                  </a:rPr>
                  <a:t> </a:t>
                </a:r>
                <a:endParaRPr lang="en-US" sz="3600" dirty="0"/>
              </a:p>
            </p:txBody>
          </p:sp>
        </mc:Choice>
        <mc:Fallback>
          <p:sp>
            <p:nvSpPr>
              <p:cNvPr id="13" name="TextBox 12">
                <a:extLst>
                  <a:ext uri="{FF2B5EF4-FFF2-40B4-BE49-F238E27FC236}">
                    <a16:creationId xmlns:a16="http://schemas.microsoft.com/office/drawing/2014/main" id="{B8B19625-36BC-7A91-EAEC-C9D6D091AB28}"/>
                  </a:ext>
                </a:extLst>
              </p:cNvPr>
              <p:cNvSpPr txBox="1">
                <a:spLocks noRot="1" noChangeAspect="1" noMove="1" noResize="1" noEditPoints="1" noAdjustHandles="1" noChangeArrowheads="1" noChangeShapeType="1" noTextEdit="1"/>
              </p:cNvSpPr>
              <p:nvPr/>
            </p:nvSpPr>
            <p:spPr>
              <a:xfrm>
                <a:off x="2293074" y="2019062"/>
                <a:ext cx="12517578" cy="646331"/>
              </a:xfrm>
              <a:prstGeom prst="rect">
                <a:avLst/>
              </a:prstGeom>
              <a:blipFill>
                <a:blip r:embed="rId4"/>
                <a:stretch>
                  <a:fillRect l="-1418" t="-15385" b="-32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EBB074D-7592-2F9D-9AE2-6190C45CE446}"/>
                  </a:ext>
                </a:extLst>
              </p:cNvPr>
              <p:cNvSpPr txBox="1"/>
              <p:nvPr/>
            </p:nvSpPr>
            <p:spPr>
              <a:xfrm>
                <a:off x="4517335" y="2914858"/>
                <a:ext cx="925333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rgbClr val="FF0000"/>
                          </a:solidFill>
                          <a:latin typeface="Cambria Math" panose="02040503050406030204" pitchFamily="18" charset="0"/>
                        </a:rPr>
                        <m:t>r</m:t>
                      </m:r>
                      <m:r>
                        <a:rPr lang="en-US" sz="3600" i="0">
                          <a:solidFill>
                            <a:srgbClr val="FF0000"/>
                          </a:solidFill>
                          <a:latin typeface="Cambria Math" panose="02040503050406030204" pitchFamily="18" charset="0"/>
                        </a:rPr>
                        <m:t>=0.9       </m:t>
                      </m:r>
                      <m:r>
                        <m:rPr>
                          <m:sty m:val="p"/>
                        </m:rPr>
                        <a:rPr lang="en-US" sz="3600" i="0">
                          <a:solidFill>
                            <a:srgbClr val="FF0000"/>
                          </a:solidFill>
                          <a:latin typeface="Cambria Math" panose="02040503050406030204" pitchFamily="18" charset="0"/>
                        </a:rPr>
                        <m:t>d</m:t>
                      </m:r>
                      <m:r>
                        <a:rPr lang="en-US" sz="3600" i="0">
                          <a:solidFill>
                            <a:srgbClr val="FF0000"/>
                          </a:solidFill>
                          <a:latin typeface="Cambria Math" panose="02040503050406030204" pitchFamily="18" charset="0"/>
                        </a:rPr>
                        <m:t>=10</m:t>
                      </m:r>
                    </m:oMath>
                  </m:oMathPara>
                </a14:m>
                <a:endParaRPr lang="en-US" sz="3600" dirty="0">
                  <a:solidFill>
                    <a:srgbClr val="FF0000"/>
                  </a:solidFill>
                </a:endParaRPr>
              </a:p>
            </p:txBody>
          </p:sp>
        </mc:Choice>
        <mc:Fallback>
          <p:sp>
            <p:nvSpPr>
              <p:cNvPr id="18" name="TextBox 17">
                <a:extLst>
                  <a:ext uri="{FF2B5EF4-FFF2-40B4-BE49-F238E27FC236}">
                    <a16:creationId xmlns:a16="http://schemas.microsoft.com/office/drawing/2014/main" id="{BEBB074D-7592-2F9D-9AE2-6190C45CE446}"/>
                  </a:ext>
                </a:extLst>
              </p:cNvPr>
              <p:cNvSpPr txBox="1">
                <a:spLocks noRot="1" noChangeAspect="1" noMove="1" noResize="1" noEditPoints="1" noAdjustHandles="1" noChangeArrowheads="1" noChangeShapeType="1" noTextEdit="1"/>
              </p:cNvSpPr>
              <p:nvPr/>
            </p:nvSpPr>
            <p:spPr>
              <a:xfrm>
                <a:off x="4517335" y="2914858"/>
                <a:ext cx="9253330" cy="646331"/>
              </a:xfrm>
              <a:prstGeom prst="rect">
                <a:avLst/>
              </a:prstGeom>
              <a:blipFill>
                <a:blip r:embed="rId5"/>
                <a:stretch>
                  <a:fillRect b="-25000"/>
                </a:stretch>
              </a:blipFill>
            </p:spPr>
            <p:txBody>
              <a:bodyPr/>
              <a:lstStyle/>
              <a:p>
                <a:r>
                  <a:rPr lang="en-US">
                    <a:noFill/>
                  </a:rPr>
                  <a:t> </a:t>
                </a:r>
              </a:p>
            </p:txBody>
          </p:sp>
        </mc:Fallback>
      </mc:AlternateContent>
      <p:pic>
        <p:nvPicPr>
          <p:cNvPr id="19" name="Picture 18" descr="A graph with numbers and lines&#10;&#10;AI-generated content may be incorrect.">
            <a:extLst>
              <a:ext uri="{FF2B5EF4-FFF2-40B4-BE49-F238E27FC236}">
                <a16:creationId xmlns:a16="http://schemas.microsoft.com/office/drawing/2014/main" id="{DA2AD40C-9132-A41C-95C1-DC244072E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9218" y="3864867"/>
            <a:ext cx="6885898" cy="6164740"/>
          </a:xfrm>
          <a:prstGeom prst="rect">
            <a:avLst/>
          </a:prstGeom>
        </p:spPr>
      </p:pic>
    </p:spTree>
    <p:extLst>
      <p:ext uri="{BB962C8B-B14F-4D97-AF65-F5344CB8AC3E}">
        <p14:creationId xmlns:p14="http://schemas.microsoft.com/office/powerpoint/2010/main" val="2290406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0A3E7-63B9-F517-2CEE-4DD580AD14B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242A0F5-9BC5-9D94-5A53-295849E6F43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A478014-6AD2-38B8-3EC9-23BD90EC409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6EB246A-D156-C155-9810-C120B5FCB22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902CC74-09BF-CC17-3759-B45BFBAADAD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7DF78AE-0EA5-ACEB-5F40-0724DFAA585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30C3B5D-CEDE-10C2-A400-57509473A7D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E40D2DA-892D-3E58-7D29-83AB02401CE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6B5CBB93-59EC-A82B-3F67-542D4CD351D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F222D938-DF80-A0AC-656E-4DBA2252A42E}"/>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B8E8062-1629-5EAB-FA75-D3648DC587C7}"/>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96BC6AF8-1556-EF25-9592-7E22FADCE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E445545-7A73-E444-79B5-7E2FBE74E90C}"/>
                  </a:ext>
                </a:extLst>
              </p:cNvPr>
              <p:cNvSpPr txBox="1"/>
              <p:nvPr/>
            </p:nvSpPr>
            <p:spPr>
              <a:xfrm>
                <a:off x="2293074" y="2019062"/>
                <a:ext cx="12517578" cy="646331"/>
              </a:xfrm>
              <a:prstGeom prst="rect">
                <a:avLst/>
              </a:prstGeom>
              <a:noFill/>
            </p:spPr>
            <p:txBody>
              <a:bodyPr wrap="square">
                <a:spAutoFit/>
              </a:bodyPr>
              <a:lstStyle/>
              <a:p>
                <a:r>
                  <a:rPr lang="en-AU" sz="3600" dirty="0">
                    <a:effectLst/>
                    <a:latin typeface="Arial" panose="020B0604020202020204" pitchFamily="34" charset="0"/>
                    <a:ea typeface="Aptos" panose="020B0004020202020204" pitchFamily="34" charset="0"/>
                  </a:rPr>
                  <a:t>Graph </a:t>
                </a:r>
                <a14:m>
                  <m:oMath xmlns:m="http://schemas.openxmlformats.org/officeDocument/2006/math">
                    <m:sSub>
                      <m:sSubPr>
                        <m:ctrlPr>
                          <a:rPr lang="en-AU" sz="3600" i="1">
                            <a:effectLst/>
                            <a:latin typeface="Cambria Math" panose="02040503050406030204" pitchFamily="18" charset="0"/>
                            <a:cs typeface="Arial" panose="020B0604020202020204" pitchFamily="34" charset="0"/>
                          </a:rPr>
                        </m:ctrlPr>
                      </m:sSubPr>
                      <m:e>
                        <m:r>
                          <m:rPr>
                            <m:sty m:val="p"/>
                          </m:rPr>
                          <a:rPr lang="en-AU" sz="3600">
                            <a:effectLst/>
                            <a:latin typeface="Cambria Math" panose="02040503050406030204" pitchFamily="18" charset="0"/>
                            <a:ea typeface="Aptos" panose="020B0004020202020204" pitchFamily="34" charset="0"/>
                            <a:cs typeface="Arial" panose="020B0604020202020204" pitchFamily="34" charset="0"/>
                          </a:rPr>
                          <m:t>t</m:t>
                        </m:r>
                      </m:e>
                      <m:sub>
                        <m:r>
                          <m:rPr>
                            <m:sty m:val="p"/>
                          </m:rPr>
                          <a:rPr lang="en-AU" sz="3600">
                            <a:effectLst/>
                            <a:latin typeface="Cambria Math" panose="02040503050406030204" pitchFamily="18" charset="0"/>
                            <a:ea typeface="Aptos" panose="020B0004020202020204" pitchFamily="34" charset="0"/>
                            <a:cs typeface="Arial" panose="020B0604020202020204" pitchFamily="34" charset="0"/>
                          </a:rPr>
                          <m:t>n</m:t>
                        </m:r>
                        <m:r>
                          <a:rPr lang="en-AU" sz="3600">
                            <a:effectLst/>
                            <a:latin typeface="Cambria Math" panose="02040503050406030204" pitchFamily="18" charset="0"/>
                            <a:ea typeface="Aptos" panose="020B0004020202020204" pitchFamily="34" charset="0"/>
                            <a:cs typeface="Arial" panose="020B0604020202020204" pitchFamily="34" charset="0"/>
                          </a:rPr>
                          <m:t>+1</m:t>
                        </m:r>
                      </m:sub>
                    </m:sSub>
                    <m:r>
                      <a:rPr lang="en-AU" sz="3600">
                        <a:effectLst/>
                        <a:latin typeface="Cambria Math" panose="02040503050406030204" pitchFamily="18" charset="0"/>
                        <a:ea typeface="Aptos" panose="020B0004020202020204" pitchFamily="34" charset="0"/>
                        <a:cs typeface="Arial" panose="020B0604020202020204" pitchFamily="34" charset="0"/>
                      </a:rPr>
                      <m:t>=</m:t>
                    </m:r>
                    <m:r>
                      <m:rPr>
                        <m:sty m:val="p"/>
                      </m:rPr>
                      <a:rPr lang="en-AU" sz="3600">
                        <a:effectLst/>
                        <a:latin typeface="Cambria Math" panose="02040503050406030204" pitchFamily="18" charset="0"/>
                        <a:ea typeface="Aptos" panose="020B0004020202020204" pitchFamily="34" charset="0"/>
                        <a:cs typeface="Arial" panose="020B0604020202020204" pitchFamily="34" charset="0"/>
                      </a:rPr>
                      <m:t>r</m:t>
                    </m:r>
                    <m:sSub>
                      <m:sSubPr>
                        <m:ctrlPr>
                          <a:rPr lang="en-AU" sz="3600" i="1">
                            <a:effectLst/>
                            <a:latin typeface="Cambria Math" panose="02040503050406030204" pitchFamily="18" charset="0"/>
                            <a:cs typeface="Arial" panose="020B0604020202020204" pitchFamily="34" charset="0"/>
                          </a:rPr>
                        </m:ctrlPr>
                      </m:sSubPr>
                      <m:e>
                        <m:r>
                          <m:rPr>
                            <m:sty m:val="p"/>
                          </m:rPr>
                          <a:rPr lang="en-AU" sz="3600">
                            <a:effectLst/>
                            <a:latin typeface="Cambria Math" panose="02040503050406030204" pitchFamily="18" charset="0"/>
                            <a:ea typeface="Aptos" panose="020B0004020202020204" pitchFamily="34" charset="0"/>
                            <a:cs typeface="Arial" panose="020B0604020202020204" pitchFamily="34" charset="0"/>
                          </a:rPr>
                          <m:t>t</m:t>
                        </m:r>
                      </m:e>
                      <m:sub>
                        <m:r>
                          <m:rPr>
                            <m:sty m:val="p"/>
                          </m:rPr>
                          <a:rPr lang="en-AU" sz="3600">
                            <a:effectLst/>
                            <a:latin typeface="Cambria Math" panose="02040503050406030204" pitchFamily="18" charset="0"/>
                            <a:ea typeface="Aptos" panose="020B0004020202020204" pitchFamily="34" charset="0"/>
                            <a:cs typeface="Arial" panose="020B0604020202020204" pitchFamily="34" charset="0"/>
                          </a:rPr>
                          <m:t>n</m:t>
                        </m:r>
                      </m:sub>
                    </m:sSub>
                    <m:r>
                      <a:rPr lang="en-AU" sz="3600">
                        <a:effectLst/>
                        <a:latin typeface="Cambria Math" panose="02040503050406030204" pitchFamily="18" charset="0"/>
                        <a:ea typeface="Aptos" panose="020B0004020202020204" pitchFamily="34" charset="0"/>
                        <a:cs typeface="Arial" panose="020B0604020202020204" pitchFamily="34" charset="0"/>
                      </a:rPr>
                      <m:t>+</m:t>
                    </m:r>
                    <m:r>
                      <m:rPr>
                        <m:sty m:val="p"/>
                      </m:rPr>
                      <a:rPr lang="en-AU" sz="3600">
                        <a:effectLst/>
                        <a:latin typeface="Cambria Math" panose="02040503050406030204" pitchFamily="18" charset="0"/>
                        <a:ea typeface="Aptos" panose="020B0004020202020204" pitchFamily="34" charset="0"/>
                        <a:cs typeface="Arial" panose="020B0604020202020204" pitchFamily="34" charset="0"/>
                      </a:rPr>
                      <m:t>d</m:t>
                    </m:r>
                    <m:r>
                      <a:rPr lang="en-AU" sz="36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AU" sz="3600" i="1">
                            <a:effectLst/>
                            <a:latin typeface="Cambria Math" panose="02040503050406030204" pitchFamily="18" charset="0"/>
                            <a:cs typeface="Arial" panose="020B0604020202020204" pitchFamily="34" charset="0"/>
                          </a:rPr>
                        </m:ctrlPr>
                      </m:sSubPr>
                      <m:e>
                        <m:r>
                          <a:rPr lang="en-AU" sz="3600" i="1">
                            <a:effectLst/>
                            <a:latin typeface="Cambria Math" panose="02040503050406030204" pitchFamily="18" charset="0"/>
                            <a:ea typeface="Aptos" panose="020B0004020202020204" pitchFamily="34" charset="0"/>
                            <a:cs typeface="Arial" panose="020B0604020202020204" pitchFamily="34" charset="0"/>
                          </a:rPr>
                          <m:t>𝑡</m:t>
                        </m:r>
                      </m:e>
                      <m:sub>
                        <m:r>
                          <a:rPr lang="en-AU" sz="3600" i="1">
                            <a:effectLst/>
                            <a:latin typeface="Cambria Math" panose="02040503050406030204" pitchFamily="18" charset="0"/>
                            <a:ea typeface="Aptos" panose="020B0004020202020204" pitchFamily="34" charset="0"/>
                            <a:cs typeface="Arial" panose="020B0604020202020204" pitchFamily="34" charset="0"/>
                          </a:rPr>
                          <m:t>0</m:t>
                        </m:r>
                      </m:sub>
                    </m:sSub>
                    <m:r>
                      <a:rPr lang="en-AU" sz="3600" i="1">
                        <a:effectLst/>
                        <a:latin typeface="Cambria Math" panose="02040503050406030204" pitchFamily="18" charset="0"/>
                        <a:ea typeface="Aptos" panose="020B0004020202020204" pitchFamily="34" charset="0"/>
                        <a:cs typeface="Arial" panose="020B0604020202020204" pitchFamily="34" charset="0"/>
                      </a:rPr>
                      <m:t>=100</m:t>
                    </m:r>
                  </m:oMath>
                </a14:m>
                <a:r>
                  <a:rPr lang="en-AU" sz="3600" dirty="0">
                    <a:effectLst/>
                    <a:latin typeface="Arial" panose="020B0604020202020204" pitchFamily="34" charset="0"/>
                    <a:ea typeface="Times New Roman" panose="02020603050405020304" pitchFamily="18" charset="0"/>
                  </a:rPr>
                  <a:t> for each value of </a:t>
                </a:r>
                <a:r>
                  <a:rPr lang="en-AU" sz="3600" b="1" dirty="0">
                    <a:effectLst/>
                    <a:latin typeface="Arial" panose="020B0604020202020204" pitchFamily="34" charset="0"/>
                    <a:ea typeface="Times New Roman" panose="02020603050405020304" pitchFamily="18" charset="0"/>
                  </a:rPr>
                  <a:t>r</a:t>
                </a:r>
                <a:r>
                  <a:rPr lang="en-AU" sz="3600" dirty="0">
                    <a:effectLst/>
                    <a:latin typeface="Arial" panose="020B0604020202020204" pitchFamily="34" charset="0"/>
                    <a:ea typeface="Times New Roman" panose="02020603050405020304" pitchFamily="18" charset="0"/>
                  </a:rPr>
                  <a:t> and </a:t>
                </a:r>
                <a:r>
                  <a:rPr lang="en-AU" sz="3600" b="1" dirty="0">
                    <a:effectLst/>
                    <a:latin typeface="Arial" panose="020B0604020202020204" pitchFamily="34" charset="0"/>
                    <a:ea typeface="Times New Roman" panose="02020603050405020304" pitchFamily="18" charset="0"/>
                  </a:rPr>
                  <a:t>d</a:t>
                </a:r>
                <a:r>
                  <a:rPr lang="en-AU" sz="3600" dirty="0">
                    <a:effectLst/>
                    <a:latin typeface="Arial" panose="020B0604020202020204" pitchFamily="34" charset="0"/>
                    <a:ea typeface="Times New Roman" panose="02020603050405020304" pitchFamily="18" charset="0"/>
                  </a:rPr>
                  <a:t>.</a:t>
                </a:r>
                <a:r>
                  <a:rPr lang="en-AU" sz="3600" b="1" dirty="0">
                    <a:effectLst/>
                    <a:latin typeface="Aptos" panose="020B0004020202020204" pitchFamily="34" charset="0"/>
                    <a:ea typeface="Aptos" panose="020B0004020202020204" pitchFamily="34" charset="0"/>
                    <a:cs typeface="Times New Roman" panose="02020603050405020304" pitchFamily="18" charset="0"/>
                  </a:rPr>
                  <a:t> </a:t>
                </a:r>
                <a:endParaRPr lang="en-US" sz="3600" dirty="0"/>
              </a:p>
            </p:txBody>
          </p:sp>
        </mc:Choice>
        <mc:Fallback>
          <p:sp>
            <p:nvSpPr>
              <p:cNvPr id="13" name="TextBox 12">
                <a:extLst>
                  <a:ext uri="{FF2B5EF4-FFF2-40B4-BE49-F238E27FC236}">
                    <a16:creationId xmlns:a16="http://schemas.microsoft.com/office/drawing/2014/main" id="{4E445545-7A73-E444-79B5-7E2FBE74E90C}"/>
                  </a:ext>
                </a:extLst>
              </p:cNvPr>
              <p:cNvSpPr txBox="1">
                <a:spLocks noRot="1" noChangeAspect="1" noMove="1" noResize="1" noEditPoints="1" noAdjustHandles="1" noChangeArrowheads="1" noChangeShapeType="1" noTextEdit="1"/>
              </p:cNvSpPr>
              <p:nvPr/>
            </p:nvSpPr>
            <p:spPr>
              <a:xfrm>
                <a:off x="2293074" y="2019062"/>
                <a:ext cx="12517578" cy="646331"/>
              </a:xfrm>
              <a:prstGeom prst="rect">
                <a:avLst/>
              </a:prstGeom>
              <a:blipFill>
                <a:blip r:embed="rId4"/>
                <a:stretch>
                  <a:fillRect l="-1418" t="-15385" b="-32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64403EC-F52D-CA27-487F-AEEFBD295F5E}"/>
                  </a:ext>
                </a:extLst>
              </p:cNvPr>
              <p:cNvSpPr txBox="1"/>
              <p:nvPr/>
            </p:nvSpPr>
            <p:spPr>
              <a:xfrm>
                <a:off x="4762612" y="2817555"/>
                <a:ext cx="925333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rgbClr val="FF0000"/>
                          </a:solidFill>
                          <a:latin typeface="Cambria Math" panose="02040503050406030204" pitchFamily="18" charset="0"/>
                        </a:rPr>
                        <m:t>r</m:t>
                      </m:r>
                      <m:r>
                        <a:rPr lang="en-US" sz="3600" i="0">
                          <a:solidFill>
                            <a:srgbClr val="FF0000"/>
                          </a:solidFill>
                          <a:latin typeface="Cambria Math" panose="02040503050406030204" pitchFamily="18" charset="0"/>
                        </a:rPr>
                        <m:t>=1.1       </m:t>
                      </m:r>
                      <m:r>
                        <m:rPr>
                          <m:sty m:val="p"/>
                        </m:rPr>
                        <a:rPr lang="en-US" sz="3600" i="0">
                          <a:solidFill>
                            <a:srgbClr val="FF0000"/>
                          </a:solidFill>
                          <a:latin typeface="Cambria Math" panose="02040503050406030204" pitchFamily="18" charset="0"/>
                        </a:rPr>
                        <m:t>d</m:t>
                      </m:r>
                      <m:r>
                        <a:rPr lang="en-US" sz="3600" i="0">
                          <a:solidFill>
                            <a:srgbClr val="FF0000"/>
                          </a:solidFill>
                          <a:latin typeface="Cambria Math" panose="02040503050406030204" pitchFamily="18" charset="0"/>
                        </a:rPr>
                        <m:t>=−10</m:t>
                      </m:r>
                    </m:oMath>
                  </m:oMathPara>
                </a14:m>
                <a:endParaRPr lang="en-US" sz="3600" dirty="0">
                  <a:solidFill>
                    <a:srgbClr val="FF0000"/>
                  </a:solidFill>
                </a:endParaRPr>
              </a:p>
            </p:txBody>
          </p:sp>
        </mc:Choice>
        <mc:Fallback>
          <p:sp>
            <p:nvSpPr>
              <p:cNvPr id="11" name="TextBox 10">
                <a:extLst>
                  <a:ext uri="{FF2B5EF4-FFF2-40B4-BE49-F238E27FC236}">
                    <a16:creationId xmlns:a16="http://schemas.microsoft.com/office/drawing/2014/main" id="{464403EC-F52D-CA27-487F-AEEFBD295F5E}"/>
                  </a:ext>
                </a:extLst>
              </p:cNvPr>
              <p:cNvSpPr txBox="1">
                <a:spLocks noRot="1" noChangeAspect="1" noMove="1" noResize="1" noEditPoints="1" noAdjustHandles="1" noChangeArrowheads="1" noChangeShapeType="1" noTextEdit="1"/>
              </p:cNvSpPr>
              <p:nvPr/>
            </p:nvSpPr>
            <p:spPr>
              <a:xfrm>
                <a:off x="4762612" y="2817555"/>
                <a:ext cx="9253330" cy="646331"/>
              </a:xfrm>
              <a:prstGeom prst="rect">
                <a:avLst/>
              </a:prstGeom>
              <a:blipFill>
                <a:blip r:embed="rId5"/>
                <a:stretch>
                  <a:fillRect b="-25000"/>
                </a:stretch>
              </a:blipFill>
            </p:spPr>
            <p:txBody>
              <a:bodyPr/>
              <a:lstStyle/>
              <a:p>
                <a:r>
                  <a:rPr lang="en-US">
                    <a:noFill/>
                  </a:rPr>
                  <a:t> </a:t>
                </a:r>
              </a:p>
            </p:txBody>
          </p:sp>
        </mc:Fallback>
      </mc:AlternateContent>
      <p:pic>
        <p:nvPicPr>
          <p:cNvPr id="12" name="Picture 11" descr="A graph with numbers and lines&#10;&#10;AI-generated content may be incorrect.">
            <a:extLst>
              <a:ext uri="{FF2B5EF4-FFF2-40B4-BE49-F238E27FC236}">
                <a16:creationId xmlns:a16="http://schemas.microsoft.com/office/drawing/2014/main" id="{3A9DBD9C-7CD0-A9CA-4308-A147F2047D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5321" y="3470147"/>
            <a:ext cx="7313839" cy="6547863"/>
          </a:xfrm>
          <a:prstGeom prst="rect">
            <a:avLst/>
          </a:prstGeom>
        </p:spPr>
      </p:pic>
    </p:spTree>
    <p:extLst>
      <p:ext uri="{BB962C8B-B14F-4D97-AF65-F5344CB8AC3E}">
        <p14:creationId xmlns:p14="http://schemas.microsoft.com/office/powerpoint/2010/main" val="1992771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28BB5-AFE3-7F63-54C0-348DF82DC1D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42B9F77-C9B7-4611-57D0-334364C1E42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6CBEF84-8844-505C-D357-15032F2B6A7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FED1DB6-A327-4723-6E20-8172528C26D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20A438A-8F8A-2B33-5EC6-F0EA0971BE1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8B36428-6129-78AE-F6EF-53586FF7E84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4BF31D2-0307-639E-BBD3-539284FCC66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F6E692C-FAA6-C4E2-F99E-4FB8942D795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A51658DE-5DC2-A939-C8DC-A4FCDF649FB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39CE77BC-1F0C-6DED-1A98-ADF7B5F405CC}"/>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99EF989-DBD0-65C5-DAB2-681D998AD3CE}"/>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ABAC37B6-5266-54BF-6E3F-A21150BA8C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C682A32-77B2-EA30-5B7E-C6D372C1713D}"/>
                  </a:ext>
                </a:extLst>
              </p:cNvPr>
              <p:cNvSpPr txBox="1"/>
              <p:nvPr/>
            </p:nvSpPr>
            <p:spPr>
              <a:xfrm>
                <a:off x="2293074" y="2019062"/>
                <a:ext cx="12517578" cy="646331"/>
              </a:xfrm>
              <a:prstGeom prst="rect">
                <a:avLst/>
              </a:prstGeom>
              <a:noFill/>
            </p:spPr>
            <p:txBody>
              <a:bodyPr wrap="square">
                <a:spAutoFit/>
              </a:bodyPr>
              <a:lstStyle/>
              <a:p>
                <a:r>
                  <a:rPr lang="en-AU" sz="3600" dirty="0">
                    <a:effectLst/>
                    <a:latin typeface="Arial" panose="020B0604020202020204" pitchFamily="34" charset="0"/>
                    <a:ea typeface="Aptos" panose="020B0004020202020204" pitchFamily="34" charset="0"/>
                  </a:rPr>
                  <a:t>Graph </a:t>
                </a:r>
                <a14:m>
                  <m:oMath xmlns:m="http://schemas.openxmlformats.org/officeDocument/2006/math">
                    <m:sSub>
                      <m:sSubPr>
                        <m:ctrlPr>
                          <a:rPr lang="en-AU" sz="3600" i="1">
                            <a:effectLst/>
                            <a:latin typeface="Cambria Math" panose="02040503050406030204" pitchFamily="18" charset="0"/>
                            <a:cs typeface="Arial" panose="020B0604020202020204" pitchFamily="34" charset="0"/>
                          </a:rPr>
                        </m:ctrlPr>
                      </m:sSubPr>
                      <m:e>
                        <m:r>
                          <m:rPr>
                            <m:sty m:val="p"/>
                          </m:rPr>
                          <a:rPr lang="en-AU" sz="3600">
                            <a:effectLst/>
                            <a:latin typeface="Cambria Math" panose="02040503050406030204" pitchFamily="18" charset="0"/>
                            <a:ea typeface="Aptos" panose="020B0004020202020204" pitchFamily="34" charset="0"/>
                            <a:cs typeface="Arial" panose="020B0604020202020204" pitchFamily="34" charset="0"/>
                          </a:rPr>
                          <m:t>t</m:t>
                        </m:r>
                      </m:e>
                      <m:sub>
                        <m:r>
                          <m:rPr>
                            <m:sty m:val="p"/>
                          </m:rPr>
                          <a:rPr lang="en-AU" sz="3600">
                            <a:effectLst/>
                            <a:latin typeface="Cambria Math" panose="02040503050406030204" pitchFamily="18" charset="0"/>
                            <a:ea typeface="Aptos" panose="020B0004020202020204" pitchFamily="34" charset="0"/>
                            <a:cs typeface="Arial" panose="020B0604020202020204" pitchFamily="34" charset="0"/>
                          </a:rPr>
                          <m:t>n</m:t>
                        </m:r>
                        <m:r>
                          <a:rPr lang="en-AU" sz="3600">
                            <a:effectLst/>
                            <a:latin typeface="Cambria Math" panose="02040503050406030204" pitchFamily="18" charset="0"/>
                            <a:ea typeface="Aptos" panose="020B0004020202020204" pitchFamily="34" charset="0"/>
                            <a:cs typeface="Arial" panose="020B0604020202020204" pitchFamily="34" charset="0"/>
                          </a:rPr>
                          <m:t>+1</m:t>
                        </m:r>
                      </m:sub>
                    </m:sSub>
                    <m:r>
                      <a:rPr lang="en-AU" sz="3600">
                        <a:effectLst/>
                        <a:latin typeface="Cambria Math" panose="02040503050406030204" pitchFamily="18" charset="0"/>
                        <a:ea typeface="Aptos" panose="020B0004020202020204" pitchFamily="34" charset="0"/>
                        <a:cs typeface="Arial" panose="020B0604020202020204" pitchFamily="34" charset="0"/>
                      </a:rPr>
                      <m:t>=</m:t>
                    </m:r>
                    <m:r>
                      <m:rPr>
                        <m:sty m:val="p"/>
                      </m:rPr>
                      <a:rPr lang="en-AU" sz="3600">
                        <a:effectLst/>
                        <a:latin typeface="Cambria Math" panose="02040503050406030204" pitchFamily="18" charset="0"/>
                        <a:ea typeface="Aptos" panose="020B0004020202020204" pitchFamily="34" charset="0"/>
                        <a:cs typeface="Arial" panose="020B0604020202020204" pitchFamily="34" charset="0"/>
                      </a:rPr>
                      <m:t>r</m:t>
                    </m:r>
                    <m:sSub>
                      <m:sSubPr>
                        <m:ctrlPr>
                          <a:rPr lang="en-AU" sz="3600" i="1">
                            <a:effectLst/>
                            <a:latin typeface="Cambria Math" panose="02040503050406030204" pitchFamily="18" charset="0"/>
                            <a:cs typeface="Arial" panose="020B0604020202020204" pitchFamily="34" charset="0"/>
                          </a:rPr>
                        </m:ctrlPr>
                      </m:sSubPr>
                      <m:e>
                        <m:r>
                          <m:rPr>
                            <m:sty m:val="p"/>
                          </m:rPr>
                          <a:rPr lang="en-AU" sz="3600">
                            <a:effectLst/>
                            <a:latin typeface="Cambria Math" panose="02040503050406030204" pitchFamily="18" charset="0"/>
                            <a:ea typeface="Aptos" panose="020B0004020202020204" pitchFamily="34" charset="0"/>
                            <a:cs typeface="Arial" panose="020B0604020202020204" pitchFamily="34" charset="0"/>
                          </a:rPr>
                          <m:t>t</m:t>
                        </m:r>
                      </m:e>
                      <m:sub>
                        <m:r>
                          <m:rPr>
                            <m:sty m:val="p"/>
                          </m:rPr>
                          <a:rPr lang="en-AU" sz="3600">
                            <a:effectLst/>
                            <a:latin typeface="Cambria Math" panose="02040503050406030204" pitchFamily="18" charset="0"/>
                            <a:ea typeface="Aptos" panose="020B0004020202020204" pitchFamily="34" charset="0"/>
                            <a:cs typeface="Arial" panose="020B0604020202020204" pitchFamily="34" charset="0"/>
                          </a:rPr>
                          <m:t>n</m:t>
                        </m:r>
                      </m:sub>
                    </m:sSub>
                    <m:r>
                      <a:rPr lang="en-AU" sz="3600">
                        <a:effectLst/>
                        <a:latin typeface="Cambria Math" panose="02040503050406030204" pitchFamily="18" charset="0"/>
                        <a:ea typeface="Aptos" panose="020B0004020202020204" pitchFamily="34" charset="0"/>
                        <a:cs typeface="Arial" panose="020B0604020202020204" pitchFamily="34" charset="0"/>
                      </a:rPr>
                      <m:t>+</m:t>
                    </m:r>
                    <m:r>
                      <m:rPr>
                        <m:sty m:val="p"/>
                      </m:rPr>
                      <a:rPr lang="en-AU" sz="3600">
                        <a:effectLst/>
                        <a:latin typeface="Cambria Math" panose="02040503050406030204" pitchFamily="18" charset="0"/>
                        <a:ea typeface="Aptos" panose="020B0004020202020204" pitchFamily="34" charset="0"/>
                        <a:cs typeface="Arial" panose="020B0604020202020204" pitchFamily="34" charset="0"/>
                      </a:rPr>
                      <m:t>d</m:t>
                    </m:r>
                    <m:r>
                      <a:rPr lang="en-AU" sz="36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AU" sz="3600" i="1">
                            <a:effectLst/>
                            <a:latin typeface="Cambria Math" panose="02040503050406030204" pitchFamily="18" charset="0"/>
                            <a:cs typeface="Arial" panose="020B0604020202020204" pitchFamily="34" charset="0"/>
                          </a:rPr>
                        </m:ctrlPr>
                      </m:sSubPr>
                      <m:e>
                        <m:r>
                          <a:rPr lang="en-AU" sz="3600" i="1">
                            <a:effectLst/>
                            <a:latin typeface="Cambria Math" panose="02040503050406030204" pitchFamily="18" charset="0"/>
                            <a:ea typeface="Aptos" panose="020B0004020202020204" pitchFamily="34" charset="0"/>
                            <a:cs typeface="Arial" panose="020B0604020202020204" pitchFamily="34" charset="0"/>
                          </a:rPr>
                          <m:t>𝑡</m:t>
                        </m:r>
                      </m:e>
                      <m:sub>
                        <m:r>
                          <a:rPr lang="en-AU" sz="3600" i="1">
                            <a:effectLst/>
                            <a:latin typeface="Cambria Math" panose="02040503050406030204" pitchFamily="18" charset="0"/>
                            <a:ea typeface="Aptos" panose="020B0004020202020204" pitchFamily="34" charset="0"/>
                            <a:cs typeface="Arial" panose="020B0604020202020204" pitchFamily="34" charset="0"/>
                          </a:rPr>
                          <m:t>0</m:t>
                        </m:r>
                      </m:sub>
                    </m:sSub>
                    <m:r>
                      <a:rPr lang="en-AU" sz="3600" i="1">
                        <a:effectLst/>
                        <a:latin typeface="Cambria Math" panose="02040503050406030204" pitchFamily="18" charset="0"/>
                        <a:ea typeface="Aptos" panose="020B0004020202020204" pitchFamily="34" charset="0"/>
                        <a:cs typeface="Arial" panose="020B0604020202020204" pitchFamily="34" charset="0"/>
                      </a:rPr>
                      <m:t>=100</m:t>
                    </m:r>
                  </m:oMath>
                </a14:m>
                <a:r>
                  <a:rPr lang="en-AU" sz="3600" dirty="0">
                    <a:effectLst/>
                    <a:latin typeface="Arial" panose="020B0604020202020204" pitchFamily="34" charset="0"/>
                    <a:ea typeface="Times New Roman" panose="02020603050405020304" pitchFamily="18" charset="0"/>
                  </a:rPr>
                  <a:t> for each value of </a:t>
                </a:r>
                <a:r>
                  <a:rPr lang="en-AU" sz="3600" b="1" dirty="0">
                    <a:effectLst/>
                    <a:latin typeface="Arial" panose="020B0604020202020204" pitchFamily="34" charset="0"/>
                    <a:ea typeface="Times New Roman" panose="02020603050405020304" pitchFamily="18" charset="0"/>
                  </a:rPr>
                  <a:t>r</a:t>
                </a:r>
                <a:r>
                  <a:rPr lang="en-AU" sz="3600" dirty="0">
                    <a:effectLst/>
                    <a:latin typeface="Arial" panose="020B0604020202020204" pitchFamily="34" charset="0"/>
                    <a:ea typeface="Times New Roman" panose="02020603050405020304" pitchFamily="18" charset="0"/>
                  </a:rPr>
                  <a:t> and </a:t>
                </a:r>
                <a:r>
                  <a:rPr lang="en-AU" sz="3600" b="1" dirty="0">
                    <a:effectLst/>
                    <a:latin typeface="Arial" panose="020B0604020202020204" pitchFamily="34" charset="0"/>
                    <a:ea typeface="Times New Roman" panose="02020603050405020304" pitchFamily="18" charset="0"/>
                  </a:rPr>
                  <a:t>d</a:t>
                </a:r>
                <a:r>
                  <a:rPr lang="en-AU" sz="3600" dirty="0">
                    <a:effectLst/>
                    <a:latin typeface="Arial" panose="020B0604020202020204" pitchFamily="34" charset="0"/>
                    <a:ea typeface="Times New Roman" panose="02020603050405020304" pitchFamily="18" charset="0"/>
                  </a:rPr>
                  <a:t>.</a:t>
                </a:r>
                <a:r>
                  <a:rPr lang="en-AU" sz="3600" b="1" dirty="0">
                    <a:effectLst/>
                    <a:latin typeface="Aptos" panose="020B0004020202020204" pitchFamily="34" charset="0"/>
                    <a:ea typeface="Aptos" panose="020B0004020202020204" pitchFamily="34" charset="0"/>
                    <a:cs typeface="Times New Roman" panose="02020603050405020304" pitchFamily="18" charset="0"/>
                  </a:rPr>
                  <a:t> </a:t>
                </a:r>
                <a:endParaRPr lang="en-US" sz="3600" dirty="0"/>
              </a:p>
            </p:txBody>
          </p:sp>
        </mc:Choice>
        <mc:Fallback>
          <p:sp>
            <p:nvSpPr>
              <p:cNvPr id="13" name="TextBox 12">
                <a:extLst>
                  <a:ext uri="{FF2B5EF4-FFF2-40B4-BE49-F238E27FC236}">
                    <a16:creationId xmlns:a16="http://schemas.microsoft.com/office/drawing/2014/main" id="{BC682A32-77B2-EA30-5B7E-C6D372C1713D}"/>
                  </a:ext>
                </a:extLst>
              </p:cNvPr>
              <p:cNvSpPr txBox="1">
                <a:spLocks noRot="1" noChangeAspect="1" noMove="1" noResize="1" noEditPoints="1" noAdjustHandles="1" noChangeArrowheads="1" noChangeShapeType="1" noTextEdit="1"/>
              </p:cNvSpPr>
              <p:nvPr/>
            </p:nvSpPr>
            <p:spPr>
              <a:xfrm>
                <a:off x="2293074" y="2019062"/>
                <a:ext cx="12517578" cy="646331"/>
              </a:xfrm>
              <a:prstGeom prst="rect">
                <a:avLst/>
              </a:prstGeom>
              <a:blipFill>
                <a:blip r:embed="rId4"/>
                <a:stretch>
                  <a:fillRect l="-1418" t="-15385" b="-32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A4062D9-9AC6-1E15-F5D3-AD9E6A3A9E3A}"/>
                  </a:ext>
                </a:extLst>
              </p:cNvPr>
              <p:cNvSpPr txBox="1"/>
              <p:nvPr/>
            </p:nvSpPr>
            <p:spPr>
              <a:xfrm>
                <a:off x="4517335" y="2924797"/>
                <a:ext cx="925333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rgbClr val="FF0000"/>
                          </a:solidFill>
                          <a:latin typeface="Cambria Math" panose="02040503050406030204" pitchFamily="18" charset="0"/>
                        </a:rPr>
                        <m:t>r</m:t>
                      </m:r>
                      <m:r>
                        <a:rPr lang="en-US" sz="3600" i="0">
                          <a:solidFill>
                            <a:srgbClr val="FF0000"/>
                          </a:solidFill>
                          <a:latin typeface="Cambria Math" panose="02040503050406030204" pitchFamily="18" charset="0"/>
                        </a:rPr>
                        <m:t>=1.05       </m:t>
                      </m:r>
                      <m:r>
                        <m:rPr>
                          <m:sty m:val="p"/>
                        </m:rPr>
                        <a:rPr lang="en-US" sz="3600" i="0">
                          <a:solidFill>
                            <a:srgbClr val="FF0000"/>
                          </a:solidFill>
                          <a:latin typeface="Cambria Math" panose="02040503050406030204" pitchFamily="18" charset="0"/>
                        </a:rPr>
                        <m:t>d</m:t>
                      </m:r>
                      <m:r>
                        <a:rPr lang="en-US" sz="3600" i="0">
                          <a:solidFill>
                            <a:srgbClr val="FF0000"/>
                          </a:solidFill>
                          <a:latin typeface="Cambria Math" panose="02040503050406030204" pitchFamily="18" charset="0"/>
                        </a:rPr>
                        <m:t>=−5</m:t>
                      </m:r>
                    </m:oMath>
                  </m:oMathPara>
                </a14:m>
                <a:endParaRPr lang="en-US" sz="3600" dirty="0">
                  <a:solidFill>
                    <a:srgbClr val="FF0000"/>
                  </a:solidFill>
                </a:endParaRPr>
              </a:p>
            </p:txBody>
          </p:sp>
        </mc:Choice>
        <mc:Fallback>
          <p:sp>
            <p:nvSpPr>
              <p:cNvPr id="11" name="TextBox 10">
                <a:extLst>
                  <a:ext uri="{FF2B5EF4-FFF2-40B4-BE49-F238E27FC236}">
                    <a16:creationId xmlns:a16="http://schemas.microsoft.com/office/drawing/2014/main" id="{AA4062D9-9AC6-1E15-F5D3-AD9E6A3A9E3A}"/>
                  </a:ext>
                </a:extLst>
              </p:cNvPr>
              <p:cNvSpPr txBox="1">
                <a:spLocks noRot="1" noChangeAspect="1" noMove="1" noResize="1" noEditPoints="1" noAdjustHandles="1" noChangeArrowheads="1" noChangeShapeType="1" noTextEdit="1"/>
              </p:cNvSpPr>
              <p:nvPr/>
            </p:nvSpPr>
            <p:spPr>
              <a:xfrm>
                <a:off x="4517335" y="2924797"/>
                <a:ext cx="9253330" cy="646331"/>
              </a:xfrm>
              <a:prstGeom prst="rect">
                <a:avLst/>
              </a:prstGeom>
              <a:blipFill>
                <a:blip r:embed="rId5"/>
                <a:stretch>
                  <a:fillRect b="-25000"/>
                </a:stretch>
              </a:blipFill>
            </p:spPr>
            <p:txBody>
              <a:bodyPr/>
              <a:lstStyle/>
              <a:p>
                <a:r>
                  <a:rPr lang="en-US">
                    <a:noFill/>
                  </a:rPr>
                  <a:t> </a:t>
                </a:r>
              </a:p>
            </p:txBody>
          </p:sp>
        </mc:Fallback>
      </mc:AlternateContent>
      <p:pic>
        <p:nvPicPr>
          <p:cNvPr id="12" name="Picture 11" descr="A graph with numbers and lines&#10;&#10;AI-generated content may be incorrect.">
            <a:extLst>
              <a:ext uri="{FF2B5EF4-FFF2-40B4-BE49-F238E27FC236}">
                <a16:creationId xmlns:a16="http://schemas.microsoft.com/office/drawing/2014/main" id="{BF1569BE-54AF-C94E-D47D-FDD6D188BF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9401" y="3571128"/>
            <a:ext cx="7349736" cy="6580000"/>
          </a:xfrm>
          <a:prstGeom prst="rect">
            <a:avLst/>
          </a:prstGeom>
        </p:spPr>
      </p:pic>
    </p:spTree>
    <p:extLst>
      <p:ext uri="{BB962C8B-B14F-4D97-AF65-F5344CB8AC3E}">
        <p14:creationId xmlns:p14="http://schemas.microsoft.com/office/powerpoint/2010/main" val="1102487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27887-F1F1-9ED5-C34F-327397AB76D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549369-5E6E-3646-297A-3A58912E383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D77A2EC-A04E-7B63-0D58-B22B873D0D1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4BD3546-705E-70D2-ECDF-E07E3980E80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1B52563-BC83-EDE0-F29F-B089E2BE758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CCC7B99-42D6-05F4-28A3-F1BED5B08DF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9EDA0C3-6B52-406A-4EAE-C090CA6FD43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4400ECB-B4BC-0B0C-3F6A-2FA1F8F2119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71</a:t>
            </a:r>
          </a:p>
        </p:txBody>
      </p:sp>
      <p:sp>
        <p:nvSpPr>
          <p:cNvPr id="17" name="Freeform 5">
            <a:extLst>
              <a:ext uri="{FF2B5EF4-FFF2-40B4-BE49-F238E27FC236}">
                <a16:creationId xmlns:a16="http://schemas.microsoft.com/office/drawing/2014/main" id="{3AA7E0C7-10E6-6ACC-58BA-5BA7C03A9A5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88AF43BE-5F71-DD71-6886-B0E263AED107}"/>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EC3109A-DAD5-DF08-535E-98B06AEE5085}"/>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B17EAC93-360B-0BA5-B6F7-05C8ADC6A3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5" name="TextBox 14">
            <a:extLst>
              <a:ext uri="{FF2B5EF4-FFF2-40B4-BE49-F238E27FC236}">
                <a16:creationId xmlns:a16="http://schemas.microsoft.com/office/drawing/2014/main" id="{D605A10B-F548-6326-2DC8-0B9F0B1F56AD}"/>
              </a:ext>
            </a:extLst>
          </p:cNvPr>
          <p:cNvSpPr txBox="1"/>
          <p:nvPr/>
        </p:nvSpPr>
        <p:spPr>
          <a:xfrm>
            <a:off x="2209800" y="2095500"/>
            <a:ext cx="15240000" cy="3313599"/>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The membership of a church is increasing by 20% each year. At the same time 30 people leave the church each year. The current membership is 120 people. </a:t>
            </a:r>
          </a:p>
          <a:p>
            <a:pPr>
              <a:lnSpc>
                <a:spcPct val="150000"/>
              </a:lnSpc>
              <a:buNone/>
            </a:pPr>
            <a:r>
              <a:rPr lang="en-AU" sz="3600" kern="100" dirty="0">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latin typeface="Arial" panose="020B0604020202020204" pitchFamily="34" charset="0"/>
                <a:ea typeface="Aptos" panose="020B0004020202020204" pitchFamily="34" charset="0"/>
                <a:cs typeface="Arial" panose="020B0604020202020204" pitchFamily="34" charset="0"/>
              </a:rPr>
              <a:t>a.</a:t>
            </a:r>
            <a:r>
              <a:rPr lang="en-AU" sz="3600" kern="100" dirty="0">
                <a:latin typeface="Arial" panose="020B0604020202020204" pitchFamily="34" charset="0"/>
                <a:ea typeface="Aptos" panose="020B0004020202020204" pitchFamily="34" charset="0"/>
                <a:cs typeface="Arial" panose="020B0604020202020204" pitchFamily="34" charset="0"/>
              </a:rPr>
              <a:t> </a:t>
            </a:r>
            <a:r>
              <a:rPr lang="en-AU" sz="3600" kern="100" dirty="0">
                <a:effectLst/>
                <a:latin typeface="Arial" panose="020B0604020202020204" pitchFamily="34" charset="0"/>
                <a:ea typeface="Aptos" panose="020B0004020202020204" pitchFamily="34" charset="0"/>
                <a:cs typeface="Arial" panose="020B0604020202020204" pitchFamily="34" charset="0"/>
              </a:rPr>
              <a:t>Write a difference equation to model the membership.</a:t>
            </a:r>
          </a:p>
        </p:txBody>
      </p:sp>
      <p:pic>
        <p:nvPicPr>
          <p:cNvPr id="19" name="Picture 18" descr="A church with a cross on top of it&#10;&#10;AI-generated content may be incorrect.">
            <a:extLst>
              <a:ext uri="{FF2B5EF4-FFF2-40B4-BE49-F238E27FC236}">
                <a16:creationId xmlns:a16="http://schemas.microsoft.com/office/drawing/2014/main" id="{98087049-C523-F210-9C2F-F2D5E7F4D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198" y="8724900"/>
            <a:ext cx="1573802" cy="1562100"/>
          </a:xfrm>
          <a:prstGeom prst="rect">
            <a:avLst/>
          </a:prstGeom>
        </p:spPr>
      </p:pic>
      <p:sp>
        <p:nvSpPr>
          <p:cNvPr id="20" name="TextBox 19">
            <a:extLst>
              <a:ext uri="{FF2B5EF4-FFF2-40B4-BE49-F238E27FC236}">
                <a16:creationId xmlns:a16="http://schemas.microsoft.com/office/drawing/2014/main" id="{5EAB234D-0B5A-AFFB-693B-6173AD8C4329}"/>
              </a:ext>
            </a:extLst>
          </p:cNvPr>
          <p:cNvSpPr txBox="1"/>
          <p:nvPr/>
        </p:nvSpPr>
        <p:spPr>
          <a:xfrm>
            <a:off x="2775502" y="7087131"/>
            <a:ext cx="12736996" cy="838371"/>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b.</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Generate the first 10 terms of the sequence.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88265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4A29-0403-2CD5-2B7A-B36DB5C58E6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403F4F-2485-0773-FCE7-279CF141BB8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1BBFD1E-7C08-A8EE-EED3-FEF68C6C4E6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DA99861-8FFB-830A-F4BE-1E05AA0F91B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A743C3D-A58B-7004-AB10-7D39C4C10A0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386238C-108D-7DCE-FD6D-C603B006710C}"/>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6B32371-20DE-7E99-CBFC-829AAB79792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C411E89-8EF1-46A4-5DCC-B09188F02BA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71</a:t>
            </a:r>
          </a:p>
        </p:txBody>
      </p:sp>
      <p:sp>
        <p:nvSpPr>
          <p:cNvPr id="17" name="Freeform 5">
            <a:extLst>
              <a:ext uri="{FF2B5EF4-FFF2-40B4-BE49-F238E27FC236}">
                <a16:creationId xmlns:a16="http://schemas.microsoft.com/office/drawing/2014/main" id="{D5D61DED-C22C-FB81-880F-D174868BFD3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772FFC16-A543-39E9-67B8-AA2AF618C43F}"/>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5B2766B-4536-B9BB-2120-7BE8B759DF7E}"/>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208C50D5-2CD2-3B75-62ED-A5A65FBB4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9" name="Picture 18" descr="A church with a cross on top of it&#10;&#10;AI-generated content may be incorrect.">
            <a:extLst>
              <a:ext uri="{FF2B5EF4-FFF2-40B4-BE49-F238E27FC236}">
                <a16:creationId xmlns:a16="http://schemas.microsoft.com/office/drawing/2014/main" id="{FC556E31-373A-1B85-DF95-440FA71F6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198" y="8724900"/>
            <a:ext cx="1573802" cy="1562100"/>
          </a:xfrm>
          <a:prstGeom prst="rect">
            <a:avLst/>
          </a:prstGeom>
        </p:spPr>
      </p:pic>
      <p:sp>
        <p:nvSpPr>
          <p:cNvPr id="13" name="TextBox 12">
            <a:extLst>
              <a:ext uri="{FF2B5EF4-FFF2-40B4-BE49-F238E27FC236}">
                <a16:creationId xmlns:a16="http://schemas.microsoft.com/office/drawing/2014/main" id="{A3EB3FFC-1F41-3B3C-A190-402A2C8ED664}"/>
              </a:ext>
            </a:extLst>
          </p:cNvPr>
          <p:cNvSpPr txBox="1"/>
          <p:nvPr/>
        </p:nvSpPr>
        <p:spPr>
          <a:xfrm>
            <a:off x="1954920" y="1868557"/>
            <a:ext cx="15342480" cy="1669368"/>
          </a:xfrm>
          <a:prstGeom prst="rect">
            <a:avLst/>
          </a:prstGeom>
          <a:noFill/>
        </p:spPr>
        <p:txBody>
          <a:bodyPr wrap="square">
            <a:spAutoFit/>
          </a:bodyPr>
          <a:lstStyle/>
          <a:p>
            <a:pPr marR="2040890"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c.</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Plot the graph showing the membership for up to 10 years. Are the membership numbers increasing or decreasing?</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descr="A graph with numbers and a number on it&#10;&#10;AI-generated content may be incorrect.">
            <a:extLst>
              <a:ext uri="{FF2B5EF4-FFF2-40B4-BE49-F238E27FC236}">
                <a16:creationId xmlns:a16="http://schemas.microsoft.com/office/drawing/2014/main" id="{DFD2863A-214A-8813-DE6F-20CA628893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4634" y="3469389"/>
            <a:ext cx="7151414" cy="6779511"/>
          </a:xfrm>
          <a:prstGeom prst="rect">
            <a:avLst/>
          </a:prstGeom>
        </p:spPr>
      </p:pic>
    </p:spTree>
    <p:extLst>
      <p:ext uri="{BB962C8B-B14F-4D97-AF65-F5344CB8AC3E}">
        <p14:creationId xmlns:p14="http://schemas.microsoft.com/office/powerpoint/2010/main" val="21015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FF4F8-D3EC-674C-99C8-DB09028C71E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BAE3ADB-D7CF-A704-61CC-C982E24DD50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1790E03-3BD8-AD70-F982-B22E61FC05E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F6B961D-1676-C552-1238-CAC51CA9413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3704AB5-5392-B493-9158-E9231994F7F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4AAF327-574B-D292-802F-90BD00EFFAE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FCFE6C9-DF50-DF95-8EBA-56F0413C6AC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6D1E16B-ACC1-4EDC-BAC2-280B144A936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58</a:t>
            </a:r>
          </a:p>
        </p:txBody>
      </p:sp>
      <p:sp>
        <p:nvSpPr>
          <p:cNvPr id="17" name="Freeform 5">
            <a:extLst>
              <a:ext uri="{FF2B5EF4-FFF2-40B4-BE49-F238E27FC236}">
                <a16:creationId xmlns:a16="http://schemas.microsoft.com/office/drawing/2014/main" id="{19E56C5E-E16A-2A21-14E7-1DCA6788898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3" name="TextBox 12">
            <a:extLst>
              <a:ext uri="{FF2B5EF4-FFF2-40B4-BE49-F238E27FC236}">
                <a16:creationId xmlns:a16="http://schemas.microsoft.com/office/drawing/2014/main" id="{0F3DD041-07E8-2A7F-76FD-C4B58D2B23FA}"/>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sign with two people&#10;&#10;AI-generated content may be incorrect.">
            <a:extLst>
              <a:ext uri="{FF2B5EF4-FFF2-40B4-BE49-F238E27FC236}">
                <a16:creationId xmlns:a16="http://schemas.microsoft.com/office/drawing/2014/main" id="{D1782493-EC81-873D-6C7E-EA2B1D402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6" name="TextBox 5">
            <a:extLst>
              <a:ext uri="{FF2B5EF4-FFF2-40B4-BE49-F238E27FC236}">
                <a16:creationId xmlns:a16="http://schemas.microsoft.com/office/drawing/2014/main" id="{1422FFDC-E0DA-8E6A-9AFF-E69A23582445}"/>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744E792-F5D6-B50D-D1EC-2837E7D398F3}"/>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Arithmetic recurrence relations</a:t>
            </a:r>
            <a:endParaRPr lang="en-US" sz="3200" dirty="0">
              <a:solidFill>
                <a:srgbClr val="FF0000"/>
              </a:solidFil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74F297F-1DFF-5CAC-DC04-351F73321269}"/>
                  </a:ext>
                </a:extLst>
              </p:cNvPr>
              <p:cNvSpPr txBox="1"/>
              <p:nvPr/>
            </p:nvSpPr>
            <p:spPr>
              <a:xfrm>
                <a:off x="2297419" y="2531829"/>
                <a:ext cx="15213720" cy="5806590"/>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3.</a:t>
                </a:r>
                <a:r>
                  <a:rPr lang="en-AU" sz="3600" kern="100" dirty="0">
                    <a:effectLst/>
                    <a:latin typeface="Arial" panose="020B0604020202020204" pitchFamily="34" charset="0"/>
                    <a:ea typeface="Aptos" panose="020B0004020202020204" pitchFamily="34" charset="0"/>
                    <a:cs typeface="Arial" panose="020B0604020202020204" pitchFamily="34" charset="0"/>
                  </a:rPr>
                  <a:t> Write down the first 5 terms of the sequences given by the following difference equations;</a:t>
                </a: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a.</a:t>
                </a:r>
                <a:r>
                  <a:rPr lang="en-AU" sz="3600" kern="100" dirty="0">
                    <a:effectLst/>
                    <a:ea typeface="Aptos" panose="020B0004020202020204" pitchFamily="34" charset="0"/>
                    <a:cs typeface="Arial" panose="020B0604020202020204" pitchFamily="34" charset="0"/>
                  </a:rPr>
                  <a:t> </a:t>
                </a:r>
                <a14:m>
                  <m:oMath xmlns:m="http://schemas.openxmlformats.org/officeDocument/2006/math">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+6           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=3</m:t>
                    </m:r>
                  </m:oMath>
                </a14:m>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lvl="1">
                  <a:lnSpc>
                    <a:spcPct val="150000"/>
                  </a:lnSpc>
                </a:pPr>
                <a:r>
                  <a:rPr lang="en-AU" sz="3600" b="1" u="sng" kern="100" dirty="0">
                    <a:solidFill>
                      <a:srgbClr val="FF0000"/>
                    </a:solidFill>
                    <a:effectLst/>
                    <a:ea typeface="Aptos" panose="020B0004020202020204" pitchFamily="34" charset="0"/>
                    <a:cs typeface="Arial" panose="020B0604020202020204" pitchFamily="34" charset="0"/>
                  </a:rPr>
                  <a:t>b.</a:t>
                </a:r>
                <a:r>
                  <a:rPr lang="en-AU" sz="3600" kern="100" dirty="0">
                    <a:effectLst/>
                    <a:ea typeface="Aptos" panose="020B0004020202020204" pitchFamily="34" charset="0"/>
                    <a:cs typeface="Arial" panose="020B0604020202020204" pitchFamily="34" charset="0"/>
                  </a:rPr>
                  <a:t> </a:t>
                </a:r>
                <a14:m>
                  <m:oMath xmlns:m="http://schemas.openxmlformats.org/officeDocument/2006/math">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−10           </m:t>
                    </m:r>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1</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=100</m:t>
                    </m:r>
                  </m:oMath>
                </a14:m>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p:txBody>
          </p:sp>
        </mc:Choice>
        <mc:Fallback>
          <p:sp>
            <p:nvSpPr>
              <p:cNvPr id="7" name="TextBox 6">
                <a:extLst>
                  <a:ext uri="{FF2B5EF4-FFF2-40B4-BE49-F238E27FC236}">
                    <a16:creationId xmlns:a16="http://schemas.microsoft.com/office/drawing/2014/main" id="{974F297F-1DFF-5CAC-DC04-351F73321269}"/>
                  </a:ext>
                </a:extLst>
              </p:cNvPr>
              <p:cNvSpPr txBox="1">
                <a:spLocks noRot="1" noChangeAspect="1" noMove="1" noResize="1" noEditPoints="1" noAdjustHandles="1" noChangeArrowheads="1" noChangeShapeType="1" noTextEdit="1"/>
              </p:cNvSpPr>
              <p:nvPr/>
            </p:nvSpPr>
            <p:spPr>
              <a:xfrm>
                <a:off x="2297419" y="2531829"/>
                <a:ext cx="15213720" cy="5806590"/>
              </a:xfrm>
              <a:prstGeom prst="rect">
                <a:avLst/>
              </a:prstGeom>
              <a:blipFill>
                <a:blip r:embed="rId4"/>
                <a:stretch>
                  <a:fillRect l="-1167"/>
                </a:stretch>
              </a:blipFill>
            </p:spPr>
            <p:txBody>
              <a:bodyPr/>
              <a:lstStyle/>
              <a:p>
                <a:r>
                  <a:rPr lang="en-US">
                    <a:noFill/>
                  </a:rPr>
                  <a:t> </a:t>
                </a:r>
              </a:p>
            </p:txBody>
          </p:sp>
        </mc:Fallback>
      </mc:AlternateContent>
    </p:spTree>
    <p:extLst>
      <p:ext uri="{BB962C8B-B14F-4D97-AF65-F5344CB8AC3E}">
        <p14:creationId xmlns:p14="http://schemas.microsoft.com/office/powerpoint/2010/main" val="2104017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7838C-AF95-E47B-E0D2-F4AEBBDC68D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C2BB64D-3301-304D-28E3-4C03AAD0E12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5CA58A5-4D2B-EC09-9B21-A6C199AEA8A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B8C8C8B-7130-D7D8-F51E-6BF94DE202D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277DE01-68FF-1005-8FB8-F2B8895551B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1F7FC781-28A8-2BEF-83BB-793270363FC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6C3A424-C8BA-A344-B34D-7333D6B0E19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E109E6C-080F-05D4-5627-6BF209959AE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71</a:t>
            </a:r>
          </a:p>
        </p:txBody>
      </p:sp>
      <p:sp>
        <p:nvSpPr>
          <p:cNvPr id="17" name="Freeform 5">
            <a:extLst>
              <a:ext uri="{FF2B5EF4-FFF2-40B4-BE49-F238E27FC236}">
                <a16:creationId xmlns:a16="http://schemas.microsoft.com/office/drawing/2014/main" id="{85D1B1EE-C158-53D3-C117-E68C9EF1BB8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53C28460-556D-D0A4-ACAE-1B463BDF5957}"/>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456BD71-23E2-8788-611D-E35D2329FA79}"/>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575362CE-A4CD-8A39-66C8-A70673EF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9" name="Picture 18" descr="A church with a cross on top of it&#10;&#10;AI-generated content may be incorrect.">
            <a:extLst>
              <a:ext uri="{FF2B5EF4-FFF2-40B4-BE49-F238E27FC236}">
                <a16:creationId xmlns:a16="http://schemas.microsoft.com/office/drawing/2014/main" id="{52CB3E4B-967C-6313-213D-92A71959E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198" y="8724900"/>
            <a:ext cx="1573802" cy="1562100"/>
          </a:xfrm>
          <a:prstGeom prst="rect">
            <a:avLst/>
          </a:prstGeom>
        </p:spPr>
      </p:pic>
      <p:sp>
        <p:nvSpPr>
          <p:cNvPr id="11" name="TextBox 10">
            <a:extLst>
              <a:ext uri="{FF2B5EF4-FFF2-40B4-BE49-F238E27FC236}">
                <a16:creationId xmlns:a16="http://schemas.microsoft.com/office/drawing/2014/main" id="{4BE95E42-BB2B-23E5-8757-1E1304C128ED}"/>
              </a:ext>
            </a:extLst>
          </p:cNvPr>
          <p:cNvSpPr txBox="1"/>
          <p:nvPr/>
        </p:nvSpPr>
        <p:spPr>
          <a:xfrm>
            <a:off x="1905000" y="2184467"/>
            <a:ext cx="16078200" cy="2500364"/>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d.</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What would happen if the rate of new membership was increased to 30%? Write the new difference equation, plot the graph on the same graph paper, and comment whether membership is now increasing or decreasing.</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11215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B204-E85B-4515-BE01-825D828E80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92DC08-397A-155D-11C0-700B9C7F7DF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880F39C-A8CF-5408-59C8-48AB42D2190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92326C2-21E9-DDE6-B7A4-8DDFEAEEA2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74E87E0-7133-3A8E-FB22-14A45139679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A2EECBA-446A-EBEF-8537-43C84DB7D1C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954712A-CA9A-586E-F07D-D3E823EBA2F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3ACF9D5-8271-6615-6C7A-A9E2AB11724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71</a:t>
            </a:r>
          </a:p>
        </p:txBody>
      </p:sp>
      <p:sp>
        <p:nvSpPr>
          <p:cNvPr id="17" name="Freeform 5">
            <a:extLst>
              <a:ext uri="{FF2B5EF4-FFF2-40B4-BE49-F238E27FC236}">
                <a16:creationId xmlns:a16="http://schemas.microsoft.com/office/drawing/2014/main" id="{389F15A5-6CA8-1C69-41CF-B673A34A659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6A8B66DA-CA41-4A40-3003-98C9D374DCA7}"/>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6FA0819-2FC4-A16D-8926-3E009D9884CC}"/>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2139C793-06AF-81E2-71C4-B978CB680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9" name="Picture 18" descr="A church with a cross on top of it&#10;&#10;AI-generated content may be incorrect.">
            <a:extLst>
              <a:ext uri="{FF2B5EF4-FFF2-40B4-BE49-F238E27FC236}">
                <a16:creationId xmlns:a16="http://schemas.microsoft.com/office/drawing/2014/main" id="{F502B603-D506-1C1A-10C1-D06B82AD3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198" y="8724900"/>
            <a:ext cx="1573802" cy="1562100"/>
          </a:xfrm>
          <a:prstGeom prst="rect">
            <a:avLst/>
          </a:prstGeom>
        </p:spPr>
      </p:pic>
      <p:sp>
        <p:nvSpPr>
          <p:cNvPr id="12" name="TextBox 11">
            <a:extLst>
              <a:ext uri="{FF2B5EF4-FFF2-40B4-BE49-F238E27FC236}">
                <a16:creationId xmlns:a16="http://schemas.microsoft.com/office/drawing/2014/main" id="{12150F6C-2316-038C-1EAA-B4227B825F98}"/>
              </a:ext>
            </a:extLst>
          </p:cNvPr>
          <p:cNvSpPr txBox="1"/>
          <p:nvPr/>
        </p:nvSpPr>
        <p:spPr>
          <a:xfrm>
            <a:off x="1905000" y="2095500"/>
            <a:ext cx="15925800" cy="2500364"/>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e.</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church decides 120 people is the ideal number of members. If they lose 30 members each year, what rate of increase do they need to keep the membership numbers consistently at 120?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20174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9F2D1-CB59-05DE-B946-C324AB61BB6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79E557C-B473-1E7D-66E5-DD00901E4E4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0C565E0-F75C-6FB4-2132-BBD6565859D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E91A6F4-0BF8-341F-B7CD-95449715403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DBF97EF-5299-DFD9-4D39-63E8E802457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9D6B072-8729-DD66-3A77-443BF56C74F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E2B9DD9-D88C-6460-5A4B-9766AD298EF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CEB781E-176F-3B72-5D69-52F95C0C0B6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71</a:t>
            </a:r>
          </a:p>
        </p:txBody>
      </p:sp>
      <p:sp>
        <p:nvSpPr>
          <p:cNvPr id="17" name="Freeform 5">
            <a:extLst>
              <a:ext uri="{FF2B5EF4-FFF2-40B4-BE49-F238E27FC236}">
                <a16:creationId xmlns:a16="http://schemas.microsoft.com/office/drawing/2014/main" id="{71AA90F6-73C7-D795-C847-AAC71CD26F3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791123C7-B077-33F0-498D-6E50C00D24FC}"/>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683C8F8-4D23-47E9-B238-E0E8781CD489}"/>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94C52A52-7A89-730B-677B-30BCCE8F3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9" name="Picture 18" descr="A church with a cross on top of it&#10;&#10;AI-generated content may be incorrect.">
            <a:extLst>
              <a:ext uri="{FF2B5EF4-FFF2-40B4-BE49-F238E27FC236}">
                <a16:creationId xmlns:a16="http://schemas.microsoft.com/office/drawing/2014/main" id="{C71EDB00-D524-8066-2DD6-81C9E0180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198" y="8724900"/>
            <a:ext cx="1573802" cy="1562100"/>
          </a:xfrm>
          <a:prstGeom prst="rect">
            <a:avLst/>
          </a:prstGeom>
        </p:spPr>
      </p:pic>
      <p:sp>
        <p:nvSpPr>
          <p:cNvPr id="11" name="TextBox 10">
            <a:extLst>
              <a:ext uri="{FF2B5EF4-FFF2-40B4-BE49-F238E27FC236}">
                <a16:creationId xmlns:a16="http://schemas.microsoft.com/office/drawing/2014/main" id="{4C1CBB1F-0F0A-A899-0DDA-2D66ACB7D83F}"/>
              </a:ext>
            </a:extLst>
          </p:cNvPr>
          <p:cNvSpPr txBox="1"/>
          <p:nvPr/>
        </p:nvSpPr>
        <p:spPr>
          <a:xfrm>
            <a:off x="1905000" y="2030896"/>
            <a:ext cx="15773401" cy="1669368"/>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f.</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State the common ratio (r) and whether its value indicates an asymptote. If it does, find the asymptote.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04971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FDFA2-B0A1-E525-C43B-4E178E608A0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2639B67-D9FA-869F-2EBE-57D1A46CC30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CF5D694-238A-FD38-FC22-0615D02D0EA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F757785-348A-302D-3EBE-A1D6F4C8528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78F65CE-87DF-0BF3-00E6-AADB5C4869F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DE151F7-E329-6657-954D-B743A4DE633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B675238-0EB8-BD9D-9739-61768D21E22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53F5869-6D62-AB86-0F8B-11E897B8F6E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72</a:t>
            </a:r>
          </a:p>
        </p:txBody>
      </p:sp>
      <p:sp>
        <p:nvSpPr>
          <p:cNvPr id="17" name="Freeform 5">
            <a:extLst>
              <a:ext uri="{FF2B5EF4-FFF2-40B4-BE49-F238E27FC236}">
                <a16:creationId xmlns:a16="http://schemas.microsoft.com/office/drawing/2014/main" id="{0229DCAF-DBB9-1353-770B-898697E914F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1646E916-A8DC-2C29-27C7-6301F543359B}"/>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085F951-B7A0-F32F-15CE-13CD0E785E7F}"/>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B59A2444-6931-0AEE-1652-FCF627301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2" name="Picture 11" descr="A red car with black stripes&#10;&#10;AI-generated content may be incorrect.">
            <a:extLst>
              <a:ext uri="{FF2B5EF4-FFF2-40B4-BE49-F238E27FC236}">
                <a16:creationId xmlns:a16="http://schemas.microsoft.com/office/drawing/2014/main" id="{B83491D3-9634-9F17-407B-293997381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0600" y="9334500"/>
            <a:ext cx="1971345" cy="865562"/>
          </a:xfrm>
          <a:prstGeom prst="rect">
            <a:avLst/>
          </a:prstGeom>
        </p:spPr>
      </p:pic>
      <p:sp>
        <p:nvSpPr>
          <p:cNvPr id="15" name="TextBox 14">
            <a:extLst>
              <a:ext uri="{FF2B5EF4-FFF2-40B4-BE49-F238E27FC236}">
                <a16:creationId xmlns:a16="http://schemas.microsoft.com/office/drawing/2014/main" id="{2CC65E91-01D4-8D79-9943-9487476DD5AC}"/>
              </a:ext>
            </a:extLst>
          </p:cNvPr>
          <p:cNvSpPr txBox="1"/>
          <p:nvPr/>
        </p:nvSpPr>
        <p:spPr>
          <a:xfrm>
            <a:off x="2244714" y="1894129"/>
            <a:ext cx="15858782" cy="4975593"/>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In its opening year a car hire business begins with a fleet of 30 vehicles. The business plan involves retiring 30% of the vehicles each year – selecting the most worn and damaged cars. The business will purchase 20 new cars each year. </a:t>
            </a:r>
          </a:p>
          <a:p>
            <a:pPr>
              <a:lnSpc>
                <a:spcPct val="150000"/>
              </a:lnSpc>
              <a:buNone/>
            </a:pPr>
            <a:r>
              <a:rPr lang="en-AU" sz="3600" kern="100" dirty="0">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latin typeface="Arial" panose="020B0604020202020204" pitchFamily="34" charset="0"/>
                <a:ea typeface="Aptos" panose="020B0004020202020204" pitchFamily="34" charset="0"/>
                <a:cs typeface="Arial" panose="020B0604020202020204" pitchFamily="34" charset="0"/>
              </a:rPr>
              <a:t>a.</a:t>
            </a:r>
            <a:r>
              <a:rPr lang="en-AU" sz="3600" kern="100" dirty="0">
                <a:latin typeface="Arial" panose="020B0604020202020204" pitchFamily="34" charset="0"/>
                <a:ea typeface="Aptos" panose="020B0004020202020204" pitchFamily="34" charset="0"/>
                <a:cs typeface="Arial" panose="020B0604020202020204" pitchFamily="34" charset="0"/>
              </a:rPr>
              <a:t> </a:t>
            </a:r>
            <a:r>
              <a:rPr lang="en-AU" sz="3600" kern="100" dirty="0">
                <a:effectLst/>
                <a:latin typeface="Arial" panose="020B0604020202020204" pitchFamily="34" charset="0"/>
                <a:ea typeface="Aptos" panose="020B0004020202020204" pitchFamily="34" charset="0"/>
                <a:cs typeface="Arial" panose="020B0604020202020204" pitchFamily="34" charset="0"/>
              </a:rPr>
              <a:t>Set up a difference equation to model the number of cars owned by 		    the business each year.</a:t>
            </a:r>
          </a:p>
        </p:txBody>
      </p:sp>
    </p:spTree>
    <p:extLst>
      <p:ext uri="{BB962C8B-B14F-4D97-AF65-F5344CB8AC3E}">
        <p14:creationId xmlns:p14="http://schemas.microsoft.com/office/powerpoint/2010/main" val="1334147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3CD83-5055-9158-DA4E-D8F5B2B63AE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E83897-E6BD-BCED-5373-B3513B64523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DC6776D-9FFE-AA6B-93E4-15B9E63563A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9ADA533-6FEC-8D01-7C17-3D52BD6A8B8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09FCFC9-4497-E295-E858-3CDDA47D946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F8A03C5-B32E-7331-03FE-6EC0E7605AF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4D68731-44CA-107F-D858-8CDF731745B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52CB3A7-05EF-62E3-77AD-72BC04146A0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72</a:t>
            </a:r>
          </a:p>
        </p:txBody>
      </p:sp>
      <p:sp>
        <p:nvSpPr>
          <p:cNvPr id="17" name="Freeform 5">
            <a:extLst>
              <a:ext uri="{FF2B5EF4-FFF2-40B4-BE49-F238E27FC236}">
                <a16:creationId xmlns:a16="http://schemas.microsoft.com/office/drawing/2014/main" id="{4DD098D7-D8D6-E7D5-B738-25E92BF8620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6769C65C-AF6A-C252-7504-C87C6568CEC4}"/>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AB5F652-3AF7-3826-92C1-1F5E188DEB38}"/>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58F145A4-8D4C-186A-A68F-80B1E158A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2" name="Picture 11" descr="A red car with black stripes&#10;&#10;AI-generated content may be incorrect.">
            <a:extLst>
              <a:ext uri="{FF2B5EF4-FFF2-40B4-BE49-F238E27FC236}">
                <a16:creationId xmlns:a16="http://schemas.microsoft.com/office/drawing/2014/main" id="{17597139-2915-13A5-FC29-D47340371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0600" y="9334500"/>
            <a:ext cx="1971345" cy="865562"/>
          </a:xfrm>
          <a:prstGeom prst="rect">
            <a:avLst/>
          </a:prstGeom>
        </p:spPr>
      </p:pic>
      <p:sp>
        <p:nvSpPr>
          <p:cNvPr id="11" name="TextBox 10">
            <a:extLst>
              <a:ext uri="{FF2B5EF4-FFF2-40B4-BE49-F238E27FC236}">
                <a16:creationId xmlns:a16="http://schemas.microsoft.com/office/drawing/2014/main" id="{1E99D953-05C0-FEFA-341E-D3AD51E579CB}"/>
              </a:ext>
            </a:extLst>
          </p:cNvPr>
          <p:cNvSpPr txBox="1"/>
          <p:nvPr/>
        </p:nvSpPr>
        <p:spPr>
          <a:xfrm>
            <a:off x="2217976" y="1910694"/>
            <a:ext cx="15849600" cy="1200329"/>
          </a:xfrm>
          <a:prstGeom prst="rect">
            <a:avLst/>
          </a:prstGeom>
          <a:noFill/>
        </p:spPr>
        <p:txBody>
          <a:bodyPr wrap="square">
            <a:spAutoFit/>
          </a:bodyPr>
          <a:lstStyle/>
          <a:p>
            <a:r>
              <a:rPr lang="en-AU" sz="3600" b="1" u="sng"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AU" sz="3600" dirty="0">
                <a:effectLst/>
                <a:latin typeface="Arial" panose="020B0604020202020204" pitchFamily="34" charset="0"/>
                <a:ea typeface="Aptos" panose="020B0004020202020204" pitchFamily="34" charset="0"/>
                <a:cs typeface="Arial" panose="020B0604020202020204" pitchFamily="34" charset="0"/>
              </a:rPr>
              <a:t> Use your calculator in sequence mode to complete the table and graph below. (Show asymptotes on your graph.)</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3" name="Picture 12" descr="A graph with numbers and lines&#10;&#10;AI-generated content may be incorrect.">
            <a:extLst>
              <a:ext uri="{FF2B5EF4-FFF2-40B4-BE49-F238E27FC236}">
                <a16:creationId xmlns:a16="http://schemas.microsoft.com/office/drawing/2014/main" id="{1717F614-BE81-DD55-F8F6-44DE46198A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7976" y="3224575"/>
            <a:ext cx="7092093" cy="6793435"/>
          </a:xfrm>
          <a:prstGeom prst="rect">
            <a:avLst/>
          </a:prstGeom>
        </p:spPr>
      </p:pic>
      <p:graphicFrame>
        <p:nvGraphicFramePr>
          <p:cNvPr id="19" name="Table 18">
            <a:extLst>
              <a:ext uri="{FF2B5EF4-FFF2-40B4-BE49-F238E27FC236}">
                <a16:creationId xmlns:a16="http://schemas.microsoft.com/office/drawing/2014/main" id="{1A995BF9-3057-F0D8-6970-2F2CEF1344AB}"/>
              </a:ext>
            </a:extLst>
          </p:cNvPr>
          <p:cNvGraphicFramePr>
            <a:graphicFrameLocks noGrp="1"/>
          </p:cNvGraphicFramePr>
          <p:nvPr>
            <p:extLst>
              <p:ext uri="{D42A27DB-BD31-4B8C-83A1-F6EECF244321}">
                <p14:modId xmlns:p14="http://schemas.microsoft.com/office/powerpoint/2010/main" val="2287722315"/>
              </p:ext>
            </p:extLst>
          </p:nvPr>
        </p:nvGraphicFramePr>
        <p:xfrm>
          <a:off x="9529591" y="5071169"/>
          <a:ext cx="8504390" cy="2507666"/>
        </p:xfrm>
        <a:graphic>
          <a:graphicData uri="http://schemas.openxmlformats.org/drawingml/2006/table">
            <a:tbl>
              <a:tblPr firstRow="1" firstCol="1" bandRow="1">
                <a:tableStyleId>{5C22544A-7EE6-4342-B048-85BDC9FD1C3A}</a:tableStyleId>
              </a:tblPr>
              <a:tblGrid>
                <a:gridCol w="2178108">
                  <a:extLst>
                    <a:ext uri="{9D8B030D-6E8A-4147-A177-3AD203B41FA5}">
                      <a16:colId xmlns:a16="http://schemas.microsoft.com/office/drawing/2014/main" val="748052885"/>
                    </a:ext>
                  </a:extLst>
                </a:gridCol>
                <a:gridCol w="1053047">
                  <a:extLst>
                    <a:ext uri="{9D8B030D-6E8A-4147-A177-3AD203B41FA5}">
                      <a16:colId xmlns:a16="http://schemas.microsoft.com/office/drawing/2014/main" val="3921596026"/>
                    </a:ext>
                  </a:extLst>
                </a:gridCol>
                <a:gridCol w="1054647">
                  <a:extLst>
                    <a:ext uri="{9D8B030D-6E8A-4147-A177-3AD203B41FA5}">
                      <a16:colId xmlns:a16="http://schemas.microsoft.com/office/drawing/2014/main" val="523525645"/>
                    </a:ext>
                  </a:extLst>
                </a:gridCol>
                <a:gridCol w="1054647">
                  <a:extLst>
                    <a:ext uri="{9D8B030D-6E8A-4147-A177-3AD203B41FA5}">
                      <a16:colId xmlns:a16="http://schemas.microsoft.com/office/drawing/2014/main" val="3255479736"/>
                    </a:ext>
                  </a:extLst>
                </a:gridCol>
                <a:gridCol w="1054647">
                  <a:extLst>
                    <a:ext uri="{9D8B030D-6E8A-4147-A177-3AD203B41FA5}">
                      <a16:colId xmlns:a16="http://schemas.microsoft.com/office/drawing/2014/main" val="1824787924"/>
                    </a:ext>
                  </a:extLst>
                </a:gridCol>
                <a:gridCol w="1054647">
                  <a:extLst>
                    <a:ext uri="{9D8B030D-6E8A-4147-A177-3AD203B41FA5}">
                      <a16:colId xmlns:a16="http://schemas.microsoft.com/office/drawing/2014/main" val="3113683294"/>
                    </a:ext>
                  </a:extLst>
                </a:gridCol>
                <a:gridCol w="1054647">
                  <a:extLst>
                    <a:ext uri="{9D8B030D-6E8A-4147-A177-3AD203B41FA5}">
                      <a16:colId xmlns:a16="http://schemas.microsoft.com/office/drawing/2014/main" val="1875030176"/>
                    </a:ext>
                  </a:extLst>
                </a:gridCol>
              </a:tblGrid>
              <a:tr h="1253833">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Year</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0</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1</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2</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5</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10</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15</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64029607"/>
                  </a:ext>
                </a:extLst>
              </a:tr>
              <a:tr h="1253833">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Fleet size</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330850"/>
                  </a:ext>
                </a:extLst>
              </a:tr>
            </a:tbl>
          </a:graphicData>
        </a:graphic>
      </p:graphicFrame>
    </p:spTree>
    <p:extLst>
      <p:ext uri="{BB962C8B-B14F-4D97-AF65-F5344CB8AC3E}">
        <p14:creationId xmlns:p14="http://schemas.microsoft.com/office/powerpoint/2010/main" val="1999691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475DA-90C2-2012-4A09-5797CAE3E11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26A5AC4-D8B2-27C9-C18C-3942B0D33C5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28E3093-8462-84B3-3614-69CE3EB5F74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50D02D9-6B85-76C7-E1D7-1471A67BF4B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B6D9F9C-5B9C-71C3-231C-A8AA2FB7F2F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199AB22B-24E0-9D84-B897-36815F1594B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C45DECC-276A-F368-E0BE-7E1AC333FD7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9840445-5E20-819F-B17F-CD45221294C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72</a:t>
            </a:r>
          </a:p>
        </p:txBody>
      </p:sp>
      <p:sp>
        <p:nvSpPr>
          <p:cNvPr id="17" name="Freeform 5">
            <a:extLst>
              <a:ext uri="{FF2B5EF4-FFF2-40B4-BE49-F238E27FC236}">
                <a16:creationId xmlns:a16="http://schemas.microsoft.com/office/drawing/2014/main" id="{2E8FAEAA-14D6-D108-4D7A-0C66675D5B9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B8241755-A736-D2F9-92B3-9E6D3E33E0A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9583F7E-2B6E-3779-C192-41DADD0F3911}"/>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3F7B7B90-1148-B796-9E81-F0B3EE5FE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2" name="Picture 11" descr="A red car with black stripes&#10;&#10;AI-generated content may be incorrect.">
            <a:extLst>
              <a:ext uri="{FF2B5EF4-FFF2-40B4-BE49-F238E27FC236}">
                <a16:creationId xmlns:a16="http://schemas.microsoft.com/office/drawing/2014/main" id="{9E6821B5-0F11-E242-3F9A-46AF01854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0600" y="9334500"/>
            <a:ext cx="1971345" cy="865562"/>
          </a:xfrm>
          <a:prstGeom prst="rect">
            <a:avLst/>
          </a:prstGeom>
        </p:spPr>
      </p:pic>
      <p:sp>
        <p:nvSpPr>
          <p:cNvPr id="15" name="TextBox 14">
            <a:extLst>
              <a:ext uri="{FF2B5EF4-FFF2-40B4-BE49-F238E27FC236}">
                <a16:creationId xmlns:a16="http://schemas.microsoft.com/office/drawing/2014/main" id="{346A538D-408F-EEDD-54DA-3E651E5F0FC7}"/>
              </a:ext>
            </a:extLst>
          </p:cNvPr>
          <p:cNvSpPr txBox="1"/>
          <p:nvPr/>
        </p:nvSpPr>
        <p:spPr>
          <a:xfrm>
            <a:off x="1888659" y="2050026"/>
            <a:ext cx="13503741" cy="838371"/>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c.</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How many cars will the business have in the long term?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8003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1DA80-6431-F6C9-D392-143BB4BA7BC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A0545CB-797C-777C-9399-29CC204179E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41F6F74-E40E-5AAB-0E17-33490BB6237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05AFC81-B578-D6C4-50D8-95538E80D58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9D4893E-3333-810C-ACDE-92194B3A89D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E9DDC840-B40C-CA01-F43F-3BBB0B5E3C8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60835B9-91E7-412D-6327-65F050F28D2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72</a:t>
            </a:r>
          </a:p>
        </p:txBody>
      </p:sp>
      <p:sp>
        <p:nvSpPr>
          <p:cNvPr id="17" name="Freeform 5">
            <a:extLst>
              <a:ext uri="{FF2B5EF4-FFF2-40B4-BE49-F238E27FC236}">
                <a16:creationId xmlns:a16="http://schemas.microsoft.com/office/drawing/2014/main" id="{80A270ED-2F99-1FE0-B109-81E13ADC7B9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293666FE-3BEB-5726-9F33-32B0DE6B7FE8}"/>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CFE80A7-A2CB-FE76-E446-3604C4EC3789}"/>
              </a:ext>
            </a:extLst>
          </p:cNvPr>
          <p:cNvSpPr txBox="1"/>
          <p:nvPr/>
        </p:nvSpPr>
        <p:spPr>
          <a:xfrm>
            <a:off x="2209800" y="912793"/>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sign with two people&#10;&#10;AI-generated content may be incorrect.">
            <a:extLst>
              <a:ext uri="{FF2B5EF4-FFF2-40B4-BE49-F238E27FC236}">
                <a16:creationId xmlns:a16="http://schemas.microsoft.com/office/drawing/2014/main" id="{10180E63-669B-4855-D329-5DE0FCE1F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2" name="Picture 11" descr="A red car with black stripes&#10;&#10;AI-generated content may be incorrect.">
            <a:extLst>
              <a:ext uri="{FF2B5EF4-FFF2-40B4-BE49-F238E27FC236}">
                <a16:creationId xmlns:a16="http://schemas.microsoft.com/office/drawing/2014/main" id="{61BFABA2-B6D4-8BE6-D506-7257A5B3B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0600" y="9334500"/>
            <a:ext cx="1971345" cy="865562"/>
          </a:xfrm>
          <a:prstGeom prst="rect">
            <a:avLst/>
          </a:prstGeom>
        </p:spPr>
      </p:pic>
      <p:sp>
        <p:nvSpPr>
          <p:cNvPr id="11" name="TextBox 10">
            <a:extLst>
              <a:ext uri="{FF2B5EF4-FFF2-40B4-BE49-F238E27FC236}">
                <a16:creationId xmlns:a16="http://schemas.microsoft.com/office/drawing/2014/main" id="{F8656BC3-8AC0-7582-23FD-A6B4DFCAE502}"/>
              </a:ext>
            </a:extLst>
          </p:cNvPr>
          <p:cNvSpPr txBox="1"/>
          <p:nvPr/>
        </p:nvSpPr>
        <p:spPr>
          <a:xfrm>
            <a:off x="1818945" y="1905000"/>
            <a:ext cx="16383000" cy="3313599"/>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d.</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How would the difference equation and graph change if the business began with 10 cars </a:t>
            </a:r>
            <a:r>
              <a:rPr lang="en-AU" sz="3600" dirty="0">
                <a:effectLst/>
                <a:latin typeface="Arial" panose="020B0604020202020204" pitchFamily="34" charset="0"/>
                <a:ea typeface="Aptos" panose="020B0004020202020204" pitchFamily="34" charset="0"/>
              </a:rPr>
              <a:t>and </a:t>
            </a:r>
            <a:r>
              <a:rPr lang="en-AU" sz="3600" dirty="0">
                <a:effectLst/>
                <a:latin typeface="Arial" panose="020B0604020202020204" pitchFamily="34" charset="0"/>
                <a:ea typeface="Aptos" panose="020B0004020202020204" pitchFamily="34" charset="0"/>
                <a:cs typeface="Arial" panose="020B0604020202020204" pitchFamily="34" charset="0"/>
              </a:rPr>
              <a:t>retained the same replacement policy?</a:t>
            </a:r>
          </a:p>
          <a:p>
            <a:pPr lvl="1">
              <a:lnSpc>
                <a:spcPct val="150000"/>
              </a:lnSpc>
            </a:pPr>
            <a:r>
              <a:rPr lang="en-AU" sz="3600" dirty="0">
                <a:latin typeface="Arial" panose="020B0604020202020204" pitchFamily="34" charset="0"/>
                <a:cs typeface="Arial" panose="020B0604020202020204" pitchFamily="34" charset="0"/>
              </a:rPr>
              <a:t>Show the new graph on the same axis as the old. </a:t>
            </a:r>
          </a:p>
          <a:p>
            <a:pPr lvl="1">
              <a:lnSpc>
                <a:spcPct val="150000"/>
              </a:lnSpc>
            </a:pPr>
            <a:r>
              <a:rPr lang="en-AU" sz="3600" dirty="0">
                <a:latin typeface="Arial" panose="020B0604020202020204" pitchFamily="34" charset="0"/>
                <a:cs typeface="Arial" panose="020B0604020202020204" pitchFamily="34" charset="0"/>
              </a:rPr>
              <a:t>What happens in the long term? </a:t>
            </a:r>
            <a:endParaRPr lang="en-US" sz="3600" dirty="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0418B694-E5F5-39F9-4A63-1969479027D1}"/>
              </a:ext>
            </a:extLst>
          </p:cNvPr>
          <p:cNvGraphicFramePr>
            <a:graphicFrameLocks noGrp="1"/>
          </p:cNvGraphicFramePr>
          <p:nvPr>
            <p:extLst>
              <p:ext uri="{D42A27DB-BD31-4B8C-83A1-F6EECF244321}">
                <p14:modId xmlns:p14="http://schemas.microsoft.com/office/powerpoint/2010/main" val="2303575660"/>
              </p:ext>
            </p:extLst>
          </p:nvPr>
        </p:nvGraphicFramePr>
        <p:xfrm>
          <a:off x="3618991" y="5451468"/>
          <a:ext cx="11082699" cy="1901110"/>
        </p:xfrm>
        <a:graphic>
          <a:graphicData uri="http://schemas.openxmlformats.org/drawingml/2006/table">
            <a:tbl>
              <a:tblPr firstRow="1" firstCol="1" bandRow="1">
                <a:tableStyleId>{5C22544A-7EE6-4342-B048-85BDC9FD1C3A}</a:tableStyleId>
              </a:tblPr>
              <a:tblGrid>
                <a:gridCol w="2237235">
                  <a:extLst>
                    <a:ext uri="{9D8B030D-6E8A-4147-A177-3AD203B41FA5}">
                      <a16:colId xmlns:a16="http://schemas.microsoft.com/office/drawing/2014/main" val="488700384"/>
                    </a:ext>
                  </a:extLst>
                </a:gridCol>
                <a:gridCol w="1473649">
                  <a:extLst>
                    <a:ext uri="{9D8B030D-6E8A-4147-A177-3AD203B41FA5}">
                      <a16:colId xmlns:a16="http://schemas.microsoft.com/office/drawing/2014/main" val="3416816687"/>
                    </a:ext>
                  </a:extLst>
                </a:gridCol>
                <a:gridCol w="1473649">
                  <a:extLst>
                    <a:ext uri="{9D8B030D-6E8A-4147-A177-3AD203B41FA5}">
                      <a16:colId xmlns:a16="http://schemas.microsoft.com/office/drawing/2014/main" val="1675685457"/>
                    </a:ext>
                  </a:extLst>
                </a:gridCol>
                <a:gridCol w="1475434">
                  <a:extLst>
                    <a:ext uri="{9D8B030D-6E8A-4147-A177-3AD203B41FA5}">
                      <a16:colId xmlns:a16="http://schemas.microsoft.com/office/drawing/2014/main" val="2883624925"/>
                    </a:ext>
                  </a:extLst>
                </a:gridCol>
                <a:gridCol w="1473649">
                  <a:extLst>
                    <a:ext uri="{9D8B030D-6E8A-4147-A177-3AD203B41FA5}">
                      <a16:colId xmlns:a16="http://schemas.microsoft.com/office/drawing/2014/main" val="3223087051"/>
                    </a:ext>
                  </a:extLst>
                </a:gridCol>
                <a:gridCol w="1473649">
                  <a:extLst>
                    <a:ext uri="{9D8B030D-6E8A-4147-A177-3AD203B41FA5}">
                      <a16:colId xmlns:a16="http://schemas.microsoft.com/office/drawing/2014/main" val="2816826466"/>
                    </a:ext>
                  </a:extLst>
                </a:gridCol>
                <a:gridCol w="1475434">
                  <a:extLst>
                    <a:ext uri="{9D8B030D-6E8A-4147-A177-3AD203B41FA5}">
                      <a16:colId xmlns:a16="http://schemas.microsoft.com/office/drawing/2014/main" val="3423312928"/>
                    </a:ext>
                  </a:extLst>
                </a:gridCol>
              </a:tblGrid>
              <a:tr h="950555">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Year</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0</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1</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2</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5</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10</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15</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91763615"/>
                  </a:ext>
                </a:extLst>
              </a:tr>
              <a:tr h="950555">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Fleet size</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10</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7047277"/>
                  </a:ext>
                </a:extLst>
              </a:tr>
            </a:tbl>
          </a:graphicData>
        </a:graphic>
      </p:graphicFrame>
      <p:sp>
        <p:nvSpPr>
          <p:cNvPr id="19" name="TextBox 18">
            <a:extLst>
              <a:ext uri="{FF2B5EF4-FFF2-40B4-BE49-F238E27FC236}">
                <a16:creationId xmlns:a16="http://schemas.microsoft.com/office/drawing/2014/main" id="{93F60129-FC94-7631-BBA6-ECA248066B57}"/>
              </a:ext>
            </a:extLst>
          </p:cNvPr>
          <p:cNvSpPr txBox="1"/>
          <p:nvPr/>
        </p:nvSpPr>
        <p:spPr>
          <a:xfrm>
            <a:off x="1852075" y="7834300"/>
            <a:ext cx="13563600" cy="1669368"/>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e.</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How does the starting size of the fleet effect the long term size of the fleet?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05298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A873-FF2B-EB3C-0698-AD3ED31E1AF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BAD5815-2195-665D-BBED-C579C1E70A4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5219CA9-38D4-FD4C-4057-FD1E9DB4F5B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76B3381-3448-0E25-D274-82CC9A42F1A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E492265-103C-8D35-68BD-EEF0ADB0D10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ACC60ECD-7178-C161-BA59-F4ABF3802309}"/>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D304AC0A-B77E-3AD9-EF22-B19B2E39212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F9555336-E405-F524-CCB5-EB6AF023E429}"/>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73, 74, 75 and 76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A8E6CC02-3CB2-5938-EEFB-BDA1C49F32E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E3CD667-5FB4-07C8-4EFE-3E4BFC43702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73</a:t>
            </a:r>
          </a:p>
        </p:txBody>
      </p:sp>
      <p:sp>
        <p:nvSpPr>
          <p:cNvPr id="17" name="Freeform 5">
            <a:extLst>
              <a:ext uri="{FF2B5EF4-FFF2-40B4-BE49-F238E27FC236}">
                <a16:creationId xmlns:a16="http://schemas.microsoft.com/office/drawing/2014/main" id="{D9ED3EC5-002F-A0A1-82C1-907EF16048F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9" name="Picture 8" descr="A black and white picture of a person with arms outstretched&#10;&#10;AI-generated content may be incorrect.">
            <a:extLst>
              <a:ext uri="{FF2B5EF4-FFF2-40B4-BE49-F238E27FC236}">
                <a16:creationId xmlns:a16="http://schemas.microsoft.com/office/drawing/2014/main" id="{2CEFF2D1-85AB-E8A5-FC27-0F8FB856C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1140" y="142070"/>
            <a:ext cx="1344893" cy="1724830"/>
          </a:xfrm>
          <a:prstGeom prst="rect">
            <a:avLst/>
          </a:prstGeom>
        </p:spPr>
      </p:pic>
      <p:sp>
        <p:nvSpPr>
          <p:cNvPr id="6" name="TextBox 5">
            <a:extLst>
              <a:ext uri="{FF2B5EF4-FFF2-40B4-BE49-F238E27FC236}">
                <a16:creationId xmlns:a16="http://schemas.microsoft.com/office/drawing/2014/main" id="{D469D9A7-99B9-D9D7-CD7F-ADC149667D59}"/>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GRAPHING 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9761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206D0-40A9-5851-C859-17583C35C87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C9E1D6F-0FA6-5267-CBB7-B4DC1CCD81F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74AA287-8324-1232-B40E-5854FA0C9AC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9A587AE-21D2-A200-B825-01A0F4187DF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1E2B37F-0E8C-6A74-6333-904C9E006E4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0445A57-D9B3-3F7A-F360-753DCD8F654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DAC3903-22C8-A26F-0FCD-45F6FA0A457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1BB41C7-BB82-EEFC-B777-D9D4E63D447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58</a:t>
            </a:r>
          </a:p>
        </p:txBody>
      </p:sp>
      <p:sp>
        <p:nvSpPr>
          <p:cNvPr id="17" name="Freeform 5">
            <a:extLst>
              <a:ext uri="{FF2B5EF4-FFF2-40B4-BE49-F238E27FC236}">
                <a16:creationId xmlns:a16="http://schemas.microsoft.com/office/drawing/2014/main" id="{087D7EFE-B7AA-2C76-57E2-B340B7082D4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3" name="TextBox 12">
            <a:extLst>
              <a:ext uri="{FF2B5EF4-FFF2-40B4-BE49-F238E27FC236}">
                <a16:creationId xmlns:a16="http://schemas.microsoft.com/office/drawing/2014/main" id="{290DD073-C46E-5F52-F76F-253E87220CAE}"/>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sign with two people&#10;&#10;AI-generated content may be incorrect.">
            <a:extLst>
              <a:ext uri="{FF2B5EF4-FFF2-40B4-BE49-F238E27FC236}">
                <a16:creationId xmlns:a16="http://schemas.microsoft.com/office/drawing/2014/main" id="{3420285C-644C-1C9B-B4CA-5E4B81C8E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6" name="TextBox 5">
            <a:extLst>
              <a:ext uri="{FF2B5EF4-FFF2-40B4-BE49-F238E27FC236}">
                <a16:creationId xmlns:a16="http://schemas.microsoft.com/office/drawing/2014/main" id="{4AF6D2E6-0140-5125-5C09-D1ECB572ED0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0E35F7E-189B-95D5-51E2-43FB845EB788}"/>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Arithmetic recurrence relations</a:t>
            </a:r>
            <a:endParaRPr lang="en-US" sz="3200" dirty="0">
              <a:solidFill>
                <a:srgbClr val="FF0000"/>
              </a:solidFill>
            </a:endParaRPr>
          </a:p>
        </p:txBody>
      </p:sp>
      <p:sp>
        <p:nvSpPr>
          <p:cNvPr id="18" name="TextBox 17">
            <a:extLst>
              <a:ext uri="{FF2B5EF4-FFF2-40B4-BE49-F238E27FC236}">
                <a16:creationId xmlns:a16="http://schemas.microsoft.com/office/drawing/2014/main" id="{5AB8736B-BFCE-320C-D67B-F11B81718270}"/>
              </a:ext>
            </a:extLst>
          </p:cNvPr>
          <p:cNvSpPr txBox="1"/>
          <p:nvPr/>
        </p:nvSpPr>
        <p:spPr>
          <a:xfrm>
            <a:off x="2388480" y="2476500"/>
            <a:ext cx="15518520" cy="5806590"/>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4.</a:t>
            </a:r>
            <a:r>
              <a:rPr lang="en-AU" sz="3600" kern="100" dirty="0">
                <a:effectLst/>
                <a:latin typeface="Arial" panose="020B0604020202020204" pitchFamily="34" charset="0"/>
                <a:ea typeface="Aptos" panose="020B0004020202020204" pitchFamily="34" charset="0"/>
                <a:cs typeface="Arial" panose="020B0604020202020204" pitchFamily="34" charset="0"/>
              </a:rPr>
              <a:t> Write down the rule for generating the following sequences in recursive form (i.e. using a difference equation.)</a:t>
            </a: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a.</a:t>
            </a:r>
            <a:r>
              <a:rPr lang="en-AU" sz="3600" kern="100" dirty="0">
                <a:effectLst/>
                <a:latin typeface="Arial" panose="020B0604020202020204" pitchFamily="34" charset="0"/>
                <a:ea typeface="Aptos" panose="020B0004020202020204" pitchFamily="34" charset="0"/>
                <a:cs typeface="Arial" panose="020B0604020202020204" pitchFamily="34" charset="0"/>
              </a:rPr>
              <a:t> 4,  8,  12,  16,  …..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AU" sz="3600" kern="100" dirty="0">
                <a:effectLst/>
                <a:latin typeface="Arial" panose="020B0604020202020204" pitchFamily="34" charset="0"/>
                <a:ea typeface="Aptos" panose="020B0004020202020204" pitchFamily="34" charset="0"/>
                <a:cs typeface="Arial" panose="020B0604020202020204" pitchFamily="34" charset="0"/>
              </a:rPr>
              <a:t> 19,   16,   13,   10,   ….. </a:t>
            </a:r>
          </a:p>
        </p:txBody>
      </p:sp>
    </p:spTree>
    <p:extLst>
      <p:ext uri="{BB962C8B-B14F-4D97-AF65-F5344CB8AC3E}">
        <p14:creationId xmlns:p14="http://schemas.microsoft.com/office/powerpoint/2010/main" val="84221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D298A-454F-09F0-3DFE-36F3580803A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67E92D-989B-3872-97E1-EBAE57A2B5C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EFDE6C5-9B71-F488-E61E-4862546C4F4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686890E-F8AD-A383-CA95-0146964D33A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11E1B78-060D-614D-A4B2-CA61AA98981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9A49578-BB45-9A03-C3FE-C741AE29FD6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8C8B4F7-DC93-BFE7-3777-4E411F57A94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DE22CF2-DD5D-BC9A-EF97-B7EA4933FC4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58</a:t>
            </a:r>
          </a:p>
        </p:txBody>
      </p:sp>
      <p:sp>
        <p:nvSpPr>
          <p:cNvPr id="17" name="Freeform 5">
            <a:extLst>
              <a:ext uri="{FF2B5EF4-FFF2-40B4-BE49-F238E27FC236}">
                <a16:creationId xmlns:a16="http://schemas.microsoft.com/office/drawing/2014/main" id="{32CCCC4E-2EFE-D76A-6F09-823CF8810FC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3" name="TextBox 12">
            <a:extLst>
              <a:ext uri="{FF2B5EF4-FFF2-40B4-BE49-F238E27FC236}">
                <a16:creationId xmlns:a16="http://schemas.microsoft.com/office/drawing/2014/main" id="{51609106-6567-A44B-52F9-0C42A5D70CD2}"/>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sign with two people&#10;&#10;AI-generated content may be incorrect.">
            <a:extLst>
              <a:ext uri="{FF2B5EF4-FFF2-40B4-BE49-F238E27FC236}">
                <a16:creationId xmlns:a16="http://schemas.microsoft.com/office/drawing/2014/main" id="{FD37A455-6568-2A4B-0A0C-134C6BAF6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6" name="TextBox 5">
            <a:extLst>
              <a:ext uri="{FF2B5EF4-FFF2-40B4-BE49-F238E27FC236}">
                <a16:creationId xmlns:a16="http://schemas.microsoft.com/office/drawing/2014/main" id="{3A13F7FB-510B-6C26-31E0-DE5964703EA6}"/>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2DFB215-DEFD-34A6-14AB-904093056B4E}"/>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Arithmetic recurrence relations</a:t>
            </a:r>
            <a:endParaRPr lang="en-US" sz="3200" dirty="0">
              <a:solidFill>
                <a:srgbClr val="FF0000"/>
              </a:solidFil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11071E4-1811-954E-F97D-BB3B94EE3E91}"/>
                  </a:ext>
                </a:extLst>
              </p:cNvPr>
              <p:cNvSpPr txBox="1"/>
              <p:nvPr/>
            </p:nvSpPr>
            <p:spPr>
              <a:xfrm>
                <a:off x="2362200" y="2548653"/>
                <a:ext cx="15621000" cy="3331361"/>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5.</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n</a:t>
                </a:r>
                <a:r>
                  <a:rPr lang="en-AU" sz="3600" kern="100" baseline="30000" dirty="0">
                    <a:effectLst/>
                    <a:latin typeface="Arial" panose="020B0604020202020204" pitchFamily="34" charset="0"/>
                    <a:ea typeface="Aptos" panose="020B0004020202020204" pitchFamily="34" charset="0"/>
                    <a:cs typeface="Times New Roman" panose="02020603050405020304" pitchFamily="18" charset="0"/>
                  </a:rPr>
                  <a:t>th</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term of an arithmetic sequence is given in nth term form by the rule: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50000"/>
                  </a:lnSpc>
                  <a:buNone/>
                </a:pPr>
                <a14:m>
                  <m:oMath xmlns:m="http://schemas.openxmlformats.org/officeDocument/2006/math">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𝑡</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𝑛</m:t>
                        </m:r>
                      </m:sub>
                    </m:sSub>
                    <m:r>
                      <a:rPr lang="en-AU" sz="3600" i="1" kern="100">
                        <a:effectLst/>
                        <a:latin typeface="Cambria Math" panose="02040503050406030204" pitchFamily="18" charset="0"/>
                        <a:ea typeface="Aptos" panose="020B0004020202020204" pitchFamily="34" charset="0"/>
                        <a:cs typeface="Arial" panose="020B0604020202020204" pitchFamily="34" charset="0"/>
                      </a:rPr>
                      <m:t>=5</m:t>
                    </m:r>
                    <m:r>
                      <a:rPr lang="en-AU" sz="3600" i="1" kern="100">
                        <a:effectLst/>
                        <a:latin typeface="Cambria Math" panose="02040503050406030204" pitchFamily="18" charset="0"/>
                        <a:ea typeface="Aptos" panose="020B0004020202020204" pitchFamily="34" charset="0"/>
                        <a:cs typeface="Arial" panose="020B0604020202020204" pitchFamily="34" charset="0"/>
                      </a:rPr>
                      <m:t>𝑛</m:t>
                    </m:r>
                    <m:r>
                      <a:rPr lang="en-AU" sz="3600" i="1" kern="100">
                        <a:effectLst/>
                        <a:latin typeface="Cambria Math" panose="02040503050406030204" pitchFamily="18" charset="0"/>
                        <a:ea typeface="Aptos" panose="020B0004020202020204" pitchFamily="34" charset="0"/>
                        <a:cs typeface="Arial" panose="020B0604020202020204" pitchFamily="34" charset="0"/>
                      </a:rPr>
                      <m:t>−6</m:t>
                    </m:r>
                  </m:oMath>
                </a14:m>
                <a:r>
                  <a:rPr lang="en-AU"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Detail the first 5 terms of the sequence, then give its rule in the form of a recurrence relation.</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E11071E4-1811-954E-F97D-BB3B94EE3E91}"/>
                  </a:ext>
                </a:extLst>
              </p:cNvPr>
              <p:cNvSpPr txBox="1">
                <a:spLocks noRot="1" noChangeAspect="1" noMove="1" noResize="1" noEditPoints="1" noAdjustHandles="1" noChangeArrowheads="1" noChangeShapeType="1" noTextEdit="1"/>
              </p:cNvSpPr>
              <p:nvPr/>
            </p:nvSpPr>
            <p:spPr>
              <a:xfrm>
                <a:off x="2362200" y="2548653"/>
                <a:ext cx="15621000" cy="3331361"/>
              </a:xfrm>
              <a:prstGeom prst="rect">
                <a:avLst/>
              </a:prstGeom>
              <a:blipFill>
                <a:blip r:embed="rId4"/>
                <a:stretch>
                  <a:fillRect l="-1220" b="-5303"/>
                </a:stretch>
              </a:blipFill>
            </p:spPr>
            <p:txBody>
              <a:bodyPr/>
              <a:lstStyle/>
              <a:p>
                <a:r>
                  <a:rPr lang="en-US">
                    <a:noFill/>
                  </a:rPr>
                  <a:t> </a:t>
                </a:r>
              </a:p>
            </p:txBody>
          </p:sp>
        </mc:Fallback>
      </mc:AlternateContent>
    </p:spTree>
    <p:extLst>
      <p:ext uri="{BB962C8B-B14F-4D97-AF65-F5344CB8AC3E}">
        <p14:creationId xmlns:p14="http://schemas.microsoft.com/office/powerpoint/2010/main" val="143082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99E56-5800-E6E8-F386-7C787EB0C3B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314B88-8464-7DC7-549D-C44CA7F1B76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D3326BA-310B-5842-DD24-86DC1712F5F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46C6637-905C-17D7-5318-5A9DE0721CD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C851D14-B431-E389-DB45-AE921CF57C4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EF41F995-A836-E0E4-6958-D2D2427EDD40}"/>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D9C7BC7D-915A-A520-6477-60EEC59E7B1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A4FA98C-3D2D-2006-7E97-951B7B3D65E9}"/>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59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0BAC019F-5539-6FEC-55B4-C5EB3942CAE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89C2274-A85F-1E0C-49A7-F99969880C4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59</a:t>
            </a:r>
          </a:p>
        </p:txBody>
      </p:sp>
      <p:sp>
        <p:nvSpPr>
          <p:cNvPr id="17" name="Freeform 5">
            <a:extLst>
              <a:ext uri="{FF2B5EF4-FFF2-40B4-BE49-F238E27FC236}">
                <a16:creationId xmlns:a16="http://schemas.microsoft.com/office/drawing/2014/main" id="{0FCD9433-2B42-94E4-D19A-87D09F35539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9" name="Picture 8" descr="A black and white picture of a person with arms outstretched&#10;&#10;AI-generated content may be incorrect.">
            <a:extLst>
              <a:ext uri="{FF2B5EF4-FFF2-40B4-BE49-F238E27FC236}">
                <a16:creationId xmlns:a16="http://schemas.microsoft.com/office/drawing/2014/main" id="{91297402-B5FC-62A9-43BD-BA6FFD07D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1140" y="142070"/>
            <a:ext cx="1344893" cy="1724830"/>
          </a:xfrm>
          <a:prstGeom prst="rect">
            <a:avLst/>
          </a:prstGeom>
        </p:spPr>
      </p:pic>
      <p:sp>
        <p:nvSpPr>
          <p:cNvPr id="7" name="TextBox 6">
            <a:extLst>
              <a:ext uri="{FF2B5EF4-FFF2-40B4-BE49-F238E27FC236}">
                <a16:creationId xmlns:a16="http://schemas.microsoft.com/office/drawing/2014/main" id="{BD89E473-BDD1-D661-4EDE-EF9AAEFE09F0}"/>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B2B0386-C23D-16ED-6190-6140F66AFC0B}"/>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Arithmetic recurrence relations</a:t>
            </a:r>
            <a:endParaRPr lang="en-US" sz="3200" dirty="0">
              <a:solidFill>
                <a:srgbClr val="FF0000"/>
              </a:solidFill>
            </a:endParaRPr>
          </a:p>
        </p:txBody>
      </p:sp>
    </p:spTree>
    <p:extLst>
      <p:ext uri="{BB962C8B-B14F-4D97-AF65-F5344CB8AC3E}">
        <p14:creationId xmlns:p14="http://schemas.microsoft.com/office/powerpoint/2010/main" val="246331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4A0A2-C0E1-052F-3839-14EEC9C3D7B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634DD0D-EED3-37A7-F1A3-C6EFF2C813C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2DACB81-B586-BF11-F00C-21DA6646619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AF3C346-A933-368B-4AF5-258EE78C822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CD9EB72-0747-1352-685B-1D0AA2E99F6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E9F0404-7DF8-6C74-8CD4-5AA8A97BAA6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3272747-D805-9B80-667F-BB85F3B3DF4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2604067-9F9C-71A3-8506-D4B51CCC304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60</a:t>
            </a:r>
          </a:p>
        </p:txBody>
      </p:sp>
      <p:sp>
        <p:nvSpPr>
          <p:cNvPr id="17" name="Freeform 5">
            <a:extLst>
              <a:ext uri="{FF2B5EF4-FFF2-40B4-BE49-F238E27FC236}">
                <a16:creationId xmlns:a16="http://schemas.microsoft.com/office/drawing/2014/main" id="{CB05F012-9AC3-3AC2-7A8D-C669BEE128F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5C53EABE-7F19-CE03-51AC-0E5D8D19289C}"/>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RECURRENCE RELATIONS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99A217D-DF93-1C3A-1A95-2F6590D375D1}"/>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Geometric recurrence relations</a:t>
            </a:r>
            <a:endParaRPr lang="en-US" sz="3200" dirty="0">
              <a:solidFill>
                <a:srgbClr val="FF0000"/>
              </a:solidFill>
            </a:endParaRPr>
          </a:p>
        </p:txBody>
      </p:sp>
      <p:pic>
        <p:nvPicPr>
          <p:cNvPr id="6" name="Picture 5" descr="A white background with black text&#10;&#10;AI-generated content may be incorrect.">
            <a:extLst>
              <a:ext uri="{FF2B5EF4-FFF2-40B4-BE49-F238E27FC236}">
                <a16:creationId xmlns:a16="http://schemas.microsoft.com/office/drawing/2014/main" id="{76E2BE94-2DB5-C390-BC83-3275B8E46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733608"/>
            <a:ext cx="15951577" cy="4772092"/>
          </a:xfrm>
          <a:prstGeom prst="rect">
            <a:avLst/>
          </a:prstGeom>
        </p:spPr>
      </p:pic>
    </p:spTree>
    <p:extLst>
      <p:ext uri="{BB962C8B-B14F-4D97-AF65-F5344CB8AC3E}">
        <p14:creationId xmlns:p14="http://schemas.microsoft.com/office/powerpoint/2010/main" val="2713145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13199</TotalTime>
  <Words>2454</Words>
  <Application>Microsoft Macintosh PowerPoint</Application>
  <PresentationFormat>Custom</PresentationFormat>
  <Paragraphs>507</Paragraphs>
  <Slides>57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Now</vt:lpstr>
      <vt:lpstr>Symbol</vt:lpstr>
      <vt:lpstr>Arial</vt:lpstr>
      <vt:lpstr>Aptos</vt:lpstr>
      <vt:lpstr>Calibri</vt:lpstr>
      <vt:lpstr>Cambria Math</vt:lpstr>
      <vt:lpstr>Times New Roman</vt:lpstr>
      <vt:lpstr>Calistoga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Workbook page</dc:title>
  <cp:lastModifiedBy>Jessica Bertram</cp:lastModifiedBy>
  <cp:revision>2</cp:revision>
  <dcterms:created xsi:type="dcterms:W3CDTF">2006-08-16T00:00:00Z</dcterms:created>
  <dcterms:modified xsi:type="dcterms:W3CDTF">2025-12-19T09:28:42Z</dcterms:modified>
  <dc:identifier>DAG45X4aSaM</dc:identifier>
</cp:coreProperties>
</file>