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409" r:id="rId4"/>
    <p:sldId id="421" r:id="rId5"/>
    <p:sldId id="422" r:id="rId6"/>
    <p:sldId id="423" r:id="rId7"/>
    <p:sldId id="275" r:id="rId8"/>
    <p:sldId id="424"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7" r:id="rId31"/>
    <p:sldId id="446"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64" r:id="rId49"/>
    <p:sldId id="465" r:id="rId50"/>
    <p:sldId id="466" r:id="rId51"/>
    <p:sldId id="467" r:id="rId52"/>
  </p:sldIdLst>
  <p:sldSz cx="18288000" cy="10287000"/>
  <p:notesSz cx="6858000" cy="9144000"/>
  <p:embeddedFontLst>
    <p:embeddedFont>
      <p:font typeface="Calistoga" pitchFamily="2" charset="77"/>
      <p:regular r:id="rId53"/>
    </p:embeddedFont>
    <p:embeddedFont>
      <p:font typeface="Cambria Math" panose="02040503050406030204" pitchFamily="18" charset="0"/>
      <p:regular r:id="rId54"/>
    </p:embeddedFont>
    <p:embeddedFont>
      <p:font typeface="Now" pitchFamily="2" charset="77"/>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5F92A-373A-A540-AF9E-EE56F3C8B7E8}" v="277" dt="2025-12-16T09:41:31.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53" autoAdjust="0"/>
    <p:restoredTop sz="94549" autoAdjust="0"/>
  </p:normalViewPr>
  <p:slideViewPr>
    <p:cSldViewPr>
      <p:cViewPr varScale="1">
        <p:scale>
          <a:sx n="64" d="100"/>
          <a:sy n="64" d="100"/>
        </p:scale>
        <p:origin x="176" y="7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5-12-16T09:41:49.696" v="19943" actId="20577"/>
      <pc:docMkLst>
        <pc:docMk/>
      </pc:docMkLst>
      <pc:sldChg chg="addSp delSp modSp mod">
        <pc:chgData name="Jessica Bertram" userId="ae65e3095411f4f6" providerId="LiveId" clId="{B5FB1D19-3686-5864-8406-9C86D14C8DC2}" dt="2025-12-11T10:17:18.096" v="15427" actId="20577"/>
        <pc:sldMkLst>
          <pc:docMk/>
          <pc:sldMk cId="0" sldId="256"/>
        </pc:sldMkLst>
        <pc:spChg chg="mod">
          <ac:chgData name="Jessica Bertram" userId="ae65e3095411f4f6" providerId="LiveId" clId="{B5FB1D19-3686-5864-8406-9C86D14C8DC2}" dt="2025-11-19T06:02:20.989" v="3664" actId="1038"/>
          <ac:spMkLst>
            <pc:docMk/>
            <pc:sldMk cId="0" sldId="256"/>
            <ac:spMk id="3" creationId="{00000000-0000-0000-0000-000000000000}"/>
          </ac:spMkLst>
        </pc:spChg>
        <pc:spChg chg="mod">
          <ac:chgData name="Jessica Bertram" userId="ae65e3095411f4f6" providerId="LiveId" clId="{B5FB1D19-3686-5864-8406-9C86D14C8DC2}" dt="2025-11-19T06:03:06.689" v="3693" actId="1038"/>
          <ac:spMkLst>
            <pc:docMk/>
            <pc:sldMk cId="0" sldId="256"/>
            <ac:spMk id="5" creationId="{00000000-0000-0000-0000-000000000000}"/>
          </ac:spMkLst>
        </pc:spChg>
        <pc:spChg chg="mod">
          <ac:chgData name="Jessica Bertram" userId="ae65e3095411f4f6" providerId="LiveId" clId="{B5FB1D19-3686-5864-8406-9C86D14C8DC2}" dt="2025-11-19T06:04:21.773" v="3825" actId="20577"/>
          <ac:spMkLst>
            <pc:docMk/>
            <pc:sldMk cId="0" sldId="256"/>
            <ac:spMk id="6" creationId="{00000000-0000-0000-0000-000000000000}"/>
          </ac:spMkLst>
        </pc:spChg>
        <pc:spChg chg="add mod">
          <ac:chgData name="Jessica Bertram" userId="ae65e3095411f4f6" providerId="LiveId" clId="{B5FB1D19-3686-5864-8406-9C86D14C8DC2}" dt="2025-11-16T21:37:42.342" v="43" actId="1582"/>
          <ac:spMkLst>
            <pc:docMk/>
            <pc:sldMk cId="0" sldId="256"/>
            <ac:spMk id="8" creationId="{211A1ED6-B272-A46C-E08E-0214D23804E8}"/>
          </ac:spMkLst>
        </pc:spChg>
        <pc:spChg chg="add mod">
          <ac:chgData name="Jessica Bertram" userId="ae65e3095411f4f6" providerId="LiveId" clId="{B5FB1D19-3686-5864-8406-9C86D14C8DC2}" dt="2025-12-11T10:17:18.096" v="15427" actId="20577"/>
          <ac:spMkLst>
            <pc:docMk/>
            <pc:sldMk cId="0" sldId="256"/>
            <ac:spMk id="9" creationId="{70FA818A-C2A8-5A90-0738-50743ED1561B}"/>
          </ac:spMkLst>
        </pc:spChg>
        <pc:spChg chg="add mod">
          <ac:chgData name="Jessica Bertram" userId="ae65e3095411f4f6" providerId="LiveId" clId="{B5FB1D19-3686-5864-8406-9C86D14C8DC2}" dt="2025-11-20T00:30:43.112" v="8696" actId="207"/>
          <ac:spMkLst>
            <pc:docMk/>
            <pc:sldMk cId="0" sldId="256"/>
            <ac:spMk id="11" creationId="{3CA7615A-2641-357D-F821-74977BE4BDBF}"/>
          </ac:spMkLst>
        </pc:spChg>
        <pc:grpChg chg="mod">
          <ac:chgData name="Jessica Bertram" userId="ae65e3095411f4f6" providerId="LiveId" clId="{B5FB1D19-3686-5864-8406-9C86D14C8DC2}" dt="2025-11-19T06:02:18.344" v="3662" actId="1038"/>
          <ac:grpSpMkLst>
            <pc:docMk/>
            <pc:sldMk cId="0" sldId="256"/>
            <ac:grpSpMk id="2" creationId="{00000000-0000-0000-0000-000000000000}"/>
          </ac:grpSpMkLst>
        </pc:grpChg>
      </pc:sldChg>
      <pc:sldChg chg="addSp delSp modSp add mod">
        <pc:chgData name="Jessica Bertram" userId="ae65e3095411f4f6" providerId="LiveId" clId="{B5FB1D19-3686-5864-8406-9C86D14C8DC2}" dt="2025-12-12T10:07:57.461" v="18165" actId="1076"/>
        <pc:sldMkLst>
          <pc:docMk/>
          <pc:sldMk cId="484745995" sldId="257"/>
        </pc:sldMkLst>
        <pc:spChg chg="mod">
          <ac:chgData name="Jessica Bertram" userId="ae65e3095411f4f6" providerId="LiveId" clId="{B5FB1D19-3686-5864-8406-9C86D14C8DC2}" dt="2025-12-12T10:06:49.939" v="18139" actId="20577"/>
          <ac:spMkLst>
            <pc:docMk/>
            <pc:sldMk cId="484745995" sldId="257"/>
            <ac:spMk id="7" creationId="{A08EE15B-5A6B-271C-7294-DD9369002916}"/>
          </ac:spMkLst>
        </pc:spChg>
        <pc:spChg chg="add mod">
          <ac:chgData name="Jessica Bertram" userId="ae65e3095411f4f6" providerId="LiveId" clId="{B5FB1D19-3686-5864-8406-9C86D14C8DC2}" dt="2025-12-12T10:07:28.496" v="18153" actId="2710"/>
          <ac:spMkLst>
            <pc:docMk/>
            <pc:sldMk cId="484745995" sldId="257"/>
            <ac:spMk id="9" creationId="{8C69AA91-D2C3-69C5-674E-84CA87DA231F}"/>
          </ac:spMkLst>
        </pc:spChg>
        <pc:spChg chg="add mod">
          <ac:chgData name="Jessica Bertram" userId="ae65e3095411f4f6" providerId="LiveId" clId="{B5FB1D19-3686-5864-8406-9C86D14C8DC2}" dt="2025-11-20T00:16:34.358" v="7845" actId="1038"/>
          <ac:spMkLst>
            <pc:docMk/>
            <pc:sldMk cId="484745995" sldId="257"/>
            <ac:spMk id="17" creationId="{788EEC11-28CC-D228-EDF1-6DCCC9B43DC0}"/>
          </ac:spMkLst>
        </pc:spChg>
        <pc:spChg chg="add mod">
          <ac:chgData name="Jessica Bertram" userId="ae65e3095411f4f6" providerId="LiveId" clId="{B5FB1D19-3686-5864-8406-9C86D14C8DC2}" dt="2025-11-20T00:28:41.844" v="8641" actId="1035"/>
          <ac:spMkLst>
            <pc:docMk/>
            <pc:sldMk cId="484745995" sldId="257"/>
            <ac:spMk id="18" creationId="{2E187BD0-CA7E-882F-BA2B-57F00B9D97BB}"/>
          </ac:spMkLst>
        </pc:spChg>
        <pc:graphicFrameChg chg="add mod modGraphic">
          <ac:chgData name="Jessica Bertram" userId="ae65e3095411f4f6" providerId="LiveId" clId="{B5FB1D19-3686-5864-8406-9C86D14C8DC2}" dt="2025-12-12T10:07:57.461" v="18165" actId="1076"/>
          <ac:graphicFrameMkLst>
            <pc:docMk/>
            <pc:sldMk cId="484745995" sldId="257"/>
            <ac:graphicFrameMk id="12" creationId="{7F13C1F3-D990-9B37-8885-12609398D2D2}"/>
          </ac:graphicFrameMkLst>
        </pc:graphicFrameChg>
        <pc:picChg chg="add mod">
          <ac:chgData name="Jessica Bertram" userId="ae65e3095411f4f6" providerId="LiveId" clId="{B5FB1D19-3686-5864-8406-9C86D14C8DC2}" dt="2025-12-12T10:06:43.861" v="18136" actId="1035"/>
          <ac:picMkLst>
            <pc:docMk/>
            <pc:sldMk cId="484745995" sldId="257"/>
            <ac:picMk id="5" creationId="{E94E0C97-DE78-0A37-FF30-1CE6C25D81BD}"/>
          </ac:picMkLst>
        </pc:picChg>
      </pc:sldChg>
      <pc:sldChg chg="addSp delSp modSp add mod ord">
        <pc:chgData name="Jessica Bertram" userId="ae65e3095411f4f6" providerId="LiveId" clId="{B5FB1D19-3686-5864-8406-9C86D14C8DC2}" dt="2025-12-12T10:17:46.708" v="18462" actId="20577"/>
        <pc:sldMkLst>
          <pc:docMk/>
          <pc:sldMk cId="3340661276" sldId="275"/>
        </pc:sldMkLst>
        <pc:spChg chg="add mod">
          <ac:chgData name="Jessica Bertram" userId="ae65e3095411f4f6" providerId="LiveId" clId="{B5FB1D19-3686-5864-8406-9C86D14C8DC2}" dt="2025-12-12T10:17:29.628" v="18446"/>
          <ac:spMkLst>
            <pc:docMk/>
            <pc:sldMk cId="3340661276" sldId="275"/>
            <ac:spMk id="5" creationId="{5A798F28-52BD-311C-D126-57B286B531DD}"/>
          </ac:spMkLst>
        </pc:spChg>
        <pc:spChg chg="add mod">
          <ac:chgData name="Jessica Bertram" userId="ae65e3095411f4f6" providerId="LiveId" clId="{B5FB1D19-3686-5864-8406-9C86D14C8DC2}" dt="2025-12-12T10:17:33.004" v="18447"/>
          <ac:spMkLst>
            <pc:docMk/>
            <pc:sldMk cId="3340661276" sldId="275"/>
            <ac:spMk id="7" creationId="{096837FA-4872-1265-808A-EF532A9471BF}"/>
          </ac:spMkLst>
        </pc:spChg>
        <pc:spChg chg="add mod">
          <ac:chgData name="Jessica Bertram" userId="ae65e3095411f4f6" providerId="LiveId" clId="{B5FB1D19-3686-5864-8406-9C86D14C8DC2}" dt="2025-11-20T00:17:47.532" v="7994"/>
          <ac:spMkLst>
            <pc:docMk/>
            <pc:sldMk cId="3340661276" sldId="275"/>
            <ac:spMk id="10" creationId="{F86132B3-DC80-730B-B69F-6E71433B4F80}"/>
          </ac:spMkLst>
        </pc:spChg>
        <pc:spChg chg="mod">
          <ac:chgData name="Jessica Bertram" userId="ae65e3095411f4f6" providerId="LiveId" clId="{B5FB1D19-3686-5864-8406-9C86D14C8DC2}" dt="2025-12-12T10:17:46.708" v="18462" actId="20577"/>
          <ac:spMkLst>
            <pc:docMk/>
            <pc:sldMk cId="3340661276" sldId="275"/>
            <ac:spMk id="11" creationId="{2CDCEEA7-4982-A962-C670-2E75188F5BB3}"/>
          </ac:spMkLst>
        </pc:spChg>
        <pc:spChg chg="mod">
          <ac:chgData name="Jessica Bertram" userId="ae65e3095411f4f6" providerId="LiveId" clId="{B5FB1D19-3686-5864-8406-9C86D14C8DC2}" dt="2025-11-19T05:10:35.517" v="2524" actId="1035"/>
          <ac:spMkLst>
            <pc:docMk/>
            <pc:sldMk cId="3340661276" sldId="275"/>
            <ac:spMk id="13" creationId="{39AC383C-3CFC-569A-E709-9A71BA78FCA7}"/>
          </ac:spMkLst>
        </pc:spChg>
        <pc:spChg chg="add mod">
          <ac:chgData name="Jessica Bertram" userId="ae65e3095411f4f6" providerId="LiveId" clId="{B5FB1D19-3686-5864-8406-9C86D14C8DC2}" dt="2025-12-12T10:17:36.875" v="18452" actId="20577"/>
          <ac:spMkLst>
            <pc:docMk/>
            <pc:sldMk cId="3340661276" sldId="275"/>
            <ac:spMk id="14" creationId="{F8B7C847-0E15-5DB0-3331-48E7CF096BE4}"/>
          </ac:spMkLst>
        </pc:spChg>
        <pc:spChg chg="add mod">
          <ac:chgData name="Jessica Bertram" userId="ae65e3095411f4f6" providerId="LiveId" clId="{B5FB1D19-3686-5864-8406-9C86D14C8DC2}" dt="2025-11-20T00:29:03.333" v="8656"/>
          <ac:spMkLst>
            <pc:docMk/>
            <pc:sldMk cId="3340661276" sldId="275"/>
            <ac:spMk id="17" creationId="{0E3CA2BB-982D-5E43-D2E7-A0102F9D0695}"/>
          </ac:spMkLst>
        </pc:spChg>
        <pc:picChg chg="add del mod">
          <ac:chgData name="Jessica Bertram" userId="ae65e3095411f4f6" providerId="LiveId" clId="{B5FB1D19-3686-5864-8406-9C86D14C8DC2}" dt="2025-12-12T10:17:25.216" v="18445" actId="478"/>
          <ac:picMkLst>
            <pc:docMk/>
            <pc:sldMk cId="3340661276" sldId="275"/>
            <ac:picMk id="9" creationId="{152154D2-8B53-2FF1-5274-CB55E87C417E}"/>
          </ac:picMkLst>
        </pc:picChg>
      </pc:sldChg>
      <pc:sldChg chg="addSp delSp modSp add mod">
        <pc:chgData name="Jessica Bertram" userId="ae65e3095411f4f6" providerId="LiveId" clId="{B5FB1D19-3686-5864-8406-9C86D14C8DC2}" dt="2025-12-12T10:12:02.977" v="18345" actId="404"/>
        <pc:sldMkLst>
          <pc:docMk/>
          <pc:sldMk cId="31315544" sldId="409"/>
        </pc:sldMkLst>
        <pc:spChg chg="add mod">
          <ac:chgData name="Jessica Bertram" userId="ae65e3095411f4f6" providerId="LiveId" clId="{B5FB1D19-3686-5864-8406-9C86D14C8DC2}" dt="2025-12-12T10:09:14.783" v="18231" actId="20577"/>
          <ac:spMkLst>
            <pc:docMk/>
            <pc:sldMk cId="31315544" sldId="409"/>
            <ac:spMk id="6" creationId="{76422020-ABF7-BE84-11E0-9241A9A7943D}"/>
          </ac:spMkLst>
        </pc:spChg>
        <pc:spChg chg="mod">
          <ac:chgData name="Jessica Bertram" userId="ae65e3095411f4f6" providerId="LiveId" clId="{B5FB1D19-3686-5864-8406-9C86D14C8DC2}" dt="2025-12-12T10:08:11.448" v="18166" actId="20577"/>
          <ac:spMkLst>
            <pc:docMk/>
            <pc:sldMk cId="31315544" sldId="409"/>
            <ac:spMk id="7" creationId="{1A694747-994F-BDB6-0C6F-74012B203E1C}"/>
          </ac:spMkLst>
        </pc:spChg>
        <pc:spChg chg="mod">
          <ac:chgData name="Jessica Bertram" userId="ae65e3095411f4f6" providerId="LiveId" clId="{B5FB1D19-3686-5864-8406-9C86D14C8DC2}" dt="2025-12-12T10:08:28.744" v="18181" actId="20577"/>
          <ac:spMkLst>
            <pc:docMk/>
            <pc:sldMk cId="31315544" sldId="409"/>
            <ac:spMk id="9" creationId="{537AC2A1-D74E-F889-9F3A-637C67A2AA65}"/>
          </ac:spMkLst>
        </pc:spChg>
        <pc:spChg chg="add mod">
          <ac:chgData name="Jessica Bertram" userId="ae65e3095411f4f6" providerId="LiveId" clId="{B5FB1D19-3686-5864-8406-9C86D14C8DC2}" dt="2025-12-12T10:09:21.597" v="18238" actId="1036"/>
          <ac:spMkLst>
            <pc:docMk/>
            <pc:sldMk cId="31315544" sldId="409"/>
            <ac:spMk id="11" creationId="{79405E8F-D0A7-7C33-5E81-4716BE1E7B1A}"/>
          </ac:spMkLst>
        </pc:spChg>
        <pc:spChg chg="add mod">
          <ac:chgData name="Jessica Bertram" userId="ae65e3095411f4f6" providerId="LiveId" clId="{B5FB1D19-3686-5864-8406-9C86D14C8DC2}" dt="2025-12-12T10:12:02.977" v="18345" actId="404"/>
          <ac:spMkLst>
            <pc:docMk/>
            <pc:sldMk cId="31315544" sldId="409"/>
            <ac:spMk id="13" creationId="{9C0689ED-E91E-C06D-DABD-0744E54DEFF8}"/>
          </ac:spMkLst>
        </pc:spChg>
        <pc:picChg chg="add mod">
          <ac:chgData name="Jessica Bertram" userId="ae65e3095411f4f6" providerId="LiveId" clId="{B5FB1D19-3686-5864-8406-9C86D14C8DC2}" dt="2025-12-11T10:23:30.170" v="15601" actId="14100"/>
          <ac:picMkLst>
            <pc:docMk/>
            <pc:sldMk cId="31315544" sldId="409"/>
            <ac:picMk id="5" creationId="{C242E9AF-28B8-C623-2ECB-23D6A96A098E}"/>
          </ac:picMkLst>
        </pc:picChg>
      </pc:sldChg>
      <pc:sldChg chg="addSp delSp modSp add mod">
        <pc:chgData name="Jessica Bertram" userId="ae65e3095411f4f6" providerId="LiveId" clId="{B5FB1D19-3686-5864-8406-9C86D14C8DC2}" dt="2025-12-12T10:13:40.896" v="18401" actId="20577"/>
        <pc:sldMkLst>
          <pc:docMk/>
          <pc:sldMk cId="112960852" sldId="421"/>
        </pc:sldMkLst>
        <pc:spChg chg="mod">
          <ac:chgData name="Jessica Bertram" userId="ae65e3095411f4f6" providerId="LiveId" clId="{B5FB1D19-3686-5864-8406-9C86D14C8DC2}" dt="2025-12-12T10:13:40.896" v="18401" actId="20577"/>
          <ac:spMkLst>
            <pc:docMk/>
            <pc:sldMk cId="112960852" sldId="421"/>
            <ac:spMk id="7" creationId="{64A66138-E35B-A109-8703-38A14B83CC8A}"/>
          </ac:spMkLst>
        </pc:spChg>
        <pc:spChg chg="add mod">
          <ac:chgData name="Jessica Bertram" userId="ae65e3095411f4f6" providerId="LiveId" clId="{B5FB1D19-3686-5864-8406-9C86D14C8DC2}" dt="2025-12-12T10:13:21.425" v="18395" actId="2710"/>
          <ac:spMkLst>
            <pc:docMk/>
            <pc:sldMk cId="112960852" sldId="421"/>
            <ac:spMk id="10" creationId="{FFD65B3B-936B-834A-6509-C8EEABE98FD6}"/>
          </ac:spMkLst>
        </pc:spChg>
      </pc:sldChg>
      <pc:sldChg chg="addSp delSp modSp add mod">
        <pc:chgData name="Jessica Bertram" userId="ae65e3095411f4f6" providerId="LiveId" clId="{B5FB1D19-3686-5864-8406-9C86D14C8DC2}" dt="2025-12-12T10:14:52.518" v="18412" actId="20577"/>
        <pc:sldMkLst>
          <pc:docMk/>
          <pc:sldMk cId="3387589047" sldId="422"/>
        </pc:sldMkLst>
        <pc:spChg chg="mod">
          <ac:chgData name="Jessica Bertram" userId="ae65e3095411f4f6" providerId="LiveId" clId="{B5FB1D19-3686-5864-8406-9C86D14C8DC2}" dt="2025-12-12T10:14:52.518" v="18412" actId="20577"/>
          <ac:spMkLst>
            <pc:docMk/>
            <pc:sldMk cId="3387589047" sldId="422"/>
            <ac:spMk id="7" creationId="{A59ECF9A-F462-37C3-B60D-522AA3FFD948}"/>
          </ac:spMkLst>
        </pc:spChg>
        <pc:picChg chg="add mod">
          <ac:chgData name="Jessica Bertram" userId="ae65e3095411f4f6" providerId="LiveId" clId="{B5FB1D19-3686-5864-8406-9C86D14C8DC2}" dt="2025-12-12T10:14:05.838" v="18410" actId="1035"/>
          <ac:picMkLst>
            <pc:docMk/>
            <pc:sldMk cId="3387589047" sldId="422"/>
            <ac:picMk id="12" creationId="{AA39F9F1-6129-847D-141B-7DCDD7B43410}"/>
          </ac:picMkLst>
        </pc:picChg>
      </pc:sldChg>
      <pc:sldChg chg="addSp delSp modSp add mod">
        <pc:chgData name="Jessica Bertram" userId="ae65e3095411f4f6" providerId="LiveId" clId="{B5FB1D19-3686-5864-8406-9C86D14C8DC2}" dt="2025-12-12T10:17:10.278" v="18442" actId="1076"/>
        <pc:sldMkLst>
          <pc:docMk/>
          <pc:sldMk cId="85922592" sldId="423"/>
        </pc:sldMkLst>
        <pc:spChg chg="mod">
          <ac:chgData name="Jessica Bertram" userId="ae65e3095411f4f6" providerId="LiveId" clId="{B5FB1D19-3686-5864-8406-9C86D14C8DC2}" dt="2025-12-12T10:17:02.226" v="18440" actId="20577"/>
          <ac:spMkLst>
            <pc:docMk/>
            <pc:sldMk cId="85922592" sldId="423"/>
            <ac:spMk id="7" creationId="{491EE048-6D1D-B5B8-B103-61684867182D}"/>
          </ac:spMkLst>
        </pc:spChg>
        <pc:graphicFrameChg chg="add mod modGraphic">
          <ac:chgData name="Jessica Bertram" userId="ae65e3095411f4f6" providerId="LiveId" clId="{B5FB1D19-3686-5864-8406-9C86D14C8DC2}" dt="2025-12-12T10:16:53.979" v="18438" actId="122"/>
          <ac:graphicFrameMkLst>
            <pc:docMk/>
            <pc:sldMk cId="85922592" sldId="423"/>
            <ac:graphicFrameMk id="12" creationId="{A02A4B1A-1E2D-5295-16BC-9090F9FFF0AA}"/>
          </ac:graphicFrameMkLst>
        </pc:graphicFrameChg>
        <pc:picChg chg="add mod">
          <ac:chgData name="Jessica Bertram" userId="ae65e3095411f4f6" providerId="LiveId" clId="{B5FB1D19-3686-5864-8406-9C86D14C8DC2}" dt="2025-12-12T10:17:10.278" v="18442" actId="1076"/>
          <ac:picMkLst>
            <pc:docMk/>
            <pc:sldMk cId="85922592" sldId="423"/>
            <ac:picMk id="13" creationId="{061EA4FF-A6A4-1F24-7517-6F5D9AEFAB44}"/>
          </ac:picMkLst>
        </pc:picChg>
      </pc:sldChg>
      <pc:sldChg chg="addSp delSp modSp add mod">
        <pc:chgData name="Jessica Bertram" userId="ae65e3095411f4f6" providerId="LiveId" clId="{B5FB1D19-3686-5864-8406-9C86D14C8DC2}" dt="2025-12-12T10:19:38.257" v="18513" actId="14100"/>
        <pc:sldMkLst>
          <pc:docMk/>
          <pc:sldMk cId="1352582623" sldId="424"/>
        </pc:sldMkLst>
        <pc:spChg chg="mod">
          <ac:chgData name="Jessica Bertram" userId="ae65e3095411f4f6" providerId="LiveId" clId="{B5FB1D19-3686-5864-8406-9C86D14C8DC2}" dt="2025-12-12T10:18:04.950" v="18480" actId="20577"/>
          <ac:spMkLst>
            <pc:docMk/>
            <pc:sldMk cId="1352582623" sldId="424"/>
            <ac:spMk id="7" creationId="{C45896D0-9BBC-7385-3D19-FD128AA4F8E3}"/>
          </ac:spMkLst>
        </pc:spChg>
        <pc:spChg chg="mod">
          <ac:chgData name="Jessica Bertram" userId="ae65e3095411f4f6" providerId="LiveId" clId="{B5FB1D19-3686-5864-8406-9C86D14C8DC2}" dt="2025-12-12T10:18:44.121" v="18501" actId="20577"/>
          <ac:spMkLst>
            <pc:docMk/>
            <pc:sldMk cId="1352582623" sldId="424"/>
            <ac:spMk id="13" creationId="{5FB861B6-04D1-11EC-7CC0-2D2E7643DF1C}"/>
          </ac:spMkLst>
        </pc:spChg>
        <pc:spChg chg="mod">
          <ac:chgData name="Jessica Bertram" userId="ae65e3095411f4f6" providerId="LiveId" clId="{B5FB1D19-3686-5864-8406-9C86D14C8DC2}" dt="2025-12-12T10:18:11.489" v="18483" actId="20577"/>
          <ac:spMkLst>
            <pc:docMk/>
            <pc:sldMk cId="1352582623" sldId="424"/>
            <ac:spMk id="14" creationId="{E22E4F59-9305-3E4E-C31D-8A66BF0F8F7A}"/>
          </ac:spMkLst>
        </pc:spChg>
        <pc:spChg chg="add mod">
          <ac:chgData name="Jessica Bertram" userId="ae65e3095411f4f6" providerId="LiveId" clId="{B5FB1D19-3686-5864-8406-9C86D14C8DC2}" dt="2025-12-12T10:19:03.208" v="18508" actId="1076"/>
          <ac:spMkLst>
            <pc:docMk/>
            <pc:sldMk cId="1352582623" sldId="424"/>
            <ac:spMk id="15" creationId="{9883F75F-A3B9-5DD5-F687-091F1C9BA04D}"/>
          </ac:spMkLst>
        </pc:spChg>
        <pc:picChg chg="add mod">
          <ac:chgData name="Jessica Bertram" userId="ae65e3095411f4f6" providerId="LiveId" clId="{B5FB1D19-3686-5864-8406-9C86D14C8DC2}" dt="2025-12-12T10:18:30.942" v="18484"/>
          <ac:picMkLst>
            <pc:docMk/>
            <pc:sldMk cId="1352582623" sldId="424"/>
            <ac:picMk id="6" creationId="{9D6F826C-326A-280F-9602-30F186D65B3A}"/>
          </ac:picMkLst>
        </pc:picChg>
        <pc:picChg chg="add mod">
          <ac:chgData name="Jessica Bertram" userId="ae65e3095411f4f6" providerId="LiveId" clId="{B5FB1D19-3686-5864-8406-9C86D14C8DC2}" dt="2025-12-12T10:19:38.257" v="18513" actId="14100"/>
          <ac:picMkLst>
            <pc:docMk/>
            <pc:sldMk cId="1352582623" sldId="424"/>
            <ac:picMk id="19" creationId="{20E5D07D-D765-0A92-C8C0-D62DA9AD4DA0}"/>
          </ac:picMkLst>
        </pc:picChg>
      </pc:sldChg>
      <pc:sldChg chg="addSp delSp modSp add mod">
        <pc:chgData name="Jessica Bertram" userId="ae65e3095411f4f6" providerId="LiveId" clId="{B5FB1D19-3686-5864-8406-9C86D14C8DC2}" dt="2025-12-12T10:20:41.607" v="18540" actId="1076"/>
        <pc:sldMkLst>
          <pc:docMk/>
          <pc:sldMk cId="4074229368" sldId="425"/>
        </pc:sldMkLst>
        <pc:spChg chg="add mod">
          <ac:chgData name="Jessica Bertram" userId="ae65e3095411f4f6" providerId="LiveId" clId="{B5FB1D19-3686-5864-8406-9C86D14C8DC2}" dt="2025-12-12T10:20:19.680" v="18534" actId="1035"/>
          <ac:spMkLst>
            <pc:docMk/>
            <pc:sldMk cId="4074229368" sldId="425"/>
            <ac:spMk id="11" creationId="{B7C472B9-38DF-6EB2-623C-A470949683A7}"/>
          </ac:spMkLst>
        </pc:spChg>
        <pc:picChg chg="add mod">
          <ac:chgData name="Jessica Bertram" userId="ae65e3095411f4f6" providerId="LiveId" clId="{B5FB1D19-3686-5864-8406-9C86D14C8DC2}" dt="2025-12-12T10:20:41.607" v="18540" actId="1076"/>
          <ac:picMkLst>
            <pc:docMk/>
            <pc:sldMk cId="4074229368" sldId="425"/>
            <ac:picMk id="18" creationId="{04DE0B39-5168-8D9D-1ABD-A41BCF39E8CC}"/>
          </ac:picMkLst>
        </pc:picChg>
      </pc:sldChg>
      <pc:sldChg chg="addSp delSp modSp add mod">
        <pc:chgData name="Jessica Bertram" userId="ae65e3095411f4f6" providerId="LiveId" clId="{B5FB1D19-3686-5864-8406-9C86D14C8DC2}" dt="2025-12-12T10:21:43.522" v="18565" actId="1076"/>
        <pc:sldMkLst>
          <pc:docMk/>
          <pc:sldMk cId="2481470922" sldId="426"/>
        </pc:sldMkLst>
        <pc:spChg chg="add mod">
          <ac:chgData name="Jessica Bertram" userId="ae65e3095411f4f6" providerId="LiveId" clId="{B5FB1D19-3686-5864-8406-9C86D14C8DC2}" dt="2025-12-12T10:21:08.332" v="18549" actId="113"/>
          <ac:spMkLst>
            <pc:docMk/>
            <pc:sldMk cId="2481470922" sldId="426"/>
            <ac:spMk id="12" creationId="{11523545-FF1A-DE60-07C2-F30D6D19E960}"/>
          </ac:spMkLst>
        </pc:spChg>
        <pc:spChg chg="add mod">
          <ac:chgData name="Jessica Bertram" userId="ae65e3095411f4f6" providerId="LiveId" clId="{B5FB1D19-3686-5864-8406-9C86D14C8DC2}" dt="2025-12-12T10:21:43.522" v="18565" actId="1076"/>
          <ac:spMkLst>
            <pc:docMk/>
            <pc:sldMk cId="2481470922" sldId="426"/>
            <ac:spMk id="21" creationId="{AD968262-5C4C-6FF5-5D86-E7302D439FD0}"/>
          </ac:spMkLst>
        </pc:spChg>
        <pc:picChg chg="add mod">
          <ac:chgData name="Jessica Bertram" userId="ae65e3095411f4f6" providerId="LiveId" clId="{B5FB1D19-3686-5864-8406-9C86D14C8DC2}" dt="2025-12-12T10:21:16.940" v="18553" actId="1076"/>
          <ac:picMkLst>
            <pc:docMk/>
            <pc:sldMk cId="2481470922" sldId="426"/>
            <ac:picMk id="15" creationId="{59060812-1A33-BF0B-5E3B-D50C49AE64DF}"/>
          </ac:picMkLst>
        </pc:picChg>
      </pc:sldChg>
      <pc:sldChg chg="addSp delSp modSp add mod">
        <pc:chgData name="Jessica Bertram" userId="ae65e3095411f4f6" providerId="LiveId" clId="{B5FB1D19-3686-5864-8406-9C86D14C8DC2}" dt="2025-12-12T10:23:21.972" v="18608" actId="14100"/>
        <pc:sldMkLst>
          <pc:docMk/>
          <pc:sldMk cId="2554204748" sldId="427"/>
        </pc:sldMkLst>
        <pc:spChg chg="add mod">
          <ac:chgData name="Jessica Bertram" userId="ae65e3095411f4f6" providerId="LiveId" clId="{B5FB1D19-3686-5864-8406-9C86D14C8DC2}" dt="2025-12-12T10:22:36.122" v="18598" actId="1076"/>
          <ac:spMkLst>
            <pc:docMk/>
            <pc:sldMk cId="2554204748" sldId="427"/>
            <ac:spMk id="11" creationId="{5C039BEE-82FB-AA29-724E-B0496ABDD11E}"/>
          </ac:spMkLst>
        </pc:spChg>
        <pc:spChg chg="mod">
          <ac:chgData name="Jessica Bertram" userId="ae65e3095411f4f6" providerId="LiveId" clId="{B5FB1D19-3686-5864-8406-9C86D14C8DC2}" dt="2025-12-12T10:22:14.878" v="18592" actId="20577"/>
          <ac:spMkLst>
            <pc:docMk/>
            <pc:sldMk cId="2554204748" sldId="427"/>
            <ac:spMk id="13" creationId="{5C8E9701-168C-DA36-885C-A97FB33560C2}"/>
          </ac:spMkLst>
        </pc:spChg>
        <pc:spChg chg="mod">
          <ac:chgData name="Jessica Bertram" userId="ae65e3095411f4f6" providerId="LiveId" clId="{B5FB1D19-3686-5864-8406-9C86D14C8DC2}" dt="2025-12-12T10:21:58.929" v="18572" actId="20577"/>
          <ac:spMkLst>
            <pc:docMk/>
            <pc:sldMk cId="2554204748" sldId="427"/>
            <ac:spMk id="14" creationId="{1C88FA9C-1A8A-2AE8-5977-F05E8A0FFAA1}"/>
          </ac:spMkLst>
        </pc:spChg>
        <pc:picChg chg="add mod">
          <ac:chgData name="Jessica Bertram" userId="ae65e3095411f4f6" providerId="LiveId" clId="{B5FB1D19-3686-5864-8406-9C86D14C8DC2}" dt="2025-12-12T10:22:22.716" v="18594"/>
          <ac:picMkLst>
            <pc:docMk/>
            <pc:sldMk cId="2554204748" sldId="427"/>
            <ac:picMk id="18" creationId="{B25DB0A1-2A79-0D86-54DD-F037099B72A1}"/>
          </ac:picMkLst>
        </pc:picChg>
        <pc:picChg chg="add mod">
          <ac:chgData name="Jessica Bertram" userId="ae65e3095411f4f6" providerId="LiveId" clId="{B5FB1D19-3686-5864-8406-9C86D14C8DC2}" dt="2025-12-12T10:23:21.972" v="18608" actId="14100"/>
          <ac:picMkLst>
            <pc:docMk/>
            <pc:sldMk cId="2554204748" sldId="427"/>
            <ac:picMk id="22" creationId="{A37757FC-329C-94F3-073D-A8CBD6DFCFF4}"/>
          </ac:picMkLst>
        </pc:picChg>
      </pc:sldChg>
      <pc:sldChg chg="addSp delSp modSp add mod">
        <pc:chgData name="Jessica Bertram" userId="ae65e3095411f4f6" providerId="LiveId" clId="{B5FB1D19-3686-5864-8406-9C86D14C8DC2}" dt="2025-12-12T10:24:20.521" v="18634" actId="207"/>
        <pc:sldMkLst>
          <pc:docMk/>
          <pc:sldMk cId="2143192936" sldId="428"/>
        </pc:sldMkLst>
        <pc:spChg chg="add mod">
          <ac:chgData name="Jessica Bertram" userId="ae65e3095411f4f6" providerId="LiveId" clId="{B5FB1D19-3686-5864-8406-9C86D14C8DC2}" dt="2025-12-12T10:23:42.048" v="18617" actId="1038"/>
          <ac:spMkLst>
            <pc:docMk/>
            <pc:sldMk cId="2143192936" sldId="428"/>
            <ac:spMk id="9" creationId="{1C2043BA-FDBC-B397-8112-4BD631BA00F5}"/>
          </ac:spMkLst>
        </pc:spChg>
        <pc:graphicFrameChg chg="add mod modGraphic">
          <ac:chgData name="Jessica Bertram" userId="ae65e3095411f4f6" providerId="LiveId" clId="{B5FB1D19-3686-5864-8406-9C86D14C8DC2}" dt="2025-12-12T10:24:20.521" v="18634" actId="207"/>
          <ac:graphicFrameMkLst>
            <pc:docMk/>
            <pc:sldMk cId="2143192936" sldId="428"/>
            <ac:graphicFrameMk id="12" creationId="{50AE02F8-A950-5B83-D544-07E8E6FEDB17}"/>
          </ac:graphicFrameMkLst>
        </pc:graphicFrameChg>
      </pc:sldChg>
      <pc:sldChg chg="addSp delSp modSp add mod">
        <pc:chgData name="Jessica Bertram" userId="ae65e3095411f4f6" providerId="LiveId" clId="{B5FB1D19-3686-5864-8406-9C86D14C8DC2}" dt="2025-12-12T10:24:59.569" v="18649" actId="1076"/>
        <pc:sldMkLst>
          <pc:docMk/>
          <pc:sldMk cId="900665726" sldId="429"/>
        </pc:sldMkLst>
        <pc:spChg chg="mod">
          <ac:chgData name="Jessica Bertram" userId="ae65e3095411f4f6" providerId="LiveId" clId="{B5FB1D19-3686-5864-8406-9C86D14C8DC2}" dt="2025-12-12T10:24:41.407" v="18640"/>
          <ac:spMkLst>
            <pc:docMk/>
            <pc:sldMk cId="900665726" sldId="429"/>
            <ac:spMk id="8" creationId="{06E92A79-5BB2-1F43-6D7F-D0A06AE92552}"/>
          </ac:spMkLst>
        </pc:spChg>
        <pc:spChg chg="add mod">
          <ac:chgData name="Jessica Bertram" userId="ae65e3095411f4f6" providerId="LiveId" clId="{B5FB1D19-3686-5864-8406-9C86D14C8DC2}" dt="2025-12-12T10:24:51.537" v="18645" actId="1076"/>
          <ac:spMkLst>
            <pc:docMk/>
            <pc:sldMk cId="900665726" sldId="429"/>
            <ac:spMk id="11" creationId="{86C214DE-ABA7-A901-90C9-9224E9985194}"/>
          </ac:spMkLst>
        </pc:spChg>
        <pc:picChg chg="add mod">
          <ac:chgData name="Jessica Bertram" userId="ae65e3095411f4f6" providerId="LiveId" clId="{B5FB1D19-3686-5864-8406-9C86D14C8DC2}" dt="2025-12-12T10:24:59.569" v="18649" actId="1076"/>
          <ac:picMkLst>
            <pc:docMk/>
            <pc:sldMk cId="900665726" sldId="429"/>
            <ac:picMk id="15" creationId="{BA0F7FA1-65CD-A090-8D2D-289E1531390F}"/>
          </ac:picMkLst>
        </pc:picChg>
      </pc:sldChg>
      <pc:sldChg chg="addSp delSp modSp add mod">
        <pc:chgData name="Jessica Bertram" userId="ae65e3095411f4f6" providerId="LiveId" clId="{B5FB1D19-3686-5864-8406-9C86D14C8DC2}" dt="2025-12-12T10:25:19.051" v="18658" actId="1038"/>
        <pc:sldMkLst>
          <pc:docMk/>
          <pc:sldMk cId="2084087645" sldId="430"/>
        </pc:sldMkLst>
        <pc:spChg chg="add mod">
          <ac:chgData name="Jessica Bertram" userId="ae65e3095411f4f6" providerId="LiveId" clId="{B5FB1D19-3686-5864-8406-9C86D14C8DC2}" dt="2025-12-12T10:25:19.051" v="18658" actId="1038"/>
          <ac:spMkLst>
            <pc:docMk/>
            <pc:sldMk cId="2084087645" sldId="430"/>
            <ac:spMk id="9" creationId="{38EC6FB7-0844-A38A-B4D0-CF8CD3E146B0}"/>
          </ac:spMkLst>
        </pc:spChg>
      </pc:sldChg>
      <pc:sldChg chg="addSp delSp modSp add mod">
        <pc:chgData name="Jessica Bertram" userId="ae65e3095411f4f6" providerId="LiveId" clId="{B5FB1D19-3686-5864-8406-9C86D14C8DC2}" dt="2025-12-12T10:25:51.294" v="18673" actId="20577"/>
        <pc:sldMkLst>
          <pc:docMk/>
          <pc:sldMk cId="2761622984" sldId="431"/>
        </pc:sldMkLst>
        <pc:spChg chg="add mod">
          <ac:chgData name="Jessica Bertram" userId="ae65e3095411f4f6" providerId="LiveId" clId="{B5FB1D19-3686-5864-8406-9C86D14C8DC2}" dt="2025-12-12T10:25:35.049" v="18661"/>
          <ac:spMkLst>
            <pc:docMk/>
            <pc:sldMk cId="2761622984" sldId="431"/>
            <ac:spMk id="6" creationId="{96987D9B-6BB0-645A-AE50-B4F02F7BD33E}"/>
          </ac:spMkLst>
        </pc:spChg>
        <pc:spChg chg="mod">
          <ac:chgData name="Jessica Bertram" userId="ae65e3095411f4f6" providerId="LiveId" clId="{B5FB1D19-3686-5864-8406-9C86D14C8DC2}" dt="2025-12-12T10:25:51.294" v="18673" actId="20577"/>
          <ac:spMkLst>
            <pc:docMk/>
            <pc:sldMk cId="2761622984" sldId="431"/>
            <ac:spMk id="11" creationId="{3D46B2EA-6E36-01E5-BB03-24D010496A12}"/>
          </ac:spMkLst>
        </pc:spChg>
        <pc:spChg chg="mod">
          <ac:chgData name="Jessica Bertram" userId="ae65e3095411f4f6" providerId="LiveId" clId="{B5FB1D19-3686-5864-8406-9C86D14C8DC2}" dt="2025-12-12T10:25:38.789" v="18663" actId="20577"/>
          <ac:spMkLst>
            <pc:docMk/>
            <pc:sldMk cId="2761622984" sldId="431"/>
            <ac:spMk id="14" creationId="{3C49BE18-351D-B7F8-2A62-396663F5759B}"/>
          </ac:spMkLst>
        </pc:spChg>
      </pc:sldChg>
      <pc:sldChg chg="addSp delSp modSp add mod">
        <pc:chgData name="Jessica Bertram" userId="ae65e3095411f4f6" providerId="LiveId" clId="{B5FB1D19-3686-5864-8406-9C86D14C8DC2}" dt="2025-12-12T10:26:40.173" v="18711" actId="1038"/>
        <pc:sldMkLst>
          <pc:docMk/>
          <pc:sldMk cId="2114029370" sldId="432"/>
        </pc:sldMkLst>
        <pc:spChg chg="mod">
          <ac:chgData name="Jessica Bertram" userId="ae65e3095411f4f6" providerId="LiveId" clId="{B5FB1D19-3686-5864-8406-9C86D14C8DC2}" dt="2025-12-12T10:26:02.269" v="18687" actId="20577"/>
          <ac:spMkLst>
            <pc:docMk/>
            <pc:sldMk cId="2114029370" sldId="432"/>
            <ac:spMk id="6" creationId="{00BEFACD-1B0B-DDE2-1D04-D3937CCFC562}"/>
          </ac:spMkLst>
        </pc:spChg>
        <pc:spChg chg="mod">
          <ac:chgData name="Jessica Bertram" userId="ae65e3095411f4f6" providerId="LiveId" clId="{B5FB1D19-3686-5864-8406-9C86D14C8DC2}" dt="2025-12-12T10:26:30.214" v="18697" actId="20577"/>
          <ac:spMkLst>
            <pc:docMk/>
            <pc:sldMk cId="2114029370" sldId="432"/>
            <ac:spMk id="14" creationId="{66694026-4732-2C72-F742-115421BF51E9}"/>
          </ac:spMkLst>
        </pc:spChg>
        <pc:picChg chg="add mod">
          <ac:chgData name="Jessica Bertram" userId="ae65e3095411f4f6" providerId="LiveId" clId="{B5FB1D19-3686-5864-8406-9C86D14C8DC2}" dt="2025-12-12T10:26:40.173" v="18711" actId="1038"/>
          <ac:picMkLst>
            <pc:docMk/>
            <pc:sldMk cId="2114029370" sldId="432"/>
            <ac:picMk id="12" creationId="{C393D955-B57F-778B-8ED3-D0D61FA9E1A2}"/>
          </ac:picMkLst>
        </pc:picChg>
      </pc:sldChg>
      <pc:sldChg chg="addSp delSp modSp add mod">
        <pc:chgData name="Jessica Bertram" userId="ae65e3095411f4f6" providerId="LiveId" clId="{B5FB1D19-3686-5864-8406-9C86D14C8DC2}" dt="2025-12-12T10:28:56.669" v="18780" actId="14100"/>
        <pc:sldMkLst>
          <pc:docMk/>
          <pc:sldMk cId="1054313732" sldId="433"/>
        </pc:sldMkLst>
        <pc:spChg chg="add mod">
          <ac:chgData name="Jessica Bertram" userId="ae65e3095411f4f6" providerId="LiveId" clId="{B5FB1D19-3686-5864-8406-9C86D14C8DC2}" dt="2025-12-12T10:27:00.704" v="18733" actId="20577"/>
          <ac:spMkLst>
            <pc:docMk/>
            <pc:sldMk cId="1054313732" sldId="433"/>
            <ac:spMk id="7" creationId="{6C854AFC-D1F5-96CA-BCE7-227E69CAC6FC}"/>
          </ac:spMkLst>
        </pc:spChg>
        <pc:spChg chg="add mod">
          <ac:chgData name="Jessica Bertram" userId="ae65e3095411f4f6" providerId="LiveId" clId="{B5FB1D19-3686-5864-8406-9C86D14C8DC2}" dt="2025-12-12T10:28:13.990" v="18771" actId="1036"/>
          <ac:spMkLst>
            <pc:docMk/>
            <pc:sldMk cId="1054313732" sldId="433"/>
            <ac:spMk id="13" creationId="{AEE3C197-0D81-B284-0E4F-779E8D04F298}"/>
          </ac:spMkLst>
        </pc:spChg>
        <pc:graphicFrameChg chg="add mod modGraphic">
          <ac:chgData name="Jessica Bertram" userId="ae65e3095411f4f6" providerId="LiveId" clId="{B5FB1D19-3686-5864-8406-9C86D14C8DC2}" dt="2025-12-12T10:28:09.902" v="18758" actId="1076"/>
          <ac:graphicFrameMkLst>
            <pc:docMk/>
            <pc:sldMk cId="1054313732" sldId="433"/>
            <ac:graphicFrameMk id="15" creationId="{9F012A37-15BA-52AB-95FC-42CE6DB3140B}"/>
          </ac:graphicFrameMkLst>
        </pc:graphicFrameChg>
        <pc:picChg chg="add mod">
          <ac:chgData name="Jessica Bertram" userId="ae65e3095411f4f6" providerId="LiveId" clId="{B5FB1D19-3686-5864-8406-9C86D14C8DC2}" dt="2025-12-12T10:27:08.045" v="18734"/>
          <ac:picMkLst>
            <pc:docMk/>
            <pc:sldMk cId="1054313732" sldId="433"/>
            <ac:picMk id="9" creationId="{ED9B3DDC-DFC5-FB99-B067-2D510451131B}"/>
          </ac:picMkLst>
        </pc:picChg>
        <pc:picChg chg="add mod">
          <ac:chgData name="Jessica Bertram" userId="ae65e3095411f4f6" providerId="LiveId" clId="{B5FB1D19-3686-5864-8406-9C86D14C8DC2}" dt="2025-12-12T10:28:56.669" v="18780" actId="14100"/>
          <ac:picMkLst>
            <pc:docMk/>
            <pc:sldMk cId="1054313732" sldId="433"/>
            <ac:picMk id="19" creationId="{6C6B7C9E-F973-52F9-9190-398273BE5A71}"/>
          </ac:picMkLst>
        </pc:picChg>
      </pc:sldChg>
      <pc:sldChg chg="addSp delSp modSp add mod">
        <pc:chgData name="Jessica Bertram" userId="ae65e3095411f4f6" providerId="LiveId" clId="{B5FB1D19-3686-5864-8406-9C86D14C8DC2}" dt="2025-12-12T10:30:07.918" v="18824" actId="478"/>
        <pc:sldMkLst>
          <pc:docMk/>
          <pc:sldMk cId="2124756826" sldId="434"/>
        </pc:sldMkLst>
        <pc:spChg chg="add mod">
          <ac:chgData name="Jessica Bertram" userId="ae65e3095411f4f6" providerId="LiveId" clId="{B5FB1D19-3686-5864-8406-9C86D14C8DC2}" dt="2025-12-12T10:29:18.363" v="18791" actId="1037"/>
          <ac:spMkLst>
            <pc:docMk/>
            <pc:sldMk cId="2124756826" sldId="434"/>
            <ac:spMk id="12" creationId="{A79B7B1F-447D-E873-C75E-3CF35E29F779}"/>
          </ac:spMkLst>
        </pc:spChg>
        <pc:graphicFrameChg chg="add mod modGraphic">
          <ac:chgData name="Jessica Bertram" userId="ae65e3095411f4f6" providerId="LiveId" clId="{B5FB1D19-3686-5864-8406-9C86D14C8DC2}" dt="2025-12-12T10:29:49.294" v="18820" actId="1036"/>
          <ac:graphicFrameMkLst>
            <pc:docMk/>
            <pc:sldMk cId="2124756826" sldId="434"/>
            <ac:graphicFrameMk id="18" creationId="{F6BA74FD-A45A-35A1-F182-A520D2A9BA02}"/>
          </ac:graphicFrameMkLst>
        </pc:graphicFrameChg>
      </pc:sldChg>
      <pc:sldChg chg="delSp modSp add mod">
        <pc:chgData name="Jessica Bertram" userId="ae65e3095411f4f6" providerId="LiveId" clId="{B5FB1D19-3686-5864-8406-9C86D14C8DC2}" dt="2025-12-12T10:30:24.434" v="18837" actId="1076"/>
        <pc:sldMkLst>
          <pc:docMk/>
          <pc:sldMk cId="2677185358" sldId="435"/>
        </pc:sldMkLst>
        <pc:picChg chg="mod">
          <ac:chgData name="Jessica Bertram" userId="ae65e3095411f4f6" providerId="LiveId" clId="{B5FB1D19-3686-5864-8406-9C86D14C8DC2}" dt="2025-12-12T10:30:24.434" v="18837" actId="1076"/>
          <ac:picMkLst>
            <pc:docMk/>
            <pc:sldMk cId="2677185358" sldId="435"/>
            <ac:picMk id="21" creationId="{D746BF4E-124A-6FAC-F119-5FD5BB3785BC}"/>
          </ac:picMkLst>
        </pc:picChg>
      </pc:sldChg>
      <pc:sldChg chg="addSp delSp modSp add mod">
        <pc:chgData name="Jessica Bertram" userId="ae65e3095411f4f6" providerId="LiveId" clId="{B5FB1D19-3686-5864-8406-9C86D14C8DC2}" dt="2025-12-12T10:34:14.198" v="18984" actId="20577"/>
        <pc:sldMkLst>
          <pc:docMk/>
          <pc:sldMk cId="3801736318" sldId="436"/>
        </pc:sldMkLst>
        <pc:spChg chg="add mod">
          <ac:chgData name="Jessica Bertram" userId="ae65e3095411f4f6" providerId="LiveId" clId="{B5FB1D19-3686-5864-8406-9C86D14C8DC2}" dt="2025-12-12T10:34:08.832" v="18960" actId="1076"/>
          <ac:spMkLst>
            <pc:docMk/>
            <pc:sldMk cId="3801736318" sldId="436"/>
            <ac:spMk id="9" creationId="{5211652D-CBFB-FFF6-D0FE-1D6CC1F9FD75}"/>
          </ac:spMkLst>
        </pc:spChg>
        <pc:spChg chg="mod">
          <ac:chgData name="Jessica Bertram" userId="ae65e3095411f4f6" providerId="LiveId" clId="{B5FB1D19-3686-5864-8406-9C86D14C8DC2}" dt="2025-12-12T10:30:35.025" v="18841" actId="20577"/>
          <ac:spMkLst>
            <pc:docMk/>
            <pc:sldMk cId="3801736318" sldId="436"/>
            <ac:spMk id="14" creationId="{65E5BF02-B746-C391-FA9B-74B7E2A6C116}"/>
          </ac:spMkLst>
        </pc:spChg>
        <pc:spChg chg="add mod">
          <ac:chgData name="Jessica Bertram" userId="ae65e3095411f4f6" providerId="LiveId" clId="{B5FB1D19-3686-5864-8406-9C86D14C8DC2}" dt="2025-12-12T10:34:14.198" v="18984" actId="20577"/>
          <ac:spMkLst>
            <pc:docMk/>
            <pc:sldMk cId="3801736318" sldId="436"/>
            <ac:spMk id="19" creationId="{3F99DFE7-18D7-D92B-DECC-8C24EE1F318F}"/>
          </ac:spMkLst>
        </pc:spChg>
        <pc:picChg chg="add mod">
          <ac:chgData name="Jessica Bertram" userId="ae65e3095411f4f6" providerId="LiveId" clId="{B5FB1D19-3686-5864-8406-9C86D14C8DC2}" dt="2025-12-12T10:32:05.898" v="18891" actId="1076"/>
          <ac:picMkLst>
            <pc:docMk/>
            <pc:sldMk cId="3801736318" sldId="436"/>
            <ac:picMk id="12" creationId="{58CC4D95-1D03-0C71-0056-A8A3E6BF209A}"/>
          </ac:picMkLst>
        </pc:picChg>
        <pc:picChg chg="add mod">
          <ac:chgData name="Jessica Bertram" userId="ae65e3095411f4f6" providerId="LiveId" clId="{B5FB1D19-3686-5864-8406-9C86D14C8DC2}" dt="2025-12-12T10:32:33.731" v="18899" actId="14100"/>
          <ac:picMkLst>
            <pc:docMk/>
            <pc:sldMk cId="3801736318" sldId="436"/>
            <ac:picMk id="15" creationId="{02C8D39E-6FD1-3DE8-A0A6-96F11C94E255}"/>
          </ac:picMkLst>
        </pc:picChg>
        <pc:picChg chg="add mod">
          <ac:chgData name="Jessica Bertram" userId="ae65e3095411f4f6" providerId="LiveId" clId="{B5FB1D19-3686-5864-8406-9C86D14C8DC2}" dt="2025-12-12T10:33:46.039" v="18955"/>
          <ac:picMkLst>
            <pc:docMk/>
            <pc:sldMk cId="3801736318" sldId="436"/>
            <ac:picMk id="18" creationId="{2A71B99D-BD46-E331-22DA-2EADF93F96F6}"/>
          </ac:picMkLst>
        </pc:picChg>
      </pc:sldChg>
      <pc:sldChg chg="addSp delSp modSp add mod">
        <pc:chgData name="Jessica Bertram" userId="ae65e3095411f4f6" providerId="LiveId" clId="{B5FB1D19-3686-5864-8406-9C86D14C8DC2}" dt="2025-12-12T10:34:21.526" v="18993" actId="1036"/>
        <pc:sldMkLst>
          <pc:docMk/>
          <pc:sldMk cId="3601931378" sldId="437"/>
        </pc:sldMkLst>
        <pc:spChg chg="add mod">
          <ac:chgData name="Jessica Bertram" userId="ae65e3095411f4f6" providerId="LiveId" clId="{B5FB1D19-3686-5864-8406-9C86D14C8DC2}" dt="2025-12-12T10:34:21.526" v="18993" actId="1036"/>
          <ac:spMkLst>
            <pc:docMk/>
            <pc:sldMk cId="3601931378" sldId="437"/>
            <ac:spMk id="11" creationId="{EE465DDB-4668-98BC-9EDB-A5761F0586EF}"/>
          </ac:spMkLst>
        </pc:spChg>
        <pc:spChg chg="add mod">
          <ac:chgData name="Jessica Bertram" userId="ae65e3095411f4f6" providerId="LiveId" clId="{B5FB1D19-3686-5864-8406-9C86D14C8DC2}" dt="2025-12-12T10:34:18.008" v="18985"/>
          <ac:spMkLst>
            <pc:docMk/>
            <pc:sldMk cId="3601931378" sldId="437"/>
            <ac:spMk id="18" creationId="{6B83664B-5B8B-E5E4-0D7E-3A04D00C2C35}"/>
          </ac:spMkLst>
        </pc:spChg>
        <pc:picChg chg="mod">
          <ac:chgData name="Jessica Bertram" userId="ae65e3095411f4f6" providerId="LiveId" clId="{B5FB1D19-3686-5864-8406-9C86D14C8DC2}" dt="2025-12-12T10:33:48.281" v="18956" actId="1076"/>
          <ac:picMkLst>
            <pc:docMk/>
            <pc:sldMk cId="3601931378" sldId="437"/>
            <ac:picMk id="12" creationId="{8329FD08-54B7-BACF-0243-EFC20BC6F9EA}"/>
          </ac:picMkLst>
        </pc:picChg>
        <pc:picChg chg="add mod">
          <ac:chgData name="Jessica Bertram" userId="ae65e3095411f4f6" providerId="LiveId" clId="{B5FB1D19-3686-5864-8406-9C86D14C8DC2}" dt="2025-12-12T10:33:44.663" v="18954"/>
          <ac:picMkLst>
            <pc:docMk/>
            <pc:sldMk cId="3601931378" sldId="437"/>
            <ac:picMk id="13" creationId="{50471476-EAA8-D47D-4CF4-24D359C38614}"/>
          </ac:picMkLst>
        </pc:picChg>
      </pc:sldChg>
      <pc:sldChg chg="addSp delSp modSp add mod">
        <pc:chgData name="Jessica Bertram" userId="ae65e3095411f4f6" providerId="LiveId" clId="{B5FB1D19-3686-5864-8406-9C86D14C8DC2}" dt="2025-12-12T10:35:10.442" v="19030" actId="1035"/>
        <pc:sldMkLst>
          <pc:docMk/>
          <pc:sldMk cId="819531856" sldId="438"/>
        </pc:sldMkLst>
        <pc:spChg chg="add mod">
          <ac:chgData name="Jessica Bertram" userId="ae65e3095411f4f6" providerId="LiveId" clId="{B5FB1D19-3686-5864-8406-9C86D14C8DC2}" dt="2025-12-12T10:34:25.016" v="18994"/>
          <ac:spMkLst>
            <pc:docMk/>
            <pc:sldMk cId="819531856" sldId="438"/>
            <ac:spMk id="7" creationId="{667D435C-3A4B-8519-C5BF-EB336E4E92EA}"/>
          </ac:spMkLst>
        </pc:spChg>
        <pc:spChg chg="add mod">
          <ac:chgData name="Jessica Bertram" userId="ae65e3095411f4f6" providerId="LiveId" clId="{B5FB1D19-3686-5864-8406-9C86D14C8DC2}" dt="2025-12-12T10:35:10.442" v="19030" actId="1035"/>
          <ac:spMkLst>
            <pc:docMk/>
            <pc:sldMk cId="819531856" sldId="438"/>
            <ac:spMk id="20" creationId="{09CB649B-076F-97B6-8278-7EB3B045D0AF}"/>
          </ac:spMkLst>
        </pc:spChg>
      </pc:sldChg>
      <pc:sldChg chg="addSp delSp modSp add mod">
        <pc:chgData name="Jessica Bertram" userId="ae65e3095411f4f6" providerId="LiveId" clId="{B5FB1D19-3686-5864-8406-9C86D14C8DC2}" dt="2025-12-12T10:35:43.270" v="19048" actId="20577"/>
        <pc:sldMkLst>
          <pc:docMk/>
          <pc:sldMk cId="4112320478" sldId="439"/>
        </pc:sldMkLst>
        <pc:spChg chg="add mod">
          <ac:chgData name="Jessica Bertram" userId="ae65e3095411f4f6" providerId="LiveId" clId="{B5FB1D19-3686-5864-8406-9C86D14C8DC2}" dt="2025-12-12T10:35:43.270" v="19048" actId="20577"/>
          <ac:spMkLst>
            <pc:docMk/>
            <pc:sldMk cId="4112320478" sldId="439"/>
            <ac:spMk id="11" creationId="{7515B99D-5123-1590-C1D2-308C0C1DA32F}"/>
          </ac:spMkLst>
        </pc:spChg>
      </pc:sldChg>
      <pc:sldChg chg="addSp delSp modSp add mod">
        <pc:chgData name="Jessica Bertram" userId="ae65e3095411f4f6" providerId="LiveId" clId="{B5FB1D19-3686-5864-8406-9C86D14C8DC2}" dt="2025-12-12T10:36:33.495" v="19073" actId="20577"/>
        <pc:sldMkLst>
          <pc:docMk/>
          <pc:sldMk cId="1453661513" sldId="440"/>
        </pc:sldMkLst>
        <pc:spChg chg="add mod">
          <ac:chgData name="Jessica Bertram" userId="ae65e3095411f4f6" providerId="LiveId" clId="{B5FB1D19-3686-5864-8406-9C86D14C8DC2}" dt="2025-12-12T10:36:19.614" v="19061"/>
          <ac:spMkLst>
            <pc:docMk/>
            <pc:sldMk cId="1453661513" sldId="440"/>
            <ac:spMk id="7" creationId="{06514958-8777-45C6-F575-FC75E08D5578}"/>
          </ac:spMkLst>
        </pc:spChg>
        <pc:spChg chg="mod">
          <ac:chgData name="Jessica Bertram" userId="ae65e3095411f4f6" providerId="LiveId" clId="{B5FB1D19-3686-5864-8406-9C86D14C8DC2}" dt="2025-12-12T10:36:33.495" v="19073" actId="20577"/>
          <ac:spMkLst>
            <pc:docMk/>
            <pc:sldMk cId="1453661513" sldId="440"/>
            <ac:spMk id="11" creationId="{3966250F-ABB4-848E-8702-EE5DD8A61726}"/>
          </ac:spMkLst>
        </pc:spChg>
        <pc:spChg chg="mod">
          <ac:chgData name="Jessica Bertram" userId="ae65e3095411f4f6" providerId="LiveId" clId="{B5FB1D19-3686-5864-8406-9C86D14C8DC2}" dt="2025-12-12T10:36:02.506" v="19051" actId="20577"/>
          <ac:spMkLst>
            <pc:docMk/>
            <pc:sldMk cId="1453661513" sldId="440"/>
            <ac:spMk id="14" creationId="{70DF302E-3425-66A5-3F34-69C9B8F03D28}"/>
          </ac:spMkLst>
        </pc:spChg>
      </pc:sldChg>
      <pc:sldChg chg="addSp delSp modSp add mod">
        <pc:chgData name="Jessica Bertram" userId="ae65e3095411f4f6" providerId="LiveId" clId="{B5FB1D19-3686-5864-8406-9C86D14C8DC2}" dt="2025-12-16T09:12:51.741" v="19086" actId="1076"/>
        <pc:sldMkLst>
          <pc:docMk/>
          <pc:sldMk cId="3687474154" sldId="441"/>
        </pc:sldMkLst>
        <pc:spChg chg="del">
          <ac:chgData name="Jessica Bertram" userId="ae65e3095411f4f6" providerId="LiveId" clId="{B5FB1D19-3686-5864-8406-9C86D14C8DC2}" dt="2025-12-16T09:12:26.309" v="19078" actId="478"/>
          <ac:spMkLst>
            <pc:docMk/>
            <pc:sldMk cId="3687474154" sldId="441"/>
            <ac:spMk id="11" creationId="{EABD48A1-9875-6889-882A-F02BC0E4A0FD}"/>
          </ac:spMkLst>
        </pc:spChg>
        <pc:spChg chg="del">
          <ac:chgData name="Jessica Bertram" userId="ae65e3095411f4f6" providerId="LiveId" clId="{B5FB1D19-3686-5864-8406-9C86D14C8DC2}" dt="2025-12-16T09:12:27.990" v="19079" actId="478"/>
          <ac:spMkLst>
            <pc:docMk/>
            <pc:sldMk cId="3687474154" sldId="441"/>
            <ac:spMk id="13" creationId="{22039E89-9F9D-CA12-DD59-AFDD52C15719}"/>
          </ac:spMkLst>
        </pc:spChg>
        <pc:spChg chg="mod">
          <ac:chgData name="Jessica Bertram" userId="ae65e3095411f4f6" providerId="LiveId" clId="{B5FB1D19-3686-5864-8406-9C86D14C8DC2}" dt="2025-12-16T09:12:17.089" v="19077" actId="20577"/>
          <ac:spMkLst>
            <pc:docMk/>
            <pc:sldMk cId="3687474154" sldId="441"/>
            <ac:spMk id="14" creationId="{F8ABFC3A-46FA-3B5A-624D-CA36AEA0AF42}"/>
          </ac:spMkLst>
        </pc:spChg>
        <pc:picChg chg="del">
          <ac:chgData name="Jessica Bertram" userId="ae65e3095411f4f6" providerId="LiveId" clId="{B5FB1D19-3686-5864-8406-9C86D14C8DC2}" dt="2025-12-16T09:12:12.244" v="19075" actId="478"/>
          <ac:picMkLst>
            <pc:docMk/>
            <pc:sldMk cId="3687474154" sldId="441"/>
            <ac:picMk id="9" creationId="{995C2D03-8CB1-5E5C-B460-FD9057471B34}"/>
          </ac:picMkLst>
        </pc:picChg>
        <pc:picChg chg="add mod">
          <ac:chgData name="Jessica Bertram" userId="ae65e3095411f4f6" providerId="LiveId" clId="{B5FB1D19-3686-5864-8406-9C86D14C8DC2}" dt="2025-12-16T09:12:51.741" v="19086" actId="1076"/>
          <ac:picMkLst>
            <pc:docMk/>
            <pc:sldMk cId="3687474154" sldId="441"/>
            <ac:picMk id="12" creationId="{8427228A-E572-CEFF-EF3A-FA86C9525219}"/>
          </ac:picMkLst>
        </pc:picChg>
      </pc:sldChg>
      <pc:sldChg chg="addSp delSp modSp add mod">
        <pc:chgData name="Jessica Bertram" userId="ae65e3095411f4f6" providerId="LiveId" clId="{B5FB1D19-3686-5864-8406-9C86D14C8DC2}" dt="2025-12-16T09:15:04.393" v="19137" actId="1038"/>
        <pc:sldMkLst>
          <pc:docMk/>
          <pc:sldMk cId="3935569521" sldId="442"/>
        </pc:sldMkLst>
        <pc:spChg chg="add mod">
          <ac:chgData name="Jessica Bertram" userId="ae65e3095411f4f6" providerId="LiveId" clId="{B5FB1D19-3686-5864-8406-9C86D14C8DC2}" dt="2025-12-16T09:13:14.294" v="19090"/>
          <ac:spMkLst>
            <pc:docMk/>
            <pc:sldMk cId="3935569521" sldId="442"/>
            <ac:spMk id="9" creationId="{F9E757EA-04F5-A199-51CB-5F1343B55564}"/>
          </ac:spMkLst>
        </pc:spChg>
        <pc:spChg chg="add mod">
          <ac:chgData name="Jessica Bertram" userId="ae65e3095411f4f6" providerId="LiveId" clId="{B5FB1D19-3686-5864-8406-9C86D14C8DC2}" dt="2025-12-16T09:14:02.186" v="19128" actId="207"/>
          <ac:spMkLst>
            <pc:docMk/>
            <pc:sldMk cId="3935569521" sldId="442"/>
            <ac:spMk id="13" creationId="{DA760C26-BEA5-6DAE-F75E-6328FF332636}"/>
          </ac:spMkLst>
        </pc:spChg>
        <pc:picChg chg="add mod">
          <ac:chgData name="Jessica Bertram" userId="ae65e3095411f4f6" providerId="LiveId" clId="{B5FB1D19-3686-5864-8406-9C86D14C8DC2}" dt="2025-12-16T09:13:04.581" v="19089"/>
          <ac:picMkLst>
            <pc:docMk/>
            <pc:sldMk cId="3935569521" sldId="442"/>
            <ac:picMk id="6" creationId="{C0BC9276-6F14-A89C-BFCD-6CDE46EE33C0}"/>
          </ac:picMkLst>
        </pc:picChg>
        <pc:picChg chg="del">
          <ac:chgData name="Jessica Bertram" userId="ae65e3095411f4f6" providerId="LiveId" clId="{B5FB1D19-3686-5864-8406-9C86D14C8DC2}" dt="2025-12-16T09:12:57.933" v="19088" actId="478"/>
          <ac:picMkLst>
            <pc:docMk/>
            <pc:sldMk cId="3935569521" sldId="442"/>
            <ac:picMk id="12" creationId="{3F6BB2B7-00F8-A5B7-81F2-AB17B4600DE4}"/>
          </ac:picMkLst>
        </pc:picChg>
        <pc:picChg chg="add mod">
          <ac:chgData name="Jessica Bertram" userId="ae65e3095411f4f6" providerId="LiveId" clId="{B5FB1D19-3686-5864-8406-9C86D14C8DC2}" dt="2025-12-16T09:15:04.393" v="19137" actId="1038"/>
          <ac:picMkLst>
            <pc:docMk/>
            <pc:sldMk cId="3935569521" sldId="442"/>
            <ac:picMk id="18" creationId="{8931A6BE-FB88-85D2-C906-DF3DC46F1C72}"/>
          </ac:picMkLst>
        </pc:picChg>
      </pc:sldChg>
      <pc:sldChg chg="addSp delSp modSp add mod">
        <pc:chgData name="Jessica Bertram" userId="ae65e3095411f4f6" providerId="LiveId" clId="{B5FB1D19-3686-5864-8406-9C86D14C8DC2}" dt="2025-12-16T09:17:25.290" v="19182" actId="14100"/>
        <pc:sldMkLst>
          <pc:docMk/>
          <pc:sldMk cId="2039617024" sldId="443"/>
        </pc:sldMkLst>
        <pc:spChg chg="del">
          <ac:chgData name="Jessica Bertram" userId="ae65e3095411f4f6" providerId="LiveId" clId="{B5FB1D19-3686-5864-8406-9C86D14C8DC2}" dt="2025-12-16T09:15:17.033" v="19139" actId="478"/>
          <ac:spMkLst>
            <pc:docMk/>
            <pc:sldMk cId="2039617024" sldId="443"/>
            <ac:spMk id="13" creationId="{775076E6-EF35-2431-4D43-C78C8011E06E}"/>
          </ac:spMkLst>
        </pc:spChg>
        <pc:graphicFrameChg chg="add mod modGraphic">
          <ac:chgData name="Jessica Bertram" userId="ae65e3095411f4f6" providerId="LiveId" clId="{B5FB1D19-3686-5864-8406-9C86D14C8DC2}" dt="2025-12-16T09:17:25.290" v="19182" actId="14100"/>
          <ac:graphicFrameMkLst>
            <pc:docMk/>
            <pc:sldMk cId="2039617024" sldId="443"/>
            <ac:graphicFrameMk id="11" creationId="{FFDD24D2-D409-F416-59E3-A64E84A0855D}"/>
          </ac:graphicFrameMkLst>
        </pc:graphicFrameChg>
      </pc:sldChg>
      <pc:sldChg chg="modSp add mod">
        <pc:chgData name="Jessica Bertram" userId="ae65e3095411f4f6" providerId="LiveId" clId="{B5FB1D19-3686-5864-8406-9C86D14C8DC2}" dt="2025-12-16T09:18:30.427" v="19202" actId="1076"/>
        <pc:sldMkLst>
          <pc:docMk/>
          <pc:sldMk cId="2251667884" sldId="444"/>
        </pc:sldMkLst>
        <pc:graphicFrameChg chg="mod modGraphic">
          <ac:chgData name="Jessica Bertram" userId="ae65e3095411f4f6" providerId="LiveId" clId="{B5FB1D19-3686-5864-8406-9C86D14C8DC2}" dt="2025-12-16T09:18:30.427" v="19202" actId="1076"/>
          <ac:graphicFrameMkLst>
            <pc:docMk/>
            <pc:sldMk cId="2251667884" sldId="444"/>
            <ac:graphicFrameMk id="11" creationId="{64D9BBD2-E0A4-85A2-EF11-C861628F40AB}"/>
          </ac:graphicFrameMkLst>
        </pc:graphicFrameChg>
      </pc:sldChg>
      <pc:sldChg chg="addSp delSp modSp add mod">
        <pc:chgData name="Jessica Bertram" userId="ae65e3095411f4f6" providerId="LiveId" clId="{B5FB1D19-3686-5864-8406-9C86D14C8DC2}" dt="2025-12-16T09:19:57.475" v="19230" actId="1076"/>
        <pc:sldMkLst>
          <pc:docMk/>
          <pc:sldMk cId="3074916839" sldId="445"/>
        </pc:sldMkLst>
        <pc:spChg chg="add mod">
          <ac:chgData name="Jessica Bertram" userId="ae65e3095411f4f6" providerId="LiveId" clId="{B5FB1D19-3686-5864-8406-9C86D14C8DC2}" dt="2025-12-16T09:19:57.475" v="19230" actId="1076"/>
          <ac:spMkLst>
            <pc:docMk/>
            <pc:sldMk cId="3074916839" sldId="445"/>
            <ac:spMk id="13" creationId="{7D76DE45-FCF8-AD38-8273-1A71B9249BD4}"/>
          </ac:spMkLst>
        </pc:spChg>
        <pc:graphicFrameChg chg="del">
          <ac:chgData name="Jessica Bertram" userId="ae65e3095411f4f6" providerId="LiveId" clId="{B5FB1D19-3686-5864-8406-9C86D14C8DC2}" dt="2025-12-16T09:18:35.221" v="19204" actId="478"/>
          <ac:graphicFrameMkLst>
            <pc:docMk/>
            <pc:sldMk cId="3074916839" sldId="445"/>
            <ac:graphicFrameMk id="11" creationId="{42C7A18C-D198-C2ED-43A2-BAAB32B1EAD8}"/>
          </ac:graphicFrameMkLst>
        </pc:graphicFrameChg>
        <pc:graphicFrameChg chg="add mod modGraphic">
          <ac:chgData name="Jessica Bertram" userId="ae65e3095411f4f6" providerId="LiveId" clId="{B5FB1D19-3686-5864-8406-9C86D14C8DC2}" dt="2025-12-16T09:19:55.491" v="19229" actId="1076"/>
          <ac:graphicFrameMkLst>
            <pc:docMk/>
            <pc:sldMk cId="3074916839" sldId="445"/>
            <ac:graphicFrameMk id="15" creationId="{8B71BFB9-C311-4B95-FD9B-DDDEF74BFCF9}"/>
          </ac:graphicFrameMkLst>
        </pc:graphicFrameChg>
      </pc:sldChg>
      <pc:sldChg chg="addSp delSp modSp add mod">
        <pc:chgData name="Jessica Bertram" userId="ae65e3095411f4f6" providerId="LiveId" clId="{B5FB1D19-3686-5864-8406-9C86D14C8DC2}" dt="2025-12-16T09:22:41.142" v="19335" actId="20577"/>
        <pc:sldMkLst>
          <pc:docMk/>
          <pc:sldMk cId="2945173640" sldId="446"/>
        </pc:sldMkLst>
        <pc:spChg chg="mod">
          <ac:chgData name="Jessica Bertram" userId="ae65e3095411f4f6" providerId="LiveId" clId="{B5FB1D19-3686-5864-8406-9C86D14C8DC2}" dt="2025-12-16T09:21:04.626" v="19278" actId="20577"/>
          <ac:spMkLst>
            <pc:docMk/>
            <pc:sldMk cId="2945173640" sldId="446"/>
            <ac:spMk id="9" creationId="{0A6747F8-682E-B587-D888-AACE4A04DE7E}"/>
          </ac:spMkLst>
        </pc:spChg>
        <pc:spChg chg="add del mod">
          <ac:chgData name="Jessica Bertram" userId="ae65e3095411f4f6" providerId="LiveId" clId="{B5FB1D19-3686-5864-8406-9C86D14C8DC2}" dt="2025-12-16T09:20:59.752" v="19254" actId="478"/>
          <ac:spMkLst>
            <pc:docMk/>
            <pc:sldMk cId="2945173640" sldId="446"/>
            <ac:spMk id="12" creationId="{B5AA7BB4-1B98-39C3-BC58-629E1E0CF958}"/>
          </ac:spMkLst>
        </pc:spChg>
        <pc:spChg chg="del">
          <ac:chgData name="Jessica Bertram" userId="ae65e3095411f4f6" providerId="LiveId" clId="{B5FB1D19-3686-5864-8406-9C86D14C8DC2}" dt="2025-12-16T09:20:08.322" v="19233" actId="478"/>
          <ac:spMkLst>
            <pc:docMk/>
            <pc:sldMk cId="2945173640" sldId="446"/>
            <ac:spMk id="13" creationId="{ADF309F1-3D6C-2795-60B4-4C31BC6EF91D}"/>
          </ac:spMkLst>
        </pc:spChg>
        <pc:spChg chg="mod">
          <ac:chgData name="Jessica Bertram" userId="ae65e3095411f4f6" providerId="LiveId" clId="{B5FB1D19-3686-5864-8406-9C86D14C8DC2}" dt="2025-12-16T09:21:28.416" v="19284" actId="20577"/>
          <ac:spMkLst>
            <pc:docMk/>
            <pc:sldMk cId="2945173640" sldId="446"/>
            <ac:spMk id="14" creationId="{33AB3B91-E035-E45B-FE88-4155870008E4}"/>
          </ac:spMkLst>
        </pc:spChg>
        <pc:spChg chg="add mod">
          <ac:chgData name="Jessica Bertram" userId="ae65e3095411f4f6" providerId="LiveId" clId="{B5FB1D19-3686-5864-8406-9C86D14C8DC2}" dt="2025-12-16T09:22:41.142" v="19335" actId="20577"/>
          <ac:spMkLst>
            <pc:docMk/>
            <pc:sldMk cId="2945173640" sldId="446"/>
            <ac:spMk id="22" creationId="{357663C5-A628-EBF8-D62F-67BB47E15173}"/>
          </ac:spMkLst>
        </pc:spChg>
        <pc:graphicFrameChg chg="del">
          <ac:chgData name="Jessica Bertram" userId="ae65e3095411f4f6" providerId="LiveId" clId="{B5FB1D19-3686-5864-8406-9C86D14C8DC2}" dt="2025-12-16T09:20:06.612" v="19232" actId="478"/>
          <ac:graphicFrameMkLst>
            <pc:docMk/>
            <pc:sldMk cId="2945173640" sldId="446"/>
            <ac:graphicFrameMk id="15" creationId="{081221EB-4E71-C348-D6D5-75A1D9F8B3B3}"/>
          </ac:graphicFrameMkLst>
        </pc:graphicFrameChg>
        <pc:graphicFrameChg chg="add del mod modGraphic">
          <ac:chgData name="Jessica Bertram" userId="ae65e3095411f4f6" providerId="LiveId" clId="{B5FB1D19-3686-5864-8406-9C86D14C8DC2}" dt="2025-12-16T09:20:58.058" v="19253" actId="478"/>
          <ac:graphicFrameMkLst>
            <pc:docMk/>
            <pc:sldMk cId="2945173640" sldId="446"/>
            <ac:graphicFrameMk id="19" creationId="{97C8518B-F442-13E2-43C6-6DA00B1FEEF6}"/>
          </ac:graphicFrameMkLst>
        </pc:graphicFrameChg>
        <pc:picChg chg="del">
          <ac:chgData name="Jessica Bertram" userId="ae65e3095411f4f6" providerId="LiveId" clId="{B5FB1D19-3686-5864-8406-9C86D14C8DC2}" dt="2025-12-16T09:21:05.998" v="19279" actId="478"/>
          <ac:picMkLst>
            <pc:docMk/>
            <pc:sldMk cId="2945173640" sldId="446"/>
            <ac:picMk id="6" creationId="{41D29663-2A8E-6AF5-A908-5D6C2C190716}"/>
          </ac:picMkLst>
        </pc:picChg>
        <pc:picChg chg="del">
          <ac:chgData name="Jessica Bertram" userId="ae65e3095411f4f6" providerId="LiveId" clId="{B5FB1D19-3686-5864-8406-9C86D14C8DC2}" dt="2025-12-16T09:22:39.854" v="19334" actId="478"/>
          <ac:picMkLst>
            <pc:docMk/>
            <pc:sldMk cId="2945173640" sldId="446"/>
            <ac:picMk id="18" creationId="{2823CDF0-0C7F-52E5-A2FA-5A4180CCB969}"/>
          </ac:picMkLst>
        </pc:picChg>
        <pc:picChg chg="add mod">
          <ac:chgData name="Jessica Bertram" userId="ae65e3095411f4f6" providerId="LiveId" clId="{B5FB1D19-3686-5864-8406-9C86D14C8DC2}" dt="2025-12-16T09:21:26.530" v="19282"/>
          <ac:picMkLst>
            <pc:docMk/>
            <pc:sldMk cId="2945173640" sldId="446"/>
            <ac:picMk id="20" creationId="{3330A09A-9F1A-E658-DE24-74B8AEE2190D}"/>
          </ac:picMkLst>
        </pc:picChg>
      </pc:sldChg>
      <pc:sldChg chg="add ord">
        <pc:chgData name="Jessica Bertram" userId="ae65e3095411f4f6" providerId="LiveId" clId="{B5FB1D19-3686-5864-8406-9C86D14C8DC2}" dt="2025-12-16T09:21:14.258" v="19281" actId="20578"/>
        <pc:sldMkLst>
          <pc:docMk/>
          <pc:sldMk cId="607026039" sldId="447"/>
        </pc:sldMkLst>
      </pc:sldChg>
      <pc:sldChg chg="addSp delSp modSp add mod">
        <pc:chgData name="Jessica Bertram" userId="ae65e3095411f4f6" providerId="LiveId" clId="{B5FB1D19-3686-5864-8406-9C86D14C8DC2}" dt="2025-12-16T09:24:45.927" v="19438" actId="1038"/>
        <pc:sldMkLst>
          <pc:docMk/>
          <pc:sldMk cId="221819697" sldId="448"/>
        </pc:sldMkLst>
        <pc:spChg chg="add mod">
          <ac:chgData name="Jessica Bertram" userId="ae65e3095411f4f6" providerId="LiveId" clId="{B5FB1D19-3686-5864-8406-9C86D14C8DC2}" dt="2025-12-16T09:24:02.737" v="19416" actId="20577"/>
          <ac:spMkLst>
            <pc:docMk/>
            <pc:sldMk cId="221819697" sldId="448"/>
            <ac:spMk id="11" creationId="{B3E9FD8B-47BB-ADB7-49FD-1749A8435FA5}"/>
          </ac:spMkLst>
        </pc:spChg>
        <pc:spChg chg="mod">
          <ac:chgData name="Jessica Bertram" userId="ae65e3095411f4f6" providerId="LiveId" clId="{B5FB1D19-3686-5864-8406-9C86D14C8DC2}" dt="2025-12-16T09:22:50.086" v="19338" actId="20577"/>
          <ac:spMkLst>
            <pc:docMk/>
            <pc:sldMk cId="221819697" sldId="448"/>
            <ac:spMk id="14" creationId="{FD6C338D-9E9E-F616-CEDD-69E7200B53F3}"/>
          </ac:spMkLst>
        </pc:spChg>
        <pc:spChg chg="del">
          <ac:chgData name="Jessica Bertram" userId="ae65e3095411f4f6" providerId="LiveId" clId="{B5FB1D19-3686-5864-8406-9C86D14C8DC2}" dt="2025-12-16T09:23:00.432" v="19339" actId="478"/>
          <ac:spMkLst>
            <pc:docMk/>
            <pc:sldMk cId="221819697" sldId="448"/>
            <ac:spMk id="22" creationId="{0274317F-7F6E-3C30-3382-12FAC8DDE1F7}"/>
          </ac:spMkLst>
        </pc:spChg>
        <pc:picChg chg="add mod">
          <ac:chgData name="Jessica Bertram" userId="ae65e3095411f4f6" providerId="LiveId" clId="{B5FB1D19-3686-5864-8406-9C86D14C8DC2}" dt="2025-12-16T09:24:45.927" v="19438" actId="1038"/>
          <ac:picMkLst>
            <pc:docMk/>
            <pc:sldMk cId="221819697" sldId="448"/>
            <ac:picMk id="13" creationId="{97FCAE06-9266-5F31-8907-FBD62B557B3A}"/>
          </ac:picMkLst>
        </pc:picChg>
      </pc:sldChg>
      <pc:sldChg chg="addSp modSp add mod">
        <pc:chgData name="Jessica Bertram" userId="ae65e3095411f4f6" providerId="LiveId" clId="{B5FB1D19-3686-5864-8406-9C86D14C8DC2}" dt="2025-12-16T09:24:50.286" v="19439"/>
        <pc:sldMkLst>
          <pc:docMk/>
          <pc:sldMk cId="1239625628" sldId="449"/>
        </pc:sldMkLst>
        <pc:spChg chg="mod">
          <ac:chgData name="Jessica Bertram" userId="ae65e3095411f4f6" providerId="LiveId" clId="{B5FB1D19-3686-5864-8406-9C86D14C8DC2}" dt="2025-12-16T09:24:11.435" v="19422" actId="20577"/>
          <ac:spMkLst>
            <pc:docMk/>
            <pc:sldMk cId="1239625628" sldId="449"/>
            <ac:spMk id="11" creationId="{7260F20D-8566-3B16-215C-ED5B9EFE3DFB}"/>
          </ac:spMkLst>
        </pc:spChg>
        <pc:picChg chg="add mod">
          <ac:chgData name="Jessica Bertram" userId="ae65e3095411f4f6" providerId="LiveId" clId="{B5FB1D19-3686-5864-8406-9C86D14C8DC2}" dt="2025-12-16T09:24:50.286" v="19439"/>
          <ac:picMkLst>
            <pc:docMk/>
            <pc:sldMk cId="1239625628" sldId="449"/>
            <ac:picMk id="6" creationId="{2F70D63D-0902-E143-FCFE-A0FD3701D214}"/>
          </ac:picMkLst>
        </pc:picChg>
      </pc:sldChg>
      <pc:sldChg chg="modSp add mod">
        <pc:chgData name="Jessica Bertram" userId="ae65e3095411f4f6" providerId="LiveId" clId="{B5FB1D19-3686-5864-8406-9C86D14C8DC2}" dt="2025-12-16T09:25:19.589" v="19451" actId="20577"/>
        <pc:sldMkLst>
          <pc:docMk/>
          <pc:sldMk cId="632685588" sldId="450"/>
        </pc:sldMkLst>
        <pc:spChg chg="mod">
          <ac:chgData name="Jessica Bertram" userId="ae65e3095411f4f6" providerId="LiveId" clId="{B5FB1D19-3686-5864-8406-9C86D14C8DC2}" dt="2025-12-16T09:25:19.589" v="19451" actId="20577"/>
          <ac:spMkLst>
            <pc:docMk/>
            <pc:sldMk cId="632685588" sldId="450"/>
            <ac:spMk id="11" creationId="{CEBEF8ED-B905-B0AA-2947-FA0672BEF051}"/>
          </ac:spMkLst>
        </pc:spChg>
        <pc:spChg chg="mod">
          <ac:chgData name="Jessica Bertram" userId="ae65e3095411f4f6" providerId="LiveId" clId="{B5FB1D19-3686-5864-8406-9C86D14C8DC2}" dt="2025-12-16T09:25:06.557" v="19442" actId="20577"/>
          <ac:spMkLst>
            <pc:docMk/>
            <pc:sldMk cId="632685588" sldId="450"/>
            <ac:spMk id="14" creationId="{C5BD8EBB-D4FB-7718-6379-D4CBA344C36C}"/>
          </ac:spMkLst>
        </pc:spChg>
      </pc:sldChg>
      <pc:sldChg chg="addSp delSp modSp add mod">
        <pc:chgData name="Jessica Bertram" userId="ae65e3095411f4f6" providerId="LiveId" clId="{B5FB1D19-3686-5864-8406-9C86D14C8DC2}" dt="2025-12-16T09:26:31.535" v="19486" actId="1076"/>
        <pc:sldMkLst>
          <pc:docMk/>
          <pc:sldMk cId="2393414010" sldId="451"/>
        </pc:sldMkLst>
        <pc:spChg chg="mod">
          <ac:chgData name="Jessica Bertram" userId="ae65e3095411f4f6" providerId="LiveId" clId="{B5FB1D19-3686-5864-8406-9C86D14C8DC2}" dt="2025-12-16T09:25:33.355" v="19472" actId="20577"/>
          <ac:spMkLst>
            <pc:docMk/>
            <pc:sldMk cId="2393414010" sldId="451"/>
            <ac:spMk id="7" creationId="{938B1BD4-F30B-F214-37CD-CDE2D7EDAC67}"/>
          </ac:spMkLst>
        </pc:spChg>
        <pc:spChg chg="del">
          <ac:chgData name="Jessica Bertram" userId="ae65e3095411f4f6" providerId="LiveId" clId="{B5FB1D19-3686-5864-8406-9C86D14C8DC2}" dt="2025-12-16T09:25:43.866" v="19476" actId="478"/>
          <ac:spMkLst>
            <pc:docMk/>
            <pc:sldMk cId="2393414010" sldId="451"/>
            <ac:spMk id="11" creationId="{C5865CAE-F6F1-FE5E-00DA-05A3AF091746}"/>
          </ac:spMkLst>
        </pc:spChg>
        <pc:spChg chg="add mod">
          <ac:chgData name="Jessica Bertram" userId="ae65e3095411f4f6" providerId="LiveId" clId="{B5FB1D19-3686-5864-8406-9C86D14C8DC2}" dt="2025-12-16T09:26:31.535" v="19486" actId="1076"/>
          <ac:spMkLst>
            <pc:docMk/>
            <pc:sldMk cId="2393414010" sldId="451"/>
            <ac:spMk id="12" creationId="{B172A4C2-78FB-50B7-E932-D374954209DD}"/>
          </ac:spMkLst>
        </pc:spChg>
        <pc:spChg chg="del">
          <ac:chgData name="Jessica Bertram" userId="ae65e3095411f4f6" providerId="LiveId" clId="{B5FB1D19-3686-5864-8406-9C86D14C8DC2}" dt="2025-12-16T09:25:45.467" v="19477" actId="478"/>
          <ac:spMkLst>
            <pc:docMk/>
            <pc:sldMk cId="2393414010" sldId="451"/>
            <ac:spMk id="13" creationId="{1D34924E-9B5B-94E3-A222-52A35DE14782}"/>
          </ac:spMkLst>
        </pc:spChg>
        <pc:spChg chg="mod">
          <ac:chgData name="Jessica Bertram" userId="ae65e3095411f4f6" providerId="LiveId" clId="{B5FB1D19-3686-5864-8406-9C86D14C8DC2}" dt="2025-12-16T09:25:39.011" v="19474" actId="20577"/>
          <ac:spMkLst>
            <pc:docMk/>
            <pc:sldMk cId="2393414010" sldId="451"/>
            <ac:spMk id="14" creationId="{71752A96-D6D9-B3DB-83ED-488AA4A02B94}"/>
          </ac:spMkLst>
        </pc:spChg>
        <pc:spChg chg="add mod">
          <ac:chgData name="Jessica Bertram" userId="ae65e3095411f4f6" providerId="LiveId" clId="{B5FB1D19-3686-5864-8406-9C86D14C8DC2}" dt="2025-12-16T09:26:28.336" v="19485" actId="1076"/>
          <ac:spMkLst>
            <pc:docMk/>
            <pc:sldMk cId="2393414010" sldId="451"/>
            <ac:spMk id="18" creationId="{4FF2AA37-67AA-A194-B479-3CFF12A53723}"/>
          </ac:spMkLst>
        </pc:spChg>
        <pc:picChg chg="add mod">
          <ac:chgData name="Jessica Bertram" userId="ae65e3095411f4f6" providerId="LiveId" clId="{B5FB1D19-3686-5864-8406-9C86D14C8DC2}" dt="2025-12-16T09:26:02.952" v="19478"/>
          <ac:picMkLst>
            <pc:docMk/>
            <pc:sldMk cId="2393414010" sldId="451"/>
            <ac:picMk id="6" creationId="{B8D21B47-A5B1-5FAF-EDFA-46646178AE6F}"/>
          </ac:picMkLst>
        </pc:picChg>
        <pc:picChg chg="del">
          <ac:chgData name="Jessica Bertram" userId="ae65e3095411f4f6" providerId="LiveId" clId="{B5FB1D19-3686-5864-8406-9C86D14C8DC2}" dt="2025-12-16T09:25:41.388" v="19475" actId="478"/>
          <ac:picMkLst>
            <pc:docMk/>
            <pc:sldMk cId="2393414010" sldId="451"/>
            <ac:picMk id="9" creationId="{5C63A76B-2C5F-2B46-74D6-3E0DC9A90EBF}"/>
          </ac:picMkLst>
        </pc:picChg>
      </pc:sldChg>
      <pc:sldChg chg="addSp delSp modSp add mod">
        <pc:chgData name="Jessica Bertram" userId="ae65e3095411f4f6" providerId="LiveId" clId="{B5FB1D19-3686-5864-8406-9C86D14C8DC2}" dt="2025-12-16T09:27:18.118" v="19502" actId="1076"/>
        <pc:sldMkLst>
          <pc:docMk/>
          <pc:sldMk cId="1490895524" sldId="452"/>
        </pc:sldMkLst>
        <pc:spChg chg="add mod">
          <ac:chgData name="Jessica Bertram" userId="ae65e3095411f4f6" providerId="LiveId" clId="{B5FB1D19-3686-5864-8406-9C86D14C8DC2}" dt="2025-12-16T09:26:56.454" v="19492"/>
          <ac:spMkLst>
            <pc:docMk/>
            <pc:sldMk cId="1490895524" sldId="452"/>
            <ac:spMk id="11" creationId="{C23B417B-9256-5F4C-3C6C-0564D0FD9452}"/>
          </ac:spMkLst>
        </pc:spChg>
        <pc:spChg chg="del">
          <ac:chgData name="Jessica Bertram" userId="ae65e3095411f4f6" providerId="LiveId" clId="{B5FB1D19-3686-5864-8406-9C86D14C8DC2}" dt="2025-12-16T09:26:43.016" v="19489" actId="478"/>
          <ac:spMkLst>
            <pc:docMk/>
            <pc:sldMk cId="1490895524" sldId="452"/>
            <ac:spMk id="12" creationId="{097B7071-E0E1-B6F1-57E5-170578D812AC}"/>
          </ac:spMkLst>
        </pc:spChg>
        <pc:spChg chg="add mod">
          <ac:chgData name="Jessica Bertram" userId="ae65e3095411f4f6" providerId="LiveId" clId="{B5FB1D19-3686-5864-8406-9C86D14C8DC2}" dt="2025-12-16T09:27:18.118" v="19502" actId="1076"/>
          <ac:spMkLst>
            <pc:docMk/>
            <pc:sldMk cId="1490895524" sldId="452"/>
            <ac:spMk id="15" creationId="{88FC1A7B-79E2-7FDE-32FF-40DFDC21F94B}"/>
          </ac:spMkLst>
        </pc:spChg>
        <pc:spChg chg="del">
          <ac:chgData name="Jessica Bertram" userId="ae65e3095411f4f6" providerId="LiveId" clId="{B5FB1D19-3686-5864-8406-9C86D14C8DC2}" dt="2025-12-16T09:26:41.384" v="19488" actId="478"/>
          <ac:spMkLst>
            <pc:docMk/>
            <pc:sldMk cId="1490895524" sldId="452"/>
            <ac:spMk id="18" creationId="{1952E220-DAEC-C9DF-58A2-28E357FA5672}"/>
          </ac:spMkLst>
        </pc:spChg>
        <pc:picChg chg="del">
          <ac:chgData name="Jessica Bertram" userId="ae65e3095411f4f6" providerId="LiveId" clId="{B5FB1D19-3686-5864-8406-9C86D14C8DC2}" dt="2025-12-16T09:26:44.212" v="19490" actId="478"/>
          <ac:picMkLst>
            <pc:docMk/>
            <pc:sldMk cId="1490895524" sldId="452"/>
            <ac:picMk id="6" creationId="{496B7FE8-D053-6D22-B240-6135DBB3A12B}"/>
          </ac:picMkLst>
        </pc:picChg>
        <pc:picChg chg="add mod">
          <ac:chgData name="Jessica Bertram" userId="ae65e3095411f4f6" providerId="LiveId" clId="{B5FB1D19-3686-5864-8406-9C86D14C8DC2}" dt="2025-12-16T09:26:49.770" v="19491"/>
          <ac:picMkLst>
            <pc:docMk/>
            <pc:sldMk cId="1490895524" sldId="452"/>
            <ac:picMk id="9" creationId="{9E5415FA-BC7E-751E-5A6F-4768F32F7FB5}"/>
          </ac:picMkLst>
        </pc:picChg>
      </pc:sldChg>
      <pc:sldChg chg="addSp delSp modSp add mod">
        <pc:chgData name="Jessica Bertram" userId="ae65e3095411f4f6" providerId="LiveId" clId="{B5FB1D19-3686-5864-8406-9C86D14C8DC2}" dt="2025-12-16T09:27:48.317" v="19513" actId="14100"/>
        <pc:sldMkLst>
          <pc:docMk/>
          <pc:sldMk cId="3282870831" sldId="453"/>
        </pc:sldMkLst>
        <pc:spChg chg="del">
          <ac:chgData name="Jessica Bertram" userId="ae65e3095411f4f6" providerId="LiveId" clId="{B5FB1D19-3686-5864-8406-9C86D14C8DC2}" dt="2025-12-16T09:27:39.766" v="19509" actId="478"/>
          <ac:spMkLst>
            <pc:docMk/>
            <pc:sldMk cId="3282870831" sldId="453"/>
            <ac:spMk id="11" creationId="{20DA4984-4CEF-3A3A-FAC0-5C3BF2AED7E3}"/>
          </ac:spMkLst>
        </pc:spChg>
        <pc:spChg chg="mod">
          <ac:chgData name="Jessica Bertram" userId="ae65e3095411f4f6" providerId="LiveId" clId="{B5FB1D19-3686-5864-8406-9C86D14C8DC2}" dt="2025-12-16T09:27:43.375" v="19511" actId="20577"/>
          <ac:spMkLst>
            <pc:docMk/>
            <pc:sldMk cId="3282870831" sldId="453"/>
            <ac:spMk id="14" creationId="{36FA3299-4140-39A4-2A3E-6EE1114BDCD5}"/>
          </ac:spMkLst>
        </pc:spChg>
        <pc:spChg chg="del mod">
          <ac:chgData name="Jessica Bertram" userId="ae65e3095411f4f6" providerId="LiveId" clId="{B5FB1D19-3686-5864-8406-9C86D14C8DC2}" dt="2025-12-16T09:27:36.594" v="19507" actId="478"/>
          <ac:spMkLst>
            <pc:docMk/>
            <pc:sldMk cId="3282870831" sldId="453"/>
            <ac:spMk id="15" creationId="{CD9969AD-BA26-B43A-E708-E0D6CF93EA38}"/>
          </ac:spMkLst>
        </pc:spChg>
        <pc:picChg chg="del">
          <ac:chgData name="Jessica Bertram" userId="ae65e3095411f4f6" providerId="LiveId" clId="{B5FB1D19-3686-5864-8406-9C86D14C8DC2}" dt="2025-12-16T09:27:38" v="19508" actId="478"/>
          <ac:picMkLst>
            <pc:docMk/>
            <pc:sldMk cId="3282870831" sldId="453"/>
            <ac:picMk id="9" creationId="{1A7A29DA-73F0-F05E-36FE-B7C901AB20E0}"/>
          </ac:picMkLst>
        </pc:picChg>
        <pc:picChg chg="add mod">
          <ac:chgData name="Jessica Bertram" userId="ae65e3095411f4f6" providerId="LiveId" clId="{B5FB1D19-3686-5864-8406-9C86D14C8DC2}" dt="2025-12-16T09:27:48.317" v="19513" actId="14100"/>
          <ac:picMkLst>
            <pc:docMk/>
            <pc:sldMk cId="3282870831" sldId="453"/>
            <ac:picMk id="12" creationId="{36B31048-3B2F-5069-8FB4-C91F99EB9F8E}"/>
          </ac:picMkLst>
        </pc:picChg>
      </pc:sldChg>
      <pc:sldChg chg="addSp delSp modSp add mod">
        <pc:chgData name="Jessica Bertram" userId="ae65e3095411f4f6" providerId="LiveId" clId="{B5FB1D19-3686-5864-8406-9C86D14C8DC2}" dt="2025-12-16T09:29:08.783" v="19541" actId="1076"/>
        <pc:sldMkLst>
          <pc:docMk/>
          <pc:sldMk cId="3198006269" sldId="454"/>
        </pc:sldMkLst>
        <pc:spChg chg="add mod">
          <ac:chgData name="Jessica Bertram" userId="ae65e3095411f4f6" providerId="LiveId" clId="{B5FB1D19-3686-5864-8406-9C86D14C8DC2}" dt="2025-12-16T09:28:14.801" v="19517"/>
          <ac:spMkLst>
            <pc:docMk/>
            <pc:sldMk cId="3198006269" sldId="454"/>
            <ac:spMk id="9" creationId="{D135BCAA-5060-C77B-E08A-C2C645165C6F}"/>
          </ac:spMkLst>
        </pc:spChg>
        <pc:spChg chg="del">
          <ac:chgData name="Jessica Bertram" userId="ae65e3095411f4f6" providerId="LiveId" clId="{B5FB1D19-3686-5864-8406-9C86D14C8DC2}" dt="2025-12-16T09:28:05.080" v="19516" actId="478"/>
          <ac:spMkLst>
            <pc:docMk/>
            <pc:sldMk cId="3198006269" sldId="454"/>
            <ac:spMk id="12" creationId="{436BBCE9-8FD8-A7C8-9098-B369505F721D}"/>
          </ac:spMkLst>
        </pc:spChg>
        <pc:spChg chg="add mod">
          <ac:chgData name="Jessica Bertram" userId="ae65e3095411f4f6" providerId="LiveId" clId="{B5FB1D19-3686-5864-8406-9C86D14C8DC2}" dt="2025-12-16T09:29:06.227" v="19540" actId="1038"/>
          <ac:spMkLst>
            <pc:docMk/>
            <pc:sldMk cId="3198006269" sldId="454"/>
            <ac:spMk id="13" creationId="{9E4B779E-CE82-D132-2C85-41D19180FB83}"/>
          </ac:spMkLst>
        </pc:spChg>
        <pc:spChg chg="mod">
          <ac:chgData name="Jessica Bertram" userId="ae65e3095411f4f6" providerId="LiveId" clId="{B5FB1D19-3686-5864-8406-9C86D14C8DC2}" dt="2025-12-16T09:28:18.783" v="19519" actId="20577"/>
          <ac:spMkLst>
            <pc:docMk/>
            <pc:sldMk cId="3198006269" sldId="454"/>
            <ac:spMk id="14" creationId="{8729B1DF-2F0C-8E11-7536-D8E4871D3861}"/>
          </ac:spMkLst>
        </pc:spChg>
        <pc:spChg chg="del">
          <ac:chgData name="Jessica Bertram" userId="ae65e3095411f4f6" providerId="LiveId" clId="{B5FB1D19-3686-5864-8406-9C86D14C8DC2}" dt="2025-12-16T09:28:03.479" v="19515" actId="478"/>
          <ac:spMkLst>
            <pc:docMk/>
            <pc:sldMk cId="3198006269" sldId="454"/>
            <ac:spMk id="18" creationId="{989EA741-A6E6-B876-EAF6-3FF5DC89FEF1}"/>
          </ac:spMkLst>
        </pc:spChg>
        <pc:graphicFrameChg chg="add mod modGraphic">
          <ac:chgData name="Jessica Bertram" userId="ae65e3095411f4f6" providerId="LiveId" clId="{B5FB1D19-3686-5864-8406-9C86D14C8DC2}" dt="2025-12-16T09:29:08.783" v="19541" actId="1076"/>
          <ac:graphicFrameMkLst>
            <pc:docMk/>
            <pc:sldMk cId="3198006269" sldId="454"/>
            <ac:graphicFrameMk id="15" creationId="{E511E9BE-B05A-CE62-8964-4B07B48C590E}"/>
          </ac:graphicFrameMkLst>
        </pc:graphicFrameChg>
      </pc:sldChg>
      <pc:sldChg chg="addSp delSp modSp add mod">
        <pc:chgData name="Jessica Bertram" userId="ae65e3095411f4f6" providerId="LiveId" clId="{B5FB1D19-3686-5864-8406-9C86D14C8DC2}" dt="2025-12-16T09:29:54.333" v="19575" actId="1076"/>
        <pc:sldMkLst>
          <pc:docMk/>
          <pc:sldMk cId="2903539772" sldId="455"/>
        </pc:sldMkLst>
        <pc:spChg chg="mod">
          <ac:chgData name="Jessica Bertram" userId="ae65e3095411f4f6" providerId="LiveId" clId="{B5FB1D19-3686-5864-8406-9C86D14C8DC2}" dt="2025-12-16T09:29:49.911" v="19574" actId="20577"/>
          <ac:spMkLst>
            <pc:docMk/>
            <pc:sldMk cId="2903539772" sldId="455"/>
            <ac:spMk id="9" creationId="{00EA1282-82CC-D71D-48B8-E7C7B0D51486}"/>
          </ac:spMkLst>
        </pc:spChg>
        <pc:spChg chg="del">
          <ac:chgData name="Jessica Bertram" userId="ae65e3095411f4f6" providerId="LiveId" clId="{B5FB1D19-3686-5864-8406-9C86D14C8DC2}" dt="2025-12-16T09:29:17.500" v="19544" actId="478"/>
          <ac:spMkLst>
            <pc:docMk/>
            <pc:sldMk cId="2903539772" sldId="455"/>
            <ac:spMk id="13" creationId="{4FF723B0-80D2-0E66-DBDE-B96D3A830EDB}"/>
          </ac:spMkLst>
        </pc:spChg>
        <pc:spChg chg="add mod">
          <ac:chgData name="Jessica Bertram" userId="ae65e3095411f4f6" providerId="LiveId" clId="{B5FB1D19-3686-5864-8406-9C86D14C8DC2}" dt="2025-12-16T09:29:54.333" v="19575" actId="1076"/>
          <ac:spMkLst>
            <pc:docMk/>
            <pc:sldMk cId="2903539772" sldId="455"/>
            <ac:spMk id="18" creationId="{835C09F3-4786-2DC0-D0D7-C569450DBD2D}"/>
          </ac:spMkLst>
        </pc:spChg>
        <pc:graphicFrameChg chg="del">
          <ac:chgData name="Jessica Bertram" userId="ae65e3095411f4f6" providerId="LiveId" clId="{B5FB1D19-3686-5864-8406-9C86D14C8DC2}" dt="2025-12-16T09:29:15.896" v="19543" actId="478"/>
          <ac:graphicFrameMkLst>
            <pc:docMk/>
            <pc:sldMk cId="2903539772" sldId="455"/>
            <ac:graphicFrameMk id="15" creationId="{0F23B125-08DB-9814-DDDC-812B4B7D8686}"/>
          </ac:graphicFrameMkLst>
        </pc:graphicFrameChg>
        <pc:picChg chg="del">
          <ac:chgData name="Jessica Bertram" userId="ae65e3095411f4f6" providerId="LiveId" clId="{B5FB1D19-3686-5864-8406-9C86D14C8DC2}" dt="2025-12-16T09:29:18.573" v="19545" actId="478"/>
          <ac:picMkLst>
            <pc:docMk/>
            <pc:sldMk cId="2903539772" sldId="455"/>
            <ac:picMk id="6" creationId="{F2451A21-80BD-00D5-322C-53F42A0D0C81}"/>
          </ac:picMkLst>
        </pc:picChg>
        <pc:picChg chg="add mod">
          <ac:chgData name="Jessica Bertram" userId="ae65e3095411f4f6" providerId="LiveId" clId="{B5FB1D19-3686-5864-8406-9C86D14C8DC2}" dt="2025-12-16T09:29:23.643" v="19546"/>
          <ac:picMkLst>
            <pc:docMk/>
            <pc:sldMk cId="2903539772" sldId="455"/>
            <ac:picMk id="11" creationId="{74C09E53-B773-46FD-84DC-92831692B452}"/>
          </ac:picMkLst>
        </pc:picChg>
      </pc:sldChg>
      <pc:sldChg chg="addSp delSp modSp add mod">
        <pc:chgData name="Jessica Bertram" userId="ae65e3095411f4f6" providerId="LiveId" clId="{B5FB1D19-3686-5864-8406-9C86D14C8DC2}" dt="2025-12-16T09:31:36.747" v="19636" actId="20577"/>
        <pc:sldMkLst>
          <pc:docMk/>
          <pc:sldMk cId="477825551" sldId="456"/>
        </pc:sldMkLst>
        <pc:spChg chg="add mod">
          <ac:chgData name="Jessica Bertram" userId="ae65e3095411f4f6" providerId="LiveId" clId="{B5FB1D19-3686-5864-8406-9C86D14C8DC2}" dt="2025-12-16T09:30:30.533" v="19594" actId="1076"/>
          <ac:spMkLst>
            <pc:docMk/>
            <pc:sldMk cId="477825551" sldId="456"/>
            <ac:spMk id="12" creationId="{3A631A65-3E05-89BA-318C-F414A87A5D0A}"/>
          </ac:spMkLst>
        </pc:spChg>
        <pc:spChg chg="mod">
          <ac:chgData name="Jessica Bertram" userId="ae65e3095411f4f6" providerId="LiveId" clId="{B5FB1D19-3686-5864-8406-9C86D14C8DC2}" dt="2025-12-16T09:31:36.747" v="19636" actId="20577"/>
          <ac:spMkLst>
            <pc:docMk/>
            <pc:sldMk cId="477825551" sldId="456"/>
            <ac:spMk id="14" creationId="{F3A8E17C-98DE-9F9A-5E50-8EAC1E7119B4}"/>
          </ac:spMkLst>
        </pc:spChg>
        <pc:spChg chg="del">
          <ac:chgData name="Jessica Bertram" userId="ae65e3095411f4f6" providerId="LiveId" clId="{B5FB1D19-3686-5864-8406-9C86D14C8DC2}" dt="2025-12-16T09:29:59.027" v="19577" actId="478"/>
          <ac:spMkLst>
            <pc:docMk/>
            <pc:sldMk cId="477825551" sldId="456"/>
            <ac:spMk id="18" creationId="{719196B7-F3C6-EA93-FEF1-5D4AD5109236}"/>
          </ac:spMkLst>
        </pc:spChg>
      </pc:sldChg>
      <pc:sldChg chg="addSp delSp modSp add mod">
        <pc:chgData name="Jessica Bertram" userId="ae65e3095411f4f6" providerId="LiveId" clId="{B5FB1D19-3686-5864-8406-9C86D14C8DC2}" dt="2025-12-16T09:32:53.717" v="19676"/>
        <pc:sldMkLst>
          <pc:docMk/>
          <pc:sldMk cId="2306413661" sldId="457"/>
        </pc:sldMkLst>
        <pc:spChg chg="del">
          <ac:chgData name="Jessica Bertram" userId="ae65e3095411f4f6" providerId="LiveId" clId="{B5FB1D19-3686-5864-8406-9C86D14C8DC2}" dt="2025-12-16T09:30:34.989" v="19596" actId="478"/>
          <ac:spMkLst>
            <pc:docMk/>
            <pc:sldMk cId="2306413661" sldId="457"/>
            <ac:spMk id="12" creationId="{E436C239-BCDE-5157-16F3-7E77FB2A4075}"/>
          </ac:spMkLst>
        </pc:spChg>
        <pc:spChg chg="add mod">
          <ac:chgData name="Jessica Bertram" userId="ae65e3095411f4f6" providerId="LiveId" clId="{B5FB1D19-3686-5864-8406-9C86D14C8DC2}" dt="2025-12-16T09:31:45.267" v="19645" actId="1035"/>
          <ac:spMkLst>
            <pc:docMk/>
            <pc:sldMk cId="2306413661" sldId="457"/>
            <ac:spMk id="13" creationId="{ED171F9E-7B1D-136A-6B5D-07F542C8FF02}"/>
          </ac:spMkLst>
        </pc:spChg>
        <pc:spChg chg="mod">
          <ac:chgData name="Jessica Bertram" userId="ae65e3095411f4f6" providerId="LiveId" clId="{B5FB1D19-3686-5864-8406-9C86D14C8DC2}" dt="2025-12-16T09:31:39.027" v="19638" actId="20577"/>
          <ac:spMkLst>
            <pc:docMk/>
            <pc:sldMk cId="2306413661" sldId="457"/>
            <ac:spMk id="14" creationId="{F975131A-3814-08A2-E48B-60B9300B2919}"/>
          </ac:spMkLst>
        </pc:spChg>
        <pc:picChg chg="add mod">
          <ac:chgData name="Jessica Bertram" userId="ae65e3095411f4f6" providerId="LiveId" clId="{B5FB1D19-3686-5864-8406-9C86D14C8DC2}" dt="2025-12-16T09:32:53.717" v="19676"/>
          <ac:picMkLst>
            <pc:docMk/>
            <pc:sldMk cId="2306413661" sldId="457"/>
            <ac:picMk id="15" creationId="{171C4285-8A73-656A-41F9-53AE725AAF97}"/>
          </ac:picMkLst>
        </pc:picChg>
      </pc:sldChg>
      <pc:sldChg chg="addSp modSp add mod">
        <pc:chgData name="Jessica Bertram" userId="ae65e3095411f4f6" providerId="LiveId" clId="{B5FB1D19-3686-5864-8406-9C86D14C8DC2}" dt="2025-12-16T09:32:52.350" v="19675"/>
        <pc:sldMkLst>
          <pc:docMk/>
          <pc:sldMk cId="1644435462" sldId="458"/>
        </pc:sldMkLst>
        <pc:spChg chg="mod">
          <ac:chgData name="Jessica Bertram" userId="ae65e3095411f4f6" providerId="LiveId" clId="{B5FB1D19-3686-5864-8406-9C86D14C8DC2}" dt="2025-12-16T09:32:01.266" v="19655" actId="1037"/>
          <ac:spMkLst>
            <pc:docMk/>
            <pc:sldMk cId="1644435462" sldId="458"/>
            <ac:spMk id="13" creationId="{192D579A-7D71-EBA1-8FB5-A77480BFDE65}"/>
          </ac:spMkLst>
        </pc:spChg>
        <pc:spChg chg="mod">
          <ac:chgData name="Jessica Bertram" userId="ae65e3095411f4f6" providerId="LiveId" clId="{B5FB1D19-3686-5864-8406-9C86D14C8DC2}" dt="2025-12-16T09:31:41.360" v="19640" actId="20577"/>
          <ac:spMkLst>
            <pc:docMk/>
            <pc:sldMk cId="1644435462" sldId="458"/>
            <ac:spMk id="14" creationId="{164347FD-DD70-3BD3-DA43-F1906CA0BE6C}"/>
          </ac:spMkLst>
        </pc:spChg>
        <pc:picChg chg="add mod">
          <ac:chgData name="Jessica Bertram" userId="ae65e3095411f4f6" providerId="LiveId" clId="{B5FB1D19-3686-5864-8406-9C86D14C8DC2}" dt="2025-12-16T09:32:52.350" v="19675"/>
          <ac:picMkLst>
            <pc:docMk/>
            <pc:sldMk cId="1644435462" sldId="458"/>
            <ac:picMk id="6" creationId="{E5A00A54-5A4C-0CAA-9EC6-779A7B2A2EBC}"/>
          </ac:picMkLst>
        </pc:picChg>
      </pc:sldChg>
      <pc:sldChg chg="addSp modSp add mod">
        <pc:chgData name="Jessica Bertram" userId="ae65e3095411f4f6" providerId="LiveId" clId="{B5FB1D19-3686-5864-8406-9C86D14C8DC2}" dt="2025-12-16T09:32:49.334" v="19674" actId="1038"/>
        <pc:sldMkLst>
          <pc:docMk/>
          <pc:sldMk cId="3542039371" sldId="459"/>
        </pc:sldMkLst>
        <pc:spChg chg="mod">
          <ac:chgData name="Jessica Bertram" userId="ae65e3095411f4f6" providerId="LiveId" clId="{B5FB1D19-3686-5864-8406-9C86D14C8DC2}" dt="2025-12-16T09:32:12.351" v="19669" actId="14100"/>
          <ac:spMkLst>
            <pc:docMk/>
            <pc:sldMk cId="3542039371" sldId="459"/>
            <ac:spMk id="13" creationId="{CEB1333F-D98A-842A-8C15-ACF8D3A1773C}"/>
          </ac:spMkLst>
        </pc:spChg>
        <pc:picChg chg="add mod">
          <ac:chgData name="Jessica Bertram" userId="ae65e3095411f4f6" providerId="LiveId" clId="{B5FB1D19-3686-5864-8406-9C86D14C8DC2}" dt="2025-12-16T09:32:49.334" v="19674" actId="1038"/>
          <ac:picMkLst>
            <pc:docMk/>
            <pc:sldMk cId="3542039371" sldId="459"/>
            <ac:picMk id="12" creationId="{2433F40B-C93F-D032-A0C9-7A8EF3C1E3A9}"/>
          </ac:picMkLst>
        </pc:picChg>
      </pc:sldChg>
      <pc:sldChg chg="addSp delSp modSp add mod">
        <pc:chgData name="Jessica Bertram" userId="ae65e3095411f4f6" providerId="LiveId" clId="{B5FB1D19-3686-5864-8406-9C86D14C8DC2}" dt="2025-12-16T09:33:45.990" v="19697" actId="1037"/>
        <pc:sldMkLst>
          <pc:docMk/>
          <pc:sldMk cId="2768948038" sldId="460"/>
        </pc:sldMkLst>
        <pc:spChg chg="del">
          <ac:chgData name="Jessica Bertram" userId="ae65e3095411f4f6" providerId="LiveId" clId="{B5FB1D19-3686-5864-8406-9C86D14C8DC2}" dt="2025-12-16T09:33:07.663" v="19679" actId="478"/>
          <ac:spMkLst>
            <pc:docMk/>
            <pc:sldMk cId="2768948038" sldId="460"/>
            <ac:spMk id="9" creationId="{F61AEAB9-F45E-C97D-B8E2-EA1FB8E70EA0}"/>
          </ac:spMkLst>
        </pc:spChg>
        <pc:spChg chg="del">
          <ac:chgData name="Jessica Bertram" userId="ae65e3095411f4f6" providerId="LiveId" clId="{B5FB1D19-3686-5864-8406-9C86D14C8DC2}" dt="2025-12-16T09:33:06.197" v="19678" actId="478"/>
          <ac:spMkLst>
            <pc:docMk/>
            <pc:sldMk cId="2768948038" sldId="460"/>
            <ac:spMk id="13" creationId="{F2F86559-AF12-18D3-56E6-17990D81436D}"/>
          </ac:spMkLst>
        </pc:spChg>
        <pc:spChg chg="mod">
          <ac:chgData name="Jessica Bertram" userId="ae65e3095411f4f6" providerId="LiveId" clId="{B5FB1D19-3686-5864-8406-9C86D14C8DC2}" dt="2025-12-16T09:33:09.664" v="19681" actId="20577"/>
          <ac:spMkLst>
            <pc:docMk/>
            <pc:sldMk cId="2768948038" sldId="460"/>
            <ac:spMk id="14" creationId="{444FECC3-97F6-C16B-6BC1-88D5BBC07147}"/>
          </ac:spMkLst>
        </pc:spChg>
        <pc:picChg chg="del">
          <ac:chgData name="Jessica Bertram" userId="ae65e3095411f4f6" providerId="LiveId" clId="{B5FB1D19-3686-5864-8406-9C86D14C8DC2}" dt="2025-12-16T09:33:10.980" v="19682" actId="478"/>
          <ac:picMkLst>
            <pc:docMk/>
            <pc:sldMk cId="2768948038" sldId="460"/>
            <ac:picMk id="11" creationId="{0F36369F-CE32-4F3C-CD16-197A3694768D}"/>
          </ac:picMkLst>
        </pc:picChg>
        <pc:picChg chg="del">
          <ac:chgData name="Jessica Bertram" userId="ae65e3095411f4f6" providerId="LiveId" clId="{B5FB1D19-3686-5864-8406-9C86D14C8DC2}" dt="2025-12-16T09:33:12.409" v="19683" actId="478"/>
          <ac:picMkLst>
            <pc:docMk/>
            <pc:sldMk cId="2768948038" sldId="460"/>
            <ac:picMk id="12" creationId="{4FD016F5-C04F-9B8F-FE0C-68CF092835E7}"/>
          </ac:picMkLst>
        </pc:picChg>
        <pc:picChg chg="add mod">
          <ac:chgData name="Jessica Bertram" userId="ae65e3095411f4f6" providerId="LiveId" clId="{B5FB1D19-3686-5864-8406-9C86D14C8DC2}" dt="2025-12-16T09:33:45.990" v="19697" actId="1037"/>
          <ac:picMkLst>
            <pc:docMk/>
            <pc:sldMk cId="2768948038" sldId="460"/>
            <ac:picMk id="15" creationId="{77A346D2-80DD-0481-5C8E-8992371F104B}"/>
          </ac:picMkLst>
        </pc:picChg>
      </pc:sldChg>
      <pc:sldChg chg="addSp delSp modSp add mod">
        <pc:chgData name="Jessica Bertram" userId="ae65e3095411f4f6" providerId="LiveId" clId="{B5FB1D19-3686-5864-8406-9C86D14C8DC2}" dt="2025-12-16T09:35:30.977" v="19725" actId="14100"/>
        <pc:sldMkLst>
          <pc:docMk/>
          <pc:sldMk cId="1986178760" sldId="461"/>
        </pc:sldMkLst>
        <pc:spChg chg="add mod">
          <ac:chgData name="Jessica Bertram" userId="ae65e3095411f4f6" providerId="LiveId" clId="{B5FB1D19-3686-5864-8406-9C86D14C8DC2}" dt="2025-12-16T09:34:01.458" v="19700"/>
          <ac:spMkLst>
            <pc:docMk/>
            <pc:sldMk cId="1986178760" sldId="461"/>
            <ac:spMk id="6" creationId="{A45A6638-B9DB-AFDE-71BF-0CD1F31D5465}"/>
          </ac:spMkLst>
        </pc:spChg>
        <pc:spChg chg="add mod">
          <ac:chgData name="Jessica Bertram" userId="ae65e3095411f4f6" providerId="LiveId" clId="{B5FB1D19-3686-5864-8406-9C86D14C8DC2}" dt="2025-12-16T09:34:23.734" v="19712" actId="1037"/>
          <ac:spMkLst>
            <pc:docMk/>
            <pc:sldMk cId="1986178760" sldId="461"/>
            <ac:spMk id="12" creationId="{65550F75-9B8E-AD21-4C2D-D1378F305891}"/>
          </ac:spMkLst>
        </pc:spChg>
        <pc:graphicFrameChg chg="add mod modGraphic">
          <ac:chgData name="Jessica Bertram" userId="ae65e3095411f4f6" providerId="LiveId" clId="{B5FB1D19-3686-5864-8406-9C86D14C8DC2}" dt="2025-12-16T09:35:30.977" v="19725" actId="14100"/>
          <ac:graphicFrameMkLst>
            <pc:docMk/>
            <pc:sldMk cId="1986178760" sldId="461"/>
            <ac:graphicFrameMk id="11" creationId="{50798E4C-9B6C-FEDF-79C4-491A5AF80938}"/>
          </ac:graphicFrameMkLst>
        </pc:graphicFrameChg>
        <pc:picChg chg="add mod">
          <ac:chgData name="Jessica Bertram" userId="ae65e3095411f4f6" providerId="LiveId" clId="{B5FB1D19-3686-5864-8406-9C86D14C8DC2}" dt="2025-12-16T09:34:07.602" v="19701"/>
          <ac:picMkLst>
            <pc:docMk/>
            <pc:sldMk cId="1986178760" sldId="461"/>
            <ac:picMk id="9" creationId="{A47A52DF-68B9-6CCE-B60C-AFC27D9A72FB}"/>
          </ac:picMkLst>
        </pc:picChg>
        <pc:picChg chg="del">
          <ac:chgData name="Jessica Bertram" userId="ae65e3095411f4f6" providerId="LiveId" clId="{B5FB1D19-3686-5864-8406-9C86D14C8DC2}" dt="2025-12-16T09:33:50.721" v="19699" actId="478"/>
          <ac:picMkLst>
            <pc:docMk/>
            <pc:sldMk cId="1986178760" sldId="461"/>
            <ac:picMk id="15" creationId="{343552EB-8095-9DF9-5547-318737F4527D}"/>
          </ac:picMkLst>
        </pc:picChg>
      </pc:sldChg>
      <pc:sldChg chg="addSp delSp modSp add mod">
        <pc:chgData name="Jessica Bertram" userId="ae65e3095411f4f6" providerId="LiveId" clId="{B5FB1D19-3686-5864-8406-9C86D14C8DC2}" dt="2025-12-16T09:37:55.544" v="19811"/>
        <pc:sldMkLst>
          <pc:docMk/>
          <pc:sldMk cId="704797126" sldId="462"/>
        </pc:sldMkLst>
        <pc:spChg chg="del">
          <ac:chgData name="Jessica Bertram" userId="ae65e3095411f4f6" providerId="LiveId" clId="{B5FB1D19-3686-5864-8406-9C86D14C8DC2}" dt="2025-12-16T09:35:52.148" v="19731" actId="478"/>
          <ac:spMkLst>
            <pc:docMk/>
            <pc:sldMk cId="704797126" sldId="462"/>
            <ac:spMk id="6" creationId="{BB055F50-FFAE-5DE2-60D4-2324544743E4}"/>
          </ac:spMkLst>
        </pc:spChg>
        <pc:spChg chg="del">
          <ac:chgData name="Jessica Bertram" userId="ae65e3095411f4f6" providerId="LiveId" clId="{B5FB1D19-3686-5864-8406-9C86D14C8DC2}" dt="2025-12-16T09:35:45.169" v="19730" actId="478"/>
          <ac:spMkLst>
            <pc:docMk/>
            <pc:sldMk cId="704797126" sldId="462"/>
            <ac:spMk id="12" creationId="{06E812F5-F707-3D8E-682D-0AF5F14497B8}"/>
          </ac:spMkLst>
        </pc:spChg>
        <pc:spChg chg="add mod">
          <ac:chgData name="Jessica Bertram" userId="ae65e3095411f4f6" providerId="LiveId" clId="{B5FB1D19-3686-5864-8406-9C86D14C8DC2}" dt="2025-12-16T09:35:52.585" v="19732"/>
          <ac:spMkLst>
            <pc:docMk/>
            <pc:sldMk cId="704797126" sldId="462"/>
            <ac:spMk id="13" creationId="{4B1F32F6-E4BA-0B52-C001-A775130CF18B}"/>
          </ac:spMkLst>
        </pc:spChg>
        <pc:spChg chg="add mod">
          <ac:chgData name="Jessica Bertram" userId="ae65e3095411f4f6" providerId="LiveId" clId="{B5FB1D19-3686-5864-8406-9C86D14C8DC2}" dt="2025-12-16T09:36:51.433" v="19782" actId="20577"/>
          <ac:spMkLst>
            <pc:docMk/>
            <pc:sldMk cId="704797126" sldId="462"/>
            <ac:spMk id="19" creationId="{E532343D-C049-A46E-4E3D-78BBC538001A}"/>
          </ac:spMkLst>
        </pc:spChg>
        <pc:graphicFrameChg chg="del mod">
          <ac:chgData name="Jessica Bertram" userId="ae65e3095411f4f6" providerId="LiveId" clId="{B5FB1D19-3686-5864-8406-9C86D14C8DC2}" dt="2025-12-16T09:35:43.517" v="19729" actId="478"/>
          <ac:graphicFrameMkLst>
            <pc:docMk/>
            <pc:sldMk cId="704797126" sldId="462"/>
            <ac:graphicFrameMk id="11" creationId="{4370F13D-F370-F712-3A26-A186C99EC874}"/>
          </ac:graphicFrameMkLst>
        </pc:graphicFrameChg>
        <pc:picChg chg="del">
          <ac:chgData name="Jessica Bertram" userId="ae65e3095411f4f6" providerId="LiveId" clId="{B5FB1D19-3686-5864-8406-9C86D14C8DC2}" dt="2025-12-16T09:35:58.146" v="19733" actId="478"/>
          <ac:picMkLst>
            <pc:docMk/>
            <pc:sldMk cId="704797126" sldId="462"/>
            <ac:picMk id="9" creationId="{374CC8D6-8E17-B4C7-5D82-6FE439396EFC}"/>
          </ac:picMkLst>
        </pc:picChg>
        <pc:picChg chg="add mod">
          <ac:chgData name="Jessica Bertram" userId="ae65e3095411f4f6" providerId="LiveId" clId="{B5FB1D19-3686-5864-8406-9C86D14C8DC2}" dt="2025-12-16T09:35:58.455" v="19734"/>
          <ac:picMkLst>
            <pc:docMk/>
            <pc:sldMk cId="704797126" sldId="462"/>
            <ac:picMk id="15" creationId="{89AD9B3F-0C14-83C5-6ECF-DE136E655674}"/>
          </ac:picMkLst>
        </pc:picChg>
        <pc:picChg chg="add mod">
          <ac:chgData name="Jessica Bertram" userId="ae65e3095411f4f6" providerId="LiveId" clId="{B5FB1D19-3686-5864-8406-9C86D14C8DC2}" dt="2025-12-16T09:37:55.544" v="19811"/>
          <ac:picMkLst>
            <pc:docMk/>
            <pc:sldMk cId="704797126" sldId="462"/>
            <ac:picMk id="20" creationId="{8F19E6F6-0D91-FC48-CD14-C8E412467C96}"/>
          </ac:picMkLst>
        </pc:picChg>
      </pc:sldChg>
      <pc:sldChg chg="addSp modSp add mod">
        <pc:chgData name="Jessica Bertram" userId="ae65e3095411f4f6" providerId="LiveId" clId="{B5FB1D19-3686-5864-8406-9C86D14C8DC2}" dt="2025-12-16T09:37:51.846" v="19810" actId="1036"/>
        <pc:sldMkLst>
          <pc:docMk/>
          <pc:sldMk cId="3438316515" sldId="463"/>
        </pc:sldMkLst>
        <pc:spChg chg="mod">
          <ac:chgData name="Jessica Bertram" userId="ae65e3095411f4f6" providerId="LiveId" clId="{B5FB1D19-3686-5864-8406-9C86D14C8DC2}" dt="2025-12-16T09:37:17.939" v="19802" actId="20577"/>
          <ac:spMkLst>
            <pc:docMk/>
            <pc:sldMk cId="3438316515" sldId="463"/>
            <ac:spMk id="19" creationId="{577921B9-F91C-EDDD-EE67-D7B7C12C3E11}"/>
          </ac:spMkLst>
        </pc:spChg>
        <pc:picChg chg="add mod">
          <ac:chgData name="Jessica Bertram" userId="ae65e3095411f4f6" providerId="LiveId" clId="{B5FB1D19-3686-5864-8406-9C86D14C8DC2}" dt="2025-12-16T09:37:51.846" v="19810" actId="1036"/>
          <ac:picMkLst>
            <pc:docMk/>
            <pc:sldMk cId="3438316515" sldId="463"/>
            <ac:picMk id="9" creationId="{7C0090F7-DBDC-B416-DE58-0488BE2A85EF}"/>
          </ac:picMkLst>
        </pc:picChg>
      </pc:sldChg>
      <pc:sldChg chg="addSp delSp modSp add mod">
        <pc:chgData name="Jessica Bertram" userId="ae65e3095411f4f6" providerId="LiveId" clId="{B5FB1D19-3686-5864-8406-9C86D14C8DC2}" dt="2025-12-16T09:39:45.164" v="19868" actId="14100"/>
        <pc:sldMkLst>
          <pc:docMk/>
          <pc:sldMk cId="3248284863" sldId="464"/>
        </pc:sldMkLst>
        <pc:spChg chg="add mod">
          <ac:chgData name="Jessica Bertram" userId="ae65e3095411f4f6" providerId="LiveId" clId="{B5FB1D19-3686-5864-8406-9C86D14C8DC2}" dt="2025-12-16T09:38:51.417" v="19855" actId="1038"/>
          <ac:spMkLst>
            <pc:docMk/>
            <pc:sldMk cId="3248284863" sldId="464"/>
            <ac:spMk id="11" creationId="{DC07CD16-837D-5CA9-68D5-D04ECDB2C435}"/>
          </ac:spMkLst>
        </pc:spChg>
        <pc:spChg chg="mod">
          <ac:chgData name="Jessica Bertram" userId="ae65e3095411f4f6" providerId="LiveId" clId="{B5FB1D19-3686-5864-8406-9C86D14C8DC2}" dt="2025-12-16T09:38:13.456" v="19816" actId="20577"/>
          <ac:spMkLst>
            <pc:docMk/>
            <pc:sldMk cId="3248284863" sldId="464"/>
            <ac:spMk id="14" creationId="{A454443A-252E-64C7-EBC7-C0A394B625C4}"/>
          </ac:spMkLst>
        </pc:spChg>
        <pc:spChg chg="del">
          <ac:chgData name="Jessica Bertram" userId="ae65e3095411f4f6" providerId="LiveId" clId="{B5FB1D19-3686-5864-8406-9C86D14C8DC2}" dt="2025-12-16T09:38:09.537" v="19814" actId="478"/>
          <ac:spMkLst>
            <pc:docMk/>
            <pc:sldMk cId="3248284863" sldId="464"/>
            <ac:spMk id="19" creationId="{26A6CCCA-355E-093B-8A8D-07477C1450AC}"/>
          </ac:spMkLst>
        </pc:spChg>
        <pc:picChg chg="del">
          <ac:chgData name="Jessica Bertram" userId="ae65e3095411f4f6" providerId="LiveId" clId="{B5FB1D19-3686-5864-8406-9C86D14C8DC2}" dt="2025-12-16T09:38:06.525" v="19813" actId="478"/>
          <ac:picMkLst>
            <pc:docMk/>
            <pc:sldMk cId="3248284863" sldId="464"/>
            <ac:picMk id="9" creationId="{743587D9-172A-20E8-15C7-6DF9C0532700}"/>
          </ac:picMkLst>
        </pc:picChg>
        <pc:picChg chg="add mod">
          <ac:chgData name="Jessica Bertram" userId="ae65e3095411f4f6" providerId="LiveId" clId="{B5FB1D19-3686-5864-8406-9C86D14C8DC2}" dt="2025-12-16T09:39:45.164" v="19868" actId="14100"/>
          <ac:picMkLst>
            <pc:docMk/>
            <pc:sldMk cId="3248284863" sldId="464"/>
            <ac:picMk id="18" creationId="{37279B1E-46A0-FBA7-C875-E5A9C726537C}"/>
          </ac:picMkLst>
        </pc:picChg>
      </pc:sldChg>
      <pc:sldChg chg="addSp delSp modSp add mod">
        <pc:chgData name="Jessica Bertram" userId="ae65e3095411f4f6" providerId="LiveId" clId="{B5FB1D19-3686-5864-8406-9C86D14C8DC2}" dt="2025-12-16T09:40:48.549" v="19920" actId="20577"/>
        <pc:sldMkLst>
          <pc:docMk/>
          <pc:sldMk cId="1281515470" sldId="465"/>
        </pc:sldMkLst>
        <pc:spChg chg="add mod">
          <ac:chgData name="Jessica Bertram" userId="ae65e3095411f4f6" providerId="LiveId" clId="{B5FB1D19-3686-5864-8406-9C86D14C8DC2}" dt="2025-12-16T09:40:48.549" v="19920" actId="20577"/>
          <ac:spMkLst>
            <pc:docMk/>
            <pc:sldMk cId="1281515470" sldId="465"/>
            <ac:spMk id="9" creationId="{C4C6A3D6-E5E0-D347-5ADA-5CA6BB225D77}"/>
          </ac:spMkLst>
        </pc:spChg>
        <pc:spChg chg="del mod">
          <ac:chgData name="Jessica Bertram" userId="ae65e3095411f4f6" providerId="LiveId" clId="{B5FB1D19-3686-5864-8406-9C86D14C8DC2}" dt="2025-12-16T09:40:02.751" v="19872" actId="478"/>
          <ac:spMkLst>
            <pc:docMk/>
            <pc:sldMk cId="1281515470" sldId="465"/>
            <ac:spMk id="11" creationId="{352E891B-6B06-8A8B-F0F5-C52F41B44179}"/>
          </ac:spMkLst>
        </pc:spChg>
      </pc:sldChg>
      <pc:sldChg chg="modSp add mod">
        <pc:chgData name="Jessica Bertram" userId="ae65e3095411f4f6" providerId="LiveId" clId="{B5FB1D19-3686-5864-8406-9C86D14C8DC2}" dt="2025-12-16T09:40:52.647" v="19921" actId="20577"/>
        <pc:sldMkLst>
          <pc:docMk/>
          <pc:sldMk cId="2789010353" sldId="466"/>
        </pc:sldMkLst>
        <pc:spChg chg="mod">
          <ac:chgData name="Jessica Bertram" userId="ae65e3095411f4f6" providerId="LiveId" clId="{B5FB1D19-3686-5864-8406-9C86D14C8DC2}" dt="2025-12-16T09:40:52.647" v="19921" actId="20577"/>
          <ac:spMkLst>
            <pc:docMk/>
            <pc:sldMk cId="2789010353" sldId="466"/>
            <ac:spMk id="9" creationId="{C65B051A-ED88-1F75-7906-FFF2682CE007}"/>
          </ac:spMkLst>
        </pc:spChg>
      </pc:sldChg>
      <pc:sldChg chg="addSp delSp modSp add mod">
        <pc:chgData name="Jessica Bertram" userId="ae65e3095411f4f6" providerId="LiveId" clId="{B5FB1D19-3686-5864-8406-9C86D14C8DC2}" dt="2025-12-16T09:41:49.696" v="19943" actId="20577"/>
        <pc:sldMkLst>
          <pc:docMk/>
          <pc:sldMk cId="2463319070" sldId="467"/>
        </pc:sldMkLst>
        <pc:spChg chg="add mod">
          <ac:chgData name="Jessica Bertram" userId="ae65e3095411f4f6" providerId="LiveId" clId="{B5FB1D19-3686-5864-8406-9C86D14C8DC2}" dt="2025-12-16T09:41:31.718" v="19926"/>
          <ac:spMkLst>
            <pc:docMk/>
            <pc:sldMk cId="2463319070" sldId="467"/>
            <ac:spMk id="6" creationId="{C2F4175F-AF6F-D291-83D8-D88D8976BB1A}"/>
          </ac:spMkLst>
        </pc:spChg>
        <pc:spChg chg="del">
          <ac:chgData name="Jessica Bertram" userId="ae65e3095411f4f6" providerId="LiveId" clId="{B5FB1D19-3686-5864-8406-9C86D14C8DC2}" dt="2025-12-16T09:41:28.047" v="19925" actId="478"/>
          <ac:spMkLst>
            <pc:docMk/>
            <pc:sldMk cId="2463319070" sldId="467"/>
            <ac:spMk id="7" creationId="{476F82E1-C247-B602-891C-A089B18BBD80}"/>
          </ac:spMkLst>
        </pc:spChg>
        <pc:spChg chg="mod">
          <ac:chgData name="Jessica Bertram" userId="ae65e3095411f4f6" providerId="LiveId" clId="{B5FB1D19-3686-5864-8406-9C86D14C8DC2}" dt="2025-12-16T09:41:49.696" v="19943" actId="20577"/>
          <ac:spMkLst>
            <pc:docMk/>
            <pc:sldMk cId="2463319070" sldId="467"/>
            <ac:spMk id="11" creationId="{CA4FA98C-3D2D-2006-7E97-951B7B3D65E9}"/>
          </ac:spMkLst>
        </pc:spChg>
        <pc:spChg chg="mod">
          <ac:chgData name="Jessica Bertram" userId="ae65e3095411f4f6" providerId="LiveId" clId="{B5FB1D19-3686-5864-8406-9C86D14C8DC2}" dt="2025-12-16T09:41:22.647" v="19924" actId="20577"/>
          <ac:spMkLst>
            <pc:docMk/>
            <pc:sldMk cId="2463319070" sldId="467"/>
            <ac:spMk id="14" creationId="{E89C2274-A85F-1E0C-49A7-F99969880C4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GM3 SEQUENCES</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4C64-FE38-6DF8-4EE0-61D68AF302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885147-4AC1-A53B-347F-BD770344E97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C81796E-09FE-4C37-2002-AEA83077FA1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D1B4244-8C79-09D3-25FA-B93C53DD7C8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CD22D02-CD40-C261-2C18-3E997F1CB20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225E07DF-0105-673A-A0D1-A287ED4C7C22}"/>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3CC7237-A73F-D9CE-8F72-112D57966A2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FEC6CEA-BCF2-BCF8-9BB4-29CA6237334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A94962B-86BF-1279-8A4A-065EF67AF81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B095FB41-2FE9-5460-5D4B-31697DF9952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07FF33C-F594-DBE7-6BE8-6C881797FE69}"/>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48209F4-7CAF-E4CF-F20E-915B563E6D1C}"/>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pic>
        <p:nvPicPr>
          <p:cNvPr id="6" name="Picture 5">
            <a:extLst>
              <a:ext uri="{FF2B5EF4-FFF2-40B4-BE49-F238E27FC236}">
                <a16:creationId xmlns:a16="http://schemas.microsoft.com/office/drawing/2014/main" id="{DCC45D6B-C7E2-3ED4-1F7A-19DEDD9F3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pic>
        <p:nvPicPr>
          <p:cNvPr id="19" name="Picture 18" descr="A blue and pink bacteria&#10;&#10;AI-generated content may be incorrect.">
            <a:extLst>
              <a:ext uri="{FF2B5EF4-FFF2-40B4-BE49-F238E27FC236}">
                <a16:creationId xmlns:a16="http://schemas.microsoft.com/office/drawing/2014/main" id="{79E95F14-EDF1-5F0E-A0E5-91414F2E0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0883" y="8442900"/>
            <a:ext cx="1791170" cy="1724830"/>
          </a:xfrm>
          <a:prstGeom prst="rect">
            <a:avLst/>
          </a:prstGeom>
        </p:spPr>
      </p:pic>
      <p:sp>
        <p:nvSpPr>
          <p:cNvPr id="12" name="TextBox 11">
            <a:extLst>
              <a:ext uri="{FF2B5EF4-FFF2-40B4-BE49-F238E27FC236}">
                <a16:creationId xmlns:a16="http://schemas.microsoft.com/office/drawing/2014/main" id="{11523545-FF1A-DE60-07C2-F30D6D19E960}"/>
              </a:ext>
            </a:extLst>
          </p:cNvPr>
          <p:cNvSpPr txBox="1"/>
          <p:nvPr/>
        </p:nvSpPr>
        <p:spPr>
          <a:xfrm>
            <a:off x="2259985" y="2857685"/>
            <a:ext cx="13768029" cy="838371"/>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2:</a:t>
            </a:r>
            <a:r>
              <a:rPr lang="en-AU"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Plot each point on a graph. Do </a:t>
            </a:r>
            <a:r>
              <a:rPr lang="en-AU" sz="3600" b="1" kern="100" dirty="0">
                <a:effectLst/>
                <a:latin typeface="Arial" panose="020B0604020202020204" pitchFamily="34" charset="0"/>
                <a:ea typeface="Aptos" panose="020B0004020202020204" pitchFamily="34" charset="0"/>
                <a:cs typeface="Times New Roman" panose="02020603050405020304" pitchFamily="18" charset="0"/>
              </a:rPr>
              <a:t>not</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use a line to connect.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graph with black dots&#10;&#10;AI-generated content may be incorrect.">
            <a:extLst>
              <a:ext uri="{FF2B5EF4-FFF2-40B4-BE49-F238E27FC236}">
                <a16:creationId xmlns:a16="http://schemas.microsoft.com/office/drawing/2014/main" id="{59060812-1A33-BF0B-5E3B-D50C49AE64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8836" y="3822715"/>
            <a:ext cx="6536410" cy="6128303"/>
          </a:xfrm>
          <a:prstGeom prst="rect">
            <a:avLst/>
          </a:prstGeom>
        </p:spPr>
      </p:pic>
      <p:sp>
        <p:nvSpPr>
          <p:cNvPr id="21" name="TextBox 20">
            <a:extLst>
              <a:ext uri="{FF2B5EF4-FFF2-40B4-BE49-F238E27FC236}">
                <a16:creationId xmlns:a16="http://schemas.microsoft.com/office/drawing/2014/main" id="{AD968262-5C4C-6FF5-5D86-E7302D439FD0}"/>
              </a:ext>
            </a:extLst>
          </p:cNvPr>
          <p:cNvSpPr txBox="1"/>
          <p:nvPr/>
        </p:nvSpPr>
        <p:spPr>
          <a:xfrm>
            <a:off x="10302990" y="4089217"/>
            <a:ext cx="6536410" cy="4547079"/>
          </a:xfrm>
          <a:prstGeom prst="rect">
            <a:avLst/>
          </a:prstGeom>
          <a:noFill/>
        </p:spPr>
        <p:txBody>
          <a:bodyPr wrap="square">
            <a:spAutoFit/>
          </a:bodyPr>
          <a:lstStyle/>
          <a:p>
            <a:pPr>
              <a:lnSpc>
                <a:spcPct val="150000"/>
              </a:lnSpc>
              <a:buNone/>
            </a:pPr>
            <a:r>
              <a:rPr lang="en-AU" sz="2800" i="1" kern="100" dirty="0">
                <a:solidFill>
                  <a:srgbClr val="ADADAD"/>
                </a:solidFill>
                <a:effectLst/>
                <a:latin typeface="Arial" panose="020B0604020202020204" pitchFamily="34" charset="0"/>
                <a:ea typeface="Aptos" panose="020B0004020202020204" pitchFamily="34" charset="0"/>
                <a:cs typeface="Times New Roman" panose="02020603050405020304" pitchFamily="18" charset="0"/>
              </a:rPr>
              <a:t>Note – The shape of this graph is different to the arithmetic sequence graphs. </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2800" i="1" kern="100" dirty="0">
                <a:solidFill>
                  <a:srgbClr val="ADADAD"/>
                </a:solidFill>
                <a:effectLst/>
                <a:latin typeface="Arial" panose="020B0604020202020204" pitchFamily="34" charset="0"/>
                <a:ea typeface="Aptos" panose="020B0004020202020204" pitchFamily="34" charset="0"/>
                <a:cs typeface="Times New Roman" panose="02020603050405020304" pitchFamily="18" charset="0"/>
              </a:rPr>
              <a:t>This graph shows exponential growth. It grows slowly at first, then very quickly. </a:t>
            </a:r>
            <a:endParaRPr lang="en-AU"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2800" i="1" dirty="0">
                <a:solidFill>
                  <a:srgbClr val="ADADAD"/>
                </a:solidFill>
                <a:effectLst/>
                <a:latin typeface="Arial" panose="020B0604020202020204" pitchFamily="34" charset="0"/>
                <a:ea typeface="Aptos" panose="020B0004020202020204" pitchFamily="34" charset="0"/>
              </a:rPr>
              <a:t>All geometric sequence graphs are exponential.</a:t>
            </a:r>
            <a:r>
              <a:rPr lang="en-AU" sz="2800" dirty="0">
                <a:effectLst/>
              </a:rPr>
              <a:t> </a:t>
            </a:r>
            <a:endParaRPr lang="en-US" sz="2800" dirty="0"/>
          </a:p>
        </p:txBody>
      </p:sp>
    </p:spTree>
    <p:extLst>
      <p:ext uri="{BB962C8B-B14F-4D97-AF65-F5344CB8AC3E}">
        <p14:creationId xmlns:p14="http://schemas.microsoft.com/office/powerpoint/2010/main" val="248147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65C3-C267-3E27-A34D-CA0DA1C149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18F68F7-C005-570C-A8CD-067D61052C4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586ADA1-10C0-F58C-4F64-44F03235C04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89AD52E-D976-103E-D28C-0F037AB6B48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61FDC9F-78CA-E0DA-FE10-F66862E9B53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5C8E9701-168C-DA36-885C-A97FB33560C2}"/>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65C1FADA-D045-710C-291E-E6C55F02E05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630F596-0BB9-5D1A-2A89-E41B0E02B41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C88FA9C-1A8A-2AE8-5977-F05E8A0FFAA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90A42D5A-176D-5F10-82F4-AECEBE8D012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603C3F2-ABD2-6474-7EB1-BC5F4752571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58618E7-B1A2-F52E-3305-1CFD75D406C4}"/>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sp>
        <p:nvSpPr>
          <p:cNvPr id="11" name="TextBox 10">
            <a:extLst>
              <a:ext uri="{FF2B5EF4-FFF2-40B4-BE49-F238E27FC236}">
                <a16:creationId xmlns:a16="http://schemas.microsoft.com/office/drawing/2014/main" id="{5C039BEE-82FB-AA29-724E-B0496ABDD11E}"/>
              </a:ext>
            </a:extLst>
          </p:cNvPr>
          <p:cNvSpPr txBox="1"/>
          <p:nvPr/>
        </p:nvSpPr>
        <p:spPr>
          <a:xfrm>
            <a:off x="2271139" y="2640871"/>
            <a:ext cx="15240000" cy="4144596"/>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Dr. Singh is studying the decay of a radioactive isotope used in medical imaging. At the start of the experiment, there are 2000 atoms of the isotope. Every hour, only 70% of the atoms remain (the rest decay).</a:t>
            </a: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Write the first 7 terms of the sequence, showing how many atoms remain each hour.</a:t>
            </a:r>
          </a:p>
        </p:txBody>
      </p:sp>
      <p:pic>
        <p:nvPicPr>
          <p:cNvPr id="18" name="Picture 17" descr="A black and white sign with two people&#10;&#10;AI-generated content may be incorrect.">
            <a:extLst>
              <a:ext uri="{FF2B5EF4-FFF2-40B4-BE49-F238E27FC236}">
                <a16:creationId xmlns:a16="http://schemas.microsoft.com/office/drawing/2014/main" id="{B25DB0A1-2A79-0D86-54DD-F037099B7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22" name="Picture 21" descr="A magnifying glass and a beaker&#10;&#10;AI-generated content may be incorrect.">
            <a:extLst>
              <a:ext uri="{FF2B5EF4-FFF2-40B4-BE49-F238E27FC236}">
                <a16:creationId xmlns:a16="http://schemas.microsoft.com/office/drawing/2014/main" id="{A37757FC-329C-94F3-073D-A8CBD6DFC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800" y="8586354"/>
            <a:ext cx="1524000" cy="1662545"/>
          </a:xfrm>
          <a:prstGeom prst="rect">
            <a:avLst/>
          </a:prstGeom>
        </p:spPr>
      </p:pic>
    </p:spTree>
    <p:extLst>
      <p:ext uri="{BB962C8B-B14F-4D97-AF65-F5344CB8AC3E}">
        <p14:creationId xmlns:p14="http://schemas.microsoft.com/office/powerpoint/2010/main" val="255420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2E19F-BE4C-7A14-4B43-9EA31D992D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678F838-904A-69A4-F9A9-623362E215B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51CF110-A1C5-87BB-C5AE-196E9808460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7EDE271-AA18-283A-7AE2-9E206562F71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288539A-DDDB-BE99-35AC-41A8341E6B1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446F1A48-A82F-45E4-D103-87F975858DD1}"/>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0C9234B9-E3CD-E958-2BF3-220820CB749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CAED398-F489-BFEA-53DF-BB34A68106E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F0282DB-8967-47D9-6B30-8066B2A8007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4767E328-99DC-D8F6-E6AF-CD3C56982D2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073BACF-5B39-5EF9-7AF7-A85F37811AF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C21E847-FACD-D42C-D2EC-DC689DC2196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pic>
        <p:nvPicPr>
          <p:cNvPr id="18" name="Picture 17" descr="A black and white sign with two people&#10;&#10;AI-generated content may be incorrect.">
            <a:extLst>
              <a:ext uri="{FF2B5EF4-FFF2-40B4-BE49-F238E27FC236}">
                <a16:creationId xmlns:a16="http://schemas.microsoft.com/office/drawing/2014/main" id="{3F6BB279-D1F0-80E2-2491-44E78D02DB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22" name="Picture 21" descr="A magnifying glass and a beaker&#10;&#10;AI-generated content may be incorrect.">
            <a:extLst>
              <a:ext uri="{FF2B5EF4-FFF2-40B4-BE49-F238E27FC236}">
                <a16:creationId xmlns:a16="http://schemas.microsoft.com/office/drawing/2014/main" id="{AECD61CB-7D6E-2A3E-95DA-266093FD1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800" y="8586354"/>
            <a:ext cx="1524000" cy="1662545"/>
          </a:xfrm>
          <a:prstGeom prst="rect">
            <a:avLst/>
          </a:prstGeom>
        </p:spPr>
      </p:pic>
      <p:sp>
        <p:nvSpPr>
          <p:cNvPr id="9" name="TextBox 8">
            <a:extLst>
              <a:ext uri="{FF2B5EF4-FFF2-40B4-BE49-F238E27FC236}">
                <a16:creationId xmlns:a16="http://schemas.microsoft.com/office/drawing/2014/main" id="{1C2043BA-FDBC-B397-8112-4BD631BA00F5}"/>
              </a:ext>
            </a:extLst>
          </p:cNvPr>
          <p:cNvSpPr txBox="1"/>
          <p:nvPr/>
        </p:nvSpPr>
        <p:spPr>
          <a:xfrm>
            <a:off x="2315722" y="2552700"/>
            <a:ext cx="15591278" cy="823110"/>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Complete the below table showing the decay of the atoms over time.</a:t>
            </a:r>
            <a:endParaRPr lang="en-AU" sz="3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50AE02F8-A950-5B83-D544-07E8E6FEDB17}"/>
                  </a:ext>
                </a:extLst>
              </p:cNvPr>
              <p:cNvGraphicFramePr>
                <a:graphicFrameLocks noGrp="1"/>
              </p:cNvGraphicFramePr>
              <p:nvPr>
                <p:extLst>
                  <p:ext uri="{D42A27DB-BD31-4B8C-83A1-F6EECF244321}">
                    <p14:modId xmlns:p14="http://schemas.microsoft.com/office/powerpoint/2010/main" val="773531010"/>
                  </p:ext>
                </p:extLst>
              </p:nvPr>
            </p:nvGraphicFramePr>
            <p:xfrm>
              <a:off x="3124200" y="3587622"/>
              <a:ext cx="13151718" cy="5823080"/>
            </p:xfrm>
            <a:graphic>
              <a:graphicData uri="http://schemas.openxmlformats.org/drawingml/2006/table">
                <a:tbl>
                  <a:tblPr firstRow="1" firstCol="1" bandRow="1">
                    <a:tableStyleId>{5C22544A-7EE6-4342-B048-85BDC9FD1C3A}</a:tableStyleId>
                  </a:tblPr>
                  <a:tblGrid>
                    <a:gridCol w="4392933">
                      <a:extLst>
                        <a:ext uri="{9D8B030D-6E8A-4147-A177-3AD203B41FA5}">
                          <a16:colId xmlns:a16="http://schemas.microsoft.com/office/drawing/2014/main" val="4003266469"/>
                        </a:ext>
                      </a:extLst>
                    </a:gridCol>
                    <a:gridCol w="3561158">
                      <a:extLst>
                        <a:ext uri="{9D8B030D-6E8A-4147-A177-3AD203B41FA5}">
                          <a16:colId xmlns:a16="http://schemas.microsoft.com/office/drawing/2014/main" val="2162136256"/>
                        </a:ext>
                      </a:extLst>
                    </a:gridCol>
                    <a:gridCol w="1371462">
                      <a:extLst>
                        <a:ext uri="{9D8B030D-6E8A-4147-A177-3AD203B41FA5}">
                          <a16:colId xmlns:a16="http://schemas.microsoft.com/office/drawing/2014/main" val="3796192825"/>
                        </a:ext>
                      </a:extLst>
                    </a:gridCol>
                    <a:gridCol w="3826165">
                      <a:extLst>
                        <a:ext uri="{9D8B030D-6E8A-4147-A177-3AD203B41FA5}">
                          <a16:colId xmlns:a16="http://schemas.microsoft.com/office/drawing/2014/main" val="3500320828"/>
                        </a:ext>
                      </a:extLst>
                    </a:gridCol>
                  </a:tblGrid>
                  <a:tr h="727885">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Term position (n)</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Value (</a:t>
                          </a:r>
                          <a14:m>
                            <m:oMath xmlns:m="http://schemas.openxmlformats.org/officeDocument/2006/math">
                              <m:sSub>
                                <m:sSubPr>
                                  <m:ctrlPr>
                                    <a:rPr lang="en-AU" sz="3600" b="0" i="1" kern="0">
                                      <a:solidFill>
                                        <a:sysClr val="windowText" lastClr="000000"/>
                                      </a:solidFill>
                                      <a:effectLst/>
                                      <a:latin typeface="Cambria Math" panose="02040503050406030204" pitchFamily="18" charset="0"/>
                                    </a:rPr>
                                  </m:ctrlPr>
                                </m:sSubPr>
                                <m:e>
                                  <m:r>
                                    <a:rPr lang="en-AU" sz="3600" b="0" i="1" kern="100" smtClean="0">
                                      <a:solidFill>
                                        <a:sysClr val="windowText" lastClr="000000"/>
                                      </a:solidFill>
                                      <a:effectLst/>
                                      <a:latin typeface="Cambria Math" panose="02040503050406030204" pitchFamily="18" charset="0"/>
                                    </a:rPr>
                                    <m:t>𝑡</m:t>
                                  </m:r>
                                </m:e>
                                <m:sub>
                                  <m:r>
                                    <a:rPr lang="en-AU" sz="3600" b="0" i="1" kern="100" smtClean="0">
                                      <a:solidFill>
                                        <a:sysClr val="windowText" lastClr="000000"/>
                                      </a:solidFill>
                                      <a:effectLst/>
                                      <a:latin typeface="Cambria Math" panose="02040503050406030204" pitchFamily="18" charset="0"/>
                                    </a:rPr>
                                    <m:t>𝑛</m:t>
                                  </m:r>
                                </m:sub>
                              </m:sSub>
                            </m:oMath>
                          </a14:m>
                          <a:r>
                            <a:rPr lang="en-AU" sz="3600" b="0" kern="100" dirty="0">
                              <a:solidFill>
                                <a:sysClr val="windowText" lastClr="000000"/>
                              </a:solidFill>
                              <a:effectLst/>
                              <a:latin typeface="Arial" panose="020B0604020202020204" pitchFamily="34" charset="0"/>
                              <a:cs typeface="Arial" panose="020B0604020202020204" pitchFamily="34" charset="0"/>
                            </a:rPr>
                            <a:t>)</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Point @ (n, </a:t>
                          </a:r>
                          <a14:m>
                            <m:oMath xmlns:m="http://schemas.openxmlformats.org/officeDocument/2006/math">
                              <m:sSub>
                                <m:sSubPr>
                                  <m:ctrlPr>
                                    <a:rPr lang="en-AU" sz="3600" b="0" i="1" kern="0">
                                      <a:solidFill>
                                        <a:sysClr val="windowText" lastClr="000000"/>
                                      </a:solidFill>
                                      <a:effectLst/>
                                      <a:latin typeface="Cambria Math" panose="02040503050406030204" pitchFamily="18" charset="0"/>
                                    </a:rPr>
                                  </m:ctrlPr>
                                </m:sSubPr>
                                <m:e>
                                  <m:r>
                                    <a:rPr lang="en-AU" sz="3600" b="0" i="1" kern="100" smtClean="0">
                                      <a:solidFill>
                                        <a:sysClr val="windowText" lastClr="000000"/>
                                      </a:solidFill>
                                      <a:effectLst/>
                                      <a:latin typeface="Cambria Math" panose="02040503050406030204" pitchFamily="18" charset="0"/>
                                    </a:rPr>
                                    <m:t>𝑡</m:t>
                                  </m:r>
                                </m:e>
                                <m:sub>
                                  <m:r>
                                    <a:rPr lang="en-AU" sz="3600" b="0" i="1" kern="100" smtClean="0">
                                      <a:solidFill>
                                        <a:sysClr val="windowText" lastClr="000000"/>
                                      </a:solidFill>
                                      <a:effectLst/>
                                      <a:latin typeface="Cambria Math" panose="02040503050406030204" pitchFamily="18" charset="0"/>
                                    </a:rPr>
                                    <m:t>𝑛</m:t>
                                  </m:r>
                                </m:sub>
                              </m:sSub>
                            </m:oMath>
                          </a14:m>
                          <a:r>
                            <a:rPr lang="en-AU" sz="3600" b="0" kern="100" dirty="0">
                              <a:solidFill>
                                <a:sysClr val="windowText" lastClr="000000"/>
                              </a:solidFill>
                              <a:effectLst/>
                              <a:latin typeface="Arial" panose="020B0604020202020204" pitchFamily="34" charset="0"/>
                              <a:cs typeface="Arial" panose="020B0604020202020204" pitchFamily="34" charset="0"/>
                            </a:rPr>
                            <a:t>)</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3143358"/>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8599"/>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169906"/>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148841"/>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235961"/>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95300"/>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908583"/>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347148"/>
                      </a:ext>
                    </a:extLst>
                  </a:tr>
                </a:tbl>
              </a:graphicData>
            </a:graphic>
          </p:graphicFrame>
        </mc:Choice>
        <mc:Fallback xmlns="">
          <p:graphicFrame>
            <p:nvGraphicFramePr>
              <p:cNvPr id="12" name="Table 11">
                <a:extLst>
                  <a:ext uri="{FF2B5EF4-FFF2-40B4-BE49-F238E27FC236}">
                    <a16:creationId xmlns:a16="http://schemas.microsoft.com/office/drawing/2014/main" id="{50AE02F8-A950-5B83-D544-07E8E6FEDB17}"/>
                  </a:ext>
                </a:extLst>
              </p:cNvPr>
              <p:cNvGraphicFramePr>
                <a:graphicFrameLocks noGrp="1"/>
              </p:cNvGraphicFramePr>
              <p:nvPr>
                <p:extLst>
                  <p:ext uri="{D42A27DB-BD31-4B8C-83A1-F6EECF244321}">
                    <p14:modId xmlns:p14="http://schemas.microsoft.com/office/powerpoint/2010/main" val="773531010"/>
                  </p:ext>
                </p:extLst>
              </p:nvPr>
            </p:nvGraphicFramePr>
            <p:xfrm>
              <a:off x="3124200" y="3587622"/>
              <a:ext cx="13151718" cy="5823080"/>
            </p:xfrm>
            <a:graphic>
              <a:graphicData uri="http://schemas.openxmlformats.org/drawingml/2006/table">
                <a:tbl>
                  <a:tblPr firstRow="1" firstCol="1" bandRow="1">
                    <a:tableStyleId>{5C22544A-7EE6-4342-B048-85BDC9FD1C3A}</a:tableStyleId>
                  </a:tblPr>
                  <a:tblGrid>
                    <a:gridCol w="4392933">
                      <a:extLst>
                        <a:ext uri="{9D8B030D-6E8A-4147-A177-3AD203B41FA5}">
                          <a16:colId xmlns:a16="http://schemas.microsoft.com/office/drawing/2014/main" val="4003266469"/>
                        </a:ext>
                      </a:extLst>
                    </a:gridCol>
                    <a:gridCol w="3561158">
                      <a:extLst>
                        <a:ext uri="{9D8B030D-6E8A-4147-A177-3AD203B41FA5}">
                          <a16:colId xmlns:a16="http://schemas.microsoft.com/office/drawing/2014/main" val="2162136256"/>
                        </a:ext>
                      </a:extLst>
                    </a:gridCol>
                    <a:gridCol w="1371462">
                      <a:extLst>
                        <a:ext uri="{9D8B030D-6E8A-4147-A177-3AD203B41FA5}">
                          <a16:colId xmlns:a16="http://schemas.microsoft.com/office/drawing/2014/main" val="3796192825"/>
                        </a:ext>
                      </a:extLst>
                    </a:gridCol>
                    <a:gridCol w="3826165">
                      <a:extLst>
                        <a:ext uri="{9D8B030D-6E8A-4147-A177-3AD203B41FA5}">
                          <a16:colId xmlns:a16="http://schemas.microsoft.com/office/drawing/2014/main" val="3500320828"/>
                        </a:ext>
                      </a:extLst>
                    </a:gridCol>
                  </a:tblGrid>
                  <a:tr h="727885">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Term position (n)</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3488" t="-6897" r="-146263" b="-717241"/>
                          </a:stretch>
                        </a:blip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44518" t="-6897" r="-664" b="-717241"/>
                          </a:stretch>
                        </a:blipFill>
                      </a:tcPr>
                    </a:tc>
                    <a:extLst>
                      <a:ext uri="{0D108BD9-81ED-4DB2-BD59-A6C34878D82A}">
                        <a16:rowId xmlns:a16="http://schemas.microsoft.com/office/drawing/2014/main" val="2373143358"/>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58599"/>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169906"/>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148841"/>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235961"/>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95300"/>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8908583"/>
                      </a:ext>
                    </a:extLst>
                  </a:tr>
                  <a:tr h="727885">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 </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latin typeface="Arial" panose="020B0604020202020204" pitchFamily="34" charset="0"/>
                              <a:cs typeface="Arial" panose="020B0604020202020204" pitchFamily="34" charset="0"/>
                            </a:rPr>
                            <a:t> </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3347148"/>
                      </a:ext>
                    </a:extLst>
                  </a:tr>
                </a:tbl>
              </a:graphicData>
            </a:graphic>
          </p:graphicFrame>
        </mc:Fallback>
      </mc:AlternateContent>
    </p:spTree>
    <p:extLst>
      <p:ext uri="{BB962C8B-B14F-4D97-AF65-F5344CB8AC3E}">
        <p14:creationId xmlns:p14="http://schemas.microsoft.com/office/powerpoint/2010/main" val="214319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1C5D-8B5C-78E7-C618-B7719F18B9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074AB1-8CE7-9217-8444-87957D9DD45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3CA223C-A326-838B-C1BF-0CB7A214CC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DCB2F21-4297-57EE-88C9-696E61AC51D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6E92A79-5BB2-1F43-6D7F-D0A06AE9255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dirty="0"/>
          </a:p>
        </p:txBody>
      </p:sp>
      <p:sp>
        <p:nvSpPr>
          <p:cNvPr id="13" name="TextBox 12">
            <a:extLst>
              <a:ext uri="{FF2B5EF4-FFF2-40B4-BE49-F238E27FC236}">
                <a16:creationId xmlns:a16="http://schemas.microsoft.com/office/drawing/2014/main" id="{6EBE9E22-07DF-D8A4-F961-1ECB3681B40F}"/>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6998AB3-869F-9FCF-586D-8DF5754386E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004A8F5-C6B3-00EC-D9C3-E93D7881193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A1E8A48-E95D-ED49-BC86-03A5EBE5C4F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876521C5-6818-A4F6-02CA-CDB27DE2585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67D47B0-94DC-2C87-B231-75DE766C164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E1BE987-A248-B014-80F9-AAAE6BF38195}"/>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pic>
        <p:nvPicPr>
          <p:cNvPr id="18" name="Picture 17" descr="A black and white sign with two people&#10;&#10;AI-generated content may be incorrect.">
            <a:extLst>
              <a:ext uri="{FF2B5EF4-FFF2-40B4-BE49-F238E27FC236}">
                <a16:creationId xmlns:a16="http://schemas.microsoft.com/office/drawing/2014/main" id="{E8D6C62E-904E-B871-2ACB-1C1E233FAD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22" name="Picture 21" descr="A magnifying glass and a beaker&#10;&#10;AI-generated content may be incorrect.">
            <a:extLst>
              <a:ext uri="{FF2B5EF4-FFF2-40B4-BE49-F238E27FC236}">
                <a16:creationId xmlns:a16="http://schemas.microsoft.com/office/drawing/2014/main" id="{4DE4EA06-EB5A-CCDC-236D-DC2788F3B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800" y="8586354"/>
            <a:ext cx="1524000" cy="1662545"/>
          </a:xfrm>
          <a:prstGeom prst="rect">
            <a:avLst/>
          </a:prstGeom>
        </p:spPr>
      </p:pic>
      <p:sp>
        <p:nvSpPr>
          <p:cNvPr id="11" name="TextBox 10">
            <a:extLst>
              <a:ext uri="{FF2B5EF4-FFF2-40B4-BE49-F238E27FC236}">
                <a16:creationId xmlns:a16="http://schemas.microsoft.com/office/drawing/2014/main" id="{86C214DE-ABA7-A901-90C9-9224E9985194}"/>
              </a:ext>
            </a:extLst>
          </p:cNvPr>
          <p:cNvSpPr txBox="1"/>
          <p:nvPr/>
        </p:nvSpPr>
        <p:spPr>
          <a:xfrm>
            <a:off x="2236080" y="2625962"/>
            <a:ext cx="14935200" cy="823110"/>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Graph the geometric sequence showing the decay of atoms over time.</a:t>
            </a:r>
            <a:endParaRPr lang="en-AU" sz="3600" dirty="0">
              <a:effectLst/>
              <a:latin typeface="Times New Roman" panose="02020603050405020304" pitchFamily="18" charset="0"/>
              <a:ea typeface="Times New Roman" panose="02020603050405020304" pitchFamily="18" charset="0"/>
            </a:endParaRPr>
          </a:p>
        </p:txBody>
      </p:sp>
      <p:pic>
        <p:nvPicPr>
          <p:cNvPr id="15" name="Picture 14">
            <a:extLst>
              <a:ext uri="{FF2B5EF4-FFF2-40B4-BE49-F238E27FC236}">
                <a16:creationId xmlns:a16="http://schemas.microsoft.com/office/drawing/2014/main" id="{BA0F7FA1-65CD-A090-8D2D-289E153139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6091" y="3449072"/>
            <a:ext cx="6957728" cy="6589159"/>
          </a:xfrm>
          <a:prstGeom prst="rect">
            <a:avLst/>
          </a:prstGeom>
        </p:spPr>
      </p:pic>
    </p:spTree>
    <p:extLst>
      <p:ext uri="{BB962C8B-B14F-4D97-AF65-F5344CB8AC3E}">
        <p14:creationId xmlns:p14="http://schemas.microsoft.com/office/powerpoint/2010/main" val="90066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2DA04-C195-CE40-00D0-EA6708BD5D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C0CD1F-7AD9-5EF1-BB6C-51DDC0524AE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A9E52F4-C6FA-0CAE-0C3F-58787117A65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DE9B5A6-5A26-8F2F-B739-C4A3A1B1D8E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E25E627-9E14-E96E-3AB8-A2785F07028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dirty="0"/>
          </a:p>
        </p:txBody>
      </p:sp>
      <p:sp>
        <p:nvSpPr>
          <p:cNvPr id="13" name="TextBox 12">
            <a:extLst>
              <a:ext uri="{FF2B5EF4-FFF2-40B4-BE49-F238E27FC236}">
                <a16:creationId xmlns:a16="http://schemas.microsoft.com/office/drawing/2014/main" id="{43111130-4CF7-6BBD-026D-C1BFC3475EAF}"/>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DA5190DC-C668-D528-42F9-9BC5E8676DC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38F1DEE-D8EF-D06B-93B3-1F2E3066A00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2C727F3-4055-9EE4-AFB9-AE7AB900685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33</a:t>
            </a:r>
          </a:p>
        </p:txBody>
      </p:sp>
      <p:sp>
        <p:nvSpPr>
          <p:cNvPr id="17" name="Freeform 5">
            <a:extLst>
              <a:ext uri="{FF2B5EF4-FFF2-40B4-BE49-F238E27FC236}">
                <a16:creationId xmlns:a16="http://schemas.microsoft.com/office/drawing/2014/main" id="{B7251DB9-5762-8C95-C9ED-FC77C4DBC6F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00E935A-A7A2-58EF-EC74-672052B41DE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87DAC5A-DF76-E327-FE14-A28206E2AC4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pic>
        <p:nvPicPr>
          <p:cNvPr id="18" name="Picture 17" descr="A black and white sign with two people&#10;&#10;AI-generated content may be incorrect.">
            <a:extLst>
              <a:ext uri="{FF2B5EF4-FFF2-40B4-BE49-F238E27FC236}">
                <a16:creationId xmlns:a16="http://schemas.microsoft.com/office/drawing/2014/main" id="{4D375D63-155F-F75F-3DD8-8F2A83BF8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22" name="Picture 21" descr="A magnifying glass and a beaker&#10;&#10;AI-generated content may be incorrect.">
            <a:extLst>
              <a:ext uri="{FF2B5EF4-FFF2-40B4-BE49-F238E27FC236}">
                <a16:creationId xmlns:a16="http://schemas.microsoft.com/office/drawing/2014/main" id="{14C8CE32-1E54-BA5E-3E88-E9A9DFCE1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800" y="8586354"/>
            <a:ext cx="1524000" cy="166254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EC6FB7-0844-A38A-B4D0-CF8CD3E146B0}"/>
                  </a:ext>
                </a:extLst>
              </p:cNvPr>
              <p:cNvSpPr txBox="1"/>
              <p:nvPr/>
            </p:nvSpPr>
            <p:spPr>
              <a:xfrm>
                <a:off x="2350604" y="3311022"/>
                <a:ext cx="10374796" cy="823110"/>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rPr>
                  <a:t>Identify the first term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𝑎</m:t>
                    </m:r>
                  </m:oMath>
                </a14:m>
                <a:r>
                  <a:rPr lang="en-AU" sz="3600" dirty="0">
                    <a:effectLst/>
                    <a:latin typeface="Arial" panose="020B0604020202020204" pitchFamily="34" charset="0"/>
                    <a:ea typeface="Times New Roman" panose="02020603050405020304" pitchFamily="18" charset="0"/>
                  </a:rPr>
                  <a:t>) and common ratio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𝑟</m:t>
                    </m:r>
                  </m:oMath>
                </a14:m>
                <a:r>
                  <a:rPr lang="en-AU" sz="3600" dirty="0">
                    <a:effectLst/>
                    <a:latin typeface="Arial" panose="020B0604020202020204" pitchFamily="34" charset="0"/>
                    <a:ea typeface="Times New Roman" panose="02020603050405020304" pitchFamily="18" charset="0"/>
                  </a:rPr>
                  <a:t>).</a:t>
                </a:r>
                <a:endParaRPr lang="en-AU" sz="3600" dirty="0">
                  <a:effectLst/>
                  <a:latin typeface="Times New Roman" panose="02020603050405020304" pitchFamily="18" charset="0"/>
                  <a:ea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8EC6FB7-0844-A38A-B4D0-CF8CD3E146B0}"/>
                  </a:ext>
                </a:extLst>
              </p:cNvPr>
              <p:cNvSpPr txBox="1">
                <a:spLocks noRot="1" noChangeAspect="1" noMove="1" noResize="1" noEditPoints="1" noAdjustHandles="1" noChangeArrowheads="1" noChangeShapeType="1" noTextEdit="1"/>
              </p:cNvSpPr>
              <p:nvPr/>
            </p:nvSpPr>
            <p:spPr>
              <a:xfrm>
                <a:off x="2350604" y="3311022"/>
                <a:ext cx="10374796" cy="823110"/>
              </a:xfrm>
              <a:prstGeom prst="rect">
                <a:avLst/>
              </a:prstGeom>
              <a:blipFill>
                <a:blip r:embed="rId5"/>
                <a:stretch>
                  <a:fillRect l="-1834" b="-27273"/>
                </a:stretch>
              </a:blipFill>
            </p:spPr>
            <p:txBody>
              <a:bodyPr/>
              <a:lstStyle/>
              <a:p>
                <a:r>
                  <a:rPr lang="en-US">
                    <a:noFill/>
                  </a:rPr>
                  <a:t> </a:t>
                </a:r>
              </a:p>
            </p:txBody>
          </p:sp>
        </mc:Fallback>
      </mc:AlternateContent>
    </p:spTree>
    <p:extLst>
      <p:ext uri="{BB962C8B-B14F-4D97-AF65-F5344CB8AC3E}">
        <p14:creationId xmlns:p14="http://schemas.microsoft.com/office/powerpoint/2010/main" val="208408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C9DE-A9F0-14A3-2DBE-95E23008BD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A898497-49A0-4360-2F78-F5D50CDF36E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103CDC2-88D4-C20D-CD04-18E016489C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F2C94B5-20F2-C68D-A446-3B35C404BF5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EF27139-5BDA-AE56-C536-5C7D86E4DF2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1A18DC47-B37D-4AF7-C4D3-D8898A6D14FB}"/>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830F3FF-040B-9960-B102-6481A48DFB0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D46B2EA-6E36-01E5-BB03-24D010496A12}"/>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34, 35 and 36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6D52B69F-FA1D-DDAE-97AE-DFA03B5B5B8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C49BE18-351D-B7F8-2A62-396663F5759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34</a:t>
            </a:r>
          </a:p>
        </p:txBody>
      </p:sp>
      <p:sp>
        <p:nvSpPr>
          <p:cNvPr id="17" name="Freeform 5">
            <a:extLst>
              <a:ext uri="{FF2B5EF4-FFF2-40B4-BE49-F238E27FC236}">
                <a16:creationId xmlns:a16="http://schemas.microsoft.com/office/drawing/2014/main" id="{C99549C2-9D15-32FD-A4BB-694F8B2A551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08E395D5-26D4-BC1C-E7EE-A10FE9DF1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5" name="TextBox 4">
            <a:extLst>
              <a:ext uri="{FF2B5EF4-FFF2-40B4-BE49-F238E27FC236}">
                <a16:creationId xmlns:a16="http://schemas.microsoft.com/office/drawing/2014/main" id="{0D21B764-9ED1-D5D3-FFEA-25FCB4AF933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6987D9B-6BB0-645A-AE50-B4F02F7BD33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spTree>
    <p:extLst>
      <p:ext uri="{BB962C8B-B14F-4D97-AF65-F5344CB8AC3E}">
        <p14:creationId xmlns:p14="http://schemas.microsoft.com/office/powerpoint/2010/main" val="276162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56BB-B4EB-A71D-2130-DE2FA85E790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8E4D29-6D07-B7E2-2C09-9449C71A98C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4C95611-6CC6-4F49-CAFE-C6334B2B66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57523B8-016B-E02C-02CA-1A0AD4E108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E3EA772-5AFA-157E-541E-82A1F8CF0BA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EF7233E-7236-A2AA-4A30-E54B8742963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943620D-C0E5-E7B6-8DAC-37D31E4EFFE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6694026-4732-2C72-F742-115421BF51E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8A21F5F9-0191-575B-7EF2-4D1A42CA9C6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76FDDC1-4E5B-45A0-CBAA-D76D6793619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0BEFACD-1B0B-DDE2-1D04-D3937CCFC562}"/>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12" name="Picture 11" descr="A white background with black text&#10;&#10;AI-generated content may be incorrect.">
            <a:extLst>
              <a:ext uri="{FF2B5EF4-FFF2-40B4-BE49-F238E27FC236}">
                <a16:creationId xmlns:a16="http://schemas.microsoft.com/office/drawing/2014/main" id="{C393D955-B57F-778B-8ED3-D0D61FA9E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696" y="2646705"/>
            <a:ext cx="15694504" cy="5849595"/>
          </a:xfrm>
          <a:prstGeom prst="rect">
            <a:avLst/>
          </a:prstGeom>
        </p:spPr>
      </p:pic>
    </p:spTree>
    <p:extLst>
      <p:ext uri="{BB962C8B-B14F-4D97-AF65-F5344CB8AC3E}">
        <p14:creationId xmlns:p14="http://schemas.microsoft.com/office/powerpoint/2010/main" val="211402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D83FF-B2F2-93F7-2F90-8267414F52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52A03D5-DB47-0768-FBC5-0DBC0E2D199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E41C550-7191-B131-FDAB-A90C21933FE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534AE28-C1C3-A745-5439-7C331450BC8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7935785-64E6-7D96-4238-ABAE766CA50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B7CF83F-C9FA-D53A-2655-FA199113D21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6F2AC28-CAE0-7640-B098-4346BFF6C99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58B6980-9818-B004-88EC-71E167C0F2E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8DF7101D-B1C7-A0F2-A811-E1914922470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250A762-00FF-A34E-92C0-6B5AFE15E382}"/>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8EC706-DF5C-CC1D-1D71-F9BCE4D4DAE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
        <p:nvSpPr>
          <p:cNvPr id="7" name="TextBox 6">
            <a:extLst>
              <a:ext uri="{FF2B5EF4-FFF2-40B4-BE49-F238E27FC236}">
                <a16:creationId xmlns:a16="http://schemas.microsoft.com/office/drawing/2014/main" id="{6C854AFC-D1F5-96CA-BCE7-227E69CAC6FC}"/>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D9B3DDC-DFC5-FB99-B067-2D5104511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3" name="TextBox 12">
            <a:extLst>
              <a:ext uri="{FF2B5EF4-FFF2-40B4-BE49-F238E27FC236}">
                <a16:creationId xmlns:a16="http://schemas.microsoft.com/office/drawing/2014/main" id="{AEE3C197-0D81-B284-0E4F-779E8D04F298}"/>
              </a:ext>
            </a:extLst>
          </p:cNvPr>
          <p:cNvSpPr txBox="1"/>
          <p:nvPr/>
        </p:nvSpPr>
        <p:spPr>
          <a:xfrm>
            <a:off x="2236080" y="3390729"/>
            <a:ext cx="10983809"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Find a rule for the sequence 5, 15, 45, 135, …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9F012A37-15BA-52AB-95FC-42CE6DB3140B}"/>
                  </a:ext>
                </a:extLst>
              </p:cNvPr>
              <p:cNvGraphicFramePr>
                <a:graphicFrameLocks noGrp="1"/>
              </p:cNvGraphicFramePr>
              <p:nvPr>
                <p:extLst>
                  <p:ext uri="{D42A27DB-BD31-4B8C-83A1-F6EECF244321}">
                    <p14:modId xmlns:p14="http://schemas.microsoft.com/office/powerpoint/2010/main" val="2279285784"/>
                  </p:ext>
                </p:extLst>
              </p:nvPr>
            </p:nvGraphicFramePr>
            <p:xfrm>
              <a:off x="3448727" y="4361124"/>
              <a:ext cx="12161727" cy="3920376"/>
            </p:xfrm>
            <a:graphic>
              <a:graphicData uri="http://schemas.openxmlformats.org/drawingml/2006/table">
                <a:tbl>
                  <a:tblPr firstRow="1" firstCol="1" bandRow="1">
                    <a:tableStyleId>{5C22544A-7EE6-4342-B048-85BDC9FD1C3A}</a:tableStyleId>
                  </a:tblPr>
                  <a:tblGrid>
                    <a:gridCol w="640329">
                      <a:extLst>
                        <a:ext uri="{9D8B030D-6E8A-4147-A177-3AD203B41FA5}">
                          <a16:colId xmlns:a16="http://schemas.microsoft.com/office/drawing/2014/main" val="4148337713"/>
                        </a:ext>
                      </a:extLst>
                    </a:gridCol>
                    <a:gridCol w="640329">
                      <a:extLst>
                        <a:ext uri="{9D8B030D-6E8A-4147-A177-3AD203B41FA5}">
                          <a16:colId xmlns:a16="http://schemas.microsoft.com/office/drawing/2014/main" val="1901949087"/>
                        </a:ext>
                      </a:extLst>
                    </a:gridCol>
                    <a:gridCol w="640329">
                      <a:extLst>
                        <a:ext uri="{9D8B030D-6E8A-4147-A177-3AD203B41FA5}">
                          <a16:colId xmlns:a16="http://schemas.microsoft.com/office/drawing/2014/main" val="2291310627"/>
                        </a:ext>
                      </a:extLst>
                    </a:gridCol>
                    <a:gridCol w="861807">
                      <a:extLst>
                        <a:ext uri="{9D8B030D-6E8A-4147-A177-3AD203B41FA5}">
                          <a16:colId xmlns:a16="http://schemas.microsoft.com/office/drawing/2014/main" val="3426682321"/>
                        </a:ext>
                      </a:extLst>
                    </a:gridCol>
                    <a:gridCol w="9378933">
                      <a:extLst>
                        <a:ext uri="{9D8B030D-6E8A-4147-A177-3AD203B41FA5}">
                          <a16:colId xmlns:a16="http://schemas.microsoft.com/office/drawing/2014/main" val="3887062391"/>
                        </a:ext>
                      </a:extLst>
                    </a:gridCol>
                  </a:tblGrid>
                  <a:tr h="991086">
                    <a:tc gridSpan="5">
                      <a:txBody>
                        <a:bodyPr/>
                        <a:lstStyle/>
                        <a:p>
                          <a:pPr>
                            <a:lnSpc>
                              <a:spcPct val="100000"/>
                            </a:lnSpc>
                            <a:buNone/>
                          </a:pPr>
                          <a14:m>
                            <m:oMathPara xmlns:m="http://schemas.openxmlformats.org/officeDocument/2006/math">
                              <m:oMathParaPr>
                                <m:jc m:val="left"/>
                              </m:oMathParaPr>
                              <m:oMath xmlns:m="http://schemas.openxmlformats.org/officeDocument/2006/math">
                                <m:sSub>
                                  <m:sSubPr>
                                    <m:ctrlPr>
                                      <a:rPr lang="en-AU" sz="3600" b="0" i="1" kern="0" smtClean="0">
                                        <a:solidFill>
                                          <a:sysClr val="windowText" lastClr="000000"/>
                                        </a:solidFill>
                                        <a:effectLst/>
                                        <a:latin typeface="Cambria Math" panose="02040503050406030204" pitchFamily="18" charset="0"/>
                                      </a:rPr>
                                    </m:ctrlPr>
                                  </m:sSubPr>
                                  <m:e>
                                    <m:r>
                                      <a:rPr lang="en-AU" sz="3600" b="0" i="1" kern="0">
                                        <a:solidFill>
                                          <a:sysClr val="windowText" lastClr="000000"/>
                                        </a:solidFill>
                                        <a:effectLst/>
                                        <a:latin typeface="Cambria Math" panose="02040503050406030204" pitchFamily="18" charset="0"/>
                                      </a:rPr>
                                      <m:t>𝑡</m:t>
                                    </m:r>
                                  </m:e>
                                  <m:sub>
                                    <m:r>
                                      <a:rPr lang="en-AU" sz="3600" b="0" i="1" kern="0">
                                        <a:solidFill>
                                          <a:sysClr val="windowText" lastClr="000000"/>
                                        </a:solidFill>
                                        <a:effectLst/>
                                        <a:latin typeface="Cambria Math" panose="02040503050406030204" pitchFamily="18" charset="0"/>
                                      </a:rPr>
                                      <m:t>𝑛</m:t>
                                    </m:r>
                                  </m:sub>
                                </m:sSub>
                                <m:r>
                                  <a:rPr lang="en-AU" sz="3600" b="0" kern="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𝑎</m:t>
                                </m:r>
                                <m:sSup>
                                  <m:sSupPr>
                                    <m:ctrlPr>
                                      <a:rPr lang="en-AU" sz="3600" b="0" i="1" kern="100">
                                        <a:solidFill>
                                          <a:sysClr val="windowText" lastClr="000000"/>
                                        </a:solidFill>
                                        <a:effectLst/>
                                        <a:latin typeface="Cambria Math" panose="02040503050406030204" pitchFamily="18" charset="0"/>
                                      </a:rPr>
                                    </m:ctrlPr>
                                  </m:sSupPr>
                                  <m:e>
                                    <m:r>
                                      <a:rPr lang="en-AU" sz="3600" b="0" i="1" kern="100">
                                        <a:solidFill>
                                          <a:sysClr val="windowText" lastClr="000000"/>
                                        </a:solidFill>
                                        <a:effectLst/>
                                        <a:latin typeface="Cambria Math" panose="02040503050406030204" pitchFamily="18" charset="0"/>
                                      </a:rPr>
                                      <m:t>𝑟</m:t>
                                    </m:r>
                                  </m:e>
                                  <m:sup>
                                    <m:r>
                                      <a:rPr lang="en-AU" sz="3600" b="0" i="1" kern="100">
                                        <a:solidFill>
                                          <a:sysClr val="windowText" lastClr="000000"/>
                                        </a:solidFill>
                                        <a:effectLst/>
                                        <a:latin typeface="Cambria Math" panose="02040503050406030204" pitchFamily="18" charset="0"/>
                                      </a:rPr>
                                      <m:t>𝑛</m:t>
                                    </m:r>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1</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534017"/>
                      </a:ext>
                    </a:extLst>
                  </a:tr>
                  <a:tr h="969102">
                    <a:tc>
                      <a:txBody>
                        <a:bodyPr/>
                        <a:lstStyle/>
                        <a:p>
                          <a:pPr>
                            <a:lnSpc>
                              <a:spcPct val="100000"/>
                            </a:lnSpc>
                            <a:buNone/>
                          </a:pPr>
                          <a:r>
                            <a:rPr lang="en-AU" sz="3600" b="0" kern="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14:m>
                            <m:oMathPara xmlns:m="http://schemas.openxmlformats.org/officeDocument/2006/math">
                              <m:oMathParaPr>
                                <m:jc m:val="centerGroup"/>
                              </m:oMathParaPr>
                              <m:oMath xmlns:m="http://schemas.openxmlformats.org/officeDocument/2006/math">
                                <m:r>
                                  <a:rPr lang="en-AU" sz="3600" b="0" i="1" kern="0" smtClean="0">
                                    <a:solidFill>
                                      <a:sysClr val="windowText" lastClr="000000"/>
                                    </a:solidFill>
                                    <a:effectLst/>
                                    <a:latin typeface="Cambria Math" panose="02040503050406030204" pitchFamily="18" charset="0"/>
                                  </a:rPr>
                                  <m:t>𝑎</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b="0" kern="0">
                              <a:solidFill>
                                <a:sysClr val="windowText" lastClr="000000"/>
                              </a:solidFill>
                              <a:effectLst/>
                            </a:rPr>
                            <a:t>=</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gridSpan="2">
                      <a:txBody>
                        <a:bodyPr/>
                        <a:lstStyle/>
                        <a:p>
                          <a:pPr>
                            <a:lnSpc>
                              <a:spcPct val="100000"/>
                            </a:lnSpc>
                            <a:buNone/>
                          </a:pPr>
                          <a:r>
                            <a:rPr lang="en-AU" sz="3600" b="0" kern="0">
                              <a:solidFill>
                                <a:sysClr val="windowText" lastClr="000000"/>
                              </a:solidFill>
                              <a:effectLst/>
                            </a:rPr>
                            <a:t>5</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883497857"/>
                      </a:ext>
                    </a:extLst>
                  </a:tr>
                  <a:tr h="969102">
                    <a:tc>
                      <a:txBody>
                        <a:bodyPr/>
                        <a:lstStyle/>
                        <a:p>
                          <a:pPr>
                            <a:lnSpc>
                              <a:spcPct val="100000"/>
                            </a:lnSpc>
                            <a:buNone/>
                          </a:pPr>
                          <a:r>
                            <a:rPr lang="en-AU" sz="3600" b="0" kern="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14:m>
                            <m:oMathPara xmlns:m="http://schemas.openxmlformats.org/officeDocument/2006/math">
                              <m:oMathParaPr>
                                <m:jc m:val="centerGroup"/>
                              </m:oMathParaPr>
                              <m:oMath xmlns:m="http://schemas.openxmlformats.org/officeDocument/2006/math">
                                <m:r>
                                  <a:rPr lang="en-AU" sz="3600" b="0" i="1" kern="0" smtClean="0">
                                    <a:solidFill>
                                      <a:sysClr val="windowText" lastClr="000000"/>
                                    </a:solidFill>
                                    <a:effectLst/>
                                    <a:latin typeface="Cambria Math" panose="02040503050406030204" pitchFamily="18" charset="0"/>
                                  </a:rPr>
                                  <m:t>𝑟</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b="0" kern="0">
                              <a:solidFill>
                                <a:sysClr val="windowText" lastClr="000000"/>
                              </a:solidFill>
                              <a:effectLst/>
                            </a:rPr>
                            <a:t>=</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b="0" kern="0">
                              <a:solidFill>
                                <a:sysClr val="windowText" lastClr="000000"/>
                              </a:solidFill>
                              <a:effectLst/>
                            </a:rPr>
                            <a:t>3</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b="0" kern="0" dirty="0">
                              <a:solidFill>
                                <a:sysClr val="windowText" lastClr="000000"/>
                              </a:solidFill>
                              <a:effectLst/>
                            </a:rPr>
                            <a:t> </a:t>
                          </a:r>
                          <a:r>
                            <a:rPr lang="en-AU" sz="3600" b="0" kern="0" dirty="0">
                              <a:solidFill>
                                <a:schemeClr val="bg1">
                                  <a:lumMod val="50000"/>
                                </a:schemeClr>
                              </a:solidFill>
                              <a:effectLst/>
                              <a:sym typeface="Symbol" pitchFamily="2" charset="2"/>
                            </a:rPr>
                            <a:t></a:t>
                          </a:r>
                          <a:r>
                            <a:rPr lang="en-AU" sz="3600" b="0" kern="0" dirty="0">
                              <a:solidFill>
                                <a:schemeClr val="bg1">
                                  <a:lumMod val="50000"/>
                                </a:schemeClr>
                              </a:solidFill>
                              <a:effectLst/>
                            </a:rPr>
                            <a:t> </a:t>
                          </a:r>
                          <a14:m>
                            <m:oMath xmlns:m="http://schemas.openxmlformats.org/officeDocument/2006/math">
                              <m:r>
                                <a:rPr lang="en-AU" sz="3600" b="0" i="1" kern="0">
                                  <a:solidFill>
                                    <a:schemeClr val="bg1">
                                      <a:lumMod val="50000"/>
                                    </a:schemeClr>
                                  </a:solidFill>
                                  <a:effectLst/>
                                  <a:latin typeface="Cambria Math" panose="02040503050406030204" pitchFamily="18" charset="0"/>
                                </a:rPr>
                                <m:t>15</m:t>
                              </m:r>
                              <m:r>
                                <a:rPr lang="en-AU" sz="3600" b="0" kern="0">
                                  <a:solidFill>
                                    <a:schemeClr val="bg1">
                                      <a:lumMod val="50000"/>
                                    </a:schemeClr>
                                  </a:solidFill>
                                  <a:effectLst/>
                                  <a:latin typeface="Cambria Math" panose="02040503050406030204" pitchFamily="18" charset="0"/>
                                </a:rPr>
                                <m:t>÷</m:t>
                              </m:r>
                              <m:r>
                                <a:rPr lang="en-AU" sz="3600" b="0" i="1" kern="0">
                                  <a:solidFill>
                                    <a:schemeClr val="bg1">
                                      <a:lumMod val="50000"/>
                                    </a:schemeClr>
                                  </a:solidFill>
                                  <a:effectLst/>
                                  <a:latin typeface="Cambria Math" panose="02040503050406030204" pitchFamily="18" charset="0"/>
                                </a:rPr>
                                <m:t>5</m:t>
                              </m:r>
                              <m:r>
                                <a:rPr lang="en-AU" sz="3600" b="0" kern="0">
                                  <a:solidFill>
                                    <a:schemeClr val="bg1">
                                      <a:lumMod val="50000"/>
                                    </a:schemeClr>
                                  </a:solidFill>
                                  <a:effectLst/>
                                  <a:latin typeface="Cambria Math" panose="02040503050406030204" pitchFamily="18" charset="0"/>
                                </a:rPr>
                                <m:t>=</m:t>
                              </m:r>
                              <m:r>
                                <a:rPr lang="en-AU" sz="3600" b="0" i="1" kern="0">
                                  <a:solidFill>
                                    <a:schemeClr val="bg1">
                                      <a:lumMod val="50000"/>
                                    </a:schemeClr>
                                  </a:solidFill>
                                  <a:effectLst/>
                                  <a:latin typeface="Cambria Math" panose="02040503050406030204" pitchFamily="18" charset="0"/>
                                </a:rPr>
                                <m:t>3</m:t>
                              </m:r>
                            </m:oMath>
                          </a14:m>
                          <a:r>
                            <a:rPr lang="en-AU" sz="3600" b="0" kern="0" dirty="0">
                              <a:solidFill>
                                <a:schemeClr val="bg1">
                                  <a:lumMod val="50000"/>
                                </a:schemeClr>
                              </a:solidFill>
                              <a:effectLst/>
                            </a:rPr>
                            <a:t> (</a:t>
                          </a:r>
                          <a14:m>
                            <m:oMath xmlns:m="http://schemas.openxmlformats.org/officeDocument/2006/math">
                              <m:sSub>
                                <m:sSubPr>
                                  <m:ctrlPr>
                                    <a:rPr lang="en-AU" sz="3600" b="0" i="1" kern="0">
                                      <a:solidFill>
                                        <a:schemeClr val="bg1">
                                          <a:lumMod val="50000"/>
                                        </a:schemeClr>
                                      </a:solidFill>
                                      <a:effectLst/>
                                      <a:latin typeface="Cambria Math" panose="02040503050406030204" pitchFamily="18" charset="0"/>
                                    </a:rPr>
                                  </m:ctrlPr>
                                </m:sSubPr>
                                <m:e>
                                  <m:r>
                                    <a:rPr lang="en-AU" sz="3600" b="0" i="1" kern="0">
                                      <a:solidFill>
                                        <a:schemeClr val="bg1">
                                          <a:lumMod val="50000"/>
                                        </a:schemeClr>
                                      </a:solidFill>
                                      <a:effectLst/>
                                      <a:latin typeface="Cambria Math" panose="02040503050406030204" pitchFamily="18" charset="0"/>
                                    </a:rPr>
                                    <m:t>𝑡</m:t>
                                  </m:r>
                                </m:e>
                                <m:sub>
                                  <m:r>
                                    <a:rPr lang="en-AU" sz="3600" b="0" i="1" kern="0">
                                      <a:solidFill>
                                        <a:schemeClr val="bg1">
                                          <a:lumMod val="50000"/>
                                        </a:schemeClr>
                                      </a:solidFill>
                                      <a:effectLst/>
                                      <a:latin typeface="Cambria Math" panose="02040503050406030204" pitchFamily="18" charset="0"/>
                                    </a:rPr>
                                    <m:t>2</m:t>
                                  </m:r>
                                </m:sub>
                              </m:sSub>
                              <m:r>
                                <a:rPr lang="en-AU" sz="3600" b="0" kern="0">
                                  <a:solidFill>
                                    <a:schemeClr val="bg1">
                                      <a:lumMod val="50000"/>
                                    </a:schemeClr>
                                  </a:solidFill>
                                  <a:effectLst/>
                                  <a:latin typeface="Cambria Math" panose="02040503050406030204" pitchFamily="18" charset="0"/>
                                </a:rPr>
                                <m:t>÷</m:t>
                              </m:r>
                              <m:sSub>
                                <m:sSubPr>
                                  <m:ctrlPr>
                                    <a:rPr lang="en-AU" sz="3600" b="0" i="1" kern="0">
                                      <a:solidFill>
                                        <a:schemeClr val="bg1">
                                          <a:lumMod val="50000"/>
                                        </a:schemeClr>
                                      </a:solidFill>
                                      <a:effectLst/>
                                      <a:latin typeface="Cambria Math" panose="02040503050406030204" pitchFamily="18" charset="0"/>
                                    </a:rPr>
                                  </m:ctrlPr>
                                </m:sSubPr>
                                <m:e>
                                  <m:r>
                                    <a:rPr lang="en-AU" sz="3600" b="0" i="1" kern="0">
                                      <a:solidFill>
                                        <a:schemeClr val="bg1">
                                          <a:lumMod val="50000"/>
                                        </a:schemeClr>
                                      </a:solidFill>
                                      <a:effectLst/>
                                      <a:latin typeface="Cambria Math" panose="02040503050406030204" pitchFamily="18" charset="0"/>
                                    </a:rPr>
                                    <m:t>𝑡</m:t>
                                  </m:r>
                                </m:e>
                                <m:sub>
                                  <m:r>
                                    <a:rPr lang="en-AU" sz="3600" b="0" i="1" kern="0">
                                      <a:solidFill>
                                        <a:schemeClr val="bg1">
                                          <a:lumMod val="50000"/>
                                        </a:schemeClr>
                                      </a:solidFill>
                                      <a:effectLst/>
                                      <a:latin typeface="Cambria Math" panose="02040503050406030204" pitchFamily="18" charset="0"/>
                                    </a:rPr>
                                    <m:t>1</m:t>
                                  </m:r>
                                </m:sub>
                              </m:sSub>
                              <m:r>
                                <a:rPr lang="en-AU" sz="3600" b="0" kern="0">
                                  <a:solidFill>
                                    <a:schemeClr val="bg1">
                                      <a:lumMod val="50000"/>
                                    </a:schemeClr>
                                  </a:solidFill>
                                  <a:effectLst/>
                                  <a:latin typeface="Cambria Math" panose="02040503050406030204" pitchFamily="18" charset="0"/>
                                </a:rPr>
                                <m:t>=</m:t>
                              </m:r>
                              <m:r>
                                <a:rPr lang="en-AU" sz="3600" b="0" i="1" kern="0">
                                  <a:solidFill>
                                    <a:schemeClr val="bg1">
                                      <a:lumMod val="50000"/>
                                    </a:schemeClr>
                                  </a:solidFill>
                                  <a:effectLst/>
                                  <a:latin typeface="Cambria Math" panose="02040503050406030204" pitchFamily="18" charset="0"/>
                                </a:rPr>
                                <m:t>𝑟</m:t>
                              </m:r>
                            </m:oMath>
                          </a14:m>
                          <a:r>
                            <a:rPr lang="en-AU" sz="3600" b="0" kern="0" dirty="0">
                              <a:solidFill>
                                <a:schemeClr val="bg1">
                                  <a:lumMod val="50000"/>
                                </a:schemeClr>
                              </a:solidFill>
                              <a:effectLst/>
                            </a:rPr>
                            <a:t>)</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54603745"/>
                      </a:ext>
                    </a:extLst>
                  </a:tr>
                  <a:tr h="991086">
                    <a:tc gridSpan="5">
                      <a:txBody>
                        <a:bodyPr/>
                        <a:lstStyle/>
                        <a:p>
                          <a:pPr>
                            <a:lnSpc>
                              <a:spcPct val="100000"/>
                            </a:lnSpc>
                            <a:buNone/>
                          </a:pPr>
                          <a14:m>
                            <m:oMath xmlns:m="http://schemas.openxmlformats.org/officeDocument/2006/math">
                              <m:r>
                                <a:rPr lang="en-AU" sz="3600" b="0" kern="0" smtClean="0">
                                  <a:solidFill>
                                    <a:sysClr val="windowText" lastClr="000000"/>
                                  </a:solidFill>
                                  <a:effectLst/>
                                  <a:latin typeface="Cambria Math" panose="02040503050406030204" pitchFamily="18" charset="0"/>
                                </a:rPr>
                                <m:t>∴ </m:t>
                              </m:r>
                              <m:sSub>
                                <m:sSubPr>
                                  <m:ctrlPr>
                                    <a:rPr lang="en-AU" sz="3600" b="0" i="1" kern="0">
                                      <a:solidFill>
                                        <a:sysClr val="windowText" lastClr="000000"/>
                                      </a:solidFill>
                                      <a:effectLst/>
                                      <a:latin typeface="Cambria Math" panose="02040503050406030204" pitchFamily="18" charset="0"/>
                                    </a:rPr>
                                  </m:ctrlPr>
                                </m:sSubPr>
                                <m:e>
                                  <m:r>
                                    <a:rPr lang="en-AU" sz="3600" b="0" i="1" kern="0">
                                      <a:solidFill>
                                        <a:sysClr val="windowText" lastClr="000000"/>
                                      </a:solidFill>
                                      <a:effectLst/>
                                      <a:latin typeface="Cambria Math" panose="02040503050406030204" pitchFamily="18" charset="0"/>
                                    </a:rPr>
                                    <m:t>𝑡</m:t>
                                  </m:r>
                                </m:e>
                                <m:sub>
                                  <m:r>
                                    <a:rPr lang="en-AU" sz="3600" b="0" i="1" kern="0">
                                      <a:solidFill>
                                        <a:sysClr val="windowText" lastClr="000000"/>
                                      </a:solidFill>
                                      <a:effectLst/>
                                      <a:latin typeface="Cambria Math" panose="02040503050406030204" pitchFamily="18" charset="0"/>
                                    </a:rPr>
                                    <m:t>𝑛</m:t>
                                  </m:r>
                                </m:sub>
                              </m:sSub>
                              <m:r>
                                <a:rPr lang="en-AU" sz="3600" b="0" kern="0">
                                  <a:solidFill>
                                    <a:sysClr val="windowText" lastClr="000000"/>
                                  </a:solidFill>
                                  <a:effectLst/>
                                  <a:latin typeface="Cambria Math" panose="02040503050406030204" pitchFamily="18" charset="0"/>
                                </a:rPr>
                                <m:t>=</m:t>
                              </m:r>
                              <m:r>
                                <a:rPr lang="en-AU" sz="3600" b="0" i="1" kern="0">
                                  <a:solidFill>
                                    <a:sysClr val="windowText" lastClr="000000"/>
                                  </a:solidFill>
                                  <a:effectLst/>
                                  <a:latin typeface="Cambria Math" panose="02040503050406030204" pitchFamily="18" charset="0"/>
                                </a:rPr>
                                <m:t>5</m:t>
                              </m:r>
                              <m:r>
                                <a:rPr lang="en-AU" sz="3600" b="0" kern="0">
                                  <a:solidFill>
                                    <a:sysClr val="windowText" lastClr="000000"/>
                                  </a:solidFill>
                                  <a:effectLst/>
                                  <a:latin typeface="Cambria Math" panose="02040503050406030204" pitchFamily="18" charset="0"/>
                                </a:rPr>
                                <m:t>×</m:t>
                              </m:r>
                              <m:sSup>
                                <m:sSupPr>
                                  <m:ctrlPr>
                                    <a:rPr lang="en-AU" sz="3600" b="0" i="1" kern="100">
                                      <a:solidFill>
                                        <a:sysClr val="windowText" lastClr="000000"/>
                                      </a:solidFill>
                                      <a:effectLst/>
                                      <a:latin typeface="Cambria Math" panose="02040503050406030204" pitchFamily="18" charset="0"/>
                                    </a:rPr>
                                  </m:ctrlPr>
                                </m:sSupPr>
                                <m:e>
                                  <m:r>
                                    <a:rPr lang="en-AU" sz="3600" b="0" i="1" kern="100">
                                      <a:solidFill>
                                        <a:sysClr val="windowText" lastClr="000000"/>
                                      </a:solidFill>
                                      <a:effectLst/>
                                      <a:latin typeface="Cambria Math" panose="02040503050406030204" pitchFamily="18" charset="0"/>
                                    </a:rPr>
                                    <m:t>3</m:t>
                                  </m:r>
                                </m:e>
                                <m:sup>
                                  <m:r>
                                    <a:rPr lang="en-AU" sz="3600" b="0" i="1" kern="100">
                                      <a:solidFill>
                                        <a:sysClr val="windowText" lastClr="000000"/>
                                      </a:solidFill>
                                      <a:effectLst/>
                                      <a:latin typeface="Cambria Math" panose="02040503050406030204" pitchFamily="18" charset="0"/>
                                    </a:rPr>
                                    <m:t>𝑛</m:t>
                                  </m:r>
                                  <m:r>
                                    <a:rPr lang="en-AU" sz="3600" b="0" kern="100">
                                      <a:solidFill>
                                        <a:sysClr val="windowText" lastClr="000000"/>
                                      </a:solidFill>
                                      <a:effectLst/>
                                      <a:latin typeface="Cambria Math" panose="02040503050406030204" pitchFamily="18" charset="0"/>
                                    </a:rPr>
                                    <m:t>−</m:t>
                                  </m:r>
                                  <m:r>
                                    <a:rPr lang="en-AU" sz="3600" b="0" i="1" kern="100">
                                      <a:solidFill>
                                        <a:sysClr val="windowText" lastClr="000000"/>
                                      </a:solidFill>
                                      <a:effectLst/>
                                      <a:latin typeface="Cambria Math" panose="02040503050406030204" pitchFamily="18" charset="0"/>
                                    </a:rPr>
                                    <m:t>1</m:t>
                                  </m:r>
                                </m:sup>
                              </m:sSup>
                            </m:oMath>
                          </a14:m>
                          <a:r>
                            <a:rPr lang="en-AU" sz="3600" b="0" kern="0" dirty="0">
                              <a:solidFill>
                                <a:sysClr val="windowText" lastClr="000000"/>
                              </a:solidFill>
                              <a:effectLst/>
                            </a:rPr>
                            <a:t>    </a:t>
                          </a:r>
                          <a:r>
                            <a:rPr lang="en-AU" sz="3600" b="0" kern="0" dirty="0">
                              <a:solidFill>
                                <a:srgbClr val="28466A"/>
                              </a:solidFill>
                              <a:effectLst/>
                              <a:sym typeface="Symbol" pitchFamily="2" charset="2"/>
                            </a:rPr>
                            <a:t></a:t>
                          </a:r>
                          <a:r>
                            <a:rPr lang="en-AU" sz="3600" b="0" kern="0" dirty="0">
                              <a:solidFill>
                                <a:srgbClr val="28466A"/>
                              </a:solidFill>
                              <a:effectLst/>
                            </a:rPr>
                            <a:t> this is the nth term rule</a:t>
                          </a:r>
                          <a:endParaRPr lang="en-AU" sz="3600" b="0" kern="100" dirty="0">
                            <a:solidFill>
                              <a:srgbClr val="28466A"/>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722299"/>
                      </a:ext>
                    </a:extLst>
                  </a:tr>
                </a:tbl>
              </a:graphicData>
            </a:graphic>
          </p:graphicFrame>
        </mc:Choice>
        <mc:Fallback xmlns="">
          <p:graphicFrame>
            <p:nvGraphicFramePr>
              <p:cNvPr id="15" name="Table 14">
                <a:extLst>
                  <a:ext uri="{FF2B5EF4-FFF2-40B4-BE49-F238E27FC236}">
                    <a16:creationId xmlns:a16="http://schemas.microsoft.com/office/drawing/2014/main" id="{9F012A37-15BA-52AB-95FC-42CE6DB3140B}"/>
                  </a:ext>
                </a:extLst>
              </p:cNvPr>
              <p:cNvGraphicFramePr>
                <a:graphicFrameLocks noGrp="1"/>
              </p:cNvGraphicFramePr>
              <p:nvPr>
                <p:extLst>
                  <p:ext uri="{D42A27DB-BD31-4B8C-83A1-F6EECF244321}">
                    <p14:modId xmlns:p14="http://schemas.microsoft.com/office/powerpoint/2010/main" val="2279285784"/>
                  </p:ext>
                </p:extLst>
              </p:nvPr>
            </p:nvGraphicFramePr>
            <p:xfrm>
              <a:off x="3448727" y="4361124"/>
              <a:ext cx="12161727" cy="3920376"/>
            </p:xfrm>
            <a:graphic>
              <a:graphicData uri="http://schemas.openxmlformats.org/drawingml/2006/table">
                <a:tbl>
                  <a:tblPr firstRow="1" firstCol="1" bandRow="1">
                    <a:tableStyleId>{5C22544A-7EE6-4342-B048-85BDC9FD1C3A}</a:tableStyleId>
                  </a:tblPr>
                  <a:tblGrid>
                    <a:gridCol w="640329">
                      <a:extLst>
                        <a:ext uri="{9D8B030D-6E8A-4147-A177-3AD203B41FA5}">
                          <a16:colId xmlns:a16="http://schemas.microsoft.com/office/drawing/2014/main" val="4148337713"/>
                        </a:ext>
                      </a:extLst>
                    </a:gridCol>
                    <a:gridCol w="640329">
                      <a:extLst>
                        <a:ext uri="{9D8B030D-6E8A-4147-A177-3AD203B41FA5}">
                          <a16:colId xmlns:a16="http://schemas.microsoft.com/office/drawing/2014/main" val="1901949087"/>
                        </a:ext>
                      </a:extLst>
                    </a:gridCol>
                    <a:gridCol w="640329">
                      <a:extLst>
                        <a:ext uri="{9D8B030D-6E8A-4147-A177-3AD203B41FA5}">
                          <a16:colId xmlns:a16="http://schemas.microsoft.com/office/drawing/2014/main" val="2291310627"/>
                        </a:ext>
                      </a:extLst>
                    </a:gridCol>
                    <a:gridCol w="861807">
                      <a:extLst>
                        <a:ext uri="{9D8B030D-6E8A-4147-A177-3AD203B41FA5}">
                          <a16:colId xmlns:a16="http://schemas.microsoft.com/office/drawing/2014/main" val="3426682321"/>
                        </a:ext>
                      </a:extLst>
                    </a:gridCol>
                    <a:gridCol w="9378933">
                      <a:extLst>
                        <a:ext uri="{9D8B030D-6E8A-4147-A177-3AD203B41FA5}">
                          <a16:colId xmlns:a16="http://schemas.microsoft.com/office/drawing/2014/main" val="3887062391"/>
                        </a:ext>
                      </a:extLst>
                    </a:gridCol>
                  </a:tblGrid>
                  <a:tr h="991086">
                    <a:tc gridSpan="5">
                      <a:txBody>
                        <a:bodyPr/>
                        <a:lstStyle/>
                        <a:p>
                          <a:endParaRPr lang="en-US"/>
                        </a:p>
                      </a:txBody>
                      <a:tcPr marL="68580" marR="68580" marT="0" marB="0" anchor="ctr">
                        <a:blipFill>
                          <a:blip r:embed="rId4"/>
                          <a:stretch>
                            <a:fillRect l="-104" t="-1282" r="-209" b="-303846"/>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0534017"/>
                      </a:ext>
                    </a:extLst>
                  </a:tr>
                  <a:tr h="969102">
                    <a:tc>
                      <a:txBody>
                        <a:bodyPr/>
                        <a:lstStyle/>
                        <a:p>
                          <a:pPr>
                            <a:lnSpc>
                              <a:spcPct val="100000"/>
                            </a:lnSpc>
                            <a:buNone/>
                          </a:pPr>
                          <a:r>
                            <a:rPr lang="en-AU" sz="3600" b="0" kern="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endParaRPr lang="en-US"/>
                        </a:p>
                      </a:txBody>
                      <a:tcPr marL="68580" marR="68580" marT="0" marB="0" anchor="ctr">
                        <a:blipFill>
                          <a:blip r:embed="rId4"/>
                          <a:stretch>
                            <a:fillRect l="-100000" t="-102597" r="-1686275" b="-207792"/>
                          </a:stretch>
                        </a:blipFill>
                      </a:tcPr>
                    </a:tc>
                    <a:tc>
                      <a:txBody>
                        <a:bodyPr/>
                        <a:lstStyle/>
                        <a:p>
                          <a:pPr>
                            <a:lnSpc>
                              <a:spcPct val="100000"/>
                            </a:lnSpc>
                            <a:buNone/>
                          </a:pPr>
                          <a:r>
                            <a:rPr lang="en-AU" sz="3600" b="0" kern="0">
                              <a:solidFill>
                                <a:sysClr val="windowText" lastClr="000000"/>
                              </a:solidFill>
                              <a:effectLst/>
                            </a:rPr>
                            <a:t>=</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gridSpan="2">
                      <a:txBody>
                        <a:bodyPr/>
                        <a:lstStyle/>
                        <a:p>
                          <a:pPr>
                            <a:lnSpc>
                              <a:spcPct val="100000"/>
                            </a:lnSpc>
                            <a:buNone/>
                          </a:pPr>
                          <a:r>
                            <a:rPr lang="en-AU" sz="3600" b="0" kern="0">
                              <a:solidFill>
                                <a:sysClr val="windowText" lastClr="000000"/>
                              </a:solidFill>
                              <a:effectLst/>
                            </a:rPr>
                            <a:t>5</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hMerge="1">
                      <a:txBody>
                        <a:bodyPr/>
                        <a:lstStyle/>
                        <a:p>
                          <a:endParaRPr lang="en-US"/>
                        </a:p>
                      </a:txBody>
                      <a:tcPr/>
                    </a:tc>
                    <a:extLst>
                      <a:ext uri="{0D108BD9-81ED-4DB2-BD59-A6C34878D82A}">
                        <a16:rowId xmlns:a16="http://schemas.microsoft.com/office/drawing/2014/main" val="883497857"/>
                      </a:ext>
                    </a:extLst>
                  </a:tr>
                  <a:tr h="969102">
                    <a:tc>
                      <a:txBody>
                        <a:bodyPr/>
                        <a:lstStyle/>
                        <a:p>
                          <a:pPr>
                            <a:lnSpc>
                              <a:spcPct val="100000"/>
                            </a:lnSpc>
                            <a:buNone/>
                          </a:pPr>
                          <a:r>
                            <a:rPr lang="en-AU" sz="3600" b="0" kern="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endParaRPr lang="en-US"/>
                        </a:p>
                      </a:txBody>
                      <a:tcPr marL="68580" marR="68580" marT="0" marB="0" anchor="ctr">
                        <a:blipFill>
                          <a:blip r:embed="rId4"/>
                          <a:stretch>
                            <a:fillRect l="-100000" t="-202597" r="-1686275" b="-107792"/>
                          </a:stretch>
                        </a:blipFill>
                      </a:tcPr>
                    </a:tc>
                    <a:tc>
                      <a:txBody>
                        <a:bodyPr/>
                        <a:lstStyle/>
                        <a:p>
                          <a:pPr>
                            <a:lnSpc>
                              <a:spcPct val="100000"/>
                            </a:lnSpc>
                            <a:buNone/>
                          </a:pPr>
                          <a:r>
                            <a:rPr lang="en-AU" sz="3600" b="0" kern="0">
                              <a:solidFill>
                                <a:sysClr val="windowText" lastClr="000000"/>
                              </a:solidFill>
                              <a:effectLst/>
                            </a:rPr>
                            <a:t>=</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00000"/>
                            </a:lnSpc>
                            <a:buNone/>
                          </a:pPr>
                          <a:r>
                            <a:rPr lang="en-AU" sz="3600" b="0" kern="0">
                              <a:solidFill>
                                <a:sysClr val="windowText" lastClr="000000"/>
                              </a:solidFill>
                              <a:effectLst/>
                            </a:rPr>
                            <a:t>3</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endParaRPr lang="en-US"/>
                        </a:p>
                      </a:txBody>
                      <a:tcPr marL="68580" marR="68580" marT="0" marB="0" anchor="ctr">
                        <a:blipFill>
                          <a:blip r:embed="rId4"/>
                          <a:stretch>
                            <a:fillRect l="-29730" t="-202597" r="-270" b="-107792"/>
                          </a:stretch>
                        </a:blipFill>
                      </a:tcPr>
                    </a:tc>
                    <a:extLst>
                      <a:ext uri="{0D108BD9-81ED-4DB2-BD59-A6C34878D82A}">
                        <a16:rowId xmlns:a16="http://schemas.microsoft.com/office/drawing/2014/main" val="2154603745"/>
                      </a:ext>
                    </a:extLst>
                  </a:tr>
                  <a:tr h="991086">
                    <a:tc gridSpan="5">
                      <a:txBody>
                        <a:bodyPr/>
                        <a:lstStyle/>
                        <a:p>
                          <a:endParaRPr lang="en-US"/>
                        </a:p>
                      </a:txBody>
                      <a:tcPr marL="68580" marR="68580" marT="0" marB="0" anchor="ctr">
                        <a:blipFill>
                          <a:blip r:embed="rId4"/>
                          <a:stretch>
                            <a:fillRect l="-104" t="-298718" r="-209" b="-6410"/>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722299"/>
                      </a:ext>
                    </a:extLst>
                  </a:tr>
                </a:tbl>
              </a:graphicData>
            </a:graphic>
          </p:graphicFrame>
        </mc:Fallback>
      </mc:AlternateContent>
      <p:pic>
        <p:nvPicPr>
          <p:cNvPr id="19" name="Picture 18" descr="A purple and pink rectangular object&#10;&#10;AI-generated content may be incorrect.">
            <a:extLst>
              <a:ext uri="{FF2B5EF4-FFF2-40B4-BE49-F238E27FC236}">
                <a16:creationId xmlns:a16="http://schemas.microsoft.com/office/drawing/2014/main" id="{6C6B7C9E-F973-52F9-9190-398273BE5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0" y="8038262"/>
            <a:ext cx="698500" cy="2210637"/>
          </a:xfrm>
          <a:prstGeom prst="rect">
            <a:avLst/>
          </a:prstGeom>
        </p:spPr>
      </p:pic>
    </p:spTree>
    <p:extLst>
      <p:ext uri="{BB962C8B-B14F-4D97-AF65-F5344CB8AC3E}">
        <p14:creationId xmlns:p14="http://schemas.microsoft.com/office/powerpoint/2010/main" val="105431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92F55-0E04-21C0-A960-CE9A8615A73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800FF5F-887C-E9A5-A665-202CBFC720A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A3ED904-AF31-E314-7136-8557DAB747A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DBFD843-F1CA-A85F-6B44-73C966FF3B9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EAC3ADA-00FC-5568-1C8F-1BFD4F3F695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C0D8501-D569-D866-A2C2-F573F1DC9E7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BA12209-7C6C-D0AA-8C8F-E425F3F5334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6E0738D-7D70-6A02-5461-069BBB4E6C7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0596EC12-B0E5-1230-1AF9-CF87EF9F54F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9417AF7-F85C-821D-3868-7D7F7CE33944}"/>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A67AFFB-3FDB-4485-E59D-9D8BE1798585}"/>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
        <p:nvSpPr>
          <p:cNvPr id="7" name="TextBox 6">
            <a:extLst>
              <a:ext uri="{FF2B5EF4-FFF2-40B4-BE49-F238E27FC236}">
                <a16:creationId xmlns:a16="http://schemas.microsoft.com/office/drawing/2014/main" id="{51267B70-0001-BC3B-693E-2121F0DC48C3}"/>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158E5E6-7650-C6CF-D2A4-B1FA05BD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pic>
        <p:nvPicPr>
          <p:cNvPr id="19" name="Picture 18" descr="A purple and pink rectangular object&#10;&#10;AI-generated content may be incorrect.">
            <a:extLst>
              <a:ext uri="{FF2B5EF4-FFF2-40B4-BE49-F238E27FC236}">
                <a16:creationId xmlns:a16="http://schemas.microsoft.com/office/drawing/2014/main" id="{D02F3ADA-0A9F-EE5C-9F4A-91B5FB8C9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0" y="8038262"/>
            <a:ext cx="698500" cy="2210637"/>
          </a:xfrm>
          <a:prstGeom prst="rect">
            <a:avLst/>
          </a:prstGeom>
        </p:spPr>
      </p:pic>
      <p:sp>
        <p:nvSpPr>
          <p:cNvPr id="12" name="TextBox 11">
            <a:extLst>
              <a:ext uri="{FF2B5EF4-FFF2-40B4-BE49-F238E27FC236}">
                <a16:creationId xmlns:a16="http://schemas.microsoft.com/office/drawing/2014/main" id="{A79B7B1F-447D-E873-C75E-3CF35E29F779}"/>
              </a:ext>
            </a:extLst>
          </p:cNvPr>
          <p:cNvSpPr txBox="1"/>
          <p:nvPr/>
        </p:nvSpPr>
        <p:spPr>
          <a:xfrm>
            <a:off x="2286000" y="3436996"/>
            <a:ext cx="13422209"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Use the nth term rule to find the 10</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th</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term of the sequence.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F6BA74FD-A45A-35A1-F182-A520D2A9BA02}"/>
                  </a:ext>
                </a:extLst>
              </p:cNvPr>
              <p:cNvGraphicFramePr>
                <a:graphicFrameLocks noGrp="1"/>
              </p:cNvGraphicFramePr>
              <p:nvPr>
                <p:extLst>
                  <p:ext uri="{D42A27DB-BD31-4B8C-83A1-F6EECF244321}">
                    <p14:modId xmlns:p14="http://schemas.microsoft.com/office/powerpoint/2010/main" val="2569095706"/>
                  </p:ext>
                </p:extLst>
              </p:nvPr>
            </p:nvGraphicFramePr>
            <p:xfrm>
              <a:off x="3572219" y="4402639"/>
              <a:ext cx="12277381" cy="4474661"/>
            </p:xfrm>
            <a:graphic>
              <a:graphicData uri="http://schemas.openxmlformats.org/drawingml/2006/table">
                <a:tbl>
                  <a:tblPr firstRow="1" firstCol="1" bandRow="1">
                    <a:tableStyleId>{5C22544A-7EE6-4342-B048-85BDC9FD1C3A}</a:tableStyleId>
                  </a:tblPr>
                  <a:tblGrid>
                    <a:gridCol w="12277381">
                      <a:extLst>
                        <a:ext uri="{9D8B030D-6E8A-4147-A177-3AD203B41FA5}">
                          <a16:colId xmlns:a16="http://schemas.microsoft.com/office/drawing/2014/main" val="674373142"/>
                        </a:ext>
                      </a:extLst>
                    </a:gridCol>
                  </a:tblGrid>
                  <a:tr h="1146691">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i="1" kern="0" smtClean="0">
                                        <a:solidFill>
                                          <a:sysClr val="windowText" lastClr="000000"/>
                                        </a:solidFill>
                                        <a:effectLst/>
                                        <a:latin typeface="Cambria Math" panose="02040503050406030204" pitchFamily="18" charset="0"/>
                                      </a:rPr>
                                    </m:ctrlPr>
                                  </m:sSubPr>
                                  <m:e>
                                    <m:r>
                                      <m:rPr>
                                        <m:sty m:val="p"/>
                                      </m:rPr>
                                      <a:rPr lang="en-AU" sz="3600" b="0" i="1" kern="0" smtClean="0">
                                        <a:solidFill>
                                          <a:sysClr val="windowText" lastClr="000000"/>
                                        </a:solidFill>
                                        <a:effectLst/>
                                        <a:latin typeface="Cambria Math" panose="02040503050406030204" pitchFamily="18" charset="0"/>
                                      </a:rPr>
                                      <m:t>t</m:t>
                                    </m:r>
                                  </m:e>
                                  <m:sub>
                                    <m:r>
                                      <m:rPr>
                                        <m:sty m:val="p"/>
                                      </m:rPr>
                                      <a:rPr lang="en-AU" sz="3600" b="0" i="1" kern="0" smtClean="0">
                                        <a:solidFill>
                                          <a:sysClr val="windowText" lastClr="000000"/>
                                        </a:solidFill>
                                        <a:effectLst/>
                                        <a:latin typeface="Cambria Math" panose="02040503050406030204" pitchFamily="18" charset="0"/>
                                      </a:rPr>
                                      <m:t>n</m:t>
                                    </m:r>
                                  </m:sub>
                                </m:sSub>
                                <m:r>
                                  <a:rPr lang="en-AU" sz="3600" b="0" kern="0" smtClean="0">
                                    <a:solidFill>
                                      <a:sysClr val="windowText" lastClr="000000"/>
                                    </a:solidFill>
                                    <a:effectLst/>
                                    <a:latin typeface="Cambria Math" panose="02040503050406030204" pitchFamily="18" charset="0"/>
                                  </a:rPr>
                                  <m:t>=5×</m:t>
                                </m:r>
                                <m:sSup>
                                  <m:sSupPr>
                                    <m:ctrlPr>
                                      <a:rPr lang="en-AU" sz="3600" b="0" i="1" kern="100">
                                        <a:solidFill>
                                          <a:sysClr val="windowText" lastClr="000000"/>
                                        </a:solidFill>
                                        <a:effectLst/>
                                        <a:latin typeface="Cambria Math" panose="02040503050406030204" pitchFamily="18" charset="0"/>
                                      </a:rPr>
                                    </m:ctrlPr>
                                  </m:sSupPr>
                                  <m:e>
                                    <m:r>
                                      <a:rPr lang="en-AU" sz="3600" b="0" kern="100" smtClean="0">
                                        <a:solidFill>
                                          <a:sysClr val="windowText" lastClr="000000"/>
                                        </a:solidFill>
                                        <a:effectLst/>
                                        <a:latin typeface="Cambria Math" panose="02040503050406030204" pitchFamily="18" charset="0"/>
                                      </a:rPr>
                                      <m:t>3</m:t>
                                    </m:r>
                                  </m:e>
                                  <m:sup>
                                    <m:r>
                                      <m:rPr>
                                        <m:sty m:val="p"/>
                                      </m:rPr>
                                      <a:rPr lang="en-AU" sz="3600" b="0" i="1" kern="100" smtClean="0">
                                        <a:solidFill>
                                          <a:sysClr val="windowText" lastClr="000000"/>
                                        </a:solidFill>
                                        <a:effectLst/>
                                        <a:latin typeface="Cambria Math" panose="02040503050406030204" pitchFamily="18" charset="0"/>
                                      </a:rPr>
                                      <m:t>n</m:t>
                                    </m:r>
                                    <m:r>
                                      <a:rPr lang="en-AU" sz="3600" b="0" kern="100">
                                        <a:solidFill>
                                          <a:sysClr val="windowText" lastClr="000000"/>
                                        </a:solidFill>
                                        <a:effectLst/>
                                        <a:latin typeface="Cambria Math" panose="02040503050406030204" pitchFamily="18" charset="0"/>
                                      </a:rPr>
                                      <m:t>−1</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11770128"/>
                      </a:ext>
                    </a:extLst>
                  </a:tr>
                  <a:tr h="1146691">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i="1" kern="0" smtClean="0">
                                        <a:solidFill>
                                          <a:sysClr val="windowText" lastClr="000000"/>
                                        </a:solidFill>
                                        <a:effectLst/>
                                        <a:latin typeface="Cambria Math" panose="02040503050406030204" pitchFamily="18" charset="0"/>
                                      </a:rPr>
                                    </m:ctrlPr>
                                  </m:sSubPr>
                                  <m:e>
                                    <m:r>
                                      <m:rPr>
                                        <m:sty m:val="p"/>
                                      </m:rPr>
                                      <a:rPr lang="en-AU" sz="3600" b="0" i="1" kern="0" smtClean="0">
                                        <a:solidFill>
                                          <a:sysClr val="windowText" lastClr="000000"/>
                                        </a:solidFill>
                                        <a:effectLst/>
                                        <a:latin typeface="Cambria Math" panose="02040503050406030204" pitchFamily="18" charset="0"/>
                                      </a:rPr>
                                      <m:t>t</m:t>
                                    </m:r>
                                  </m:e>
                                  <m:sub>
                                    <m:r>
                                      <a:rPr lang="en-AU" sz="3600" b="0" kern="0" smtClean="0">
                                        <a:solidFill>
                                          <a:sysClr val="windowText" lastClr="000000"/>
                                        </a:solidFill>
                                        <a:effectLst/>
                                        <a:latin typeface="Cambria Math" panose="02040503050406030204" pitchFamily="18" charset="0"/>
                                      </a:rPr>
                                      <m:t>10</m:t>
                                    </m:r>
                                  </m:sub>
                                </m:sSub>
                                <m:r>
                                  <a:rPr lang="en-AU" sz="3600" b="0" kern="0" smtClean="0">
                                    <a:solidFill>
                                      <a:sysClr val="windowText" lastClr="000000"/>
                                    </a:solidFill>
                                    <a:effectLst/>
                                    <a:latin typeface="Cambria Math" panose="02040503050406030204" pitchFamily="18" charset="0"/>
                                  </a:rPr>
                                  <m:t>=5×</m:t>
                                </m:r>
                                <m:sSup>
                                  <m:sSupPr>
                                    <m:ctrlPr>
                                      <a:rPr lang="en-AU" sz="3600" b="0" i="1" kern="100">
                                        <a:solidFill>
                                          <a:sysClr val="windowText" lastClr="000000"/>
                                        </a:solidFill>
                                        <a:effectLst/>
                                        <a:latin typeface="Cambria Math" panose="02040503050406030204" pitchFamily="18" charset="0"/>
                                      </a:rPr>
                                    </m:ctrlPr>
                                  </m:sSupPr>
                                  <m:e>
                                    <m:r>
                                      <a:rPr lang="en-AU" sz="3600" b="0" kern="100" smtClean="0">
                                        <a:solidFill>
                                          <a:sysClr val="windowText" lastClr="000000"/>
                                        </a:solidFill>
                                        <a:effectLst/>
                                        <a:latin typeface="Cambria Math" panose="02040503050406030204" pitchFamily="18" charset="0"/>
                                      </a:rPr>
                                      <m:t>3</m:t>
                                    </m:r>
                                  </m:e>
                                  <m:sup>
                                    <m:r>
                                      <a:rPr lang="en-AU" sz="3600" b="0" kern="100" smtClean="0">
                                        <a:solidFill>
                                          <a:sysClr val="windowText" lastClr="000000"/>
                                        </a:solidFill>
                                        <a:effectLst/>
                                        <a:latin typeface="Cambria Math" panose="02040503050406030204" pitchFamily="18" charset="0"/>
                                      </a:rPr>
                                      <m:t>10−1</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13529472"/>
                      </a:ext>
                    </a:extLst>
                  </a:tr>
                  <a:tr h="1146691">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i="1" kern="0" smtClean="0">
                                        <a:solidFill>
                                          <a:sysClr val="windowText" lastClr="000000"/>
                                        </a:solidFill>
                                        <a:effectLst/>
                                        <a:latin typeface="Cambria Math" panose="02040503050406030204" pitchFamily="18" charset="0"/>
                                      </a:rPr>
                                    </m:ctrlPr>
                                  </m:sSubPr>
                                  <m:e>
                                    <m:r>
                                      <m:rPr>
                                        <m:sty m:val="p"/>
                                      </m:rPr>
                                      <a:rPr lang="en-AU" sz="3600" b="0" i="1" kern="0" smtClean="0">
                                        <a:solidFill>
                                          <a:sysClr val="windowText" lastClr="000000"/>
                                        </a:solidFill>
                                        <a:effectLst/>
                                        <a:latin typeface="Cambria Math" panose="02040503050406030204" pitchFamily="18" charset="0"/>
                                      </a:rPr>
                                      <m:t>t</m:t>
                                    </m:r>
                                  </m:e>
                                  <m:sub>
                                    <m:r>
                                      <a:rPr lang="en-AU" sz="3600" b="0" kern="0" smtClean="0">
                                        <a:solidFill>
                                          <a:sysClr val="windowText" lastClr="000000"/>
                                        </a:solidFill>
                                        <a:effectLst/>
                                        <a:latin typeface="Cambria Math" panose="02040503050406030204" pitchFamily="18" charset="0"/>
                                      </a:rPr>
                                      <m:t>10</m:t>
                                    </m:r>
                                  </m:sub>
                                </m:sSub>
                                <m:r>
                                  <a:rPr lang="en-AU" sz="3600" b="0" kern="0" smtClean="0">
                                    <a:solidFill>
                                      <a:sysClr val="windowText" lastClr="000000"/>
                                    </a:solidFill>
                                    <a:effectLst/>
                                    <a:latin typeface="Cambria Math" panose="02040503050406030204" pitchFamily="18" charset="0"/>
                                  </a:rPr>
                                  <m:t>=98,415</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49241809"/>
                      </a:ext>
                    </a:extLst>
                  </a:tr>
                  <a:tr h="1034588">
                    <a:tc>
                      <a:txBody>
                        <a:bodyPr/>
                        <a:lstStyle/>
                        <a:p>
                          <a:pPr>
                            <a:lnSpc>
                              <a:spcPct val="150000"/>
                            </a:lnSpc>
                            <a:buNone/>
                          </a:pPr>
                          <a:r>
                            <a:rPr lang="en-AU" sz="3600" b="0" kern="0" dirty="0">
                              <a:solidFill>
                                <a:sysClr val="windowText" lastClr="000000"/>
                              </a:solidFill>
                              <a:effectLst/>
                            </a:rPr>
                            <a:t>The 10</a:t>
                          </a:r>
                          <a:r>
                            <a:rPr lang="en-AU" sz="3600" b="0" kern="0" baseline="30000" dirty="0">
                              <a:solidFill>
                                <a:sysClr val="windowText" lastClr="000000"/>
                              </a:solidFill>
                              <a:effectLst/>
                            </a:rPr>
                            <a:t>th</a:t>
                          </a:r>
                          <a:r>
                            <a:rPr lang="en-AU" sz="3600" b="0" kern="0" dirty="0">
                              <a:solidFill>
                                <a:sysClr val="windowText" lastClr="000000"/>
                              </a:solidFill>
                              <a:effectLst/>
                            </a:rPr>
                            <a:t> term in the sequence would be 98,415</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18778815"/>
                      </a:ext>
                    </a:extLst>
                  </a:tr>
                </a:tbl>
              </a:graphicData>
            </a:graphic>
          </p:graphicFrame>
        </mc:Choice>
        <mc:Fallback xmlns="">
          <p:graphicFrame>
            <p:nvGraphicFramePr>
              <p:cNvPr id="18" name="Table 17">
                <a:extLst>
                  <a:ext uri="{FF2B5EF4-FFF2-40B4-BE49-F238E27FC236}">
                    <a16:creationId xmlns:a16="http://schemas.microsoft.com/office/drawing/2014/main" id="{F6BA74FD-A45A-35A1-F182-A520D2A9BA02}"/>
                  </a:ext>
                </a:extLst>
              </p:cNvPr>
              <p:cNvGraphicFramePr>
                <a:graphicFrameLocks noGrp="1"/>
              </p:cNvGraphicFramePr>
              <p:nvPr>
                <p:extLst>
                  <p:ext uri="{D42A27DB-BD31-4B8C-83A1-F6EECF244321}">
                    <p14:modId xmlns:p14="http://schemas.microsoft.com/office/powerpoint/2010/main" val="2569095706"/>
                  </p:ext>
                </p:extLst>
              </p:nvPr>
            </p:nvGraphicFramePr>
            <p:xfrm>
              <a:off x="3572219" y="4402639"/>
              <a:ext cx="12277381" cy="4474661"/>
            </p:xfrm>
            <a:graphic>
              <a:graphicData uri="http://schemas.openxmlformats.org/drawingml/2006/table">
                <a:tbl>
                  <a:tblPr firstRow="1" firstCol="1" bandRow="1">
                    <a:tableStyleId>{5C22544A-7EE6-4342-B048-85BDC9FD1C3A}</a:tableStyleId>
                  </a:tblPr>
                  <a:tblGrid>
                    <a:gridCol w="12277381">
                      <a:extLst>
                        <a:ext uri="{9D8B030D-6E8A-4147-A177-3AD203B41FA5}">
                          <a16:colId xmlns:a16="http://schemas.microsoft.com/office/drawing/2014/main" val="674373142"/>
                        </a:ext>
                      </a:extLst>
                    </a:gridCol>
                  </a:tblGrid>
                  <a:tr h="1146691">
                    <a:tc>
                      <a:txBody>
                        <a:bodyPr/>
                        <a:lstStyle/>
                        <a:p>
                          <a:endParaRPr lang="en-US"/>
                        </a:p>
                      </a:txBody>
                      <a:tcPr marL="68580" marR="68580" marT="0" marB="0" anchor="ctr">
                        <a:blipFill>
                          <a:blip r:embed="rId5"/>
                          <a:stretch>
                            <a:fillRect l="-103" r="-310" b="-304444"/>
                          </a:stretch>
                        </a:blipFill>
                      </a:tcPr>
                    </a:tc>
                    <a:extLst>
                      <a:ext uri="{0D108BD9-81ED-4DB2-BD59-A6C34878D82A}">
                        <a16:rowId xmlns:a16="http://schemas.microsoft.com/office/drawing/2014/main" val="1811770128"/>
                      </a:ext>
                    </a:extLst>
                  </a:tr>
                  <a:tr h="1146691">
                    <a:tc>
                      <a:txBody>
                        <a:bodyPr/>
                        <a:lstStyle/>
                        <a:p>
                          <a:endParaRPr lang="en-US"/>
                        </a:p>
                      </a:txBody>
                      <a:tcPr marL="68580" marR="68580" marT="0" marB="0" anchor="ctr">
                        <a:blipFill>
                          <a:blip r:embed="rId5"/>
                          <a:stretch>
                            <a:fillRect l="-103" t="-98901" r="-310" b="-201099"/>
                          </a:stretch>
                        </a:blipFill>
                      </a:tcPr>
                    </a:tc>
                    <a:extLst>
                      <a:ext uri="{0D108BD9-81ED-4DB2-BD59-A6C34878D82A}">
                        <a16:rowId xmlns:a16="http://schemas.microsoft.com/office/drawing/2014/main" val="3613529472"/>
                      </a:ext>
                    </a:extLst>
                  </a:tr>
                  <a:tr h="1146691">
                    <a:tc>
                      <a:txBody>
                        <a:bodyPr/>
                        <a:lstStyle/>
                        <a:p>
                          <a:endParaRPr lang="en-US"/>
                        </a:p>
                      </a:txBody>
                      <a:tcPr marL="68580" marR="68580" marT="0" marB="0" anchor="ctr">
                        <a:blipFill>
                          <a:blip r:embed="rId5"/>
                          <a:stretch>
                            <a:fillRect l="-103" t="-201111" r="-310" b="-103333"/>
                          </a:stretch>
                        </a:blipFill>
                      </a:tcPr>
                    </a:tc>
                    <a:extLst>
                      <a:ext uri="{0D108BD9-81ED-4DB2-BD59-A6C34878D82A}">
                        <a16:rowId xmlns:a16="http://schemas.microsoft.com/office/drawing/2014/main" val="1449241809"/>
                      </a:ext>
                    </a:extLst>
                  </a:tr>
                  <a:tr h="1034588">
                    <a:tc>
                      <a:txBody>
                        <a:bodyPr/>
                        <a:lstStyle/>
                        <a:p>
                          <a:pPr>
                            <a:lnSpc>
                              <a:spcPct val="150000"/>
                            </a:lnSpc>
                            <a:buNone/>
                          </a:pPr>
                          <a:r>
                            <a:rPr lang="en-AU" sz="3600" b="0" kern="0" dirty="0">
                              <a:solidFill>
                                <a:sysClr val="windowText" lastClr="000000"/>
                              </a:solidFill>
                              <a:effectLst/>
                            </a:rPr>
                            <a:t>The 10</a:t>
                          </a:r>
                          <a:r>
                            <a:rPr lang="en-AU" sz="3600" b="0" kern="0" baseline="30000" dirty="0">
                              <a:solidFill>
                                <a:sysClr val="windowText" lastClr="000000"/>
                              </a:solidFill>
                              <a:effectLst/>
                            </a:rPr>
                            <a:t>th</a:t>
                          </a:r>
                          <a:r>
                            <a:rPr lang="en-AU" sz="3600" b="0" kern="0" dirty="0">
                              <a:solidFill>
                                <a:sysClr val="windowText" lastClr="000000"/>
                              </a:solidFill>
                              <a:effectLst/>
                            </a:rPr>
                            <a:t> term in the sequence would be 98,415</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18778815"/>
                      </a:ext>
                    </a:extLst>
                  </a:tr>
                </a:tbl>
              </a:graphicData>
            </a:graphic>
          </p:graphicFrame>
        </mc:Fallback>
      </mc:AlternateContent>
    </p:spTree>
    <p:extLst>
      <p:ext uri="{BB962C8B-B14F-4D97-AF65-F5344CB8AC3E}">
        <p14:creationId xmlns:p14="http://schemas.microsoft.com/office/powerpoint/2010/main" val="212475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5DB3B-CABD-38BA-2C30-FD150BA5154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863C6C7-B453-637F-9B30-581A7EE8FC4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594B8A9-D735-4C74-5914-6795CD372E9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B5AF369-ABA2-E43B-FCE6-0DB1D89A423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2AA1B7F-E933-EF61-0EC7-1B68529E19C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D78DC5A-28C3-B0AC-718D-1448E9BA34D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7B49886-F3DE-2E89-582A-3EC517D4913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301DC13-C64A-C45C-25DB-EA3E29EEBE8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37</a:t>
            </a:r>
          </a:p>
        </p:txBody>
      </p:sp>
      <p:sp>
        <p:nvSpPr>
          <p:cNvPr id="17" name="Freeform 5">
            <a:extLst>
              <a:ext uri="{FF2B5EF4-FFF2-40B4-BE49-F238E27FC236}">
                <a16:creationId xmlns:a16="http://schemas.microsoft.com/office/drawing/2014/main" id="{C3650CE1-867C-BA7E-590E-CD7195F7997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CB5AC22-DBFB-7C48-A4BF-ECAC691BB8A3}"/>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844F8B-EBC0-F013-86A0-B8B2A32A33BD}"/>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21" name="Picture 20">
            <a:extLst>
              <a:ext uri="{FF2B5EF4-FFF2-40B4-BE49-F238E27FC236}">
                <a16:creationId xmlns:a16="http://schemas.microsoft.com/office/drawing/2014/main" id="{D746BF4E-124A-6FAC-F119-5FD5BB378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661" y="3468750"/>
            <a:ext cx="16059082" cy="4136724"/>
          </a:xfrm>
          <a:prstGeom prst="rect">
            <a:avLst/>
          </a:prstGeom>
        </p:spPr>
      </p:pic>
    </p:spTree>
    <p:extLst>
      <p:ext uri="{BB962C8B-B14F-4D97-AF65-F5344CB8AC3E}">
        <p14:creationId xmlns:p14="http://schemas.microsoft.com/office/powerpoint/2010/main" val="267718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88EB-698E-A1F3-C776-30AD6E288F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F4B6E9-9B8C-096F-400C-126DBA2EB6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92A466-8E1A-B7FD-662B-7971F7A0BCA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43DFFE6-0117-78AE-5CEA-8E0476022E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A08EE15B-5A6B-271C-7294-DD936900291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TextBox 6">
            <a:extLst>
              <a:ext uri="{FF2B5EF4-FFF2-40B4-BE49-F238E27FC236}">
                <a16:creationId xmlns:a16="http://schemas.microsoft.com/office/drawing/2014/main" id="{788EEC11-28CC-D228-EDF1-6DCCC9B43DC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2E187BD0-CA7E-882F-BA2B-57F00B9D97B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5" name="Picture 4" descr="A grey rectangular sign with white text&#10;&#10;AI-generated content may be incorrect.">
            <a:extLst>
              <a:ext uri="{FF2B5EF4-FFF2-40B4-BE49-F238E27FC236}">
                <a16:creationId xmlns:a16="http://schemas.microsoft.com/office/drawing/2014/main" id="{E94E0C97-DE78-0A37-FF30-1CE6C25D81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66700"/>
            <a:ext cx="13718672" cy="239887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69AA91-D2C3-69C5-674E-84CA87DA231F}"/>
                  </a:ext>
                </a:extLst>
              </p:cNvPr>
              <p:cNvSpPr txBox="1"/>
              <p:nvPr/>
            </p:nvSpPr>
            <p:spPr>
              <a:xfrm>
                <a:off x="2234541" y="2794170"/>
                <a:ext cx="15477782" cy="3867662"/>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A geometric sequence is a sequence of numbers where each term is found by multiplying the previous term by a constant multiplier.</a:t>
                </a:r>
              </a:p>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This fixed multiplier is called the </a:t>
                </a:r>
                <a:r>
                  <a:rPr lang="en-AU" sz="3600" b="1" dirty="0">
                    <a:effectLst/>
                    <a:latin typeface="Arial" panose="020B0604020202020204" pitchFamily="34" charset="0"/>
                    <a:ea typeface="Times New Roman" panose="02020603050405020304" pitchFamily="18" charset="0"/>
                    <a:cs typeface="Arial" panose="020B0604020202020204" pitchFamily="34" charset="0"/>
                  </a:rPr>
                  <a:t>common ratio (</a:t>
                </a:r>
                <a14:m>
                  <m:oMath xmlns:m="http://schemas.openxmlformats.org/officeDocument/2006/math">
                    <m:r>
                      <a:rPr lang="en-AU" sz="3600" b="1" i="1">
                        <a:effectLst/>
                        <a:latin typeface="Cambria Math" panose="02040503050406030204" pitchFamily="18" charset="0"/>
                        <a:ea typeface="Times New Roman" panose="02020603050405020304" pitchFamily="18" charset="0"/>
                        <a:cs typeface="Arial" panose="020B0604020202020204" pitchFamily="34" charset="0"/>
                      </a:rPr>
                      <m:t>𝒓</m:t>
                    </m:r>
                  </m:oMath>
                </a14:m>
                <a:r>
                  <a:rPr lang="en-AU" sz="3600" b="1" dirty="0">
                    <a:effectLst/>
                    <a:latin typeface="Arial" panose="020B0604020202020204" pitchFamily="34" charset="0"/>
                    <a:ea typeface="Times New Roman" panose="02020603050405020304" pitchFamily="18" charset="0"/>
                    <a:cs typeface="Arial" panose="020B0604020202020204" pitchFamily="34" charset="0"/>
                  </a:rPr>
                  <a:t>).</a:t>
                </a:r>
              </a:p>
              <a:p>
                <a:pPr>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b="1" kern="100" dirty="0">
                    <a:effectLst/>
                    <a:latin typeface="Arial" panose="020B0604020202020204" pitchFamily="34" charset="0"/>
                    <a:ea typeface="Aptos" panose="020B0004020202020204" pitchFamily="34" charset="0"/>
                    <a:cs typeface="Arial" panose="020B0604020202020204" pitchFamily="34" charset="0"/>
                  </a:rPr>
                  <a:t>Examples of geometric sequences.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8C69AA91-D2C3-69C5-674E-84CA87DA231F}"/>
                  </a:ext>
                </a:extLst>
              </p:cNvPr>
              <p:cNvSpPr txBox="1">
                <a:spLocks noRot="1" noChangeAspect="1" noMove="1" noResize="1" noEditPoints="1" noAdjustHandles="1" noChangeArrowheads="1" noChangeShapeType="1" noTextEdit="1"/>
              </p:cNvSpPr>
              <p:nvPr/>
            </p:nvSpPr>
            <p:spPr>
              <a:xfrm>
                <a:off x="2234541" y="2794170"/>
                <a:ext cx="15477782" cy="3867662"/>
              </a:xfrm>
              <a:prstGeom prst="rect">
                <a:avLst/>
              </a:prstGeom>
              <a:blipFill>
                <a:blip r:embed="rId4"/>
                <a:stretch>
                  <a:fillRect l="-1231" r="-984" b="-4902"/>
                </a:stretch>
              </a:blipFill>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7F13C1F3-D990-9B37-8885-12609398D2D2}"/>
              </a:ext>
            </a:extLst>
          </p:cNvPr>
          <p:cNvGraphicFramePr>
            <a:graphicFrameLocks noGrp="1"/>
          </p:cNvGraphicFramePr>
          <p:nvPr>
            <p:extLst>
              <p:ext uri="{D42A27DB-BD31-4B8C-83A1-F6EECF244321}">
                <p14:modId xmlns:p14="http://schemas.microsoft.com/office/powerpoint/2010/main" val="3590891341"/>
              </p:ext>
            </p:extLst>
          </p:nvPr>
        </p:nvGraphicFramePr>
        <p:xfrm>
          <a:off x="3733800" y="6790425"/>
          <a:ext cx="13182600" cy="2970024"/>
        </p:xfrm>
        <a:graphic>
          <a:graphicData uri="http://schemas.openxmlformats.org/drawingml/2006/table">
            <a:tbl>
              <a:tblPr firstRow="1" firstCol="1" bandRow="1">
                <a:tableStyleId>{5C22544A-7EE6-4342-B048-85BDC9FD1C3A}</a:tableStyleId>
              </a:tblPr>
              <a:tblGrid>
                <a:gridCol w="4074652">
                  <a:extLst>
                    <a:ext uri="{9D8B030D-6E8A-4147-A177-3AD203B41FA5}">
                      <a16:colId xmlns:a16="http://schemas.microsoft.com/office/drawing/2014/main" val="3966924743"/>
                    </a:ext>
                  </a:extLst>
                </a:gridCol>
                <a:gridCol w="9107948">
                  <a:extLst>
                    <a:ext uri="{9D8B030D-6E8A-4147-A177-3AD203B41FA5}">
                      <a16:colId xmlns:a16="http://schemas.microsoft.com/office/drawing/2014/main" val="1483406381"/>
                    </a:ext>
                  </a:extLst>
                </a:gridCol>
              </a:tblGrid>
              <a:tr h="276860">
                <a:tc>
                  <a:txBody>
                    <a:bodyPr/>
                    <a:lstStyle/>
                    <a:p>
                      <a:pPr>
                        <a:lnSpc>
                          <a:spcPct val="150000"/>
                        </a:lnSpc>
                        <a:buNone/>
                      </a:pPr>
                      <a:r>
                        <a:rPr lang="en-AU" sz="3600" b="0" kern="0">
                          <a:solidFill>
                            <a:sysClr val="windowText" lastClr="000000"/>
                          </a:solidFill>
                          <a:effectLst/>
                        </a:rPr>
                        <a:t>2, 4, 8, 16, 32,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50000"/>
                        </a:lnSpc>
                        <a:buNone/>
                      </a:pPr>
                      <a:r>
                        <a:rPr lang="en-AU" sz="3600" b="0" kern="0">
                          <a:solidFill>
                            <a:sysClr val="windowText" lastClr="000000"/>
                          </a:solidFill>
                          <a:effectLst/>
                          <a:sym typeface="Symbol" pitchFamily="2" charset="2"/>
                        </a:rPr>
                        <a:t></a:t>
                      </a:r>
                      <a:r>
                        <a:rPr lang="en-AU" sz="3600" b="0" kern="0">
                          <a:solidFill>
                            <a:sysClr val="windowText" lastClr="000000"/>
                          </a:solidFill>
                          <a:effectLst/>
                        </a:rPr>
                        <a:t> </a:t>
                      </a:r>
                      <a:r>
                        <a:rPr lang="en-AU" sz="3600" b="0" kern="0">
                          <a:solidFill>
                            <a:sysClr val="windowText" lastClr="000000"/>
                          </a:solidFill>
                          <a:effectLst/>
                          <a:sym typeface="Symbol" pitchFamily="2" charset="2"/>
                        </a:rPr>
                        <a:t></a:t>
                      </a:r>
                      <a:r>
                        <a:rPr lang="en-AU" sz="3600" b="0" kern="0">
                          <a:solidFill>
                            <a:sysClr val="windowText" lastClr="000000"/>
                          </a:solidFill>
                          <a:effectLst/>
                        </a:rPr>
                        <a:t> 2 each time (common ratio = 2)</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880295461"/>
                  </a:ext>
                </a:extLst>
              </a:tr>
              <a:tr h="276860">
                <a:tc>
                  <a:txBody>
                    <a:bodyPr/>
                    <a:lstStyle/>
                    <a:p>
                      <a:pPr>
                        <a:lnSpc>
                          <a:spcPct val="150000"/>
                        </a:lnSpc>
                        <a:buNone/>
                      </a:pPr>
                      <a:r>
                        <a:rPr lang="en-AU" sz="3600" b="0" kern="0">
                          <a:solidFill>
                            <a:sysClr val="windowText" lastClr="000000"/>
                          </a:solidFill>
                          <a:effectLst/>
                        </a:rPr>
                        <a:t>100, 50, 25, 12.5,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50000"/>
                        </a:lnSpc>
                        <a:buNone/>
                      </a:pPr>
                      <a:r>
                        <a:rPr lang="en-AU" sz="3600" b="0" kern="0">
                          <a:solidFill>
                            <a:sysClr val="windowText" lastClr="000000"/>
                          </a:solidFill>
                          <a:effectLst/>
                          <a:sym typeface="Symbol" pitchFamily="2" charset="2"/>
                        </a:rPr>
                        <a:t></a:t>
                      </a:r>
                      <a:r>
                        <a:rPr lang="en-AU" sz="3600" b="0" kern="0">
                          <a:solidFill>
                            <a:sysClr val="windowText" lastClr="000000"/>
                          </a:solidFill>
                          <a:effectLst/>
                        </a:rPr>
                        <a:t> </a:t>
                      </a:r>
                      <a:r>
                        <a:rPr lang="en-AU" sz="3600" b="0" kern="0">
                          <a:solidFill>
                            <a:sysClr val="windowText" lastClr="000000"/>
                          </a:solidFill>
                          <a:effectLst/>
                          <a:sym typeface="Symbol" pitchFamily="2" charset="2"/>
                        </a:rPr>
                        <a:t></a:t>
                      </a:r>
                      <a:r>
                        <a:rPr lang="en-AU" sz="3600" b="0" kern="0">
                          <a:solidFill>
                            <a:sysClr val="windowText" lastClr="000000"/>
                          </a:solidFill>
                          <a:effectLst/>
                        </a:rPr>
                        <a:t> 2 each time (common ratio = ½)</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38822608"/>
                  </a:ext>
                </a:extLst>
              </a:tr>
              <a:tr h="276860">
                <a:tc>
                  <a:txBody>
                    <a:bodyPr/>
                    <a:lstStyle/>
                    <a:p>
                      <a:pPr>
                        <a:lnSpc>
                          <a:spcPct val="150000"/>
                        </a:lnSpc>
                        <a:buNone/>
                      </a:pPr>
                      <a:r>
                        <a:rPr lang="en-AU" sz="3600" b="0" kern="0">
                          <a:solidFill>
                            <a:sysClr val="windowText" lastClr="000000"/>
                          </a:solidFill>
                          <a:effectLst/>
                        </a:rPr>
                        <a:t>81, 27, 9, 3, 1,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50000"/>
                        </a:lnSpc>
                        <a:buNone/>
                      </a:pPr>
                      <a:r>
                        <a:rPr lang="en-AU" sz="3600" b="0" kern="0">
                          <a:solidFill>
                            <a:sysClr val="windowText" lastClr="000000"/>
                          </a:solidFill>
                          <a:effectLst/>
                          <a:sym typeface="Symbol" pitchFamily="2" charset="2"/>
                        </a:rPr>
                        <a:t></a:t>
                      </a:r>
                      <a:r>
                        <a:rPr lang="en-AU" sz="3600" b="0" kern="0">
                          <a:solidFill>
                            <a:sysClr val="windowText" lastClr="000000"/>
                          </a:solidFill>
                          <a:effectLst/>
                        </a:rPr>
                        <a:t> </a:t>
                      </a:r>
                      <a:r>
                        <a:rPr lang="en-AU" sz="3600" b="0" kern="0">
                          <a:solidFill>
                            <a:sysClr val="windowText" lastClr="000000"/>
                          </a:solidFill>
                          <a:effectLst/>
                          <a:sym typeface="Symbol" pitchFamily="2" charset="2"/>
                        </a:rPr>
                        <a:t></a:t>
                      </a:r>
                      <a:r>
                        <a:rPr lang="en-AU" sz="3600" b="0" kern="0">
                          <a:solidFill>
                            <a:sysClr val="windowText" lastClr="000000"/>
                          </a:solidFill>
                          <a:effectLst/>
                        </a:rPr>
                        <a:t> 3 each time (common ratio = ⅓)</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5400434"/>
                  </a:ext>
                </a:extLst>
              </a:tr>
              <a:tr h="276860">
                <a:tc>
                  <a:txBody>
                    <a:bodyPr/>
                    <a:lstStyle/>
                    <a:p>
                      <a:pPr>
                        <a:lnSpc>
                          <a:spcPct val="150000"/>
                        </a:lnSpc>
                        <a:buNone/>
                      </a:pPr>
                      <a:r>
                        <a:rPr lang="en-AU" sz="3600" b="0" kern="0">
                          <a:solidFill>
                            <a:sysClr val="windowText" lastClr="000000"/>
                          </a:solidFill>
                          <a:effectLst/>
                        </a:rPr>
                        <a:t>5, 5, 5, 5, 5,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nSpc>
                          <a:spcPct val="150000"/>
                        </a:lnSpc>
                        <a:buNone/>
                      </a:pPr>
                      <a:r>
                        <a:rPr lang="en-AU" sz="3600" b="0" kern="0" dirty="0">
                          <a:solidFill>
                            <a:sysClr val="windowText" lastClr="000000"/>
                          </a:solidFill>
                          <a:effectLst/>
                          <a:sym typeface="Symbol" pitchFamily="2" charset="2"/>
                        </a:rPr>
                        <a:t></a:t>
                      </a:r>
                      <a:r>
                        <a:rPr lang="en-AU" sz="3600" b="0" kern="0" dirty="0">
                          <a:solidFill>
                            <a:sysClr val="windowText" lastClr="000000"/>
                          </a:solidFill>
                          <a:effectLst/>
                        </a:rPr>
                        <a:t> </a:t>
                      </a:r>
                      <a:r>
                        <a:rPr lang="en-AU" sz="3600" b="0" kern="0" dirty="0">
                          <a:solidFill>
                            <a:sysClr val="windowText" lastClr="000000"/>
                          </a:solidFill>
                          <a:effectLst/>
                          <a:sym typeface="Symbol" pitchFamily="2" charset="2"/>
                        </a:rPr>
                        <a:t></a:t>
                      </a:r>
                      <a:r>
                        <a:rPr lang="en-AU" sz="3600" b="0" kern="0" dirty="0">
                          <a:solidFill>
                            <a:sysClr val="windowText" lastClr="000000"/>
                          </a:solidFill>
                          <a:effectLst/>
                        </a:rPr>
                        <a:t>1 each time (common ratio = 1)</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76140073"/>
                  </a:ext>
                </a:extLst>
              </a:tr>
            </a:tbl>
          </a:graphicData>
        </a:graphic>
      </p:graphicFrame>
    </p:spTree>
    <p:extLst>
      <p:ext uri="{BB962C8B-B14F-4D97-AF65-F5344CB8AC3E}">
        <p14:creationId xmlns:p14="http://schemas.microsoft.com/office/powerpoint/2010/main" val="4847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0FDFE-B601-6362-A114-9C1F53EDA4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CA37EE-E7F2-F9A7-E710-6023603869F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6746328-A7C8-4353-4DD8-A26FBFBA066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8FD0AE9-255A-100F-2586-C8DC96C0599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FE5E41A-311E-1AEF-6128-ADFBE59F996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88766C2-E637-8950-C5F0-4D5E62254F0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FAC0892-D74A-C002-2C8F-76BB5474466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5E5BF02-B746-C391-FA9B-74B7E2A6C11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410D1820-F161-00BD-71F6-228AC602C70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493B5B6-D823-319D-E417-67823015ED4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086697-623B-3E71-BD02-BBC7A6B88A78}"/>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
        <p:nvSpPr>
          <p:cNvPr id="9" name="TextBox 8">
            <a:extLst>
              <a:ext uri="{FF2B5EF4-FFF2-40B4-BE49-F238E27FC236}">
                <a16:creationId xmlns:a16="http://schemas.microsoft.com/office/drawing/2014/main" id="{5211652D-CBFB-FFF6-D0FE-1D6CC1F9FD75}"/>
              </a:ext>
            </a:extLst>
          </p:cNvPr>
          <p:cNvSpPr txBox="1"/>
          <p:nvPr/>
        </p:nvSpPr>
        <p:spPr>
          <a:xfrm>
            <a:off x="2176101" y="2394214"/>
            <a:ext cx="13276967" cy="3326873"/>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A population of tadpoles is increasing according to the table.</a:t>
            </a:r>
            <a:endParaRPr lang="en-AU" sz="3600" kern="100" dirty="0">
              <a:latin typeface="Aptos" panose="020B0004020202020204" pitchFamily="34" charset="0"/>
              <a:ea typeface="Aptos" panose="020B0004020202020204" pitchFamily="34" charset="0"/>
              <a:cs typeface="Times New Roman" panose="02020603050405020304" pitchFamily="18" charset="0"/>
            </a:endParaRPr>
          </a:p>
          <a:p>
            <a:pPr lvl="0">
              <a:lnSpc>
                <a:spcPct val="150000"/>
              </a:lnSpc>
              <a:tabLst>
                <a:tab pos="228600" algn="l"/>
              </a:tabLst>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Show that the data forms a geometric sequence.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50000"/>
              </a:lnSpc>
              <a:buNone/>
            </a:pPr>
            <a:r>
              <a:rPr lang="en-AU" sz="3600" kern="100" dirty="0">
                <a:solidFill>
                  <a:srgbClr val="ADADAD"/>
                </a:solidFill>
                <a:effectLst/>
                <a:latin typeface="Arial" panose="020B0604020202020204" pitchFamily="34" charset="0"/>
                <a:ea typeface="Aptos" panose="020B0004020202020204" pitchFamily="34" charset="0"/>
                <a:cs typeface="Times New Roman" panose="02020603050405020304" pitchFamily="18" charset="0"/>
              </a:rPr>
              <a:t>(Divide each term by the previous term, if the ratio </a:t>
            </a:r>
            <a:r>
              <a:rPr lang="en-AU" sz="3600" dirty="0">
                <a:solidFill>
                  <a:srgbClr val="ADADAD"/>
                </a:solidFill>
                <a:effectLst/>
                <a:latin typeface="Arial" panose="020B0604020202020204" pitchFamily="34" charset="0"/>
                <a:ea typeface="Aptos" panose="020B0004020202020204" pitchFamily="34" charset="0"/>
              </a:rPr>
              <a:t>is </a:t>
            </a:r>
          </a:p>
          <a:p>
            <a:pPr marL="685800">
              <a:lnSpc>
                <a:spcPct val="150000"/>
              </a:lnSpc>
              <a:buNone/>
            </a:pPr>
            <a:r>
              <a:rPr lang="en-AU" sz="3600" dirty="0">
                <a:solidFill>
                  <a:srgbClr val="ADADAD"/>
                </a:solidFill>
                <a:effectLst/>
                <a:latin typeface="Arial" panose="020B0604020202020204" pitchFamily="34" charset="0"/>
                <a:ea typeface="Aptos" panose="020B0004020202020204" pitchFamily="34" charset="0"/>
              </a:rPr>
              <a:t>the same each time, it’s a geometric sequence</a:t>
            </a:r>
            <a:r>
              <a:rPr lang="en-AU" sz="3600" dirty="0">
                <a:solidFill>
                  <a:srgbClr val="ADADAD"/>
                </a:solidFill>
                <a:latin typeface="Arial" panose="020B0604020202020204" pitchFamily="34" charset="0"/>
                <a:ea typeface="Aptos" panose="020B0004020202020204" pitchFamily="34" charset="0"/>
              </a:rPr>
              <a:t>)</a:t>
            </a:r>
            <a:endParaRPr lang="en-US" sz="3600" dirty="0"/>
          </a:p>
        </p:txBody>
      </p:sp>
      <p:pic>
        <p:nvPicPr>
          <p:cNvPr id="12" name="Picture 11" descr="A table with numbers and a number&#10;&#10;AI-generated content may be incorrect.">
            <a:extLst>
              <a:ext uri="{FF2B5EF4-FFF2-40B4-BE49-F238E27FC236}">
                <a16:creationId xmlns:a16="http://schemas.microsoft.com/office/drawing/2014/main" id="{58CC4D95-1D03-0C71-0056-A8A3E6BF2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9187" y="2871034"/>
            <a:ext cx="3474814" cy="4124576"/>
          </a:xfrm>
          <a:prstGeom prst="rect">
            <a:avLst/>
          </a:prstGeom>
        </p:spPr>
      </p:pic>
      <p:pic>
        <p:nvPicPr>
          <p:cNvPr id="15" name="Picture 14" descr="A frog and frog on a lily pad&#10;&#10;AI-generated content may be incorrect.">
            <a:extLst>
              <a:ext uri="{FF2B5EF4-FFF2-40B4-BE49-F238E27FC236}">
                <a16:creationId xmlns:a16="http://schemas.microsoft.com/office/drawing/2014/main" id="{02C8D39E-6FD1-3DE8-A0A6-96F11C94E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0118" y="8648700"/>
            <a:ext cx="2141682" cy="1600200"/>
          </a:xfrm>
          <a:prstGeom prst="rect">
            <a:avLst/>
          </a:prstGeom>
        </p:spPr>
      </p:pic>
      <p:pic>
        <p:nvPicPr>
          <p:cNvPr id="18" name="Picture 17" descr="A black and white sign with two people&#10;&#10;AI-generated content may be incorrect.">
            <a:extLst>
              <a:ext uri="{FF2B5EF4-FFF2-40B4-BE49-F238E27FC236}">
                <a16:creationId xmlns:a16="http://schemas.microsoft.com/office/drawing/2014/main" id="{2A71B99D-BD46-E331-22DA-2EADF93F9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9" name="TextBox 18">
            <a:extLst>
              <a:ext uri="{FF2B5EF4-FFF2-40B4-BE49-F238E27FC236}">
                <a16:creationId xmlns:a16="http://schemas.microsoft.com/office/drawing/2014/main" id="{3F99DFE7-18D7-D92B-DECC-8C24EE1F318F}"/>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0173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75554-E078-7561-20BE-BA6ABD072F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086042-CC16-BF78-03AF-CA892E0AB50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24DD2D3-C932-F2B8-0FC1-D7CE78BB405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63B106D-8DA1-3550-5D0B-D44E3E1889C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F31816C-C146-598F-FFAA-DD2819964FE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B8E77A4-E465-EA00-757B-4417067F1ED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DC2125B-ED86-47F7-5449-05FF51B5AAB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0C7A7E4-D8AC-FF61-E9C1-224D3BAA075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D61CC379-B044-47DE-DE9C-E4F9879E545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54E41DF9-44CC-5757-E588-27998ED94EA2}"/>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472D29-B4D7-7A34-B0E6-511B2CB1DB2C}"/>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12" name="Picture 11" descr="A table with numbers and a number&#10;&#10;AI-generated content may be incorrect.">
            <a:extLst>
              <a:ext uri="{FF2B5EF4-FFF2-40B4-BE49-F238E27FC236}">
                <a16:creationId xmlns:a16="http://schemas.microsoft.com/office/drawing/2014/main" id="{8329FD08-54B7-BACF-0243-EFC20BC6F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6920" y="2552700"/>
            <a:ext cx="3474814" cy="4124576"/>
          </a:xfrm>
          <a:prstGeom prst="rect">
            <a:avLst/>
          </a:prstGeom>
        </p:spPr>
      </p:pic>
      <p:pic>
        <p:nvPicPr>
          <p:cNvPr id="15" name="Picture 14" descr="A frog and frog on a lily pad&#10;&#10;AI-generated content may be incorrect.">
            <a:extLst>
              <a:ext uri="{FF2B5EF4-FFF2-40B4-BE49-F238E27FC236}">
                <a16:creationId xmlns:a16="http://schemas.microsoft.com/office/drawing/2014/main" id="{3EFF8870-5BEF-3145-F2F2-CDDF62EA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0118" y="8648700"/>
            <a:ext cx="2141682" cy="16002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E465DDB-4668-98BC-9EDB-A5761F0586EF}"/>
                  </a:ext>
                </a:extLst>
              </p:cNvPr>
              <p:cNvSpPr txBox="1"/>
              <p:nvPr/>
            </p:nvSpPr>
            <p:spPr>
              <a:xfrm>
                <a:off x="1905000" y="2461110"/>
                <a:ext cx="11125200" cy="5806590"/>
              </a:xfrm>
              <a:prstGeom prst="rect">
                <a:avLst/>
              </a:prstGeom>
              <a:noFill/>
            </p:spPr>
            <p:txBody>
              <a:bodyPr wrap="square">
                <a:spAutoFit/>
              </a:bodyPr>
              <a:lstStyle/>
              <a:p>
                <a:pPr marL="685800">
                  <a:lnSpc>
                    <a:spcPct val="150000"/>
                  </a:lnSpc>
                  <a:buNone/>
                </a:pPr>
                <a:r>
                  <a:rPr lang="en-AU" sz="3600" b="1" u="sng" kern="100" dirty="0">
                    <a:solidFill>
                      <a:srgbClr val="FF0000"/>
                    </a:solidFill>
                    <a:latin typeface="Arial" panose="020B0604020202020204" pitchFamily="34" charset="0"/>
                    <a:ea typeface="Aptos" panose="020B0004020202020204" pitchFamily="34" charset="0"/>
                    <a:cs typeface="Arial" panose="020B0604020202020204" pitchFamily="34" charset="0"/>
                  </a:rPr>
                  <a:t>a.</a:t>
                </a:r>
                <a:r>
                  <a:rPr lang="en-AU" sz="3600" kern="100" dirty="0">
                    <a:solidFill>
                      <a:srgbClr val="ADADAD"/>
                    </a:solidFill>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Find the common ratio (</a:t>
                </a:r>
                <a14:m>
                  <m:oMath xmlns:m="http://schemas.openxmlformats.org/officeDocument/2006/math">
                    <m:r>
                      <a:rPr lang="en-AU" sz="3600" i="1" kern="100">
                        <a:effectLst/>
                        <a:latin typeface="Cambria Math" panose="02040503050406030204" pitchFamily="18" charset="0"/>
                        <a:ea typeface="Aptos" panose="020B0004020202020204" pitchFamily="34" charset="0"/>
                        <a:cs typeface="Arial" panose="020B0604020202020204" pitchFamily="34" charset="0"/>
                      </a:rPr>
                      <m:t>𝑟</m:t>
                    </m:r>
                  </m:oMath>
                </a14:m>
                <a:r>
                  <a:rPr lang="en-AU" sz="3600" kern="100" dirty="0">
                    <a:effectLst/>
                    <a:latin typeface="Arial" panose="020B0604020202020204" pitchFamily="34" charset="0"/>
                    <a:ea typeface="Aptos" panose="020B0004020202020204" pitchFamily="34" charset="0"/>
                    <a:cs typeface="Arial" panose="020B0604020202020204" pitchFamily="34" charset="0"/>
                  </a:rPr>
                  <a:t>)</a:t>
                </a:r>
              </a:p>
              <a:p>
                <a:pPr marL="685800">
                  <a:lnSpc>
                    <a:spcPct val="150000"/>
                  </a:lnSpc>
                  <a:buNone/>
                </a:pPr>
                <a:endParaRPr lang="en-AU" sz="3600" kern="100" dirty="0">
                  <a:latin typeface="Arial" panose="020B0604020202020204" pitchFamily="34" charset="0"/>
                  <a:ea typeface="Aptos" panose="020B0004020202020204" pitchFamily="34" charset="0"/>
                  <a:cs typeface="Arial" panose="020B0604020202020204" pitchFamily="34" charset="0"/>
                </a:endParaRPr>
              </a:p>
              <a:p>
                <a:pPr marL="685800">
                  <a:lnSpc>
                    <a:spcPct val="150000"/>
                  </a:lnSpc>
                  <a:buNone/>
                </a:pPr>
                <a:endParaRPr lang="en-AU" sz="3600" kern="100" dirty="0">
                  <a:latin typeface="Arial" panose="020B0604020202020204" pitchFamily="34" charset="0"/>
                  <a:ea typeface="Aptos" panose="020B0004020202020204" pitchFamily="34" charset="0"/>
                  <a:cs typeface="Arial" panose="020B0604020202020204" pitchFamily="34" charset="0"/>
                </a:endParaRPr>
              </a:p>
              <a:p>
                <a:pPr marL="685800">
                  <a:lnSpc>
                    <a:spcPct val="150000"/>
                  </a:lnSpc>
                  <a:buNone/>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latin typeface="Arial" panose="020B0604020202020204" pitchFamily="34" charset="0"/>
                    <a:ea typeface="Aptos" panose="020B0004020202020204" pitchFamily="34" charset="0"/>
                    <a:cs typeface="Arial" panose="020B0604020202020204" pitchFamily="34" charset="0"/>
                  </a:rPr>
                  <a:t> State the first term (</a:t>
                </a:r>
                <a14:m>
                  <m:oMath xmlns:m="http://schemas.openxmlformats.org/officeDocument/2006/math">
                    <m:r>
                      <a:rPr lang="en-AU" sz="3600" i="1" kern="100">
                        <a:effectLst/>
                        <a:latin typeface="Cambria Math" panose="02040503050406030204" pitchFamily="18" charset="0"/>
                        <a:ea typeface="Aptos" panose="020B0004020202020204" pitchFamily="34" charset="0"/>
                        <a:cs typeface="Arial" panose="020B0604020202020204" pitchFamily="34" charset="0"/>
                      </a:rPr>
                      <m:t>𝑎</m:t>
                    </m:r>
                  </m:oMath>
                </a14:m>
                <a:r>
                  <a:rPr lang="en-AU" sz="3600" kern="100" dirty="0">
                    <a:effectLst/>
                    <a:latin typeface="Arial" panose="020B0604020202020204" pitchFamily="34" charset="0"/>
                    <a:ea typeface="Aptos" panose="020B0004020202020204" pitchFamily="34" charset="0"/>
                    <a:cs typeface="Arial" panose="020B0604020202020204" pitchFamily="34" charset="0"/>
                  </a:rPr>
                  <a:t>)</a:t>
                </a:r>
              </a:p>
              <a:p>
                <a:pPr marL="685800">
                  <a:lnSpc>
                    <a:spcPct val="150000"/>
                  </a:lnSpc>
                  <a:buNone/>
                </a:pPr>
                <a:endParaRPr lang="en-AU" sz="3600" kern="100" dirty="0">
                  <a:latin typeface="Arial" panose="020B0604020202020204" pitchFamily="34" charset="0"/>
                  <a:ea typeface="Aptos" panose="020B0004020202020204" pitchFamily="34" charset="0"/>
                  <a:cs typeface="Arial" panose="020B0604020202020204" pitchFamily="34" charset="0"/>
                </a:endParaRPr>
              </a:p>
              <a:p>
                <a:pPr marL="685800">
                  <a:lnSpc>
                    <a:spcPct val="150000"/>
                  </a:lnSpc>
                  <a:buNone/>
                </a:pPr>
                <a:endParaRPr lang="en-AU" sz="3600" kern="100" dirty="0">
                  <a:latin typeface="Arial" panose="020B0604020202020204" pitchFamily="34" charset="0"/>
                  <a:ea typeface="Aptos" panose="020B0004020202020204" pitchFamily="34" charset="0"/>
                  <a:cs typeface="Arial" panose="020B0604020202020204" pitchFamily="34" charset="0"/>
                </a:endParaRPr>
              </a:p>
              <a:p>
                <a:pPr marL="685800">
                  <a:lnSpc>
                    <a:spcPct val="150000"/>
                  </a:lnSpc>
                  <a:buNone/>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kern="100" dirty="0">
                    <a:effectLst/>
                    <a:latin typeface="Arial" panose="020B0604020202020204" pitchFamily="34" charset="0"/>
                    <a:ea typeface="Aptos" panose="020B0004020202020204" pitchFamily="34" charset="0"/>
                    <a:cs typeface="Arial" panose="020B0604020202020204" pitchFamily="34" charset="0"/>
                  </a:rPr>
                  <a:t> Find the nth term rule.</a:t>
                </a:r>
              </a:p>
            </p:txBody>
          </p:sp>
        </mc:Choice>
        <mc:Fallback xmlns="">
          <p:sp>
            <p:nvSpPr>
              <p:cNvPr id="11" name="TextBox 10">
                <a:extLst>
                  <a:ext uri="{FF2B5EF4-FFF2-40B4-BE49-F238E27FC236}">
                    <a16:creationId xmlns:a16="http://schemas.microsoft.com/office/drawing/2014/main" id="{EE465DDB-4668-98BC-9EDB-A5761F0586EF}"/>
                  </a:ext>
                </a:extLst>
              </p:cNvPr>
              <p:cNvSpPr txBox="1">
                <a:spLocks noRot="1" noChangeAspect="1" noMove="1" noResize="1" noEditPoints="1" noAdjustHandles="1" noChangeArrowheads="1" noChangeShapeType="1" noTextEdit="1"/>
              </p:cNvSpPr>
              <p:nvPr/>
            </p:nvSpPr>
            <p:spPr>
              <a:xfrm>
                <a:off x="1905000" y="2461110"/>
                <a:ext cx="11125200" cy="5806590"/>
              </a:xfrm>
              <a:prstGeom prst="rect">
                <a:avLst/>
              </a:prstGeom>
              <a:blipFill>
                <a:blip r:embed="rId5"/>
                <a:stretch>
                  <a:fillRect b="-3057"/>
                </a:stretch>
              </a:blipFill>
            </p:spPr>
            <p:txBody>
              <a:bodyPr/>
              <a:lstStyle/>
              <a:p>
                <a:r>
                  <a:rPr lang="en-US">
                    <a:noFill/>
                  </a:rPr>
                  <a:t> </a:t>
                </a:r>
              </a:p>
            </p:txBody>
          </p:sp>
        </mc:Fallback>
      </mc:AlternateContent>
      <p:pic>
        <p:nvPicPr>
          <p:cNvPr id="13" name="Picture 12" descr="A black and white sign with two people&#10;&#10;AI-generated content may be incorrect.">
            <a:extLst>
              <a:ext uri="{FF2B5EF4-FFF2-40B4-BE49-F238E27FC236}">
                <a16:creationId xmlns:a16="http://schemas.microsoft.com/office/drawing/2014/main" id="{50471476-EAA8-D47D-4CF4-24D359C386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8" name="TextBox 17">
            <a:extLst>
              <a:ext uri="{FF2B5EF4-FFF2-40B4-BE49-F238E27FC236}">
                <a16:creationId xmlns:a16="http://schemas.microsoft.com/office/drawing/2014/main" id="{6B83664B-5B8B-E5E4-0D7E-3A04D00C2C35}"/>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0193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0AE41-D93D-6C3E-3B2A-9747AAFD3EC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947199A-FFBE-C6B9-DB94-3B0D55D2967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DA1E305-01FF-1407-301B-4DBF5377952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C4EC96D-C79F-4455-211A-4CAD639529F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E303AB0-D5C8-8E8E-FAD6-A8F0171B433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15E3FA2-073B-450F-C43C-AFEE462AA92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8CFED71-93DB-05B0-E43D-2F03D09E5D1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6F444C4-AD31-69FB-CB83-A3C7F73C703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06A8468C-DFF9-3474-CB6F-276859C9325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AA43532-3A54-0FEA-D9CC-D06AB7EEAE3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5DA69F9-7982-3770-E398-4C7B1CDE7C0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15" name="Picture 14" descr="A frog and frog on a lily pad&#10;&#10;AI-generated content may be incorrect.">
            <a:extLst>
              <a:ext uri="{FF2B5EF4-FFF2-40B4-BE49-F238E27FC236}">
                <a16:creationId xmlns:a16="http://schemas.microsoft.com/office/drawing/2014/main" id="{61196635-328B-A131-ADEF-1B8531965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0118" y="8648700"/>
            <a:ext cx="2141682" cy="1600200"/>
          </a:xfrm>
          <a:prstGeom prst="rect">
            <a:avLst/>
          </a:prstGeom>
        </p:spPr>
      </p:pic>
      <p:pic>
        <p:nvPicPr>
          <p:cNvPr id="13" name="Picture 12" descr="A black and white sign with two people&#10;&#10;AI-generated content may be incorrect.">
            <a:extLst>
              <a:ext uri="{FF2B5EF4-FFF2-40B4-BE49-F238E27FC236}">
                <a16:creationId xmlns:a16="http://schemas.microsoft.com/office/drawing/2014/main" id="{7CE54A78-27F3-42B1-7126-9995FD935D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7" name="TextBox 6">
            <a:extLst>
              <a:ext uri="{FF2B5EF4-FFF2-40B4-BE49-F238E27FC236}">
                <a16:creationId xmlns:a16="http://schemas.microsoft.com/office/drawing/2014/main" id="{667D435C-3A4B-8519-C5BF-EB336E4E92EA}"/>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9CB649B-076F-97B6-8278-7EB3B045D0AF}"/>
              </a:ext>
            </a:extLst>
          </p:cNvPr>
          <p:cNvSpPr txBox="1"/>
          <p:nvPr/>
        </p:nvSpPr>
        <p:spPr>
          <a:xfrm>
            <a:off x="1981200" y="2400300"/>
            <a:ext cx="15964102" cy="4993355"/>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expected number of tadpoles after 12 months.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Use the term from the second month (2, 1260) to verify the sequence.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685800">
              <a:lnSpc>
                <a:spcPct val="150000"/>
              </a:lnSpc>
              <a:buNone/>
            </a:pPr>
            <a:r>
              <a:rPr lang="en-AU" sz="3600" kern="100" dirty="0">
                <a:solidFill>
                  <a:srgbClr val="ADADAD"/>
                </a:solidFill>
                <a:effectLst/>
                <a:latin typeface="Arial" panose="020B0604020202020204" pitchFamily="34" charset="0"/>
                <a:ea typeface="Aptos" panose="020B0004020202020204" pitchFamily="34" charset="0"/>
                <a:cs typeface="Times New Roman" panose="02020603050405020304" pitchFamily="18" charset="0"/>
              </a:rPr>
              <a:t>(sub the n = 2 into the sequence rule you made, it should = 1260)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1953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8A73-9192-FEE8-B955-F0156408AA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199852-622C-31FD-3CA6-508F89F485B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FA96686-444D-1B18-298D-A254E72BADE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8DAE839-53D8-76BB-9BC8-AF14338032E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940857E-F145-4AFA-B6ED-00FFBA05BF4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0F87270-504B-69C6-A027-4170673F1EC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ACDB546-6D75-0267-3BDC-FC1383B81C7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2BEADDD-7F23-39C9-EE6C-CF425C1F0AC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38</a:t>
            </a:r>
          </a:p>
        </p:txBody>
      </p:sp>
      <p:sp>
        <p:nvSpPr>
          <p:cNvPr id="17" name="Freeform 5">
            <a:extLst>
              <a:ext uri="{FF2B5EF4-FFF2-40B4-BE49-F238E27FC236}">
                <a16:creationId xmlns:a16="http://schemas.microsoft.com/office/drawing/2014/main" id="{F0E81E3B-15E9-A9BE-5765-4C14B05A5FE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FF69238-71CB-6BAA-77BF-17980311378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D7ED2AD-72DE-5549-F49B-2FAEB3920161}"/>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13" name="Picture 12" descr="A black and white sign with two people&#10;&#10;AI-generated content may be incorrect.">
            <a:extLst>
              <a:ext uri="{FF2B5EF4-FFF2-40B4-BE49-F238E27FC236}">
                <a16:creationId xmlns:a16="http://schemas.microsoft.com/office/drawing/2014/main" id="{47CA870A-E59E-A65B-8C7E-EDB228AB6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7" name="TextBox 6">
            <a:extLst>
              <a:ext uri="{FF2B5EF4-FFF2-40B4-BE49-F238E27FC236}">
                <a16:creationId xmlns:a16="http://schemas.microsoft.com/office/drawing/2014/main" id="{589BF695-D4DA-6C81-2D76-BC368AEEB363}"/>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515B99D-5123-1590-C1D2-308C0C1DA32F}"/>
              </a:ext>
            </a:extLst>
          </p:cNvPr>
          <p:cNvSpPr txBox="1"/>
          <p:nvPr/>
        </p:nvSpPr>
        <p:spPr>
          <a:xfrm>
            <a:off x="2259271" y="3086100"/>
            <a:ext cx="10984396" cy="1669368"/>
          </a:xfrm>
          <a:prstGeom prst="rect">
            <a:avLst/>
          </a:prstGeom>
          <a:noFill/>
        </p:spPr>
        <p:txBody>
          <a:bodyPr wrap="square">
            <a:spAutoFit/>
          </a:bodyPr>
          <a:lstStyle/>
          <a:p>
            <a:pPr lvl="0">
              <a:lnSpc>
                <a:spcPct val="150000"/>
              </a:lnSpc>
              <a:tabLst>
                <a:tab pos="228600" algn="l"/>
              </a:tabLst>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rule and the 10</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th</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term of the sequence: </a:t>
            </a:r>
            <a:r>
              <a:rPr lang="en-AU" sz="3600" kern="100" dirty="0">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6400, 3200, 1600, 800, …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232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7269-F6A4-1744-421E-5F2B7CD883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00A0DA-28A0-7EA9-4DD3-A52E66BCCA7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E915A7E-FDC8-C7CE-7042-3D5B4F2C5FA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E8B718B-870E-23ED-F1F8-B3D0C1A242B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435CD20-5C68-CF6D-D9C5-A367172E970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BCFB0F55-77F2-638B-2FEA-D1A56A9EBF31}"/>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8507BBAA-33DF-1F0C-B2E9-743EB30E349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966250F-ABB4-848E-8702-EE5DD8A61726}"/>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39, 40, 41 and 42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73A67DC3-182D-4EFC-5948-760F693321D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0DF302E-3425-66A5-3F34-69C9B8F03D2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39</a:t>
            </a:r>
          </a:p>
        </p:txBody>
      </p:sp>
      <p:sp>
        <p:nvSpPr>
          <p:cNvPr id="17" name="Freeform 5">
            <a:extLst>
              <a:ext uri="{FF2B5EF4-FFF2-40B4-BE49-F238E27FC236}">
                <a16:creationId xmlns:a16="http://schemas.microsoft.com/office/drawing/2014/main" id="{9BAE6AA7-07B3-4AE1-7B26-E409AB53F48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99496316-DF6B-1406-0030-C189816FB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5" name="TextBox 4">
            <a:extLst>
              <a:ext uri="{FF2B5EF4-FFF2-40B4-BE49-F238E27FC236}">
                <a16:creationId xmlns:a16="http://schemas.microsoft.com/office/drawing/2014/main" id="{C4F9DE64-CBF4-6328-2CF3-CD1FA331128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514958-8777-45C6-F575-FC75E08D5578}"/>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Tree>
    <p:extLst>
      <p:ext uri="{BB962C8B-B14F-4D97-AF65-F5344CB8AC3E}">
        <p14:creationId xmlns:p14="http://schemas.microsoft.com/office/powerpoint/2010/main" val="145366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1B905-47F4-647A-71DE-A8CC8B1164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BB743FF-C326-42E8-F3AA-057A3CE1CCC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693CB0C-440A-6707-37CA-474A5B69200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053C738-F1F5-FB60-6DEA-2FE42D30247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B7E8AF9-F3FC-0CEA-DBB8-85E65B51888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43B2000-0885-F8A3-FE09-5221F532D0D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C17254B-8635-00F1-A7AA-F60005FBBE8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8ABFC3A-46FA-3B5A-624D-CA36AEA0AF4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185744E6-2EDC-818F-0D29-1186280D640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5C7B6933-67FC-1D55-77B7-FCB3A2554A7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C7D760-F55A-42FA-3862-1565481A8C54}"/>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12" name="Picture 11" descr="A white rectangular sign with black text&#10;&#10;AI-generated content may be incorrect.">
            <a:extLst>
              <a:ext uri="{FF2B5EF4-FFF2-40B4-BE49-F238E27FC236}">
                <a16:creationId xmlns:a16="http://schemas.microsoft.com/office/drawing/2014/main" id="{8427228A-E572-CEFF-EF3A-FA86C9525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976" y="3145983"/>
            <a:ext cx="15964583" cy="3599627"/>
          </a:xfrm>
          <a:prstGeom prst="rect">
            <a:avLst/>
          </a:prstGeom>
        </p:spPr>
      </p:pic>
    </p:spTree>
    <p:extLst>
      <p:ext uri="{BB962C8B-B14F-4D97-AF65-F5344CB8AC3E}">
        <p14:creationId xmlns:p14="http://schemas.microsoft.com/office/powerpoint/2010/main" val="3687474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81E4-D107-2E42-CCB4-AAB579506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43C5716-C65B-405B-56CF-260B998A3D3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E448B04-AB11-9515-DF0E-F426047312B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2F75476-1E65-2CA0-5070-AEC21B593C6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E02D8AA-3A01-847B-6FA9-D2C0FFC3E50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EA152DD-8F19-292D-8CD3-F4412C20FAA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AAA664D-A76B-620C-5751-33874469E3F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0E88013-A9F6-6F4B-FA87-B5DA915273C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6BB1C8F5-ACC0-483B-7275-3348A028377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6655AB1-033E-F782-3E80-23836581F9D3}"/>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0945BC7-6B35-36E5-7665-9C48C943769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6" name="Picture 5">
            <a:extLst>
              <a:ext uri="{FF2B5EF4-FFF2-40B4-BE49-F238E27FC236}">
                <a16:creationId xmlns:a16="http://schemas.microsoft.com/office/drawing/2014/main" id="{C0BC9276-6F14-A89C-BFCD-6CDE46EE3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F9E757EA-04F5-A199-51CB-5F1343B55564}"/>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A760C26-BEA5-6DAE-F75E-6328FF332636}"/>
              </a:ext>
            </a:extLst>
          </p:cNvPr>
          <p:cNvSpPr txBox="1"/>
          <p:nvPr/>
        </p:nvSpPr>
        <p:spPr>
          <a:xfrm>
            <a:off x="2255958" y="3139707"/>
            <a:ext cx="15621000" cy="4975593"/>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The fourth term of a geometric sequence is 192. The 8</a:t>
            </a:r>
            <a:r>
              <a:rPr lang="en-AU" sz="3600" kern="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AU" sz="3600" kern="0" dirty="0">
                <a:effectLst/>
                <a:latin typeface="Arial" panose="020B0604020202020204" pitchFamily="34" charset="0"/>
                <a:ea typeface="Times New Roman" panose="02020603050405020304" pitchFamily="18" charset="0"/>
                <a:cs typeface="Arial" panose="020B0604020202020204" pitchFamily="34" charset="0"/>
              </a:rPr>
              <a:t> term is 49,152. Find:</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r>
              <a:rPr lang="en-AU" sz="3600" b="1" u="sng"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a:t>
            </a:r>
            <a:r>
              <a:rPr lang="en-AU" sz="3600" kern="0" dirty="0">
                <a:effectLst/>
                <a:latin typeface="Arial" panose="020B0604020202020204" pitchFamily="34" charset="0"/>
                <a:ea typeface="Times New Roman" panose="02020603050405020304" pitchFamily="18" charset="0"/>
                <a:cs typeface="Arial" panose="020B0604020202020204" pitchFamily="34" charset="0"/>
              </a:rPr>
              <a:t> The common ratio (r)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r>
              <a:rPr lang="en-AU" sz="3600" b="1" u="sng"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en-AU" sz="3600" kern="0" dirty="0">
                <a:effectLst/>
                <a:latin typeface="Arial" panose="020B0604020202020204" pitchFamily="34" charset="0"/>
                <a:ea typeface="Times New Roman" panose="02020603050405020304" pitchFamily="18" charset="0"/>
                <a:cs typeface="Arial" panose="020B0604020202020204" pitchFamily="34" charset="0"/>
              </a:rPr>
              <a:t> The first term (a).</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r>
              <a:rPr lang="en-AU" sz="3600" b="1" u="sng"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en-AU" sz="3600" kern="0" dirty="0">
                <a:effectLst/>
                <a:latin typeface="Arial" panose="020B0604020202020204" pitchFamily="34" charset="0"/>
                <a:ea typeface="Times New Roman" panose="02020603050405020304" pitchFamily="18" charset="0"/>
                <a:cs typeface="Arial" panose="020B0604020202020204" pitchFamily="34" charset="0"/>
              </a:rPr>
              <a:t> The rule for the sequence.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r>
              <a:rPr lang="en-AU" sz="3600" b="1" u="sng"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a:t>
            </a:r>
            <a:r>
              <a:rPr lang="en-AU" sz="3600" kern="0" dirty="0">
                <a:effectLst/>
                <a:latin typeface="Arial" panose="020B0604020202020204" pitchFamily="34" charset="0"/>
                <a:ea typeface="Times New Roman" panose="02020603050405020304" pitchFamily="18" charset="0"/>
                <a:cs typeface="Arial" panose="020B0604020202020204" pitchFamily="34" charset="0"/>
              </a:rPr>
              <a:t> The 10</a:t>
            </a:r>
            <a:r>
              <a:rPr lang="en-AU" sz="3600" kern="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AU" sz="3600" kern="0" dirty="0">
                <a:effectLst/>
                <a:latin typeface="Arial" panose="020B0604020202020204" pitchFamily="34" charset="0"/>
                <a:ea typeface="Times New Roman" panose="02020603050405020304" pitchFamily="18" charset="0"/>
                <a:cs typeface="Arial" panose="020B0604020202020204" pitchFamily="34" charset="0"/>
              </a:rPr>
              <a:t> term.</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931A6BE-FB88-85D2-C906-DF3DC46F1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2550" y="8077200"/>
            <a:ext cx="1695450" cy="2171700"/>
          </a:xfrm>
          <a:prstGeom prst="rect">
            <a:avLst/>
          </a:prstGeom>
        </p:spPr>
      </p:pic>
    </p:spTree>
    <p:extLst>
      <p:ext uri="{BB962C8B-B14F-4D97-AF65-F5344CB8AC3E}">
        <p14:creationId xmlns:p14="http://schemas.microsoft.com/office/powerpoint/2010/main" val="3935569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7C0A-CD2D-EBC2-9752-BC06E0A819E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857A77-6ECA-B09F-4239-5C6E0D32C91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4EAF9C8-6BC5-BA15-D1EC-5D84B11E317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2C7CB33-2AB6-5A20-B724-0D3207967A2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6DF3B2B-9F52-EC5C-866F-5438B2A104A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234B8D1-7695-87C3-18B5-230CCD88B53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6C8B631-0CFD-EAAB-1545-9A5518ED1C0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3FD4994-143F-F040-D7A1-1699DA9E5F6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55AE3437-BFE2-BC2B-4446-1D59517CF43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95E8420-5991-6C6E-2AEC-27A4D843CF9B}"/>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5C44175-1755-6B22-0C09-D8A9CD439486}"/>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6" name="Picture 5">
            <a:extLst>
              <a:ext uri="{FF2B5EF4-FFF2-40B4-BE49-F238E27FC236}">
                <a16:creationId xmlns:a16="http://schemas.microsoft.com/office/drawing/2014/main" id="{1FC2C79C-BCAF-F649-445D-089115F44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3F94B48C-53E5-3A47-20FC-F4DC328B1D5E}"/>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46AC4C31-0EDF-C484-D78B-6DAB0FDBB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2550" y="8077200"/>
            <a:ext cx="1695450" cy="2171700"/>
          </a:xfrm>
          <a:prstGeom prst="rect">
            <a:avLst/>
          </a:prstGeom>
        </p:spPr>
      </p:pic>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FFDD24D2-D409-F416-59E3-A64E84A0855D}"/>
                  </a:ext>
                </a:extLst>
              </p:cNvPr>
              <p:cNvGraphicFramePr>
                <a:graphicFrameLocks noGrp="1"/>
              </p:cNvGraphicFramePr>
              <p:nvPr>
                <p:extLst>
                  <p:ext uri="{D42A27DB-BD31-4B8C-83A1-F6EECF244321}">
                    <p14:modId xmlns:p14="http://schemas.microsoft.com/office/powerpoint/2010/main" val="3580691134"/>
                  </p:ext>
                </p:extLst>
              </p:nvPr>
            </p:nvGraphicFramePr>
            <p:xfrm>
              <a:off x="2429217" y="3323486"/>
              <a:ext cx="15746815" cy="6087216"/>
            </p:xfrm>
            <a:graphic>
              <a:graphicData uri="http://schemas.openxmlformats.org/drawingml/2006/table">
                <a:tbl>
                  <a:tblPr firstRow="1" firstCol="1" bandRow="1">
                    <a:tableStyleId>{5C22544A-7EE6-4342-B048-85BDC9FD1C3A}</a:tableStyleId>
                  </a:tblPr>
                  <a:tblGrid>
                    <a:gridCol w="1990383">
                      <a:extLst>
                        <a:ext uri="{9D8B030D-6E8A-4147-A177-3AD203B41FA5}">
                          <a16:colId xmlns:a16="http://schemas.microsoft.com/office/drawing/2014/main" val="3301614053"/>
                        </a:ext>
                      </a:extLst>
                    </a:gridCol>
                    <a:gridCol w="1905000">
                      <a:extLst>
                        <a:ext uri="{9D8B030D-6E8A-4147-A177-3AD203B41FA5}">
                          <a16:colId xmlns:a16="http://schemas.microsoft.com/office/drawing/2014/main" val="319981962"/>
                        </a:ext>
                      </a:extLst>
                    </a:gridCol>
                    <a:gridCol w="1066800">
                      <a:extLst>
                        <a:ext uri="{9D8B030D-6E8A-4147-A177-3AD203B41FA5}">
                          <a16:colId xmlns:a16="http://schemas.microsoft.com/office/drawing/2014/main" val="4117598762"/>
                        </a:ext>
                      </a:extLst>
                    </a:gridCol>
                    <a:gridCol w="3048000">
                      <a:extLst>
                        <a:ext uri="{9D8B030D-6E8A-4147-A177-3AD203B41FA5}">
                          <a16:colId xmlns:a16="http://schemas.microsoft.com/office/drawing/2014/main" val="3358884898"/>
                        </a:ext>
                      </a:extLst>
                    </a:gridCol>
                    <a:gridCol w="7736632">
                      <a:extLst>
                        <a:ext uri="{9D8B030D-6E8A-4147-A177-3AD203B41FA5}">
                          <a16:colId xmlns:a16="http://schemas.microsoft.com/office/drawing/2014/main" val="1617698132"/>
                        </a:ext>
                      </a:extLst>
                    </a:gridCol>
                  </a:tblGrid>
                  <a:tr h="991670">
                    <a:tc>
                      <a:txBody>
                        <a:bodyPr/>
                        <a:lstStyle/>
                        <a:p>
                          <a:pPr>
                            <a:lnSpc>
                              <a:spcPct val="150000"/>
                            </a:lnSpc>
                            <a:buNone/>
                          </a:pPr>
                          <a:r>
                            <a:rPr lang="en-AU" sz="3600" b="1" u="sng" kern="100" dirty="0">
                              <a:solidFill>
                                <a:srgbClr val="FF0000"/>
                              </a:solidFill>
                              <a:effectLst/>
                            </a:rPr>
                            <a:t>a.</a:t>
                          </a:r>
                          <a:r>
                            <a:rPr lang="en-AU" sz="3600" b="0" kern="100" dirty="0">
                              <a:solidFill>
                                <a:sysClr val="windowText" lastClr="000000"/>
                              </a:solidFill>
                              <a:effectLst/>
                            </a:rPr>
                            <a:t> Find ‘r’</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sSub>
                                  <m:sSubPr>
                                    <m:ctrlPr>
                                      <a:rPr lang="en-AU" sz="3600" b="0" i="1" kern="100" smtClean="0">
                                        <a:solidFill>
                                          <a:sysClr val="windowText" lastClr="000000"/>
                                        </a:solidFill>
                                        <a:effectLst/>
                                        <a:latin typeface="Cambria Math" panose="02040503050406030204" pitchFamily="18" charset="0"/>
                                      </a:rPr>
                                    </m:ctrlPr>
                                  </m:sSubPr>
                                  <m:e>
                                    <m:r>
                                      <a:rPr lang="en-AU" sz="3600" b="0" i="1" kern="100" smtClean="0">
                                        <a:solidFill>
                                          <a:sysClr val="windowText" lastClr="000000"/>
                                        </a:solidFill>
                                        <a:effectLst/>
                                        <a:latin typeface="Cambria Math" panose="02040503050406030204" pitchFamily="18" charset="0"/>
                                      </a:rPr>
                                      <m:t>𝑡</m:t>
                                    </m:r>
                                  </m:e>
                                  <m:sub>
                                    <m:r>
                                      <a:rPr lang="en-AU" sz="3600" b="0" i="1" kern="100" smtClean="0">
                                        <a:solidFill>
                                          <a:sysClr val="windowText" lastClr="000000"/>
                                        </a:solidFill>
                                        <a:effectLst/>
                                        <a:latin typeface="Cambria Math" panose="02040503050406030204" pitchFamily="18" charset="0"/>
                                      </a:rPr>
                                      <m:t>4</m:t>
                                    </m:r>
                                  </m:sub>
                                </m:sSub>
                                <m:r>
                                  <a:rPr lang="en-AU" sz="3600" b="0" kern="100" smtClean="0">
                                    <a:solidFill>
                                      <a:sysClr val="windowText" lastClr="000000"/>
                                    </a:solidFill>
                                    <a:effectLst/>
                                    <a:latin typeface="Cambria Math" panose="02040503050406030204" pitchFamily="18" charset="0"/>
                                  </a:rPr>
                                  <m:t>×</m:t>
                                </m:r>
                                <m:sSup>
                                  <m:sSupPr>
                                    <m:ctrlPr>
                                      <a:rPr lang="en-AU" sz="3600" b="0" i="1" kern="100">
                                        <a:solidFill>
                                          <a:sysClr val="windowText" lastClr="000000"/>
                                        </a:solidFill>
                                        <a:effectLst/>
                                        <a:latin typeface="Cambria Math" panose="02040503050406030204" pitchFamily="18" charset="0"/>
                                      </a:rPr>
                                    </m:ctrlPr>
                                  </m:sSupPr>
                                  <m:e>
                                    <m:r>
                                      <a:rPr lang="en-AU" sz="3600" b="0" i="1" kern="100" smtClean="0">
                                        <a:solidFill>
                                          <a:sysClr val="windowText" lastClr="000000"/>
                                        </a:solidFill>
                                        <a:effectLst/>
                                        <a:latin typeface="Cambria Math" panose="02040503050406030204" pitchFamily="18" charset="0"/>
                                      </a:rPr>
                                      <m:t>𝑟</m:t>
                                    </m:r>
                                  </m:e>
                                  <m:sup>
                                    <m:r>
                                      <a:rPr lang="en-AU" sz="3600" b="0" i="1" kern="100" smtClean="0">
                                        <a:solidFill>
                                          <a:sysClr val="windowText" lastClr="000000"/>
                                        </a:solidFill>
                                        <a:effectLst/>
                                        <a:latin typeface="Cambria Math" panose="02040503050406030204" pitchFamily="18" charset="0"/>
                                      </a:rPr>
                                      <m:t>4</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i="1" kern="100" smtClean="0">
                                        <a:solidFill>
                                          <a:sysClr val="windowText" lastClr="000000"/>
                                        </a:solidFill>
                                        <a:effectLst/>
                                        <a:latin typeface="Cambria Math" panose="02040503050406030204" pitchFamily="18" charset="0"/>
                                      </a:rPr>
                                    </m:ctrlPr>
                                  </m:sSubPr>
                                  <m:e>
                                    <m:r>
                                      <a:rPr lang="en-AU" sz="3600" b="0" i="1" kern="100" smtClean="0">
                                        <a:solidFill>
                                          <a:sysClr val="windowText" lastClr="000000"/>
                                        </a:solidFill>
                                        <a:effectLst/>
                                        <a:latin typeface="Cambria Math" panose="02040503050406030204" pitchFamily="18" charset="0"/>
                                      </a:rPr>
                                      <m:t>𝑡</m:t>
                                    </m:r>
                                  </m:e>
                                  <m:sub>
                                    <m:r>
                                      <a:rPr lang="en-AU" sz="3600" b="0" i="1" kern="100" smtClean="0">
                                        <a:solidFill>
                                          <a:sysClr val="windowText" lastClr="000000"/>
                                        </a:solidFill>
                                        <a:effectLst/>
                                        <a:latin typeface="Cambria Math" panose="02040503050406030204" pitchFamily="18" charset="0"/>
                                      </a:rPr>
                                      <m:t>8</m:t>
                                    </m:r>
                                  </m:sub>
                                </m:sSub>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nSpc>
                              <a:spcPct val="115000"/>
                            </a:lnSpc>
                            <a:buNone/>
                          </a:pPr>
                          <a:r>
                            <a:rPr lang="en-AU" sz="3600" b="0" kern="0" dirty="0">
                              <a:solidFill>
                                <a:schemeClr val="bg1">
                                  <a:lumMod val="50000"/>
                                </a:schemeClr>
                              </a:solidFill>
                              <a:effectLst/>
                              <a:sym typeface="Symbol" pitchFamily="2" charset="2"/>
                            </a:rPr>
                            <a:t></a:t>
                          </a:r>
                          <a:r>
                            <a:rPr lang="en-AU" sz="3600" b="0" kern="0" dirty="0">
                              <a:solidFill>
                                <a:schemeClr val="bg1">
                                  <a:lumMod val="50000"/>
                                </a:schemeClr>
                              </a:solidFill>
                              <a:effectLst/>
                            </a:rPr>
                            <a:t> </a:t>
                          </a:r>
                          <a:r>
                            <a:rPr lang="en-AU" sz="3600" b="0" kern="100" dirty="0">
                              <a:solidFill>
                                <a:schemeClr val="bg1">
                                  <a:lumMod val="50000"/>
                                </a:schemeClr>
                              </a:solidFill>
                              <a:effectLst/>
                            </a:rPr>
                            <a:t>To get from </a:t>
                          </a:r>
                          <a14:m>
                            <m:oMath xmlns:m="http://schemas.openxmlformats.org/officeDocument/2006/math">
                              <m:sSub>
                                <m:sSubPr>
                                  <m:ctrlPr>
                                    <a:rPr lang="en-AU" sz="3600" b="0" i="1" kern="100">
                                      <a:solidFill>
                                        <a:schemeClr val="bg1">
                                          <a:lumMod val="50000"/>
                                        </a:schemeClr>
                                      </a:solidFill>
                                      <a:effectLst/>
                                      <a:latin typeface="Cambria Math" panose="02040503050406030204" pitchFamily="18" charset="0"/>
                                    </a:rPr>
                                  </m:ctrlPr>
                                </m:sSubPr>
                                <m:e>
                                  <m:r>
                                    <a:rPr lang="en-AU" sz="3600" b="0" i="1" kern="100" smtClean="0">
                                      <a:solidFill>
                                        <a:schemeClr val="bg1">
                                          <a:lumMod val="50000"/>
                                        </a:schemeClr>
                                      </a:solidFill>
                                      <a:effectLst/>
                                      <a:latin typeface="Cambria Math" panose="02040503050406030204" pitchFamily="18" charset="0"/>
                                    </a:rPr>
                                    <m:t>𝑡</m:t>
                                  </m:r>
                                </m:e>
                                <m:sub>
                                  <m:r>
                                    <a:rPr lang="en-AU" sz="3600" b="0" i="1" kern="100" smtClean="0">
                                      <a:solidFill>
                                        <a:schemeClr val="bg1">
                                          <a:lumMod val="50000"/>
                                        </a:schemeClr>
                                      </a:solidFill>
                                      <a:effectLst/>
                                      <a:latin typeface="Cambria Math" panose="02040503050406030204" pitchFamily="18" charset="0"/>
                                    </a:rPr>
                                    <m:t>4</m:t>
                                  </m:r>
                                </m:sub>
                              </m:sSub>
                            </m:oMath>
                          </a14:m>
                          <a:r>
                            <a:rPr lang="en-AU" sz="3600" b="0" kern="100" dirty="0">
                              <a:solidFill>
                                <a:schemeClr val="bg1">
                                  <a:lumMod val="50000"/>
                                </a:schemeClr>
                              </a:solidFill>
                              <a:effectLst/>
                            </a:rPr>
                            <a:t> to </a:t>
                          </a:r>
                          <a14:m>
                            <m:oMath xmlns:m="http://schemas.openxmlformats.org/officeDocument/2006/math">
                              <m:sSub>
                                <m:sSubPr>
                                  <m:ctrlPr>
                                    <a:rPr lang="en-AU" sz="3600" b="0" i="1" kern="100">
                                      <a:solidFill>
                                        <a:schemeClr val="bg1">
                                          <a:lumMod val="50000"/>
                                        </a:schemeClr>
                                      </a:solidFill>
                                      <a:effectLst/>
                                      <a:latin typeface="Cambria Math" panose="02040503050406030204" pitchFamily="18" charset="0"/>
                                    </a:rPr>
                                  </m:ctrlPr>
                                </m:sSubPr>
                                <m:e>
                                  <m:r>
                                    <a:rPr lang="en-AU" sz="3600" b="0" i="1" kern="100" smtClean="0">
                                      <a:solidFill>
                                        <a:schemeClr val="bg1">
                                          <a:lumMod val="50000"/>
                                        </a:schemeClr>
                                      </a:solidFill>
                                      <a:effectLst/>
                                      <a:latin typeface="Cambria Math" panose="02040503050406030204" pitchFamily="18" charset="0"/>
                                    </a:rPr>
                                    <m:t>𝑡</m:t>
                                  </m:r>
                                </m:e>
                                <m:sub>
                                  <m:r>
                                    <a:rPr lang="en-AU" sz="3600" b="0" i="1" kern="100" smtClean="0">
                                      <a:solidFill>
                                        <a:schemeClr val="bg1">
                                          <a:lumMod val="50000"/>
                                        </a:schemeClr>
                                      </a:solidFill>
                                      <a:effectLst/>
                                      <a:latin typeface="Cambria Math" panose="02040503050406030204" pitchFamily="18" charset="0"/>
                                    </a:rPr>
                                    <m:t>8</m:t>
                                  </m:r>
                                </m:sub>
                              </m:sSub>
                            </m:oMath>
                          </a14:m>
                          <a:r>
                            <a:rPr lang="en-AU" sz="3600" b="0" kern="100" dirty="0">
                              <a:solidFill>
                                <a:schemeClr val="bg1">
                                  <a:lumMod val="50000"/>
                                </a:schemeClr>
                              </a:solidFill>
                              <a:effectLst/>
                            </a:rPr>
                            <a:t> the term must be multiplied by the common ratio 4 times. </a:t>
                          </a:r>
                          <a:endParaRPr lang="en-AU" sz="3600" b="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2110139"/>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192</m:t>
                                </m:r>
                                <m:r>
                                  <a:rPr lang="en-AU" sz="3600" b="0" kern="100" smtClean="0">
                                    <a:solidFill>
                                      <a:sysClr val="windowText" lastClr="000000"/>
                                    </a:solidFill>
                                    <a:effectLst/>
                                    <a:latin typeface="Cambria Math" panose="02040503050406030204" pitchFamily="18" charset="0"/>
                                  </a:rPr>
                                  <m:t>×</m:t>
                                </m:r>
                                <m:sSup>
                                  <m:sSupPr>
                                    <m:ctrlPr>
                                      <a:rPr lang="en-AU" sz="3600" b="0" i="1" kern="100">
                                        <a:solidFill>
                                          <a:sysClr val="windowText" lastClr="000000"/>
                                        </a:solidFill>
                                        <a:effectLst/>
                                        <a:latin typeface="Cambria Math" panose="02040503050406030204" pitchFamily="18" charset="0"/>
                                      </a:rPr>
                                    </m:ctrlPr>
                                  </m:sSupPr>
                                  <m:e>
                                    <m:r>
                                      <a:rPr lang="en-AU" sz="3600" b="0" i="1" kern="100" smtClean="0">
                                        <a:solidFill>
                                          <a:sysClr val="windowText" lastClr="000000"/>
                                        </a:solidFill>
                                        <a:effectLst/>
                                        <a:latin typeface="Cambria Math" panose="02040503050406030204" pitchFamily="18" charset="0"/>
                                      </a:rPr>
                                      <m:t>𝑟</m:t>
                                    </m:r>
                                  </m:e>
                                  <m:sup>
                                    <m:r>
                                      <a:rPr lang="en-AU" sz="3600" b="0" i="1" kern="100" smtClean="0">
                                        <a:solidFill>
                                          <a:sysClr val="windowText" lastClr="000000"/>
                                        </a:solidFill>
                                        <a:effectLst/>
                                        <a:latin typeface="Cambria Math" panose="02040503050406030204" pitchFamily="18" charset="0"/>
                                      </a:rPr>
                                      <m:t>4</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49</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152</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381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662222528"/>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sSup>
                                  <m:sSupPr>
                                    <m:ctrlPr>
                                      <a:rPr lang="en-AU" sz="3600" b="0" i="1" kern="100" smtClean="0">
                                        <a:solidFill>
                                          <a:sysClr val="windowText" lastClr="000000"/>
                                        </a:solidFill>
                                        <a:effectLst/>
                                        <a:latin typeface="Cambria Math" panose="02040503050406030204" pitchFamily="18" charset="0"/>
                                      </a:rPr>
                                    </m:ctrlPr>
                                  </m:sSupPr>
                                  <m:e>
                                    <m:r>
                                      <a:rPr lang="en-AU" sz="3600" b="0" i="1" kern="100" smtClean="0">
                                        <a:solidFill>
                                          <a:sysClr val="windowText" lastClr="000000"/>
                                        </a:solidFill>
                                        <a:effectLst/>
                                        <a:latin typeface="Cambria Math" panose="02040503050406030204" pitchFamily="18" charset="0"/>
                                      </a:rPr>
                                      <m:t>𝑟</m:t>
                                    </m:r>
                                  </m:e>
                                  <m:sup>
                                    <m:r>
                                      <a:rPr lang="en-AU" sz="3600" b="0" i="1" kern="100" smtClean="0">
                                        <a:solidFill>
                                          <a:sysClr val="windowText" lastClr="000000"/>
                                        </a:solidFill>
                                        <a:effectLst/>
                                        <a:latin typeface="Cambria Math" panose="02040503050406030204" pitchFamily="18" charset="0"/>
                                      </a:rPr>
                                      <m:t>4</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49</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152</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192</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1360689"/>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sSup>
                                  <m:sSupPr>
                                    <m:ctrlPr>
                                      <a:rPr lang="en-AU" sz="3600" b="0" i="1" kern="100" smtClean="0">
                                        <a:solidFill>
                                          <a:sysClr val="windowText" lastClr="000000"/>
                                        </a:solidFill>
                                        <a:effectLst/>
                                        <a:latin typeface="Cambria Math" panose="02040503050406030204" pitchFamily="18" charset="0"/>
                                      </a:rPr>
                                    </m:ctrlPr>
                                  </m:sSupPr>
                                  <m:e>
                                    <m:r>
                                      <a:rPr lang="en-AU" sz="3600" b="0" i="1" kern="100" smtClean="0">
                                        <a:solidFill>
                                          <a:sysClr val="windowText" lastClr="000000"/>
                                        </a:solidFill>
                                        <a:effectLst/>
                                        <a:latin typeface="Cambria Math" panose="02040503050406030204" pitchFamily="18" charset="0"/>
                                      </a:rPr>
                                      <m:t>𝑟</m:t>
                                    </m:r>
                                  </m:e>
                                  <m:sup>
                                    <m:r>
                                      <a:rPr lang="en-AU" sz="3600" b="0" i="1" kern="100" smtClean="0">
                                        <a:solidFill>
                                          <a:sysClr val="windowText" lastClr="000000"/>
                                        </a:solidFill>
                                        <a:effectLst/>
                                        <a:latin typeface="Cambria Math" panose="02040503050406030204" pitchFamily="18" charset="0"/>
                                      </a:rPr>
                                      <m:t>4</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256</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52066"/>
                      </a:ext>
                    </a:extLst>
                  </a:tr>
                  <a:tr h="1128866">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𝑟</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ad>
                                  <m:radPr>
                                    <m:ctrlPr>
                                      <a:rPr lang="en-AU" sz="3600" b="0" i="1" kern="100" smtClean="0">
                                        <a:solidFill>
                                          <a:sysClr val="windowText" lastClr="000000"/>
                                        </a:solidFill>
                                        <a:effectLst/>
                                        <a:latin typeface="Cambria Math" panose="02040503050406030204" pitchFamily="18" charset="0"/>
                                      </a:rPr>
                                    </m:ctrlPr>
                                  </m:radPr>
                                  <m:deg>
                                    <m:r>
                                      <a:rPr lang="en-AU" sz="3600" b="0" i="1" kern="100" smtClean="0">
                                        <a:solidFill>
                                          <a:sysClr val="windowText" lastClr="000000"/>
                                        </a:solidFill>
                                        <a:effectLst/>
                                        <a:latin typeface="Cambria Math" panose="02040503050406030204" pitchFamily="18" charset="0"/>
                                      </a:rPr>
                                      <m:t>4</m:t>
                                    </m:r>
                                  </m:deg>
                                  <m:e>
                                    <m:r>
                                      <a:rPr lang="en-AU" sz="3600" b="0" i="1" kern="100" smtClean="0">
                                        <a:solidFill>
                                          <a:sysClr val="windowText" lastClr="000000"/>
                                        </a:solidFill>
                                        <a:effectLst/>
                                        <a:latin typeface="Cambria Math" panose="02040503050406030204" pitchFamily="18" charset="0"/>
                                      </a:rPr>
                                      <m:t>256</m:t>
                                    </m:r>
                                  </m:e>
                                </m:rad>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5251142"/>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𝑟</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50000"/>
                            </a:lnSpc>
                            <a:buNone/>
                          </a:pPr>
                          <a:r>
                            <a:rPr lang="en-AU" sz="3600" b="0" kern="100" dirty="0">
                              <a:solidFill>
                                <a:sysClr val="windowText" lastClr="000000"/>
                              </a:solidFill>
                              <a:effectLst/>
                            </a:rPr>
                            <a:t>4</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5779088"/>
                      </a:ext>
                    </a:extLst>
                  </a:tr>
                </a:tbl>
              </a:graphicData>
            </a:graphic>
          </p:graphicFrame>
        </mc:Choice>
        <mc:Fallback xmlns="">
          <p:graphicFrame>
            <p:nvGraphicFramePr>
              <p:cNvPr id="11" name="Table 10">
                <a:extLst>
                  <a:ext uri="{FF2B5EF4-FFF2-40B4-BE49-F238E27FC236}">
                    <a16:creationId xmlns:a16="http://schemas.microsoft.com/office/drawing/2014/main" id="{FFDD24D2-D409-F416-59E3-A64E84A0855D}"/>
                  </a:ext>
                </a:extLst>
              </p:cNvPr>
              <p:cNvGraphicFramePr>
                <a:graphicFrameLocks noGrp="1"/>
              </p:cNvGraphicFramePr>
              <p:nvPr>
                <p:extLst>
                  <p:ext uri="{D42A27DB-BD31-4B8C-83A1-F6EECF244321}">
                    <p14:modId xmlns:p14="http://schemas.microsoft.com/office/powerpoint/2010/main" val="3580691134"/>
                  </p:ext>
                </p:extLst>
              </p:nvPr>
            </p:nvGraphicFramePr>
            <p:xfrm>
              <a:off x="2429217" y="3323486"/>
              <a:ext cx="15746815" cy="6087216"/>
            </p:xfrm>
            <a:graphic>
              <a:graphicData uri="http://schemas.openxmlformats.org/drawingml/2006/table">
                <a:tbl>
                  <a:tblPr firstRow="1" firstCol="1" bandRow="1">
                    <a:tableStyleId>{5C22544A-7EE6-4342-B048-85BDC9FD1C3A}</a:tableStyleId>
                  </a:tblPr>
                  <a:tblGrid>
                    <a:gridCol w="1990383">
                      <a:extLst>
                        <a:ext uri="{9D8B030D-6E8A-4147-A177-3AD203B41FA5}">
                          <a16:colId xmlns:a16="http://schemas.microsoft.com/office/drawing/2014/main" val="3301614053"/>
                        </a:ext>
                      </a:extLst>
                    </a:gridCol>
                    <a:gridCol w="1905000">
                      <a:extLst>
                        <a:ext uri="{9D8B030D-6E8A-4147-A177-3AD203B41FA5}">
                          <a16:colId xmlns:a16="http://schemas.microsoft.com/office/drawing/2014/main" val="319981962"/>
                        </a:ext>
                      </a:extLst>
                    </a:gridCol>
                    <a:gridCol w="1066800">
                      <a:extLst>
                        <a:ext uri="{9D8B030D-6E8A-4147-A177-3AD203B41FA5}">
                          <a16:colId xmlns:a16="http://schemas.microsoft.com/office/drawing/2014/main" val="4117598762"/>
                        </a:ext>
                      </a:extLst>
                    </a:gridCol>
                    <a:gridCol w="3048000">
                      <a:extLst>
                        <a:ext uri="{9D8B030D-6E8A-4147-A177-3AD203B41FA5}">
                          <a16:colId xmlns:a16="http://schemas.microsoft.com/office/drawing/2014/main" val="3358884898"/>
                        </a:ext>
                      </a:extLst>
                    </a:gridCol>
                    <a:gridCol w="7736632">
                      <a:extLst>
                        <a:ext uri="{9D8B030D-6E8A-4147-A177-3AD203B41FA5}">
                          <a16:colId xmlns:a16="http://schemas.microsoft.com/office/drawing/2014/main" val="1617698132"/>
                        </a:ext>
                      </a:extLst>
                    </a:gridCol>
                  </a:tblGrid>
                  <a:tr h="991670">
                    <a:tc>
                      <a:txBody>
                        <a:bodyPr/>
                        <a:lstStyle/>
                        <a:p>
                          <a:pPr>
                            <a:lnSpc>
                              <a:spcPct val="150000"/>
                            </a:lnSpc>
                            <a:buNone/>
                          </a:pPr>
                          <a:r>
                            <a:rPr lang="en-AU" sz="3600" b="1" u="sng" kern="100" dirty="0">
                              <a:solidFill>
                                <a:srgbClr val="FF0000"/>
                              </a:solidFill>
                              <a:effectLst/>
                            </a:rPr>
                            <a:t>a.</a:t>
                          </a:r>
                          <a:r>
                            <a:rPr lang="en-AU" sz="3600" b="0" kern="100" dirty="0">
                              <a:solidFill>
                                <a:sysClr val="windowText" lastClr="000000"/>
                              </a:solidFill>
                              <a:effectLst/>
                            </a:rPr>
                            <a:t> Find ‘r’</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104667" t="-11538" r="-622667" b="-532051"/>
                          </a:stretch>
                        </a:blipFill>
                      </a:tcPr>
                    </a:tc>
                    <a:tc>
                      <a:txBody>
                        <a:bodyPr/>
                        <a:lstStyle/>
                        <a:p>
                          <a:endParaRPr lang="en-US"/>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365476" t="-11538" r="-1011905" b="-532051"/>
                          </a:stretch>
                        </a:blipFill>
                      </a:tcPr>
                    </a:tc>
                    <a:tc>
                      <a:txBody>
                        <a:bodyPr/>
                        <a:lstStyle/>
                        <a:p>
                          <a:endParaRPr lang="en-US"/>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162917" t="-11538" r="-254167" b="-532051"/>
                          </a:stretch>
                        </a:blipFill>
                      </a:tcPr>
                    </a:tc>
                    <a:tc rowSpan="2">
                      <a:txBody>
                        <a:bodyPr/>
                        <a:lstStyle/>
                        <a:p>
                          <a:endParaRPr lang="en-US"/>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103443" t="-5732" b="-214013"/>
                          </a:stretch>
                        </a:blipFill>
                      </a:tcPr>
                    </a:tc>
                    <a:extLst>
                      <a:ext uri="{0D108BD9-81ED-4DB2-BD59-A6C34878D82A}">
                        <a16:rowId xmlns:a16="http://schemas.microsoft.com/office/drawing/2014/main" val="1722110139"/>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104667" t="-110127" r="-622667" b="-425316"/>
                          </a:stretch>
                        </a:blipFill>
                      </a:tcPr>
                    </a:tc>
                    <a:tc>
                      <a:txBody>
                        <a:bodyPr/>
                        <a:lstStyle/>
                        <a:p>
                          <a:endParaRPr lang="en-US"/>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365476" t="-110127" r="-1011905" b="-425316"/>
                          </a:stretch>
                        </a:blipFill>
                      </a:tcPr>
                    </a:tc>
                    <a:tc>
                      <a:txBody>
                        <a:bodyPr/>
                        <a:lstStyle/>
                        <a:p>
                          <a:endParaRPr lang="en-US"/>
                        </a:p>
                      </a:txBody>
                      <a:tcPr marL="68580" marR="68580" marT="0" marB="0" anchor="ctr">
                        <a:lnL w="12700" cmpd="sng">
                          <a:noFill/>
                        </a:lnL>
                        <a:lnR w="38100" cmpd="sng">
                          <a:noFill/>
                        </a:lnR>
                        <a:lnT w="38100" cmpd="sng">
                          <a:noFill/>
                        </a:lnT>
                        <a:lnB w="12700" cmpd="sng">
                          <a:noFill/>
                        </a:lnB>
                        <a:lnTlToBr w="12700" cmpd="sng">
                          <a:noFill/>
                          <a:prstDash val="solid"/>
                        </a:lnTlToBr>
                        <a:lnBlToTr w="12700" cmpd="sng">
                          <a:noFill/>
                          <a:prstDash val="solid"/>
                        </a:lnBlToTr>
                        <a:blipFill>
                          <a:blip r:embed="rId5"/>
                          <a:stretch>
                            <a:fillRect l="-162917" t="-110127" r="-254167" b="-425316"/>
                          </a:stretch>
                        </a:blipFill>
                      </a:tcPr>
                    </a:tc>
                    <a:tc vMerge="1">
                      <a:txBody>
                        <a:bodyPr/>
                        <a:lstStyle/>
                        <a:p>
                          <a:endParaRPr lang="en-US"/>
                        </a:p>
                      </a:txBody>
                      <a:tcPr/>
                    </a:tc>
                    <a:extLst>
                      <a:ext uri="{0D108BD9-81ED-4DB2-BD59-A6C34878D82A}">
                        <a16:rowId xmlns:a16="http://schemas.microsoft.com/office/drawing/2014/main" val="662222528"/>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4667" t="-212821" r="-622667" b="-330769"/>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65476" t="-212821" r="-1011905" b="-330769"/>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62917" t="-212821" r="-254167" b="-330769"/>
                          </a:stretch>
                        </a:blipFill>
                      </a:tcPr>
                    </a:tc>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71360689"/>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4667" t="-312821" r="-622667" b="-230769"/>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65476" t="-312821" r="-1011905" b="-230769"/>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62917" t="-312821" r="-254167" b="-230769"/>
                          </a:stretch>
                        </a:blipFill>
                      </a:tcPr>
                    </a:tc>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52066"/>
                      </a:ext>
                    </a:extLst>
                  </a:tr>
                  <a:tr h="1128866">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4667" t="-357778" r="-622667" b="-10000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65476" t="-357778" r="-1011905" b="-10000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62917" t="-357778" r="-254167" b="-100000"/>
                          </a:stretch>
                        </a:blipFill>
                      </a:tcPr>
                    </a:tc>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5251142"/>
                      </a:ext>
                    </a:extLst>
                  </a:tr>
                  <a:tr h="991670">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4667" t="-528205" r="-622667" b="-15385"/>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65476" t="-528205" r="-1011905" b="-15385"/>
                          </a:stretch>
                        </a:blipFill>
                      </a:tcPr>
                    </a:tc>
                    <a:tc>
                      <a:txBody>
                        <a:bodyPr/>
                        <a:lstStyle/>
                        <a:p>
                          <a:pPr algn="l">
                            <a:lnSpc>
                              <a:spcPct val="150000"/>
                            </a:lnSpc>
                            <a:buNone/>
                          </a:pPr>
                          <a:r>
                            <a:rPr lang="en-AU" sz="3600" b="0" kern="100" dirty="0">
                              <a:solidFill>
                                <a:sysClr val="windowText" lastClr="000000"/>
                              </a:solidFill>
                              <a:effectLst/>
                            </a:rPr>
                            <a:t>4</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5779088"/>
                      </a:ext>
                    </a:extLst>
                  </a:tr>
                </a:tbl>
              </a:graphicData>
            </a:graphic>
          </p:graphicFrame>
        </mc:Fallback>
      </mc:AlternateContent>
    </p:spTree>
    <p:extLst>
      <p:ext uri="{BB962C8B-B14F-4D97-AF65-F5344CB8AC3E}">
        <p14:creationId xmlns:p14="http://schemas.microsoft.com/office/powerpoint/2010/main" val="2039617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F6276-07D9-2DFF-11A0-734562D6FE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FE1611-B2CE-9CDA-D3ED-36AAC547E22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46BD83E-8E98-9FDD-212A-59972726599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A583284-C6D2-EE40-433D-79152E85B0C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5E96229-17D5-3809-7011-E578ACEEB5C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F8E131C-2522-050F-0D8F-3E1E072AE1B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92B45E3-0F32-F232-DC1E-F2EF81D8CD3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A0FC3F7-2F2A-8582-6AB2-FFC8D592EB2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37CA851E-2082-CEB3-4789-A18EB43B495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2B674D7-6BD2-9746-635F-7F9E9D90A42A}"/>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88FE1B2-75B4-D358-ACFB-18D0A5F65C7B}"/>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6" name="Picture 5">
            <a:extLst>
              <a:ext uri="{FF2B5EF4-FFF2-40B4-BE49-F238E27FC236}">
                <a16:creationId xmlns:a16="http://schemas.microsoft.com/office/drawing/2014/main" id="{C73AA4C3-AD87-B427-E70A-D9801A47E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00C4DA8C-D7FF-5133-5341-1CDB61763701}"/>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C1F415E-151B-04D8-BA54-77B86A842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2550" y="8077200"/>
            <a:ext cx="1695450" cy="2171700"/>
          </a:xfrm>
          <a:prstGeom prst="rect">
            <a:avLst/>
          </a:prstGeom>
        </p:spPr>
      </p:pic>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64D9BBD2-E0A4-85A2-EF11-C861628F40AB}"/>
                  </a:ext>
                </a:extLst>
              </p:cNvPr>
              <p:cNvGraphicFramePr>
                <a:graphicFrameLocks noGrp="1"/>
              </p:cNvGraphicFramePr>
              <p:nvPr>
                <p:extLst>
                  <p:ext uri="{D42A27DB-BD31-4B8C-83A1-F6EECF244321}">
                    <p14:modId xmlns:p14="http://schemas.microsoft.com/office/powerpoint/2010/main" val="2660837372"/>
                  </p:ext>
                </p:extLst>
              </p:nvPr>
            </p:nvGraphicFramePr>
            <p:xfrm>
              <a:off x="2429218" y="3162300"/>
              <a:ext cx="15553981" cy="5130285"/>
            </p:xfrm>
            <a:graphic>
              <a:graphicData uri="http://schemas.openxmlformats.org/drawingml/2006/table">
                <a:tbl>
                  <a:tblPr firstRow="1" firstCol="1" bandRow="1">
                    <a:tableStyleId>{5C22544A-7EE6-4342-B048-85BDC9FD1C3A}</a:tableStyleId>
                  </a:tblPr>
                  <a:tblGrid>
                    <a:gridCol w="2289582">
                      <a:extLst>
                        <a:ext uri="{9D8B030D-6E8A-4147-A177-3AD203B41FA5}">
                          <a16:colId xmlns:a16="http://schemas.microsoft.com/office/drawing/2014/main" val="3301614053"/>
                        </a:ext>
                      </a:extLst>
                    </a:gridCol>
                    <a:gridCol w="1605800">
                      <a:extLst>
                        <a:ext uri="{9D8B030D-6E8A-4147-A177-3AD203B41FA5}">
                          <a16:colId xmlns:a16="http://schemas.microsoft.com/office/drawing/2014/main" val="319981962"/>
                        </a:ext>
                      </a:extLst>
                    </a:gridCol>
                    <a:gridCol w="762000">
                      <a:extLst>
                        <a:ext uri="{9D8B030D-6E8A-4147-A177-3AD203B41FA5}">
                          <a16:colId xmlns:a16="http://schemas.microsoft.com/office/drawing/2014/main" val="4117598762"/>
                        </a:ext>
                      </a:extLst>
                    </a:gridCol>
                    <a:gridCol w="2362200">
                      <a:extLst>
                        <a:ext uri="{9D8B030D-6E8A-4147-A177-3AD203B41FA5}">
                          <a16:colId xmlns:a16="http://schemas.microsoft.com/office/drawing/2014/main" val="3358884898"/>
                        </a:ext>
                      </a:extLst>
                    </a:gridCol>
                    <a:gridCol w="8534399">
                      <a:extLst>
                        <a:ext uri="{9D8B030D-6E8A-4147-A177-3AD203B41FA5}">
                          <a16:colId xmlns:a16="http://schemas.microsoft.com/office/drawing/2014/main" val="1617698132"/>
                        </a:ext>
                      </a:extLst>
                    </a:gridCol>
                  </a:tblGrid>
                  <a:tr h="1026057">
                    <a:tc>
                      <a:txBody>
                        <a:bodyPr/>
                        <a:lstStyle/>
                        <a:p>
                          <a:pPr>
                            <a:lnSpc>
                              <a:spcPct val="150000"/>
                            </a:lnSpc>
                            <a:buNone/>
                          </a:pPr>
                          <a:r>
                            <a:rPr lang="en-AU" sz="3600" b="1" u="sng" kern="100" dirty="0">
                              <a:solidFill>
                                <a:srgbClr val="FF0000"/>
                              </a:solidFill>
                              <a:effectLst/>
                            </a:rPr>
                            <a:t>b.</a:t>
                          </a:r>
                          <a:r>
                            <a:rPr lang="en-AU" sz="3600" b="0" kern="100" dirty="0">
                              <a:solidFill>
                                <a:sysClr val="windowText" lastClr="000000"/>
                              </a:solidFill>
                              <a:effectLst/>
                            </a:rPr>
                            <a:t> Find ‘a’</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sSub>
                                  <m:sSubPr>
                                    <m:ctrlPr>
                                      <a:rPr lang="en-AU" sz="3600" b="0" i="1" kern="100" smtClean="0">
                                        <a:solidFill>
                                          <a:sysClr val="windowText" lastClr="000000"/>
                                        </a:solidFill>
                                        <a:effectLst/>
                                        <a:latin typeface="Cambria Math" panose="02040503050406030204" pitchFamily="18" charset="0"/>
                                      </a:rPr>
                                    </m:ctrlPr>
                                  </m:sSubPr>
                                  <m:e>
                                    <m:r>
                                      <a:rPr lang="en-AU" sz="3600" b="0" i="1" kern="100" smtClean="0">
                                        <a:solidFill>
                                          <a:sysClr val="windowText" lastClr="000000"/>
                                        </a:solidFill>
                                        <a:effectLst/>
                                        <a:latin typeface="Cambria Math" panose="02040503050406030204" pitchFamily="18" charset="0"/>
                                      </a:rPr>
                                      <m:t>𝑡</m:t>
                                    </m:r>
                                  </m:e>
                                  <m:sub>
                                    <m:r>
                                      <a:rPr lang="en-AU" sz="3600" b="0" i="1" kern="100" smtClean="0">
                                        <a:solidFill>
                                          <a:sysClr val="windowText" lastClr="000000"/>
                                        </a:solidFill>
                                        <a:effectLst/>
                                        <a:latin typeface="Cambria Math" panose="02040503050406030204" pitchFamily="18" charset="0"/>
                                      </a:rPr>
                                      <m:t>𝑛</m:t>
                                    </m:r>
                                  </m:sub>
                                </m:sSub>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0" smtClean="0">
                                    <a:solidFill>
                                      <a:schemeClr val="bg1">
                                        <a:lumMod val="50000"/>
                                      </a:schemeClr>
                                    </a:solidFill>
                                    <a:effectLst/>
                                    <a:latin typeface="Cambria Math" panose="02040503050406030204" pitchFamily="18" charset="0"/>
                                  </a:rPr>
                                  <m:t>𝑎</m:t>
                                </m:r>
                                <m:sSup>
                                  <m:sSupPr>
                                    <m:ctrlPr>
                                      <a:rPr lang="en-AU" sz="3600" b="0" i="1" kern="0">
                                        <a:solidFill>
                                          <a:schemeClr val="bg1">
                                            <a:lumMod val="50000"/>
                                          </a:schemeClr>
                                        </a:solidFill>
                                        <a:effectLst/>
                                        <a:latin typeface="Cambria Math" panose="02040503050406030204" pitchFamily="18" charset="0"/>
                                      </a:rPr>
                                    </m:ctrlPr>
                                  </m:sSupPr>
                                  <m:e>
                                    <m:r>
                                      <a:rPr lang="en-AU" sz="3600" b="0" i="1" kern="0" smtClean="0">
                                        <a:solidFill>
                                          <a:schemeClr val="bg1">
                                            <a:lumMod val="50000"/>
                                          </a:schemeClr>
                                        </a:solidFill>
                                        <a:effectLst/>
                                        <a:latin typeface="Cambria Math" panose="02040503050406030204" pitchFamily="18" charset="0"/>
                                      </a:rPr>
                                      <m:t>𝑟</m:t>
                                    </m:r>
                                  </m:e>
                                  <m:sup>
                                    <m:r>
                                      <a:rPr lang="en-AU" sz="3600" b="0" i="1" kern="0" smtClean="0">
                                        <a:solidFill>
                                          <a:schemeClr val="bg1">
                                            <a:lumMod val="50000"/>
                                          </a:schemeClr>
                                        </a:solidFill>
                                        <a:effectLst/>
                                        <a:latin typeface="Cambria Math" panose="02040503050406030204" pitchFamily="18" charset="0"/>
                                      </a:rPr>
                                      <m:t>𝑛</m:t>
                                    </m:r>
                                    <m:r>
                                      <a:rPr lang="en-AU" sz="3600" b="0" kern="0" smtClean="0">
                                        <a:solidFill>
                                          <a:schemeClr val="bg1">
                                            <a:lumMod val="50000"/>
                                          </a:schemeClr>
                                        </a:solidFill>
                                        <a:effectLst/>
                                        <a:latin typeface="Cambria Math" panose="02040503050406030204" pitchFamily="18" charset="0"/>
                                      </a:rPr>
                                      <m:t>−</m:t>
                                    </m:r>
                                    <m:r>
                                      <a:rPr lang="en-AU" sz="3600" b="0" i="1" kern="0" smtClean="0">
                                        <a:solidFill>
                                          <a:schemeClr val="bg1">
                                            <a:lumMod val="50000"/>
                                          </a:schemeClr>
                                        </a:solidFill>
                                        <a:effectLst/>
                                        <a:latin typeface="Cambria Math" panose="02040503050406030204" pitchFamily="18" charset="0"/>
                                      </a:rPr>
                                      <m:t>1</m:t>
                                    </m:r>
                                  </m:sup>
                                </m:sSup>
                              </m:oMath>
                            </m:oMathPara>
                          </a14:m>
                          <a:endParaRPr lang="en-AU" sz="3600" b="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nSpc>
                              <a:spcPct val="115000"/>
                            </a:lnSpc>
                            <a:buNone/>
                          </a:pPr>
                          <a:r>
                            <a:rPr lang="en-AU" sz="3600" b="0" kern="0" dirty="0">
                              <a:solidFill>
                                <a:schemeClr val="bg1">
                                  <a:lumMod val="50000"/>
                                </a:schemeClr>
                              </a:solidFill>
                              <a:effectLst/>
                              <a:sym typeface="Symbol" pitchFamily="2" charset="2"/>
                            </a:rPr>
                            <a:t></a:t>
                          </a:r>
                          <a:r>
                            <a:rPr lang="en-AU" sz="3600" b="0" kern="0" dirty="0">
                              <a:solidFill>
                                <a:schemeClr val="bg1">
                                  <a:lumMod val="50000"/>
                                </a:schemeClr>
                              </a:solidFill>
                              <a:effectLst/>
                            </a:rPr>
                            <a:t> </a:t>
                          </a:r>
                          <a:r>
                            <a:rPr lang="en-AU" sz="3600" b="0" kern="100" dirty="0">
                              <a:solidFill>
                                <a:schemeClr val="bg1">
                                  <a:lumMod val="50000"/>
                                </a:schemeClr>
                              </a:solidFill>
                              <a:effectLst/>
                            </a:rPr>
                            <a:t>This has been done with the 8</a:t>
                          </a:r>
                          <a:r>
                            <a:rPr lang="en-AU" sz="3600" b="0" kern="100" baseline="30000" dirty="0">
                              <a:solidFill>
                                <a:schemeClr val="bg1">
                                  <a:lumMod val="50000"/>
                                </a:schemeClr>
                              </a:solidFill>
                              <a:effectLst/>
                            </a:rPr>
                            <a:t>th</a:t>
                          </a:r>
                          <a:r>
                            <a:rPr lang="en-AU" sz="3600" b="0" kern="100" dirty="0">
                              <a:solidFill>
                                <a:schemeClr val="bg1">
                                  <a:lumMod val="50000"/>
                                </a:schemeClr>
                              </a:solidFill>
                              <a:effectLst/>
                            </a:rPr>
                            <a:t> term (49,152), but we could use the 4</a:t>
                          </a:r>
                          <a:r>
                            <a:rPr lang="en-AU" sz="3600" b="0" kern="100" baseline="30000" dirty="0">
                              <a:solidFill>
                                <a:schemeClr val="bg1">
                                  <a:lumMod val="50000"/>
                                </a:schemeClr>
                              </a:solidFill>
                              <a:effectLst/>
                            </a:rPr>
                            <a:t>th</a:t>
                          </a:r>
                          <a:r>
                            <a:rPr lang="en-AU" sz="3600" b="0" kern="100" dirty="0">
                              <a:solidFill>
                                <a:schemeClr val="bg1">
                                  <a:lumMod val="50000"/>
                                </a:schemeClr>
                              </a:solidFill>
                              <a:effectLst/>
                            </a:rPr>
                            <a:t> term (192) instead.</a:t>
                          </a:r>
                          <a:endParaRPr lang="en-AU" sz="3600" b="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829785"/>
                      </a:ext>
                    </a:extLst>
                  </a:tr>
                  <a:tr h="1026057">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49</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152</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0" smtClean="0">
                                    <a:solidFill>
                                      <a:schemeClr val="bg1">
                                        <a:lumMod val="50000"/>
                                      </a:schemeClr>
                                    </a:solidFill>
                                    <a:effectLst/>
                                    <a:latin typeface="Cambria Math" panose="02040503050406030204" pitchFamily="18" charset="0"/>
                                  </a:rPr>
                                  <m:t>𝑎</m:t>
                                </m:r>
                                <m:sSup>
                                  <m:sSupPr>
                                    <m:ctrlPr>
                                      <a:rPr lang="en-AU" sz="3600" b="0" i="1" kern="0">
                                        <a:solidFill>
                                          <a:schemeClr val="bg1">
                                            <a:lumMod val="50000"/>
                                          </a:schemeClr>
                                        </a:solidFill>
                                        <a:effectLst/>
                                        <a:latin typeface="Cambria Math" panose="02040503050406030204" pitchFamily="18" charset="0"/>
                                      </a:rPr>
                                    </m:ctrlPr>
                                  </m:sSupPr>
                                  <m:e>
                                    <m:r>
                                      <a:rPr lang="en-AU" sz="3600" b="0" kern="0" smtClean="0">
                                        <a:solidFill>
                                          <a:schemeClr val="bg1">
                                            <a:lumMod val="50000"/>
                                          </a:schemeClr>
                                        </a:solidFill>
                                        <a:effectLst/>
                                        <a:latin typeface="Cambria Math" panose="02040503050406030204" pitchFamily="18" charset="0"/>
                                      </a:rPr>
                                      <m:t>×</m:t>
                                    </m:r>
                                    <m:r>
                                      <a:rPr lang="en-AU" sz="3600" b="0" i="1" kern="0" smtClean="0">
                                        <a:solidFill>
                                          <a:schemeClr val="bg1">
                                            <a:lumMod val="50000"/>
                                          </a:schemeClr>
                                        </a:solidFill>
                                        <a:effectLst/>
                                        <a:latin typeface="Cambria Math" panose="02040503050406030204" pitchFamily="18" charset="0"/>
                                      </a:rPr>
                                      <m:t>4</m:t>
                                    </m:r>
                                  </m:e>
                                  <m:sup>
                                    <m:r>
                                      <a:rPr lang="en-AU" sz="3600" b="0" i="1" kern="0" smtClean="0">
                                        <a:solidFill>
                                          <a:schemeClr val="bg1">
                                            <a:lumMod val="50000"/>
                                          </a:schemeClr>
                                        </a:solidFill>
                                        <a:effectLst/>
                                        <a:latin typeface="Cambria Math" panose="02040503050406030204" pitchFamily="18" charset="0"/>
                                      </a:rPr>
                                      <m:t>8</m:t>
                                    </m:r>
                                    <m:r>
                                      <a:rPr lang="en-AU" sz="3600" b="0" kern="0" smtClean="0">
                                        <a:solidFill>
                                          <a:schemeClr val="bg1">
                                            <a:lumMod val="50000"/>
                                          </a:schemeClr>
                                        </a:solidFill>
                                        <a:effectLst/>
                                        <a:latin typeface="Cambria Math" panose="02040503050406030204" pitchFamily="18" charset="0"/>
                                      </a:rPr>
                                      <m:t>−</m:t>
                                    </m:r>
                                    <m:r>
                                      <a:rPr lang="en-AU" sz="3600" b="0" i="1" kern="0" smtClean="0">
                                        <a:solidFill>
                                          <a:schemeClr val="bg1">
                                            <a:lumMod val="50000"/>
                                          </a:schemeClr>
                                        </a:solidFill>
                                        <a:effectLst/>
                                        <a:latin typeface="Cambria Math" panose="02040503050406030204" pitchFamily="18" charset="0"/>
                                      </a:rPr>
                                      <m:t>1</m:t>
                                    </m:r>
                                  </m:sup>
                                </m:sSup>
                              </m:oMath>
                            </m:oMathPara>
                          </a14:m>
                          <a:endParaRPr lang="en-AU" sz="3600" b="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287367854"/>
                      </a:ext>
                    </a:extLst>
                  </a:tr>
                  <a:tr h="1026057">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49</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152</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0" smtClean="0">
                                    <a:solidFill>
                                      <a:sysClr val="windowText" lastClr="000000"/>
                                    </a:solidFill>
                                    <a:effectLst/>
                                    <a:latin typeface="Cambria Math" panose="02040503050406030204" pitchFamily="18" charset="0"/>
                                  </a:rPr>
                                  <m:t>𝑎</m:t>
                                </m:r>
                                <m:r>
                                  <a:rPr lang="en-AU" sz="3600" b="0" kern="0" smtClean="0">
                                    <a:solidFill>
                                      <a:sysClr val="windowText" lastClr="000000"/>
                                    </a:solidFill>
                                    <a:effectLst/>
                                    <a:latin typeface="Cambria Math" panose="02040503050406030204" pitchFamily="18" charset="0"/>
                                  </a:rPr>
                                  <m:t>×</m:t>
                                </m:r>
                                <m:r>
                                  <a:rPr lang="en-AU" sz="3600" b="0" i="1" kern="0" smtClean="0">
                                    <a:solidFill>
                                      <a:sysClr val="windowText" lastClr="000000"/>
                                    </a:solidFill>
                                    <a:effectLst/>
                                    <a:latin typeface="Cambria Math" panose="02040503050406030204" pitchFamily="18" charset="0"/>
                                  </a:rPr>
                                  <m:t>16</m:t>
                                </m:r>
                                <m:r>
                                  <a:rPr lang="en-AU" sz="3600" b="0" kern="0" smtClean="0">
                                    <a:solidFill>
                                      <a:sysClr val="windowText" lastClr="000000"/>
                                    </a:solidFill>
                                    <a:effectLst/>
                                    <a:latin typeface="Cambria Math" panose="02040503050406030204" pitchFamily="18" charset="0"/>
                                  </a:rPr>
                                  <m:t>,</m:t>
                                </m:r>
                                <m:r>
                                  <a:rPr lang="en-AU" sz="3600" b="0" i="1" kern="0" smtClean="0">
                                    <a:solidFill>
                                      <a:sysClr val="windowText" lastClr="000000"/>
                                    </a:solidFill>
                                    <a:effectLst/>
                                    <a:latin typeface="Cambria Math" panose="02040503050406030204" pitchFamily="18" charset="0"/>
                                  </a:rPr>
                                  <m:t>384</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946385319"/>
                      </a:ext>
                    </a:extLst>
                  </a:tr>
                  <a:tr h="1026057">
                    <a:tc gridSpan="2">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49</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152</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16</m:t>
                                </m:r>
                                <m:r>
                                  <a:rPr lang="en-AU" sz="3600" b="0" kern="100" smtClean="0">
                                    <a:solidFill>
                                      <a:sysClr val="windowText" lastClr="000000"/>
                                    </a:solidFill>
                                    <a:effectLst/>
                                    <a:latin typeface="Cambria Math" panose="02040503050406030204" pitchFamily="18" charset="0"/>
                                  </a:rPr>
                                  <m:t>,</m:t>
                                </m:r>
                                <m:r>
                                  <a:rPr lang="en-AU" sz="3600" b="0" i="1" kern="100" smtClean="0">
                                    <a:solidFill>
                                      <a:sysClr val="windowText" lastClr="000000"/>
                                    </a:solidFill>
                                    <a:effectLst/>
                                    <a:latin typeface="Cambria Math" panose="02040503050406030204" pitchFamily="18" charset="0"/>
                                  </a:rPr>
                                  <m:t>382</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𝑎</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269340387"/>
                      </a:ext>
                    </a:extLst>
                  </a:tr>
                  <a:tr h="1026057">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50000"/>
                            </a:lnSpc>
                            <a:buNone/>
                          </a:pPr>
                          <a14:m>
                            <m:oMathPara xmlns:m="http://schemas.openxmlformats.org/officeDocument/2006/math">
                              <m:oMathParaPr>
                                <m:jc m:val="righ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𝑎</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50000"/>
                            </a:lnSpc>
                            <a:buNone/>
                          </a:pPr>
                          <a14:m>
                            <m:oMathPara xmlns:m="http://schemas.openxmlformats.org/officeDocument/2006/math">
                              <m:oMathParaPr>
                                <m:jc m:val="centerGroup"/>
                              </m:oMathParaPr>
                              <m:oMath xmlns:m="http://schemas.openxmlformats.org/officeDocument/2006/math">
                                <m:r>
                                  <a:rPr lang="en-AU" sz="3600" b="0" kern="100" smtClean="0">
                                    <a:solidFill>
                                      <a:sysClr val="windowText" lastClr="000000"/>
                                    </a:solidFill>
                                    <a:effectLst/>
                                    <a:latin typeface="Cambria Math" panose="02040503050406030204" pitchFamily="18" charset="0"/>
                                  </a:rPr>
                                  <m:t>=</m:t>
                                </m:r>
                              </m:oMath>
                            </m:oMathPara>
                          </a14:m>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left"/>
                              </m:oMathParaPr>
                              <m:oMath xmlns:m="http://schemas.openxmlformats.org/officeDocument/2006/math">
                                <m:r>
                                  <a:rPr lang="en-AU" sz="3600" b="0" i="1" kern="100" smtClean="0">
                                    <a:solidFill>
                                      <a:sysClr val="windowText" lastClr="000000"/>
                                    </a:solidFill>
                                    <a:effectLst/>
                                    <a:latin typeface="Cambria Math" panose="02040503050406030204" pitchFamily="18" charset="0"/>
                                  </a:rPr>
                                  <m:t>3</m:t>
                                </m:r>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7829296"/>
                      </a:ext>
                    </a:extLst>
                  </a:tr>
                </a:tbl>
              </a:graphicData>
            </a:graphic>
          </p:graphicFrame>
        </mc:Choice>
        <mc:Fallback xmlns="">
          <p:graphicFrame>
            <p:nvGraphicFramePr>
              <p:cNvPr id="11" name="Table 10">
                <a:extLst>
                  <a:ext uri="{FF2B5EF4-FFF2-40B4-BE49-F238E27FC236}">
                    <a16:creationId xmlns:a16="http://schemas.microsoft.com/office/drawing/2014/main" id="{64D9BBD2-E0A4-85A2-EF11-C861628F40AB}"/>
                  </a:ext>
                </a:extLst>
              </p:cNvPr>
              <p:cNvGraphicFramePr>
                <a:graphicFrameLocks noGrp="1"/>
              </p:cNvGraphicFramePr>
              <p:nvPr>
                <p:extLst>
                  <p:ext uri="{D42A27DB-BD31-4B8C-83A1-F6EECF244321}">
                    <p14:modId xmlns:p14="http://schemas.microsoft.com/office/powerpoint/2010/main" val="2660837372"/>
                  </p:ext>
                </p:extLst>
              </p:nvPr>
            </p:nvGraphicFramePr>
            <p:xfrm>
              <a:off x="2429218" y="3162300"/>
              <a:ext cx="15553981" cy="5130285"/>
            </p:xfrm>
            <a:graphic>
              <a:graphicData uri="http://schemas.openxmlformats.org/drawingml/2006/table">
                <a:tbl>
                  <a:tblPr firstRow="1" firstCol="1" bandRow="1">
                    <a:tableStyleId>{5C22544A-7EE6-4342-B048-85BDC9FD1C3A}</a:tableStyleId>
                  </a:tblPr>
                  <a:tblGrid>
                    <a:gridCol w="2289582">
                      <a:extLst>
                        <a:ext uri="{9D8B030D-6E8A-4147-A177-3AD203B41FA5}">
                          <a16:colId xmlns:a16="http://schemas.microsoft.com/office/drawing/2014/main" val="3301614053"/>
                        </a:ext>
                      </a:extLst>
                    </a:gridCol>
                    <a:gridCol w="1605800">
                      <a:extLst>
                        <a:ext uri="{9D8B030D-6E8A-4147-A177-3AD203B41FA5}">
                          <a16:colId xmlns:a16="http://schemas.microsoft.com/office/drawing/2014/main" val="319981962"/>
                        </a:ext>
                      </a:extLst>
                    </a:gridCol>
                    <a:gridCol w="762000">
                      <a:extLst>
                        <a:ext uri="{9D8B030D-6E8A-4147-A177-3AD203B41FA5}">
                          <a16:colId xmlns:a16="http://schemas.microsoft.com/office/drawing/2014/main" val="4117598762"/>
                        </a:ext>
                      </a:extLst>
                    </a:gridCol>
                    <a:gridCol w="2362200">
                      <a:extLst>
                        <a:ext uri="{9D8B030D-6E8A-4147-A177-3AD203B41FA5}">
                          <a16:colId xmlns:a16="http://schemas.microsoft.com/office/drawing/2014/main" val="3358884898"/>
                        </a:ext>
                      </a:extLst>
                    </a:gridCol>
                    <a:gridCol w="8534399">
                      <a:extLst>
                        <a:ext uri="{9D8B030D-6E8A-4147-A177-3AD203B41FA5}">
                          <a16:colId xmlns:a16="http://schemas.microsoft.com/office/drawing/2014/main" val="1617698132"/>
                        </a:ext>
                      </a:extLst>
                    </a:gridCol>
                  </a:tblGrid>
                  <a:tr h="1026057">
                    <a:tc>
                      <a:txBody>
                        <a:bodyPr/>
                        <a:lstStyle/>
                        <a:p>
                          <a:pPr>
                            <a:lnSpc>
                              <a:spcPct val="150000"/>
                            </a:lnSpc>
                            <a:buNone/>
                          </a:pPr>
                          <a:r>
                            <a:rPr lang="en-AU" sz="3600" b="1" u="sng" kern="100" dirty="0">
                              <a:solidFill>
                                <a:srgbClr val="FF0000"/>
                              </a:solidFill>
                              <a:effectLst/>
                            </a:rPr>
                            <a:t>b.</a:t>
                          </a:r>
                          <a:r>
                            <a:rPr lang="en-AU" sz="3600" b="0" kern="100" dirty="0">
                              <a:solidFill>
                                <a:sysClr val="windowText" lastClr="000000"/>
                              </a:solidFill>
                              <a:effectLst/>
                            </a:rPr>
                            <a:t> Find ‘a’</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41732" t="-11111" r="-722835" b="-40000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11667" t="-11111" r="-1430000" b="-40000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97312" t="-11111" r="-361290" b="-400000"/>
                          </a:stretch>
                        </a:blipFill>
                      </a:tcPr>
                    </a:tc>
                    <a:tc rowSpan="4">
                      <a:txBody>
                        <a:bodyPr/>
                        <a:lstStyle/>
                        <a:p>
                          <a:pPr>
                            <a:lnSpc>
                              <a:spcPct val="115000"/>
                            </a:lnSpc>
                            <a:buNone/>
                          </a:pPr>
                          <a:r>
                            <a:rPr lang="en-AU" sz="3600" b="0" kern="0" dirty="0">
                              <a:solidFill>
                                <a:schemeClr val="bg1">
                                  <a:lumMod val="50000"/>
                                </a:schemeClr>
                              </a:solidFill>
                              <a:effectLst/>
                              <a:sym typeface="Symbol" pitchFamily="2" charset="2"/>
                            </a:rPr>
                            <a:t></a:t>
                          </a:r>
                          <a:r>
                            <a:rPr lang="en-AU" sz="3600" b="0" kern="0" dirty="0">
                              <a:solidFill>
                                <a:schemeClr val="bg1">
                                  <a:lumMod val="50000"/>
                                </a:schemeClr>
                              </a:solidFill>
                              <a:effectLst/>
                            </a:rPr>
                            <a:t> </a:t>
                          </a:r>
                          <a:r>
                            <a:rPr lang="en-AU" sz="3600" b="0" kern="100" dirty="0">
                              <a:solidFill>
                                <a:schemeClr val="bg1">
                                  <a:lumMod val="50000"/>
                                </a:schemeClr>
                              </a:solidFill>
                              <a:effectLst/>
                            </a:rPr>
                            <a:t>This has been done with the 8</a:t>
                          </a:r>
                          <a:r>
                            <a:rPr lang="en-AU" sz="3600" b="0" kern="100" baseline="30000" dirty="0">
                              <a:solidFill>
                                <a:schemeClr val="bg1">
                                  <a:lumMod val="50000"/>
                                </a:schemeClr>
                              </a:solidFill>
                              <a:effectLst/>
                            </a:rPr>
                            <a:t>th</a:t>
                          </a:r>
                          <a:r>
                            <a:rPr lang="en-AU" sz="3600" b="0" kern="100" dirty="0">
                              <a:solidFill>
                                <a:schemeClr val="bg1">
                                  <a:lumMod val="50000"/>
                                </a:schemeClr>
                              </a:solidFill>
                              <a:effectLst/>
                            </a:rPr>
                            <a:t> term (49,152), but we could use the 4</a:t>
                          </a:r>
                          <a:r>
                            <a:rPr lang="en-AU" sz="3600" b="0" kern="100" baseline="30000" dirty="0">
                              <a:solidFill>
                                <a:schemeClr val="bg1">
                                  <a:lumMod val="50000"/>
                                </a:schemeClr>
                              </a:solidFill>
                              <a:effectLst/>
                            </a:rPr>
                            <a:t>th</a:t>
                          </a:r>
                          <a:r>
                            <a:rPr lang="en-AU" sz="3600" b="0" kern="100" dirty="0">
                              <a:solidFill>
                                <a:schemeClr val="bg1">
                                  <a:lumMod val="50000"/>
                                </a:schemeClr>
                              </a:solidFill>
                              <a:effectLst/>
                            </a:rPr>
                            <a:t> term (192) instead.</a:t>
                          </a:r>
                          <a:endParaRPr lang="en-AU" sz="3600" b="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7829785"/>
                      </a:ext>
                    </a:extLst>
                  </a:tr>
                  <a:tr h="1026057">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41732" t="-111111" r="-722835" b="-30000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11667" t="-111111" r="-1430000" b="-30000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97312" t="-111111" r="-361290" b="-300000"/>
                          </a:stretch>
                        </a:blipFill>
                      </a:tcPr>
                    </a:tc>
                    <a:tc vMerge="1">
                      <a:txBody>
                        <a:bodyPr/>
                        <a:lstStyle/>
                        <a:p>
                          <a:endParaRPr lang="en-US"/>
                        </a:p>
                      </a:txBody>
                      <a:tcPr/>
                    </a:tc>
                    <a:extLst>
                      <a:ext uri="{0D108BD9-81ED-4DB2-BD59-A6C34878D82A}">
                        <a16:rowId xmlns:a16="http://schemas.microsoft.com/office/drawing/2014/main" val="1287367854"/>
                      </a:ext>
                    </a:extLst>
                  </a:tr>
                  <a:tr h="1026057">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41732" t="-213750" r="-722835" b="-20375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11667" t="-213750" r="-1430000" b="-203750"/>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97312" t="-213750" r="-361290" b="-203750"/>
                          </a:stretch>
                        </a:blipFill>
                      </a:tcPr>
                    </a:tc>
                    <a:tc vMerge="1">
                      <a:txBody>
                        <a:bodyPr/>
                        <a:lstStyle/>
                        <a:p>
                          <a:endParaRPr lang="en-US"/>
                        </a:p>
                      </a:txBody>
                      <a:tcPr/>
                    </a:tc>
                    <a:extLst>
                      <a:ext uri="{0D108BD9-81ED-4DB2-BD59-A6C34878D82A}">
                        <a16:rowId xmlns:a16="http://schemas.microsoft.com/office/drawing/2014/main" val="946385319"/>
                      </a:ext>
                    </a:extLst>
                  </a:tr>
                  <a:tr h="1026057">
                    <a:tc gridSpan="2">
                      <a:txBody>
                        <a:bodyPr/>
                        <a:lstStyle/>
                        <a:p>
                          <a:endParaRPr lang="en-US"/>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309877" r="-299023" b="-101235"/>
                          </a:stretch>
                        </a:blipFill>
                      </a:tcPr>
                    </a:tc>
                    <a:tc hMerge="1">
                      <a:txBody>
                        <a:bodyPr/>
                        <a:lstStyle/>
                        <a:p>
                          <a:endParaRPr lang="en-US"/>
                        </a:p>
                      </a:txBody>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11667" t="-309877" r="-1430000" b="-101235"/>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97312" t="-309877" r="-361290" b="-101235"/>
                          </a:stretch>
                        </a:blipFill>
                      </a:tcPr>
                    </a:tc>
                    <a:tc vMerge="1">
                      <a:txBody>
                        <a:bodyPr/>
                        <a:lstStyle/>
                        <a:p>
                          <a:endParaRPr lang="en-US"/>
                        </a:p>
                      </a:txBody>
                      <a:tcPr/>
                    </a:tc>
                    <a:extLst>
                      <a:ext uri="{0D108BD9-81ED-4DB2-BD59-A6C34878D82A}">
                        <a16:rowId xmlns:a16="http://schemas.microsoft.com/office/drawing/2014/main" val="269340387"/>
                      </a:ext>
                    </a:extLst>
                  </a:tr>
                  <a:tr h="1026057">
                    <a:tc>
                      <a:txBody>
                        <a:bodyPr/>
                        <a:lstStyle/>
                        <a:p>
                          <a:pPr>
                            <a:lnSpc>
                              <a:spcPct val="15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41732" t="-409877" r="-722835" b="-1235"/>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11667" t="-409877" r="-1430000" b="-1235"/>
                          </a:stretch>
                        </a:blipFill>
                      </a:tcPr>
                    </a:tc>
                    <a:tc>
                      <a:txBody>
                        <a:bodyPr/>
                        <a:lstStyle/>
                        <a:p>
                          <a:endParaRPr lang="en-US"/>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97312" t="-409877" r="-361290" b="-1235"/>
                          </a:stretch>
                        </a:blipFill>
                      </a:tcPr>
                    </a:tc>
                    <a:tc>
                      <a:txBody>
                        <a:bodyPr/>
                        <a:lstStyle/>
                        <a:p>
                          <a:pPr>
                            <a:lnSpc>
                              <a:spcPct val="15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7829296"/>
                      </a:ext>
                    </a:extLst>
                  </a:tr>
                </a:tbl>
              </a:graphicData>
            </a:graphic>
          </p:graphicFrame>
        </mc:Fallback>
      </mc:AlternateContent>
    </p:spTree>
    <p:extLst>
      <p:ext uri="{BB962C8B-B14F-4D97-AF65-F5344CB8AC3E}">
        <p14:creationId xmlns:p14="http://schemas.microsoft.com/office/powerpoint/2010/main" val="2251667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B2A06-DCE6-102E-5526-C35121192F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6B8B731-A73C-0B1C-B551-CFDD002D473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48C0267-009C-32C6-7695-6D3AF4ABE13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8BD7287-C3FD-716A-76A7-6924D580148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2B35A95-363C-DB43-B882-2C843CD95E9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28907ED-F471-D691-DCE6-FE3EA2167FE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0B0052D-BB80-DDBC-54FC-35C91B04A59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3D31294-33D4-2DD2-9A81-45A5A678943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4BA7553E-FA3A-002D-AEE4-7F8C0E79599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28D28F43-7084-7B50-FC29-F8488A70989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04E0DE0-5A15-36A6-49BB-D5124DC15265}"/>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6" name="Picture 5">
            <a:extLst>
              <a:ext uri="{FF2B5EF4-FFF2-40B4-BE49-F238E27FC236}">
                <a16:creationId xmlns:a16="http://schemas.microsoft.com/office/drawing/2014/main" id="{6995113C-C312-296C-9F24-88ABC3DEE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53C47E9D-7C8A-288B-17B6-BDC0354DD530}"/>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68ED5983-C71D-03D2-A91F-5161824092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2550" y="8077200"/>
            <a:ext cx="1695450" cy="2171700"/>
          </a:xfrm>
          <a:prstGeom prst="rect">
            <a:avLst/>
          </a:prstGeom>
        </p:spPr>
      </p:pic>
      <p:sp>
        <p:nvSpPr>
          <p:cNvPr id="13" name="TextBox 12">
            <a:extLst>
              <a:ext uri="{FF2B5EF4-FFF2-40B4-BE49-F238E27FC236}">
                <a16:creationId xmlns:a16="http://schemas.microsoft.com/office/drawing/2014/main" id="{7D76DE45-FCF8-AD38-8273-1A71B9249BD4}"/>
              </a:ext>
            </a:extLst>
          </p:cNvPr>
          <p:cNvSpPr txBox="1"/>
          <p:nvPr/>
        </p:nvSpPr>
        <p:spPr>
          <a:xfrm>
            <a:off x="2236080" y="4278680"/>
            <a:ext cx="13498996" cy="820609"/>
          </a:xfrm>
          <a:prstGeom prst="rect">
            <a:avLst/>
          </a:prstGeom>
          <a:noFill/>
        </p:spPr>
        <p:txBody>
          <a:bodyPr wrap="square">
            <a:spAutoFit/>
          </a:bodyPr>
          <a:lstStyle/>
          <a:p>
            <a:pPr>
              <a:lnSpc>
                <a:spcPct val="150000"/>
              </a:lnSpc>
              <a:buNone/>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b="1" kern="100" dirty="0">
                <a:effectLst/>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Find the rule for the sequence.</a:t>
            </a: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8B71BFB9-C311-4B95-FD9B-DDDEF74BFCF9}"/>
                  </a:ext>
                </a:extLst>
              </p:cNvPr>
              <p:cNvGraphicFramePr>
                <a:graphicFrameLocks noGrp="1"/>
              </p:cNvGraphicFramePr>
              <p:nvPr>
                <p:extLst>
                  <p:ext uri="{D42A27DB-BD31-4B8C-83A1-F6EECF244321}">
                    <p14:modId xmlns:p14="http://schemas.microsoft.com/office/powerpoint/2010/main" val="348134300"/>
                  </p:ext>
                </p:extLst>
              </p:nvPr>
            </p:nvGraphicFramePr>
            <p:xfrm>
              <a:off x="4147131" y="5229490"/>
              <a:ext cx="10852050" cy="1560640"/>
            </p:xfrm>
            <a:graphic>
              <a:graphicData uri="http://schemas.openxmlformats.org/drawingml/2006/table">
                <a:tbl>
                  <a:tblPr firstRow="1" firstCol="1" bandRow="1">
                    <a:tableStyleId>{5C22544A-7EE6-4342-B048-85BDC9FD1C3A}</a:tableStyleId>
                  </a:tblPr>
                  <a:tblGrid>
                    <a:gridCol w="10852050">
                      <a:extLst>
                        <a:ext uri="{9D8B030D-6E8A-4147-A177-3AD203B41FA5}">
                          <a16:colId xmlns:a16="http://schemas.microsoft.com/office/drawing/2014/main" val="121830530"/>
                        </a:ext>
                      </a:extLst>
                    </a:gridCol>
                  </a:tblGrid>
                  <a:tr h="311150">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i="1" kern="0" smtClean="0">
                                        <a:solidFill>
                                          <a:sysClr val="windowText" lastClr="000000"/>
                                        </a:solidFill>
                                        <a:effectLst/>
                                        <a:latin typeface="Cambria Math" panose="02040503050406030204" pitchFamily="18" charset="0"/>
                                      </a:rPr>
                                    </m:ctrlPr>
                                  </m:sSubPr>
                                  <m:e>
                                    <m:r>
                                      <m:rPr>
                                        <m:sty m:val="p"/>
                                      </m:rPr>
                                      <a:rPr lang="en-AU" sz="3600" b="0" i="1" kern="0">
                                        <a:solidFill>
                                          <a:sysClr val="windowText" lastClr="000000"/>
                                        </a:solidFill>
                                        <a:effectLst/>
                                        <a:latin typeface="Cambria Math" panose="02040503050406030204" pitchFamily="18" charset="0"/>
                                      </a:rPr>
                                      <m:t>t</m:t>
                                    </m:r>
                                  </m:e>
                                  <m:sub>
                                    <m:r>
                                      <m:rPr>
                                        <m:sty m:val="p"/>
                                      </m:rPr>
                                      <a:rPr lang="en-AU" sz="3600" b="0" i="1" kern="0">
                                        <a:solidFill>
                                          <a:sysClr val="windowText" lastClr="000000"/>
                                        </a:solidFill>
                                        <a:effectLst/>
                                        <a:latin typeface="Cambria Math" panose="02040503050406030204" pitchFamily="18" charset="0"/>
                                      </a:rPr>
                                      <m:t>n</m:t>
                                    </m:r>
                                  </m:sub>
                                </m:sSub>
                                <m:r>
                                  <a:rPr lang="en-AU" sz="3600" b="0" kern="0">
                                    <a:solidFill>
                                      <a:sysClr val="windowText" lastClr="000000"/>
                                    </a:solidFill>
                                    <a:effectLst/>
                                    <a:latin typeface="Cambria Math" panose="02040503050406030204" pitchFamily="18" charset="0"/>
                                  </a:rPr>
                                  <m:t>=</m:t>
                                </m:r>
                                <m:r>
                                  <m:rPr>
                                    <m:sty m:val="p"/>
                                  </m:rPr>
                                  <a:rPr lang="en-AU" sz="3600" b="0" i="1" kern="0">
                                    <a:solidFill>
                                      <a:sysClr val="windowText" lastClr="000000"/>
                                    </a:solidFill>
                                    <a:effectLst/>
                                    <a:latin typeface="Cambria Math" panose="02040503050406030204" pitchFamily="18" charset="0"/>
                                  </a:rPr>
                                  <m:t>a</m:t>
                                </m:r>
                                <m:sSup>
                                  <m:sSupPr>
                                    <m:ctrlPr>
                                      <a:rPr lang="en-AU" sz="3600" b="0" i="1" kern="0">
                                        <a:solidFill>
                                          <a:sysClr val="windowText" lastClr="000000"/>
                                        </a:solidFill>
                                        <a:effectLst/>
                                        <a:latin typeface="Cambria Math" panose="02040503050406030204" pitchFamily="18" charset="0"/>
                                      </a:rPr>
                                    </m:ctrlPr>
                                  </m:sSupPr>
                                  <m:e>
                                    <m:r>
                                      <m:rPr>
                                        <m:sty m:val="p"/>
                                      </m:rPr>
                                      <a:rPr lang="en-AU" sz="3600" b="0" i="1" kern="0">
                                        <a:solidFill>
                                          <a:sysClr val="windowText" lastClr="000000"/>
                                        </a:solidFill>
                                        <a:effectLst/>
                                        <a:latin typeface="Cambria Math" panose="02040503050406030204" pitchFamily="18" charset="0"/>
                                      </a:rPr>
                                      <m:t>r</m:t>
                                    </m:r>
                                  </m:e>
                                  <m:sup>
                                    <m:r>
                                      <m:rPr>
                                        <m:sty m:val="p"/>
                                      </m:rPr>
                                      <a:rPr lang="en-AU" sz="3600" b="0" i="1" kern="0">
                                        <a:solidFill>
                                          <a:sysClr val="windowText" lastClr="000000"/>
                                        </a:solidFill>
                                        <a:effectLst/>
                                        <a:latin typeface="Cambria Math" panose="02040503050406030204" pitchFamily="18" charset="0"/>
                                      </a:rPr>
                                      <m:t>n</m:t>
                                    </m:r>
                                    <m:r>
                                      <a:rPr lang="en-AU" sz="3600" b="0" kern="0">
                                        <a:solidFill>
                                          <a:sysClr val="windowText" lastClr="000000"/>
                                        </a:solidFill>
                                        <a:effectLst/>
                                        <a:latin typeface="Cambria Math" panose="02040503050406030204" pitchFamily="18" charset="0"/>
                                      </a:rPr>
                                      <m:t>−1</m:t>
                                    </m:r>
                                  </m:sup>
                                </m:sSup>
                              </m:oMath>
                            </m:oMathPara>
                          </a14:m>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9845877"/>
                      </a:ext>
                    </a:extLst>
                  </a:tr>
                  <a:tr h="311150">
                    <a:tc>
                      <a:txBody>
                        <a:bodyPr/>
                        <a:lstStyle/>
                        <a:p>
                          <a:pPr>
                            <a:lnSpc>
                              <a:spcPct val="150000"/>
                            </a:lnSpc>
                            <a:buNone/>
                          </a:pPr>
                          <a14:m>
                            <m:oMath xmlns:m="http://schemas.openxmlformats.org/officeDocument/2006/math">
                              <m:sSub>
                                <m:sSubPr>
                                  <m:ctrlPr>
                                    <a:rPr lang="en-AU" sz="3600" b="0" i="1" kern="0" smtClean="0">
                                      <a:solidFill>
                                        <a:sysClr val="windowText" lastClr="000000"/>
                                      </a:solidFill>
                                      <a:effectLst/>
                                      <a:latin typeface="Cambria Math" panose="02040503050406030204" pitchFamily="18" charset="0"/>
                                    </a:rPr>
                                  </m:ctrlPr>
                                </m:sSubPr>
                                <m:e>
                                  <m:r>
                                    <m:rPr>
                                      <m:sty m:val="p"/>
                                    </m:rPr>
                                    <a:rPr lang="en-AU" sz="3600" b="0" i="1" kern="0">
                                      <a:solidFill>
                                        <a:sysClr val="windowText" lastClr="000000"/>
                                      </a:solidFill>
                                      <a:effectLst/>
                                      <a:latin typeface="Cambria Math" panose="02040503050406030204" pitchFamily="18" charset="0"/>
                                    </a:rPr>
                                    <m:t>t</m:t>
                                  </m:r>
                                </m:e>
                                <m:sub>
                                  <m:r>
                                    <m:rPr>
                                      <m:sty m:val="p"/>
                                    </m:rPr>
                                    <a:rPr lang="en-AU" sz="3600" b="0" i="1" kern="0">
                                      <a:solidFill>
                                        <a:sysClr val="windowText" lastClr="000000"/>
                                      </a:solidFill>
                                      <a:effectLst/>
                                      <a:latin typeface="Cambria Math" panose="02040503050406030204" pitchFamily="18" charset="0"/>
                                    </a:rPr>
                                    <m:t>n</m:t>
                                  </m:r>
                                </m:sub>
                              </m:sSub>
                              <m:r>
                                <a:rPr lang="en-AU" sz="3600" b="0" kern="0">
                                  <a:solidFill>
                                    <a:sysClr val="windowText" lastClr="000000"/>
                                  </a:solidFill>
                                  <a:effectLst/>
                                  <a:latin typeface="Cambria Math" panose="02040503050406030204" pitchFamily="18" charset="0"/>
                                </a:rPr>
                                <m:t>=3</m:t>
                              </m:r>
                              <m:sSup>
                                <m:sSupPr>
                                  <m:ctrlPr>
                                    <a:rPr lang="en-AU" sz="3600" b="0" i="1" kern="0">
                                      <a:solidFill>
                                        <a:sysClr val="windowText" lastClr="000000"/>
                                      </a:solidFill>
                                      <a:effectLst/>
                                      <a:latin typeface="Cambria Math" panose="02040503050406030204" pitchFamily="18" charset="0"/>
                                    </a:rPr>
                                  </m:ctrlPr>
                                </m:sSupPr>
                                <m:e>
                                  <m:r>
                                    <a:rPr lang="en-AU" sz="3600" b="0" kern="0">
                                      <a:solidFill>
                                        <a:sysClr val="windowText" lastClr="000000"/>
                                      </a:solidFill>
                                      <a:effectLst/>
                                      <a:latin typeface="Cambria Math" panose="02040503050406030204" pitchFamily="18" charset="0"/>
                                    </a:rPr>
                                    <m:t>×4</m:t>
                                  </m:r>
                                </m:e>
                                <m:sup>
                                  <m:r>
                                    <m:rPr>
                                      <m:sty m:val="p"/>
                                    </m:rPr>
                                    <a:rPr lang="en-AU" sz="3600" b="0" i="1" kern="0">
                                      <a:solidFill>
                                        <a:sysClr val="windowText" lastClr="000000"/>
                                      </a:solidFill>
                                      <a:effectLst/>
                                      <a:latin typeface="Cambria Math" panose="02040503050406030204" pitchFamily="18" charset="0"/>
                                    </a:rPr>
                                    <m:t>n</m:t>
                                  </m:r>
                                  <m:r>
                                    <a:rPr lang="en-AU" sz="3600" b="0" kern="0">
                                      <a:solidFill>
                                        <a:sysClr val="windowText" lastClr="000000"/>
                                      </a:solidFill>
                                      <a:effectLst/>
                                      <a:latin typeface="Cambria Math" panose="02040503050406030204" pitchFamily="18" charset="0"/>
                                    </a:rPr>
                                    <m:t>−1</m:t>
                                  </m:r>
                                </m:sup>
                              </m:sSup>
                              <m:r>
                                <a:rPr lang="en-AU" sz="3600" b="0" kern="0">
                                  <a:solidFill>
                                    <a:sysClr val="windowText" lastClr="000000"/>
                                  </a:solidFill>
                                  <a:effectLst/>
                                  <a:latin typeface="Cambria Math" panose="02040503050406030204" pitchFamily="18" charset="0"/>
                                </a:rPr>
                                <m:t> </m:t>
                              </m:r>
                            </m:oMath>
                          </a14:m>
                          <a:r>
                            <a:rPr lang="en-AU" sz="3600" b="0" kern="0" dirty="0">
                              <a:solidFill>
                                <a:sysClr val="windowText" lastClr="000000"/>
                              </a:solidFill>
                              <a:effectLst/>
                            </a:rPr>
                            <a:t>  </a:t>
                          </a:r>
                          <a:r>
                            <a:rPr lang="en-AU" sz="3600" b="0" kern="0" dirty="0">
                              <a:solidFill>
                                <a:schemeClr val="bg1">
                                  <a:lumMod val="50000"/>
                                </a:schemeClr>
                              </a:solidFill>
                              <a:effectLst/>
                              <a:sym typeface="Symbol" pitchFamily="2" charset="2"/>
                            </a:rPr>
                            <a:t></a:t>
                          </a:r>
                          <a:r>
                            <a:rPr lang="en-AU" sz="3600" b="0" kern="0" dirty="0">
                              <a:solidFill>
                                <a:schemeClr val="bg1">
                                  <a:lumMod val="50000"/>
                                </a:schemeClr>
                              </a:solidFill>
                              <a:effectLst/>
                            </a:rPr>
                            <a:t>  Nth term r</a:t>
                          </a:r>
                          <a:r>
                            <a:rPr lang="en-AU" sz="3600" b="0" kern="100" dirty="0">
                              <a:solidFill>
                                <a:schemeClr val="bg1">
                                  <a:lumMod val="50000"/>
                                </a:schemeClr>
                              </a:solidFill>
                              <a:effectLst/>
                            </a:rPr>
                            <a:t>ule for the sequence</a:t>
                          </a:r>
                          <a:endParaRPr lang="en-AU" sz="3600" b="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2644265"/>
                      </a:ext>
                    </a:extLst>
                  </a:tr>
                </a:tbl>
              </a:graphicData>
            </a:graphic>
          </p:graphicFrame>
        </mc:Choice>
        <mc:Fallback xmlns="">
          <p:graphicFrame>
            <p:nvGraphicFramePr>
              <p:cNvPr id="15" name="Table 14">
                <a:extLst>
                  <a:ext uri="{FF2B5EF4-FFF2-40B4-BE49-F238E27FC236}">
                    <a16:creationId xmlns:a16="http://schemas.microsoft.com/office/drawing/2014/main" id="{8B71BFB9-C311-4B95-FD9B-DDDEF74BFCF9}"/>
                  </a:ext>
                </a:extLst>
              </p:cNvPr>
              <p:cNvGraphicFramePr>
                <a:graphicFrameLocks noGrp="1"/>
              </p:cNvGraphicFramePr>
              <p:nvPr>
                <p:extLst>
                  <p:ext uri="{D42A27DB-BD31-4B8C-83A1-F6EECF244321}">
                    <p14:modId xmlns:p14="http://schemas.microsoft.com/office/powerpoint/2010/main" val="348134300"/>
                  </p:ext>
                </p:extLst>
              </p:nvPr>
            </p:nvGraphicFramePr>
            <p:xfrm>
              <a:off x="4147131" y="5229490"/>
              <a:ext cx="10852050" cy="1594104"/>
            </p:xfrm>
            <a:graphic>
              <a:graphicData uri="http://schemas.openxmlformats.org/drawingml/2006/table">
                <a:tbl>
                  <a:tblPr firstRow="1" firstCol="1" bandRow="1">
                    <a:tableStyleId>{5C22544A-7EE6-4342-B048-85BDC9FD1C3A}</a:tableStyleId>
                  </a:tblPr>
                  <a:tblGrid>
                    <a:gridCol w="10852050">
                      <a:extLst>
                        <a:ext uri="{9D8B030D-6E8A-4147-A177-3AD203B41FA5}">
                          <a16:colId xmlns:a16="http://schemas.microsoft.com/office/drawing/2014/main" val="121830530"/>
                        </a:ext>
                      </a:extLst>
                    </a:gridCol>
                  </a:tblGrid>
                  <a:tr h="841629">
                    <a:tc>
                      <a:txBody>
                        <a:bodyPr/>
                        <a:lstStyle/>
                        <a:p>
                          <a:endParaRPr lang="en-US"/>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b="-122388"/>
                          </a:stretch>
                        </a:blipFill>
                      </a:tcPr>
                    </a:tc>
                    <a:extLst>
                      <a:ext uri="{0D108BD9-81ED-4DB2-BD59-A6C34878D82A}">
                        <a16:rowId xmlns:a16="http://schemas.microsoft.com/office/drawing/2014/main" val="3929845877"/>
                      </a:ext>
                    </a:extLst>
                  </a:tr>
                  <a:tr h="752475">
                    <a:tc>
                      <a:txBody>
                        <a:bodyPr/>
                        <a:lstStyle/>
                        <a:p>
                          <a:endParaRPr lang="en-US"/>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t="-111667" b="-36667"/>
                          </a:stretch>
                        </a:blipFill>
                      </a:tcPr>
                    </a:tc>
                    <a:extLst>
                      <a:ext uri="{0D108BD9-81ED-4DB2-BD59-A6C34878D82A}">
                        <a16:rowId xmlns:a16="http://schemas.microsoft.com/office/drawing/2014/main" val="3092644265"/>
                      </a:ext>
                    </a:extLst>
                  </a:tr>
                </a:tbl>
              </a:graphicData>
            </a:graphic>
          </p:graphicFrame>
        </mc:Fallback>
      </mc:AlternateContent>
    </p:spTree>
    <p:extLst>
      <p:ext uri="{BB962C8B-B14F-4D97-AF65-F5344CB8AC3E}">
        <p14:creationId xmlns:p14="http://schemas.microsoft.com/office/powerpoint/2010/main" val="307491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EFE9F-2B59-534A-73F5-85D6E3C222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330B836-5292-959D-F978-B4139ECDD6D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BF72FFC-734A-7C26-2D6C-EA2B6905742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646FE50-D509-9423-90BD-EC97EA6FFE0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1A694747-994F-BDB6-0C6F-74012B203E1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28</a:t>
            </a:r>
          </a:p>
        </p:txBody>
      </p:sp>
      <p:sp>
        <p:nvSpPr>
          <p:cNvPr id="17" name="TextBox 6">
            <a:extLst>
              <a:ext uri="{FF2B5EF4-FFF2-40B4-BE49-F238E27FC236}">
                <a16:creationId xmlns:a16="http://schemas.microsoft.com/office/drawing/2014/main" id="{7647CB97-5C48-9B1D-E896-50180B738CA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6E1EEDD6-A071-88A1-5BD4-FFA94AB8B4C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9" name="TextBox 8">
            <a:extLst>
              <a:ext uri="{FF2B5EF4-FFF2-40B4-BE49-F238E27FC236}">
                <a16:creationId xmlns:a16="http://schemas.microsoft.com/office/drawing/2014/main" id="{537AC2A1-D74E-F889-9F3A-637C67A2AA6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sign with two people&#10;&#10;AI-generated content may be incorrect.">
            <a:extLst>
              <a:ext uri="{FF2B5EF4-FFF2-40B4-BE49-F238E27FC236}">
                <a16:creationId xmlns:a16="http://schemas.microsoft.com/office/drawing/2014/main" id="{C242E9AF-28B8-C623-2ECB-23D6A96A0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79405E8F-D0A7-7C33-5E81-4716BE1E7B1A}"/>
              </a:ext>
            </a:extLst>
          </p:cNvPr>
          <p:cNvSpPr txBox="1"/>
          <p:nvPr/>
        </p:nvSpPr>
        <p:spPr>
          <a:xfrm>
            <a:off x="2286000" y="15546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6422020-ABF7-BE84-11E0-9241A9A7943D}"/>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Intro to geometric sequences</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0689ED-E91E-C06D-DABD-0744E54DEFF8}"/>
                  </a:ext>
                </a:extLst>
              </p:cNvPr>
              <p:cNvSpPr txBox="1"/>
              <p:nvPr/>
            </p:nvSpPr>
            <p:spPr>
              <a:xfrm>
                <a:off x="2286000" y="2400300"/>
                <a:ext cx="15240000" cy="7607082"/>
              </a:xfrm>
              <a:prstGeom prst="rect">
                <a:avLst/>
              </a:prstGeom>
              <a:noFill/>
            </p:spPr>
            <p:txBody>
              <a:bodyPr wrap="square">
                <a:spAutoFit/>
              </a:bodyPr>
              <a:lstStyle/>
              <a:p>
                <a:pPr lvl="0">
                  <a:lnSpc>
                    <a:spcPct val="150000"/>
                  </a:lnSpc>
                  <a:tabLst>
                    <a:tab pos="228600" algn="l"/>
                  </a:tabLst>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Identify the common ratio (r) for each of these sequences, then write the </a:t>
                </a:r>
                <a:r>
                  <a:rPr lang="en-AU" sz="3600" kern="0" dirty="0">
                    <a:effectLst/>
                    <a:latin typeface="Arial" panose="020B0604020202020204" pitchFamily="34" charset="0"/>
                    <a:ea typeface="Times New Roman" panose="02020603050405020304" pitchFamily="18" charset="0"/>
                    <a:cs typeface="Arial" panose="020B0604020202020204" pitchFamily="34" charset="0"/>
                  </a:rPr>
                  <a:t>next 3 terms in the sequence.</a:t>
                </a:r>
              </a:p>
              <a:p>
                <a:pPr>
                  <a:lnSpc>
                    <a:spcPct val="150000"/>
                  </a:lnSpc>
                  <a:tabLst>
                    <a:tab pos="228600" algn="l"/>
                  </a:tabLst>
                </a:pPr>
                <a:r>
                  <a:rPr lang="en-AU" sz="3600" dirty="0">
                    <a:latin typeface="Arial" panose="020B0604020202020204" pitchFamily="34" charset="0"/>
                    <a:cs typeface="Arial" panose="020B0604020202020204" pitchFamily="34" charset="0"/>
                  </a:rPr>
                  <a:t>	</a:t>
                </a:r>
                <a:r>
                  <a:rPr lang="en-AU" sz="3600" b="1" u="sng" dirty="0">
                    <a:solidFill>
                      <a:srgbClr val="FF0000"/>
                    </a:solidFill>
                    <a:latin typeface="Arial" panose="020B0604020202020204" pitchFamily="34" charset="0"/>
                    <a:cs typeface="Arial" panose="020B0604020202020204" pitchFamily="34" charset="0"/>
                  </a:rPr>
                  <a:t>a.</a:t>
                </a:r>
                <a:r>
                  <a:rPr lang="en-AU" sz="3600" dirty="0">
                    <a:latin typeface="Arial" panose="020B0604020202020204" pitchFamily="34" charset="0"/>
                    <a:cs typeface="Arial" panose="020B0604020202020204" pitchFamily="34" charset="0"/>
                  </a:rPr>
                  <a:t> 5, 10, 20, 40, 80, … </a:t>
                </a:r>
                <a:r>
                  <a:rPr lang="en-AU" sz="3600" i="1" dirty="0">
                    <a:solidFill>
                      <a:schemeClr val="bg1">
                        <a:lumMod val="50000"/>
                      </a:schemeClr>
                    </a:solidFill>
                    <a:latin typeface="Arial" panose="020B0604020202020204" pitchFamily="34" charset="0"/>
                    <a:cs typeface="Arial" panose="020B0604020202020204" pitchFamily="34" charset="0"/>
                  </a:rPr>
                  <a:t>(to find the common ratio you divide </a:t>
                </a:r>
                <a14:m>
                  <m:oMath xmlns:m="http://schemas.openxmlformats.org/officeDocument/2006/math">
                    <m:sSub>
                      <m:sSubPr>
                        <m:ctrlPr>
                          <a:rPr lang="en-AU" sz="3600" i="1">
                            <a:solidFill>
                              <a:schemeClr val="bg1">
                                <a:lumMod val="50000"/>
                              </a:schemeClr>
                            </a:solidFill>
                            <a:latin typeface="Cambria Math" panose="02040503050406030204" pitchFamily="18" charset="0"/>
                          </a:rPr>
                        </m:ctrlPr>
                      </m:sSubPr>
                      <m:e>
                        <m:r>
                          <a:rPr lang="en-AU" sz="3600" i="1">
                            <a:solidFill>
                              <a:schemeClr val="bg1">
                                <a:lumMod val="50000"/>
                              </a:schemeClr>
                            </a:solidFill>
                            <a:latin typeface="Cambria Math" panose="02040503050406030204" pitchFamily="18" charset="0"/>
                          </a:rPr>
                          <m:t>𝑡</m:t>
                        </m:r>
                      </m:e>
                      <m:sub>
                        <m:r>
                          <a:rPr lang="en-AU" sz="3600" i="1">
                            <a:solidFill>
                              <a:schemeClr val="bg1">
                                <a:lumMod val="50000"/>
                              </a:schemeClr>
                            </a:solidFill>
                            <a:latin typeface="Cambria Math" panose="02040503050406030204" pitchFamily="18" charset="0"/>
                          </a:rPr>
                          <m:t>2</m:t>
                        </m:r>
                      </m:sub>
                    </m:sSub>
                  </m:oMath>
                </a14:m>
                <a:r>
                  <a:rPr lang="en-AU" sz="3600" i="1" dirty="0">
                    <a:solidFill>
                      <a:schemeClr val="bg1">
                        <a:lumMod val="50000"/>
                      </a:schemeClr>
                    </a:solidFill>
                    <a:latin typeface="Arial" panose="020B0604020202020204" pitchFamily="34" charset="0"/>
                    <a:cs typeface="Arial" panose="020B0604020202020204" pitchFamily="34" charset="0"/>
                  </a:rPr>
                  <a:t> by </a:t>
                </a:r>
                <a14:m>
                  <m:oMath xmlns:m="http://schemas.openxmlformats.org/officeDocument/2006/math">
                    <m:sSub>
                      <m:sSubPr>
                        <m:ctrlPr>
                          <a:rPr lang="en-AU" sz="3600" i="1">
                            <a:solidFill>
                              <a:schemeClr val="bg1">
                                <a:lumMod val="50000"/>
                              </a:schemeClr>
                            </a:solidFill>
                            <a:latin typeface="Cambria Math" panose="02040503050406030204" pitchFamily="18" charset="0"/>
                          </a:rPr>
                        </m:ctrlPr>
                      </m:sSubPr>
                      <m:e>
                        <m:r>
                          <a:rPr lang="en-AU" sz="3600" i="1">
                            <a:solidFill>
                              <a:schemeClr val="bg1">
                                <a:lumMod val="50000"/>
                              </a:schemeClr>
                            </a:solidFill>
                            <a:latin typeface="Cambria Math" panose="02040503050406030204" pitchFamily="18" charset="0"/>
                          </a:rPr>
                          <m:t>𝑡</m:t>
                        </m:r>
                      </m:e>
                      <m:sub>
                        <m:r>
                          <a:rPr lang="en-AU" sz="3600" i="1">
                            <a:solidFill>
                              <a:schemeClr val="bg1">
                                <a:lumMod val="50000"/>
                              </a:schemeClr>
                            </a:solidFill>
                            <a:latin typeface="Cambria Math" panose="02040503050406030204" pitchFamily="18" charset="0"/>
                          </a:rPr>
                          <m:t>1</m:t>
                        </m:r>
                      </m:sub>
                    </m:sSub>
                  </m:oMath>
                </a14:m>
                <a:r>
                  <a:rPr lang="en-AU" sz="3600" i="1" dirty="0">
                    <a:solidFill>
                      <a:schemeClr val="bg1">
                        <a:lumMod val="50000"/>
                      </a:schemeClr>
                    </a:solidFill>
                    <a:latin typeface="Arial" panose="020B0604020202020204" pitchFamily="34" charset="0"/>
                    <a:cs typeface="Arial" panose="020B0604020202020204" pitchFamily="34" charset="0"/>
                  </a:rPr>
                  <a:t>)</a:t>
                </a:r>
              </a:p>
              <a:p>
                <a:pPr>
                  <a:lnSpc>
                    <a:spcPct val="150000"/>
                  </a:lnSpc>
                  <a:tabLst>
                    <a:tab pos="228600" algn="l"/>
                  </a:tabLst>
                </a:pPr>
                <a:endParaRPr lang="en-AU" sz="3600" i="1" dirty="0">
                  <a:solidFill>
                    <a:schemeClr val="bg1">
                      <a:lumMod val="50000"/>
                    </a:schemeClr>
                  </a:solidFill>
                  <a:latin typeface="Arial" panose="020B0604020202020204" pitchFamily="34" charset="0"/>
                  <a:cs typeface="Arial" panose="020B0604020202020204" pitchFamily="34" charset="0"/>
                </a:endParaRPr>
              </a:p>
              <a:p>
                <a:pPr>
                  <a:lnSpc>
                    <a:spcPct val="150000"/>
                  </a:lnSpc>
                  <a:tabLst>
                    <a:tab pos="228600" algn="l"/>
                  </a:tabLst>
                </a:pPr>
                <a:endParaRPr lang="en-AU" i="1" dirty="0">
                  <a:solidFill>
                    <a:schemeClr val="bg1">
                      <a:lumMod val="50000"/>
                    </a:schemeClr>
                  </a:solidFill>
                  <a:latin typeface="Arial" panose="020B0604020202020204" pitchFamily="34" charset="0"/>
                  <a:cs typeface="Arial" panose="020B0604020202020204" pitchFamily="34" charset="0"/>
                </a:endParaRPr>
              </a:p>
              <a:p>
                <a:pPr>
                  <a:lnSpc>
                    <a:spcPct val="150000"/>
                  </a:lnSpc>
                  <a:tabLst>
                    <a:tab pos="228600" algn="l"/>
                  </a:tabLst>
                </a:pPr>
                <a:r>
                  <a:rPr lang="en-AU" sz="3600" dirty="0">
                    <a:latin typeface="Arial" panose="020B0604020202020204" pitchFamily="34" charset="0"/>
                    <a:cs typeface="Arial" panose="020B0604020202020204" pitchFamily="34" charset="0"/>
                  </a:rPr>
                  <a:t>	</a:t>
                </a:r>
                <a:r>
                  <a:rPr lang="en-AU" sz="3600" b="1" u="sng" dirty="0">
                    <a:solidFill>
                      <a:srgbClr val="FF0000"/>
                    </a:solidFill>
                    <a:latin typeface="Arial" panose="020B0604020202020204" pitchFamily="34" charset="0"/>
                    <a:cs typeface="Arial" panose="020B0604020202020204" pitchFamily="34" charset="0"/>
                  </a:rPr>
                  <a:t>b. </a:t>
                </a:r>
                <a:r>
                  <a:rPr lang="en-AU" sz="3600" dirty="0">
                    <a:latin typeface="Arial" panose="020B0604020202020204" pitchFamily="34" charset="0"/>
                    <a:cs typeface="Arial" panose="020B0604020202020204" pitchFamily="34" charset="0"/>
                  </a:rPr>
                  <a:t>640, 320, 160, 80, 40, …</a:t>
                </a:r>
              </a:p>
              <a:p>
                <a:pPr>
                  <a:lnSpc>
                    <a:spcPct val="150000"/>
                  </a:lnSpc>
                  <a:tabLst>
                    <a:tab pos="228600" algn="l"/>
                  </a:tabLst>
                </a:pPr>
                <a:endParaRPr lang="en-AU" sz="3600" dirty="0">
                  <a:latin typeface="Arial" panose="020B0604020202020204" pitchFamily="34" charset="0"/>
                  <a:cs typeface="Arial" panose="020B0604020202020204" pitchFamily="34" charset="0"/>
                </a:endParaRPr>
              </a:p>
              <a:p>
                <a:pPr>
                  <a:lnSpc>
                    <a:spcPct val="150000"/>
                  </a:lnSpc>
                  <a:tabLst>
                    <a:tab pos="228600" algn="l"/>
                  </a:tabLst>
                </a:pPr>
                <a:endParaRPr lang="en-AU" dirty="0">
                  <a:latin typeface="Arial" panose="020B0604020202020204" pitchFamily="34" charset="0"/>
                  <a:cs typeface="Arial" panose="020B0604020202020204" pitchFamily="34" charset="0"/>
                </a:endParaRPr>
              </a:p>
              <a:p>
                <a:pPr>
                  <a:lnSpc>
                    <a:spcPct val="150000"/>
                  </a:lnSpc>
                  <a:tabLst>
                    <a:tab pos="228600" algn="l"/>
                  </a:tabLst>
                </a:pPr>
                <a:r>
                  <a:rPr lang="en-AU" sz="3600" dirty="0">
                    <a:latin typeface="Arial" panose="020B0604020202020204" pitchFamily="34" charset="0"/>
                    <a:cs typeface="Arial" panose="020B0604020202020204" pitchFamily="34" charset="0"/>
                  </a:rPr>
                  <a:t>	</a:t>
                </a:r>
                <a:r>
                  <a:rPr lang="en-AU" sz="3600" b="1" u="sng" dirty="0">
                    <a:solidFill>
                      <a:srgbClr val="FF0000"/>
                    </a:solidFill>
                    <a:latin typeface="Arial" panose="020B0604020202020204" pitchFamily="34" charset="0"/>
                    <a:cs typeface="Arial" panose="020B0604020202020204" pitchFamily="34" charset="0"/>
                  </a:rPr>
                  <a:t>c.</a:t>
                </a:r>
                <a:r>
                  <a:rPr lang="en-AU" sz="3600" dirty="0">
                    <a:latin typeface="Arial" panose="020B0604020202020204" pitchFamily="34" charset="0"/>
                    <a:cs typeface="Arial" panose="020B0604020202020204" pitchFamily="34" charset="0"/>
                  </a:rPr>
                  <a:t> 1.2, 2.4, 4.8, 9.6, …</a:t>
                </a:r>
              </a:p>
              <a:p>
                <a:pPr>
                  <a:lnSpc>
                    <a:spcPct val="150000"/>
                  </a:lnSpc>
                  <a:tabLst>
                    <a:tab pos="228600" algn="l"/>
                  </a:tabLst>
                </a:pPr>
                <a:r>
                  <a:rPr lang="en-AU" sz="3600" kern="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9C0689ED-E91E-C06D-DABD-0744E54DEFF8}"/>
                  </a:ext>
                </a:extLst>
              </p:cNvPr>
              <p:cNvSpPr txBox="1">
                <a:spLocks noRot="1" noChangeAspect="1" noMove="1" noResize="1" noEditPoints="1" noAdjustHandles="1" noChangeArrowheads="1" noChangeShapeType="1" noTextEdit="1"/>
              </p:cNvSpPr>
              <p:nvPr/>
            </p:nvSpPr>
            <p:spPr>
              <a:xfrm>
                <a:off x="2286000" y="2400300"/>
                <a:ext cx="15240000" cy="7607082"/>
              </a:xfrm>
              <a:prstGeom prst="rect">
                <a:avLst/>
              </a:prstGeom>
              <a:blipFill>
                <a:blip r:embed="rId4"/>
                <a:stretch>
                  <a:fillRect l="-1250"/>
                </a:stretch>
              </a:blipFill>
            </p:spPr>
            <p:txBody>
              <a:bodyPr/>
              <a:lstStyle/>
              <a:p>
                <a:r>
                  <a:rPr lang="en-US">
                    <a:noFill/>
                  </a:rPr>
                  <a:t> </a:t>
                </a:r>
              </a:p>
            </p:txBody>
          </p:sp>
        </mc:Fallback>
      </mc:AlternateContent>
    </p:spTree>
    <p:extLst>
      <p:ext uri="{BB962C8B-B14F-4D97-AF65-F5344CB8AC3E}">
        <p14:creationId xmlns:p14="http://schemas.microsoft.com/office/powerpoint/2010/main" val="31315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9829F-EC03-FBFD-13F8-EB1B23EDE1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34B4BA-E006-9C62-3CA5-DA2E8D0EA69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FD944DC-0068-5041-DF70-21B647F6F2C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811B5BD-9C56-04CA-C467-C4324AD950A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750417E-924D-C093-78AE-4DADB9CBC11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1142EE5-DBD3-646B-FE00-2EF6B0BB721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E493DA5-C63E-3079-4998-FBAF93629C0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7298216-4598-B99E-24F4-BCA89264DEC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7" name="Freeform 5">
            <a:extLst>
              <a:ext uri="{FF2B5EF4-FFF2-40B4-BE49-F238E27FC236}">
                <a16:creationId xmlns:a16="http://schemas.microsoft.com/office/drawing/2014/main" id="{FB1AC8F2-F3C1-A54D-C21E-B78A3D6888E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CA7D6C9-5C80-F705-2EDC-116F3D6D12D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AFAA8D-A836-27F6-57C2-292CB4D8A15B}"/>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pic>
        <p:nvPicPr>
          <p:cNvPr id="6" name="Picture 5">
            <a:extLst>
              <a:ext uri="{FF2B5EF4-FFF2-40B4-BE49-F238E27FC236}">
                <a16:creationId xmlns:a16="http://schemas.microsoft.com/office/drawing/2014/main" id="{91E2EA71-2D86-BC4C-6E38-256D4BF29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9824155E-1187-D1E4-C39C-804EE9F5664B}"/>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2AB846A-4792-7F83-8FC4-58A688C96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2550" y="8077200"/>
            <a:ext cx="1695450" cy="2171700"/>
          </a:xfrm>
          <a:prstGeom prst="rect">
            <a:avLst/>
          </a:prstGeom>
        </p:spPr>
      </p:pic>
      <p:sp>
        <p:nvSpPr>
          <p:cNvPr id="12" name="TextBox 11">
            <a:extLst>
              <a:ext uri="{FF2B5EF4-FFF2-40B4-BE49-F238E27FC236}">
                <a16:creationId xmlns:a16="http://schemas.microsoft.com/office/drawing/2014/main" id="{9DE26296-1E6E-2514-2F80-D4CB5135A22F}"/>
              </a:ext>
            </a:extLst>
          </p:cNvPr>
          <p:cNvSpPr txBox="1"/>
          <p:nvPr/>
        </p:nvSpPr>
        <p:spPr>
          <a:xfrm>
            <a:off x="2362200" y="3576748"/>
            <a:ext cx="9253330" cy="838371"/>
          </a:xfrm>
          <a:prstGeom prst="rect">
            <a:avLst/>
          </a:prstGeom>
          <a:noFill/>
        </p:spPr>
        <p:txBody>
          <a:bodyPr wrap="square">
            <a:spAutoFit/>
          </a:bodyPr>
          <a:lstStyle/>
          <a:p>
            <a:pPr>
              <a:lnSpc>
                <a:spcPct val="150000"/>
              </a:lnSpc>
              <a:buNone/>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b="1" kern="100" dirty="0">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Find the 10</a:t>
            </a:r>
            <a:r>
              <a:rPr lang="en-AU" sz="3600" kern="100" baseline="30000" dirty="0">
                <a:effectLst/>
                <a:latin typeface="Arial" panose="020B0604020202020204" pitchFamily="34" charset="0"/>
                <a:ea typeface="Aptos" panose="020B0004020202020204" pitchFamily="34" charset="0"/>
                <a:cs typeface="Times New Roman" panose="02020603050405020304" pitchFamily="18" charset="0"/>
              </a:rPr>
              <a:t>th</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term.</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9" name="Table 18">
                <a:extLst>
                  <a:ext uri="{FF2B5EF4-FFF2-40B4-BE49-F238E27FC236}">
                    <a16:creationId xmlns:a16="http://schemas.microsoft.com/office/drawing/2014/main" id="{B6FE15A3-DC98-1022-89C7-D4F9BF940A20}"/>
                  </a:ext>
                </a:extLst>
              </p:cNvPr>
              <p:cNvGraphicFramePr>
                <a:graphicFrameLocks noGrp="1"/>
              </p:cNvGraphicFramePr>
              <p:nvPr/>
            </p:nvGraphicFramePr>
            <p:xfrm>
              <a:off x="3675063" y="4480935"/>
              <a:ext cx="9753600" cy="2468880"/>
            </p:xfrm>
            <a:graphic>
              <a:graphicData uri="http://schemas.openxmlformats.org/drawingml/2006/table">
                <a:tbl>
                  <a:tblPr firstRow="1" firstCol="1" bandRow="1">
                    <a:tableStyleId>{5C22544A-7EE6-4342-B048-85BDC9FD1C3A}</a:tableStyleId>
                  </a:tblPr>
                  <a:tblGrid>
                    <a:gridCol w="636293">
                      <a:extLst>
                        <a:ext uri="{9D8B030D-6E8A-4147-A177-3AD203B41FA5}">
                          <a16:colId xmlns:a16="http://schemas.microsoft.com/office/drawing/2014/main" val="1971359927"/>
                        </a:ext>
                      </a:extLst>
                    </a:gridCol>
                    <a:gridCol w="706854">
                      <a:extLst>
                        <a:ext uri="{9D8B030D-6E8A-4147-A177-3AD203B41FA5}">
                          <a16:colId xmlns:a16="http://schemas.microsoft.com/office/drawing/2014/main" val="540115900"/>
                        </a:ext>
                      </a:extLst>
                    </a:gridCol>
                    <a:gridCol w="1820986">
                      <a:extLst>
                        <a:ext uri="{9D8B030D-6E8A-4147-A177-3AD203B41FA5}">
                          <a16:colId xmlns:a16="http://schemas.microsoft.com/office/drawing/2014/main" val="564598504"/>
                        </a:ext>
                      </a:extLst>
                    </a:gridCol>
                    <a:gridCol w="6589467">
                      <a:extLst>
                        <a:ext uri="{9D8B030D-6E8A-4147-A177-3AD203B41FA5}">
                          <a16:colId xmlns:a16="http://schemas.microsoft.com/office/drawing/2014/main" val="2956445869"/>
                        </a:ext>
                      </a:extLst>
                    </a:gridCol>
                  </a:tblGrid>
                  <a:tr h="310515">
                    <a:tc>
                      <a:txBody>
                        <a:bodyPr/>
                        <a:lstStyle/>
                        <a:p>
                          <a:pPr>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smtClean="0">
                                        <a:solidFill>
                                          <a:sysClr val="windowText" lastClr="000000"/>
                                        </a:solidFill>
                                        <a:effectLst/>
                                        <a:latin typeface="Cambria Math" panose="02040503050406030204" pitchFamily="18" charset="0"/>
                                      </a:rPr>
                                    </m:ctrlPr>
                                  </m:sSubPr>
                                  <m:e>
                                    <m:r>
                                      <a:rPr lang="en-AU" sz="3600" kern="0">
                                        <a:solidFill>
                                          <a:sysClr val="windowText" lastClr="000000"/>
                                        </a:solidFill>
                                        <a:effectLst/>
                                        <a:latin typeface="Cambria Math" panose="02040503050406030204" pitchFamily="18" charset="0"/>
                                      </a:rPr>
                                      <m:t>𝑡</m:t>
                                    </m:r>
                                  </m:e>
                                  <m:sub>
                                    <m:r>
                                      <a:rPr lang="en-AU" sz="3600" kern="0">
                                        <a:solidFill>
                                          <a:sysClr val="windowText" lastClr="000000"/>
                                        </a:solidFill>
                                        <a:effectLst/>
                                        <a:latin typeface="Cambria Math" panose="02040503050406030204" pitchFamily="18" charset="0"/>
                                      </a:rPr>
                                      <m:t>10</m:t>
                                    </m:r>
                                  </m:sub>
                                </m:sSub>
                              </m:oMath>
                            </m:oMathPara>
                          </a14:m>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centerGroup"/>
                              </m:oMathParaPr>
                              <m:oMath xmlns:m="http://schemas.openxmlformats.org/officeDocument/2006/math">
                                <m:r>
                                  <a:rPr lang="en-AU" sz="3600" kern="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None/>
                          </a:pPr>
                          <a14:m>
                            <m:oMath xmlns:m="http://schemas.openxmlformats.org/officeDocument/2006/math">
                              <m:r>
                                <a:rPr lang="en-AU" sz="3600" kern="0" smtClean="0">
                                  <a:solidFill>
                                    <a:sysClr val="windowText" lastClr="000000"/>
                                  </a:solidFill>
                                  <a:effectLst/>
                                  <a:latin typeface="Cambria Math" panose="02040503050406030204" pitchFamily="18" charset="0"/>
                                </a:rPr>
                                <m:t>3</m:t>
                              </m:r>
                              <m:sSup>
                                <m:sSupPr>
                                  <m:ctrlPr>
                                    <a:rPr lang="en-AU" sz="3600" i="1" kern="0">
                                      <a:solidFill>
                                        <a:sysClr val="windowText" lastClr="000000"/>
                                      </a:solidFill>
                                      <a:effectLst/>
                                      <a:latin typeface="Cambria Math" panose="02040503050406030204" pitchFamily="18" charset="0"/>
                                    </a:rPr>
                                  </m:ctrlPr>
                                </m:sSupPr>
                                <m:e>
                                  <m:r>
                                    <a:rPr lang="en-AU" sz="3600" kern="0">
                                      <a:solidFill>
                                        <a:sysClr val="windowText" lastClr="000000"/>
                                      </a:solidFill>
                                      <a:effectLst/>
                                      <a:latin typeface="Cambria Math" panose="02040503050406030204" pitchFamily="18" charset="0"/>
                                    </a:rPr>
                                    <m:t>×4</m:t>
                                  </m:r>
                                </m:e>
                                <m:sup>
                                  <m:r>
                                    <a:rPr lang="en-AU" sz="3600" kern="0">
                                      <a:solidFill>
                                        <a:sysClr val="windowText" lastClr="000000"/>
                                      </a:solidFill>
                                      <a:effectLst/>
                                      <a:latin typeface="Cambria Math" panose="02040503050406030204" pitchFamily="18" charset="0"/>
                                    </a:rPr>
                                    <m:t>10−1</m:t>
                                  </m:r>
                                </m:sup>
                              </m:sSup>
                              <m:r>
                                <a:rPr lang="en-AU" sz="3600" kern="0">
                                  <a:solidFill>
                                    <a:sysClr val="windowText" lastClr="000000"/>
                                  </a:solidFill>
                                  <a:effectLst/>
                                  <a:latin typeface="Cambria Math" panose="02040503050406030204" pitchFamily="18" charset="0"/>
                                </a:rPr>
                                <m:t> </m:t>
                              </m:r>
                            </m:oMath>
                          </a14:m>
                          <a:r>
                            <a:rPr lang="en-AU" sz="3600" kern="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848262"/>
                      </a:ext>
                    </a:extLst>
                  </a:tr>
                  <a:tr h="310515">
                    <a:tc>
                      <a:txBody>
                        <a:bodyPr/>
                        <a:lstStyle/>
                        <a:p>
                          <a:pPr>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smtClean="0">
                                        <a:solidFill>
                                          <a:sysClr val="windowText" lastClr="000000"/>
                                        </a:solidFill>
                                        <a:effectLst/>
                                        <a:latin typeface="Cambria Math" panose="02040503050406030204" pitchFamily="18" charset="0"/>
                                      </a:rPr>
                                    </m:ctrlPr>
                                  </m:sSubPr>
                                  <m:e>
                                    <m:r>
                                      <a:rPr lang="en-AU" sz="3600" kern="0">
                                        <a:solidFill>
                                          <a:sysClr val="windowText" lastClr="000000"/>
                                        </a:solidFill>
                                        <a:effectLst/>
                                        <a:latin typeface="Cambria Math" panose="02040503050406030204" pitchFamily="18" charset="0"/>
                                      </a:rPr>
                                      <m:t>𝑡</m:t>
                                    </m:r>
                                  </m:e>
                                  <m:sub>
                                    <m:r>
                                      <a:rPr lang="en-AU" sz="3600" kern="0">
                                        <a:solidFill>
                                          <a:sysClr val="windowText" lastClr="000000"/>
                                        </a:solidFill>
                                        <a:effectLst/>
                                        <a:latin typeface="Cambria Math" panose="02040503050406030204" pitchFamily="18" charset="0"/>
                                      </a:rPr>
                                      <m:t>10</m:t>
                                    </m:r>
                                  </m:sub>
                                </m:sSub>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centerGroup"/>
                              </m:oMathParaPr>
                              <m:oMath xmlns:m="http://schemas.openxmlformats.org/officeDocument/2006/math">
                                <m:r>
                                  <a:rPr lang="en-AU" sz="3600" kern="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 xmlns:m="http://schemas.openxmlformats.org/officeDocument/2006/math">
                              <m:r>
                                <a:rPr lang="en-AU" sz="3600" kern="0" smtClean="0">
                                  <a:solidFill>
                                    <a:sysClr val="windowText" lastClr="000000"/>
                                  </a:solidFill>
                                  <a:effectLst/>
                                  <a:latin typeface="Cambria Math" panose="02040503050406030204" pitchFamily="18" charset="0"/>
                                </a:rPr>
                                <m:t>3</m:t>
                              </m:r>
                              <m:sSup>
                                <m:sSupPr>
                                  <m:ctrlPr>
                                    <a:rPr lang="en-AU" sz="3600" i="1" kern="0">
                                      <a:solidFill>
                                        <a:sysClr val="windowText" lastClr="000000"/>
                                      </a:solidFill>
                                      <a:effectLst/>
                                      <a:latin typeface="Cambria Math" panose="02040503050406030204" pitchFamily="18" charset="0"/>
                                    </a:rPr>
                                  </m:ctrlPr>
                                </m:sSupPr>
                                <m:e>
                                  <m:r>
                                    <a:rPr lang="en-AU" sz="3600" kern="0">
                                      <a:solidFill>
                                        <a:sysClr val="windowText" lastClr="000000"/>
                                      </a:solidFill>
                                      <a:effectLst/>
                                      <a:latin typeface="Cambria Math" panose="02040503050406030204" pitchFamily="18" charset="0"/>
                                    </a:rPr>
                                    <m:t>×4</m:t>
                                  </m:r>
                                </m:e>
                                <m:sup>
                                  <m:r>
                                    <a:rPr lang="en-AU" sz="3600" kern="0">
                                      <a:solidFill>
                                        <a:sysClr val="windowText" lastClr="000000"/>
                                      </a:solidFill>
                                      <a:effectLst/>
                                      <a:latin typeface="Cambria Math" panose="02040503050406030204" pitchFamily="18" charset="0"/>
                                    </a:rPr>
                                    <m:t>9</m:t>
                                  </m:r>
                                </m:sup>
                              </m:sSup>
                              <m:r>
                                <a:rPr lang="en-AU" sz="3600" kern="0">
                                  <a:solidFill>
                                    <a:sysClr val="windowText" lastClr="000000"/>
                                  </a:solidFill>
                                  <a:effectLst/>
                                  <a:latin typeface="Cambria Math" panose="02040503050406030204" pitchFamily="18" charset="0"/>
                                </a:rPr>
                                <m:t> </m:t>
                              </m:r>
                            </m:oMath>
                          </a14:m>
                          <a:r>
                            <a:rPr lang="en-AU" sz="3600" kern="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100" dirty="0">
                              <a:solidFill>
                                <a:sysClr val="windowText" lastClr="000000"/>
                              </a:solidFill>
                              <a:effectLst/>
                            </a:rPr>
                            <a:t> </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350621"/>
                      </a:ext>
                    </a:extLst>
                  </a:tr>
                  <a:tr h="310515">
                    <a:tc>
                      <a:txBody>
                        <a:bodyPr/>
                        <a:lstStyle/>
                        <a:p>
                          <a:pPr>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smtClean="0">
                                        <a:solidFill>
                                          <a:sysClr val="windowText" lastClr="000000"/>
                                        </a:solidFill>
                                        <a:effectLst/>
                                        <a:latin typeface="Cambria Math" panose="02040503050406030204" pitchFamily="18" charset="0"/>
                                      </a:rPr>
                                    </m:ctrlPr>
                                  </m:sSubPr>
                                  <m:e>
                                    <m:r>
                                      <a:rPr lang="en-AU" sz="3600" kern="0">
                                        <a:solidFill>
                                          <a:sysClr val="windowText" lastClr="000000"/>
                                        </a:solidFill>
                                        <a:effectLst/>
                                        <a:latin typeface="Cambria Math" panose="02040503050406030204" pitchFamily="18" charset="0"/>
                                      </a:rPr>
                                      <m:t>𝑡</m:t>
                                    </m:r>
                                  </m:e>
                                  <m:sub>
                                    <m:r>
                                      <a:rPr lang="en-AU" sz="3600" kern="0">
                                        <a:solidFill>
                                          <a:sysClr val="windowText" lastClr="000000"/>
                                        </a:solidFill>
                                        <a:effectLst/>
                                        <a:latin typeface="Cambria Math" panose="02040503050406030204" pitchFamily="18" charset="0"/>
                                      </a:rPr>
                                      <m:t>10</m:t>
                                    </m:r>
                                  </m:sub>
                                </m:sSub>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centerGroup"/>
                              </m:oMathParaPr>
                              <m:oMath xmlns:m="http://schemas.openxmlformats.org/officeDocument/2006/math">
                                <m:r>
                                  <a:rPr lang="en-AU" sz="3600" kern="0" smtClean="0">
                                    <a:solidFill>
                                      <a:sysClr val="windowText" lastClr="000000"/>
                                    </a:solidFill>
                                    <a:effectLst/>
                                    <a:latin typeface="Cambria Math" panose="02040503050406030204" pitchFamily="18" charset="0"/>
                                  </a:rPr>
                                  <m:t>=</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14:m>
                            <m:oMathPara xmlns:m="http://schemas.openxmlformats.org/officeDocument/2006/math">
                              <m:oMathParaPr>
                                <m:jc m:val="centerGroup"/>
                              </m:oMathParaPr>
                              <m:oMath xmlns:m="http://schemas.openxmlformats.org/officeDocument/2006/math">
                                <m:r>
                                  <a:rPr lang="en-AU" sz="3600" kern="0" smtClean="0">
                                    <a:solidFill>
                                      <a:sysClr val="windowText" lastClr="000000"/>
                                    </a:solidFill>
                                    <a:effectLst/>
                                    <a:latin typeface="Cambria Math" panose="02040503050406030204" pitchFamily="18" charset="0"/>
                                  </a:rPr>
                                  <m:t>786,432</m:t>
                                </m:r>
                              </m:oMath>
                            </m:oMathPara>
                          </a14:m>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50000"/>
                            </a:lnSpc>
                            <a:buNone/>
                          </a:pPr>
                          <a:r>
                            <a:rPr lang="en-AU" sz="3600" kern="0" dirty="0">
                              <a:solidFill>
                                <a:sysClr val="windowText" lastClr="000000"/>
                              </a:solidFill>
                              <a:effectLst/>
                              <a:sym typeface="Symbol" pitchFamily="2" charset="2"/>
                            </a:rPr>
                            <a:t></a:t>
                          </a:r>
                          <a:r>
                            <a:rPr lang="en-AU" sz="3600" kern="0" dirty="0">
                              <a:solidFill>
                                <a:sysClr val="windowText" lastClr="000000"/>
                              </a:solidFill>
                              <a:effectLst/>
                            </a:rPr>
                            <a:t> 10</a:t>
                          </a:r>
                          <a:r>
                            <a:rPr lang="en-AU" sz="3600" kern="0" baseline="30000" dirty="0">
                              <a:solidFill>
                                <a:sysClr val="windowText" lastClr="000000"/>
                              </a:solidFill>
                              <a:effectLst/>
                            </a:rPr>
                            <a:t>th</a:t>
                          </a:r>
                          <a:r>
                            <a:rPr lang="en-AU" sz="3600" kern="0" dirty="0">
                              <a:solidFill>
                                <a:sysClr val="windowText" lastClr="000000"/>
                              </a:solidFill>
                              <a:effectLst/>
                            </a:rPr>
                            <a:t> term is 786,432</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8774981"/>
                      </a:ext>
                    </a:extLst>
                  </a:tr>
                </a:tbl>
              </a:graphicData>
            </a:graphic>
          </p:graphicFrame>
        </mc:Choice>
        <mc:Fallback xmlns="">
          <p:graphicFrame>
            <p:nvGraphicFramePr>
              <p:cNvPr id="19" name="Table 18">
                <a:extLst>
                  <a:ext uri="{FF2B5EF4-FFF2-40B4-BE49-F238E27FC236}">
                    <a16:creationId xmlns:a16="http://schemas.microsoft.com/office/drawing/2014/main" id="{B6FE15A3-DC98-1022-89C7-D4F9BF940A20}"/>
                  </a:ext>
                </a:extLst>
              </p:cNvPr>
              <p:cNvGraphicFramePr>
                <a:graphicFrameLocks noGrp="1"/>
              </p:cNvGraphicFramePr>
              <p:nvPr/>
            </p:nvGraphicFramePr>
            <p:xfrm>
              <a:off x="3675063" y="4480935"/>
              <a:ext cx="9753600" cy="2468880"/>
            </p:xfrm>
            <a:graphic>
              <a:graphicData uri="http://schemas.openxmlformats.org/drawingml/2006/table">
                <a:tbl>
                  <a:tblPr firstRow="1" firstCol="1" bandRow="1">
                    <a:tableStyleId>{5C22544A-7EE6-4342-B048-85BDC9FD1C3A}</a:tableStyleId>
                  </a:tblPr>
                  <a:tblGrid>
                    <a:gridCol w="636293">
                      <a:extLst>
                        <a:ext uri="{9D8B030D-6E8A-4147-A177-3AD203B41FA5}">
                          <a16:colId xmlns:a16="http://schemas.microsoft.com/office/drawing/2014/main" val="1971359927"/>
                        </a:ext>
                      </a:extLst>
                    </a:gridCol>
                    <a:gridCol w="706854">
                      <a:extLst>
                        <a:ext uri="{9D8B030D-6E8A-4147-A177-3AD203B41FA5}">
                          <a16:colId xmlns:a16="http://schemas.microsoft.com/office/drawing/2014/main" val="540115900"/>
                        </a:ext>
                      </a:extLst>
                    </a:gridCol>
                    <a:gridCol w="1820986">
                      <a:extLst>
                        <a:ext uri="{9D8B030D-6E8A-4147-A177-3AD203B41FA5}">
                          <a16:colId xmlns:a16="http://schemas.microsoft.com/office/drawing/2014/main" val="564598504"/>
                        </a:ext>
                      </a:extLst>
                    </a:gridCol>
                    <a:gridCol w="6589467">
                      <a:extLst>
                        <a:ext uri="{9D8B030D-6E8A-4147-A177-3AD203B41FA5}">
                          <a16:colId xmlns:a16="http://schemas.microsoft.com/office/drawing/2014/main" val="2956445869"/>
                        </a:ext>
                      </a:extLst>
                    </a:gridCol>
                  </a:tblGrid>
                  <a:tr h="822960">
                    <a:tc>
                      <a:txBody>
                        <a:bodyPr/>
                        <a:lstStyle/>
                        <a:p>
                          <a:endParaRPr lang="en-US"/>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2000" r="-1438000" b="-226154"/>
                          </a:stretch>
                        </a:blipFill>
                      </a:tcPr>
                    </a:tc>
                    <a:tc>
                      <a:txBody>
                        <a:bodyPr/>
                        <a:lstStyle/>
                        <a:p>
                          <a:endParaRPr lang="en-US"/>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91071" r="-1183929" b="-226154"/>
                          </a:stretch>
                        </a:blipFill>
                      </a:tcPr>
                    </a:tc>
                    <a:tc>
                      <a:txBody>
                        <a:bodyPr/>
                        <a:lstStyle/>
                        <a:p>
                          <a:endParaRPr lang="en-US"/>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74825" r="-363636" b="-226154"/>
                          </a:stretch>
                        </a:blipFill>
                      </a:tcPr>
                    </a:tc>
                    <a:tc>
                      <a:txBody>
                        <a:bodyPr/>
                        <a:lstStyle/>
                        <a:p>
                          <a:pPr>
                            <a:lnSpc>
                              <a:spcPct val="150000"/>
                            </a:lnSpc>
                            <a:buNone/>
                          </a:pPr>
                          <a:r>
                            <a:rPr lang="en-AU" sz="3600" kern="100">
                              <a:solidFill>
                                <a:sysClr val="windowText" lastClr="000000"/>
                              </a:solidFill>
                              <a:effectLst/>
                            </a:rPr>
                            <a:t> </a:t>
                          </a:r>
                          <a:endParaRPr lang="en-AU" sz="360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848262"/>
                      </a:ext>
                    </a:extLst>
                  </a:tr>
                  <a:tr h="822960">
                    <a:tc>
                      <a:txBody>
                        <a:bodyPr/>
                        <a:lstStyle/>
                        <a:p>
                          <a:endParaRPr lang="en-US"/>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2000" t="-98485" r="-1438000" b="-122727"/>
                          </a:stretch>
                        </a:blipFill>
                      </a:tcPr>
                    </a:tc>
                    <a:tc>
                      <a:txBody>
                        <a:bodyPr/>
                        <a:lstStyle/>
                        <a:p>
                          <a:endParaRPr lang="en-US"/>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91071" t="-98485" r="-1183929" b="-122727"/>
                          </a:stretch>
                        </a:blipFill>
                      </a:tcPr>
                    </a:tc>
                    <a:tc>
                      <a:txBody>
                        <a:bodyPr/>
                        <a:lstStyle/>
                        <a:p>
                          <a:endParaRPr lang="en-US"/>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5"/>
                          <a:stretch>
                            <a:fillRect l="-74825" t="-98485" r="-363636" b="-122727"/>
                          </a:stretch>
                        </a:blipFill>
                      </a:tcPr>
                    </a:tc>
                    <a:tc>
                      <a:txBody>
                        <a:bodyPr/>
                        <a:lstStyle/>
                        <a:p>
                          <a:pPr>
                            <a:lnSpc>
                              <a:spcPct val="150000"/>
                            </a:lnSpc>
                            <a:buNone/>
                          </a:pPr>
                          <a:r>
                            <a:rPr lang="en-AU" sz="3600" kern="100" dirty="0">
                              <a:solidFill>
                                <a:sysClr val="windowText" lastClr="000000"/>
                              </a:solidFill>
                              <a:effectLst/>
                            </a:rPr>
                            <a:t> </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350621"/>
                      </a:ext>
                    </a:extLst>
                  </a:tr>
                  <a:tr h="822960">
                    <a:tc>
                      <a:txBody>
                        <a:bodyPr/>
                        <a:lstStyle/>
                        <a:p>
                          <a:endParaRPr lang="en-US"/>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2000" t="-201538" r="-1438000" b="-24615"/>
                          </a:stretch>
                        </a:blipFill>
                      </a:tcPr>
                    </a:tc>
                    <a:tc>
                      <a:txBody>
                        <a:bodyPr/>
                        <a:lstStyle/>
                        <a:p>
                          <a:endParaRPr lang="en-US"/>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1071" t="-201538" r="-1183929" b="-24615"/>
                          </a:stretch>
                        </a:blipFill>
                      </a:tcPr>
                    </a:tc>
                    <a:tc>
                      <a:txBody>
                        <a:bodyPr/>
                        <a:lstStyle/>
                        <a:p>
                          <a:endParaRPr lang="en-US"/>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4825" t="-201538" r="-363636" b="-24615"/>
                          </a:stretch>
                        </a:blipFill>
                      </a:tcPr>
                    </a:tc>
                    <a:tc>
                      <a:txBody>
                        <a:bodyPr/>
                        <a:lstStyle/>
                        <a:p>
                          <a:pPr>
                            <a:lnSpc>
                              <a:spcPct val="150000"/>
                            </a:lnSpc>
                            <a:buNone/>
                          </a:pPr>
                          <a:r>
                            <a:rPr lang="en-AU" sz="3600" kern="0" dirty="0">
                              <a:solidFill>
                                <a:sysClr val="windowText" lastClr="000000"/>
                              </a:solidFill>
                              <a:effectLst/>
                              <a:sym typeface="Symbol" pitchFamily="2" charset="2"/>
                            </a:rPr>
                            <a:t></a:t>
                          </a:r>
                          <a:r>
                            <a:rPr lang="en-AU" sz="3600" kern="0" dirty="0">
                              <a:solidFill>
                                <a:sysClr val="windowText" lastClr="000000"/>
                              </a:solidFill>
                              <a:effectLst/>
                            </a:rPr>
                            <a:t> 10</a:t>
                          </a:r>
                          <a:r>
                            <a:rPr lang="en-AU" sz="3600" kern="0" baseline="30000" dirty="0">
                              <a:solidFill>
                                <a:sysClr val="windowText" lastClr="000000"/>
                              </a:solidFill>
                              <a:effectLst/>
                            </a:rPr>
                            <a:t>th</a:t>
                          </a:r>
                          <a:r>
                            <a:rPr lang="en-AU" sz="3600" kern="0" dirty="0">
                              <a:solidFill>
                                <a:sysClr val="windowText" lastClr="000000"/>
                              </a:solidFill>
                              <a:effectLst/>
                            </a:rPr>
                            <a:t> term is 786,432</a:t>
                          </a:r>
                          <a:endParaRPr lang="en-AU" sz="360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8774981"/>
                      </a:ext>
                    </a:extLst>
                  </a:tr>
                </a:tbl>
              </a:graphicData>
            </a:graphic>
          </p:graphicFrame>
        </mc:Fallback>
      </mc:AlternateContent>
    </p:spTree>
    <p:extLst>
      <p:ext uri="{BB962C8B-B14F-4D97-AF65-F5344CB8AC3E}">
        <p14:creationId xmlns:p14="http://schemas.microsoft.com/office/powerpoint/2010/main" val="60702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C680C-C5C2-449C-39C0-D739CDC0B0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7773FF0-8804-A350-1C49-CD487A899BE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92F0A2F-DAC6-19EF-669C-D789F59E77B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2B29C0B-DF0E-CDCE-A2AA-5F570E43312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167E8CA-4636-240B-287C-EEFFDAC4462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3C7AABA-145C-AFF8-1C72-D5EC1CE2512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FFF3F9E-15F1-8B5A-4E82-32089EA68BE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3AB3B91-E035-E45B-FE88-4155870008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44</a:t>
            </a:r>
          </a:p>
        </p:txBody>
      </p:sp>
      <p:sp>
        <p:nvSpPr>
          <p:cNvPr id="17" name="Freeform 5">
            <a:extLst>
              <a:ext uri="{FF2B5EF4-FFF2-40B4-BE49-F238E27FC236}">
                <a16:creationId xmlns:a16="http://schemas.microsoft.com/office/drawing/2014/main" id="{95034670-9F71-C3B2-F9B9-39D8E026F11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EB258EC-8AA9-8C57-498A-DCAD218E5AA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03EAD4-845D-37AA-9053-B960C3D9C653}"/>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
        <p:nvSpPr>
          <p:cNvPr id="9" name="TextBox 8">
            <a:extLst>
              <a:ext uri="{FF2B5EF4-FFF2-40B4-BE49-F238E27FC236}">
                <a16:creationId xmlns:a16="http://schemas.microsoft.com/office/drawing/2014/main" id="{0A6747F8-682E-B587-D888-AACE4A04DE7E}"/>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ign with two people&#10;&#10;AI-generated content may be incorrect.">
            <a:extLst>
              <a:ext uri="{FF2B5EF4-FFF2-40B4-BE49-F238E27FC236}">
                <a16:creationId xmlns:a16="http://schemas.microsoft.com/office/drawing/2014/main" id="{3330A09A-9F1A-E658-DE24-74B8AEE21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22" name="TextBox 21">
            <a:extLst>
              <a:ext uri="{FF2B5EF4-FFF2-40B4-BE49-F238E27FC236}">
                <a16:creationId xmlns:a16="http://schemas.microsoft.com/office/drawing/2014/main" id="{357663C5-A628-EBF8-D62F-67BB47E15173}"/>
              </a:ext>
            </a:extLst>
          </p:cNvPr>
          <p:cNvSpPr txBox="1"/>
          <p:nvPr/>
        </p:nvSpPr>
        <p:spPr>
          <a:xfrm>
            <a:off x="2236080" y="2640871"/>
            <a:ext cx="16111898" cy="6637586"/>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1.</a:t>
            </a:r>
            <a:r>
              <a:rPr lang="en-AU" sz="3600" kern="100" dirty="0">
                <a:effectLst/>
                <a:latin typeface="Arial" panose="020B0604020202020204" pitchFamily="34" charset="0"/>
                <a:ea typeface="Aptos" panose="020B0004020202020204" pitchFamily="34" charset="0"/>
                <a:cs typeface="Arial" panose="020B0604020202020204" pitchFamily="34" charset="0"/>
              </a:rPr>
              <a:t> The second term of a geometric sequence is 20. The 6</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term is 320. Find;</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latin typeface="Arial" panose="020B0604020202020204" pitchFamily="34" charset="0"/>
                <a:ea typeface="Aptos" panose="020B0004020202020204" pitchFamily="34" charset="0"/>
                <a:cs typeface="Arial" panose="020B0604020202020204" pitchFamily="34" charset="0"/>
              </a:rPr>
              <a:t> The common ratio ‘r’ and first term ‘a’</a:t>
            </a:r>
          </a:p>
          <a:p>
            <a:pPr lvl="1">
              <a:lnSpc>
                <a:spcPct val="150000"/>
              </a:lnSpc>
            </a:pPr>
            <a:endParaRPr lang="en-AU" sz="3600" kern="100" dirty="0">
              <a:latin typeface="Arial" panose="020B0604020202020204" pitchFamily="34" charset="0"/>
              <a:cs typeface="Arial" panose="020B0604020202020204" pitchFamily="34" charset="0"/>
            </a:endParaRPr>
          </a:p>
          <a:p>
            <a:pPr lvl="1">
              <a:lnSpc>
                <a:spcPct val="150000"/>
              </a:lnSpc>
            </a:pPr>
            <a:endParaRPr lang="en-AU" sz="3600" kern="100" dirty="0">
              <a:latin typeface="Arial" panose="020B0604020202020204" pitchFamily="34" charset="0"/>
              <a:cs typeface="Arial" panose="020B0604020202020204" pitchFamily="34" charset="0"/>
            </a:endParaRPr>
          </a:p>
          <a:p>
            <a:pPr lvl="1">
              <a:lnSpc>
                <a:spcPct val="150000"/>
              </a:lnSpc>
            </a:pPr>
            <a:endParaRPr lang="en-AU" sz="3600" kern="100" dirty="0">
              <a:latin typeface="Arial" panose="020B0604020202020204" pitchFamily="34" charset="0"/>
              <a:cs typeface="Arial" panose="020B0604020202020204" pitchFamily="34" charset="0"/>
            </a:endParaRPr>
          </a:p>
          <a:p>
            <a:pPr lvl="1">
              <a:lnSpc>
                <a:spcPct val="150000"/>
              </a:lnSpc>
            </a:pPr>
            <a:r>
              <a:rPr lang="en-AU" sz="3600" kern="100" dirty="0">
                <a:latin typeface="Arial" panose="020B0604020202020204" pitchFamily="34" charset="0"/>
                <a:cs typeface="Arial" panose="020B0604020202020204" pitchFamily="34" charset="0"/>
              </a:rPr>
              <a:t>	</a:t>
            </a:r>
            <a:r>
              <a:rPr lang="en-AU" sz="3600" b="1" u="sng" kern="100" dirty="0">
                <a:solidFill>
                  <a:srgbClr val="FF0000"/>
                </a:solidFill>
                <a:latin typeface="Arial" panose="020B0604020202020204" pitchFamily="34" charset="0"/>
                <a:cs typeface="Arial" panose="020B0604020202020204" pitchFamily="34" charset="0"/>
              </a:rPr>
              <a:t>b.</a:t>
            </a:r>
            <a:r>
              <a:rPr lang="en-AU" sz="3600" kern="100" dirty="0">
                <a:latin typeface="Arial" panose="020B0604020202020204" pitchFamily="34" charset="0"/>
                <a:cs typeface="Arial" panose="020B0604020202020204" pitchFamily="34" charset="0"/>
              </a:rPr>
              <a:t> </a:t>
            </a:r>
            <a:r>
              <a:rPr lang="en-AU" sz="3600" dirty="0">
                <a:latin typeface="Arial" panose="020B0604020202020204" pitchFamily="34" charset="0"/>
                <a:cs typeface="Arial" panose="020B0604020202020204" pitchFamily="34" charset="0"/>
              </a:rPr>
              <a:t>The rule for the sequence.</a:t>
            </a:r>
          </a:p>
          <a:p>
            <a:pPr lvl="1">
              <a:lnSpc>
                <a:spcPct val="150000"/>
              </a:lnSpc>
            </a:pPr>
            <a:endParaRPr lang="en-AU" sz="3600" dirty="0">
              <a:latin typeface="Arial" panose="020B0604020202020204" pitchFamily="34" charset="0"/>
              <a:cs typeface="Arial" panose="020B0604020202020204" pitchFamily="34" charset="0"/>
            </a:endParaRPr>
          </a:p>
          <a:p>
            <a:pPr lvl="1">
              <a:lnSpc>
                <a:spcPct val="150000"/>
              </a:lnSpc>
            </a:pP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17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194B6-C6A8-AF71-170F-AE6970A109B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778D8B3-D990-2BFA-ED09-1A98CF6B266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333C74A-7D56-BE50-7D97-9DC2B1C91A9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E74EE75-3333-506C-95B9-C30DE4F5A6B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0C3C600-A52E-A121-FB18-898D48EFBE0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4F4A2DF-E260-B2A9-1E65-79E2B46B289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183F64B-D0DC-48CF-FF38-613578B5B7B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D6C338D-9E9E-F616-CEDD-69E7200B53F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7" name="Freeform 5">
            <a:extLst>
              <a:ext uri="{FF2B5EF4-FFF2-40B4-BE49-F238E27FC236}">
                <a16:creationId xmlns:a16="http://schemas.microsoft.com/office/drawing/2014/main" id="{6A6DD0EC-A5DE-7DB0-528E-77214DD9BBD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2379657-CD89-7421-AF77-8AC6C7B65F72}"/>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2B48C18-2FEA-BAAD-7C92-48C2EE3D8C0C}"/>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
        <p:nvSpPr>
          <p:cNvPr id="9" name="TextBox 8">
            <a:extLst>
              <a:ext uri="{FF2B5EF4-FFF2-40B4-BE49-F238E27FC236}">
                <a16:creationId xmlns:a16="http://schemas.microsoft.com/office/drawing/2014/main" id="{BA1401A7-5311-A67D-EFF0-9C5CCD10EC92}"/>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ign with two people&#10;&#10;AI-generated content may be incorrect.">
            <a:extLst>
              <a:ext uri="{FF2B5EF4-FFF2-40B4-BE49-F238E27FC236}">
                <a16:creationId xmlns:a16="http://schemas.microsoft.com/office/drawing/2014/main" id="{32AC395A-83BE-77EC-6D05-BDE6DB7727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B3E9FD8B-47BB-ADB7-49FD-1749A8435FA5}"/>
              </a:ext>
            </a:extLst>
          </p:cNvPr>
          <p:cNvSpPr txBox="1"/>
          <p:nvPr/>
        </p:nvSpPr>
        <p:spPr>
          <a:xfrm>
            <a:off x="2260130" y="2781300"/>
            <a:ext cx="15251009" cy="5806590"/>
          </a:xfrm>
          <a:prstGeom prst="rect">
            <a:avLst/>
          </a:prstGeom>
          <a:noFill/>
        </p:spPr>
        <p:txBody>
          <a:bodyPr wrap="square">
            <a:spAutoFit/>
          </a:bodyPr>
          <a:lstStyle/>
          <a:p>
            <a:pPr lvl="0">
              <a:lnSpc>
                <a:spcPct val="150000"/>
              </a:lnSpc>
            </a:pPr>
            <a:r>
              <a:rPr lang="en-AU" sz="3600" b="1" u="sng" kern="100" dirty="0">
                <a:solidFill>
                  <a:srgbClr val="FF0000"/>
                </a:solidFill>
                <a:latin typeface="Arial" panose="020B0604020202020204" pitchFamily="34" charset="0"/>
                <a:ea typeface="Aptos" panose="020B0004020202020204" pitchFamily="34" charset="0"/>
                <a:cs typeface="Arial" panose="020B0604020202020204" pitchFamily="34" charset="0"/>
              </a:rPr>
              <a:t>2.</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The fourth term of a geometric sequence is 24. The 7</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term is 3. Find:</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latin typeface="Arial" panose="020B0604020202020204" pitchFamily="34" charset="0"/>
                <a:ea typeface="Aptos" panose="020B0004020202020204" pitchFamily="34" charset="0"/>
                <a:cs typeface="Arial" panose="020B0604020202020204" pitchFamily="34" charset="0"/>
              </a:rPr>
              <a:t> The common ratio ‘r’ and first term ‘a’.</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latin typeface="Arial" panose="020B0604020202020204" pitchFamily="34" charset="0"/>
                <a:ea typeface="Aptos" panose="020B0004020202020204" pitchFamily="34" charset="0"/>
                <a:cs typeface="Arial" panose="020B0604020202020204" pitchFamily="34" charset="0"/>
              </a:rPr>
              <a:t> The rule for the sequence.</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p:pic>
        <p:nvPicPr>
          <p:cNvPr id="13" name="Picture 12" descr="A yellow and white curved lines&#10;&#10;AI-generated content may be incorrect.">
            <a:extLst>
              <a:ext uri="{FF2B5EF4-FFF2-40B4-BE49-F238E27FC236}">
                <a16:creationId xmlns:a16="http://schemas.microsoft.com/office/drawing/2014/main" id="{97FCAE06-9266-5F31-8907-FBD62B557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6122" y="8901920"/>
            <a:ext cx="1341878" cy="1346980"/>
          </a:xfrm>
          <a:prstGeom prst="rect">
            <a:avLst/>
          </a:prstGeom>
        </p:spPr>
      </p:pic>
    </p:spTree>
    <p:extLst>
      <p:ext uri="{BB962C8B-B14F-4D97-AF65-F5344CB8AC3E}">
        <p14:creationId xmlns:p14="http://schemas.microsoft.com/office/powerpoint/2010/main" val="22181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0C05D-FB44-A7CE-03CB-2A9F52E222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27C7AB2-1CEA-0935-B799-A07590850B1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8E59D39-0E83-E914-F298-C35C91792F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1224592-C066-ED46-9089-233667F7170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76E0F2A-CCA6-8EAA-668E-2989C742F6B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00775BF-CC20-8286-1110-A22A7AFE550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4EDD3FF-9597-C71F-5E47-3E16C50BBC6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F8AB219-4A0F-31FF-CE52-42D6F82FA9E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7" name="Freeform 5">
            <a:extLst>
              <a:ext uri="{FF2B5EF4-FFF2-40B4-BE49-F238E27FC236}">
                <a16:creationId xmlns:a16="http://schemas.microsoft.com/office/drawing/2014/main" id="{DC710610-3A2F-C455-A69E-34E56D358D8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151745F-0DBA-64D2-7906-9AA778CB308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AAF21FE-0E21-1E3A-F82D-1E5FF7A35F5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
        <p:nvSpPr>
          <p:cNvPr id="9" name="TextBox 8">
            <a:extLst>
              <a:ext uri="{FF2B5EF4-FFF2-40B4-BE49-F238E27FC236}">
                <a16:creationId xmlns:a16="http://schemas.microsoft.com/office/drawing/2014/main" id="{67F6ECD6-AC7E-1936-79A4-4C92F7D00C18}"/>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black and white sign with two people&#10;&#10;AI-generated content may be incorrect.">
            <a:extLst>
              <a:ext uri="{FF2B5EF4-FFF2-40B4-BE49-F238E27FC236}">
                <a16:creationId xmlns:a16="http://schemas.microsoft.com/office/drawing/2014/main" id="{F9E10565-C843-A4EE-E0B3-796596B73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7260F20D-8566-3B16-215C-ED5B9EFE3DFB}"/>
              </a:ext>
            </a:extLst>
          </p:cNvPr>
          <p:cNvSpPr txBox="1"/>
          <p:nvPr/>
        </p:nvSpPr>
        <p:spPr>
          <a:xfrm>
            <a:off x="2260130" y="2781300"/>
            <a:ext cx="15251009" cy="4144596"/>
          </a:xfrm>
          <a:prstGeom prst="rect">
            <a:avLst/>
          </a:prstGeom>
          <a:noFill/>
        </p:spPr>
        <p:txBody>
          <a:bodyPr wrap="square">
            <a:spAutoFit/>
          </a:bodyPr>
          <a:lstStyle/>
          <a:p>
            <a:pPr lvl="0">
              <a:lnSpc>
                <a:spcPct val="150000"/>
              </a:lnSpc>
            </a:pPr>
            <a:r>
              <a:rPr lang="en-AU" sz="3600" b="1" u="sng" kern="100" dirty="0">
                <a:solidFill>
                  <a:srgbClr val="FF0000"/>
                </a:solidFill>
                <a:latin typeface="Arial" panose="020B0604020202020204" pitchFamily="34" charset="0"/>
                <a:ea typeface="Aptos" panose="020B0004020202020204" pitchFamily="34" charset="0"/>
                <a:cs typeface="Arial" panose="020B0604020202020204" pitchFamily="34" charset="0"/>
              </a:rPr>
              <a:t>2.</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The fourth term of a geometric sequence is 24. The 7</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term is 3. Find: </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kern="100" dirty="0">
                <a:effectLst/>
                <a:latin typeface="Arial" panose="020B0604020202020204" pitchFamily="34" charset="0"/>
                <a:ea typeface="Aptos" panose="020B0004020202020204" pitchFamily="34" charset="0"/>
                <a:cs typeface="Arial" panose="020B0604020202020204" pitchFamily="34" charset="0"/>
              </a:rPr>
              <a:t> The 11</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term.</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d.</a:t>
            </a:r>
            <a:r>
              <a:rPr lang="en-AU" sz="3600" kern="100" dirty="0">
                <a:effectLst/>
                <a:latin typeface="Arial" panose="020B0604020202020204" pitchFamily="34" charset="0"/>
                <a:ea typeface="Aptos" panose="020B0004020202020204" pitchFamily="34" charset="0"/>
                <a:cs typeface="Arial" panose="020B0604020202020204" pitchFamily="34" charset="0"/>
              </a:rPr>
              <a:t> The position of the term 0.75 </a:t>
            </a:r>
            <a:r>
              <a:rPr lang="en-AU" sz="3600" kern="100" dirty="0">
                <a:solidFill>
                  <a:srgbClr val="ADADAD"/>
                </a:solidFill>
                <a:effectLst/>
                <a:latin typeface="Arial" panose="020B0604020202020204" pitchFamily="34" charset="0"/>
                <a:ea typeface="Aptos" panose="020B0004020202020204" pitchFamily="34" charset="0"/>
                <a:cs typeface="Arial" panose="020B0604020202020204" pitchFamily="34" charset="0"/>
              </a:rPr>
              <a:t>(hint: use your calculator to find ‘n’)</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yellow and white curved lines&#10;&#10;AI-generated content may be incorrect.">
            <a:extLst>
              <a:ext uri="{FF2B5EF4-FFF2-40B4-BE49-F238E27FC236}">
                <a16:creationId xmlns:a16="http://schemas.microsoft.com/office/drawing/2014/main" id="{2F70D63D-0902-E143-FCFE-A0FD3701D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46122" y="8901920"/>
            <a:ext cx="1341878" cy="1346980"/>
          </a:xfrm>
          <a:prstGeom prst="rect">
            <a:avLst/>
          </a:prstGeom>
        </p:spPr>
      </p:pic>
    </p:spTree>
    <p:extLst>
      <p:ext uri="{BB962C8B-B14F-4D97-AF65-F5344CB8AC3E}">
        <p14:creationId xmlns:p14="http://schemas.microsoft.com/office/powerpoint/2010/main" val="1239625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43266-CFB4-33F7-0220-6103207B31F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8FB9115-7F9A-0B28-C7D6-828A23A3DA2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60F857B-BF11-9D0A-AB56-A2A89DE00E7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539C276-CC23-CCBB-FD05-9965B5AABAC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5D5CE49-8648-056A-718D-89FDCE1A17A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828A9A1-6F64-9434-DDC9-5DB2DF35BBE8}"/>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D8865498-2D6E-2FB8-A77D-2F8567C9544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EBEF8ED-B905-B0AA-2947-FA0672BEF051}"/>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46 and 47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B59842E0-115B-2210-3249-F2E6FFE8D77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5BD8EBB-D4FB-7718-6379-D4CBA344C36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46</a:t>
            </a:r>
          </a:p>
        </p:txBody>
      </p:sp>
      <p:sp>
        <p:nvSpPr>
          <p:cNvPr id="17" name="Freeform 5">
            <a:extLst>
              <a:ext uri="{FF2B5EF4-FFF2-40B4-BE49-F238E27FC236}">
                <a16:creationId xmlns:a16="http://schemas.microsoft.com/office/drawing/2014/main" id="{5D4DC854-9F9E-533C-C4BE-CD34094203D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825F7894-0632-0B74-27E8-86AA151DF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5" name="TextBox 4">
            <a:extLst>
              <a:ext uri="{FF2B5EF4-FFF2-40B4-BE49-F238E27FC236}">
                <a16:creationId xmlns:a16="http://schemas.microsoft.com/office/drawing/2014/main" id="{B83297AC-D302-6EA0-7BF6-563444C42553}"/>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B8D59C-A5F7-2607-6262-E411DC190A0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Nth term rule</a:t>
            </a:r>
            <a:endParaRPr lang="en-US" sz="3200" dirty="0">
              <a:solidFill>
                <a:srgbClr val="FF0000"/>
              </a:solidFill>
            </a:endParaRPr>
          </a:p>
        </p:txBody>
      </p:sp>
    </p:spTree>
    <p:extLst>
      <p:ext uri="{BB962C8B-B14F-4D97-AF65-F5344CB8AC3E}">
        <p14:creationId xmlns:p14="http://schemas.microsoft.com/office/powerpoint/2010/main" val="632685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04AED-0FF3-5A22-C959-ED49480565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0892FD9-B3EA-103E-F530-4D9677F2E5A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7F2AC12-6719-3006-9537-E32A9002528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EDC3BA3-13FC-A9E5-9F84-4EE3CCFE118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8E7719D-EAAB-1C44-DF1D-5758F773A11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15C4C66-015B-DC6D-E7B0-7A7DA0158D1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94FBF26-EDBC-E5D3-7DA0-B635B200040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1752A96-D6D9-B3DB-83ED-488AA4A02B9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EC5D97C6-51AB-F97C-BA23-F3ED2C62BBB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AC94773-17AC-F224-E492-0306B8D4DE8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38B1BD4-F30B-F214-37CD-CDE2D7EDAC6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pic>
        <p:nvPicPr>
          <p:cNvPr id="6" name="Picture 5">
            <a:extLst>
              <a:ext uri="{FF2B5EF4-FFF2-40B4-BE49-F238E27FC236}">
                <a16:creationId xmlns:a16="http://schemas.microsoft.com/office/drawing/2014/main" id="{B8D21B47-A5B1-5FAF-EDFA-46646178AE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2" name="TextBox 11">
            <a:extLst>
              <a:ext uri="{FF2B5EF4-FFF2-40B4-BE49-F238E27FC236}">
                <a16:creationId xmlns:a16="http://schemas.microsoft.com/office/drawing/2014/main" id="{B172A4C2-78FB-50B7-E932-D374954209DD}"/>
              </a:ext>
            </a:extLst>
          </p:cNvPr>
          <p:cNvSpPr txBox="1"/>
          <p:nvPr/>
        </p:nvSpPr>
        <p:spPr>
          <a:xfrm>
            <a:off x="2236080" y="3518444"/>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FF2AA37-67AA-A194-B479-3CFF12A53723}"/>
                  </a:ext>
                </a:extLst>
              </p:cNvPr>
              <p:cNvSpPr txBox="1"/>
              <p:nvPr/>
            </p:nvSpPr>
            <p:spPr>
              <a:xfrm>
                <a:off x="2362200" y="4381500"/>
                <a:ext cx="14689502" cy="2482603"/>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Find the sum of 2, 4, 8, 16, … (to 10 terms)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effectLst/>
                              <a:latin typeface="Cambria Math" panose="02040503050406030204" pitchFamily="18" charset="0"/>
                              <a:ea typeface="Times New Roman" panose="02020603050405020304" pitchFamily="18" charset="0"/>
                              <a:cs typeface="Arial" panose="020B0604020202020204" pitchFamily="34" charset="0"/>
                            </a:rPr>
                            <m:t>𝑆</m:t>
                          </m:r>
                        </m:e>
                        <m:sub>
                          <m:r>
                            <a:rPr lang="en-AU" sz="3600" i="1" kern="0">
                              <a:effectLst/>
                              <a:latin typeface="Cambria Math" panose="02040503050406030204" pitchFamily="18" charset="0"/>
                              <a:ea typeface="Times New Roman" panose="02020603050405020304" pitchFamily="18" charset="0"/>
                              <a:cs typeface="Arial" panose="020B0604020202020204" pitchFamily="34" charset="0"/>
                            </a:rPr>
                            <m:t>10</m:t>
                          </m:r>
                        </m:sub>
                      </m:sSub>
                      <m:r>
                        <a:rPr lang="en-AU" sz="3600" i="1" kern="0">
                          <a:effectLst/>
                          <a:latin typeface="Cambria Math" panose="02040503050406030204" pitchFamily="18" charset="0"/>
                          <a:ea typeface="Times New Roman" panose="02020603050405020304" pitchFamily="18" charset="0"/>
                          <a:cs typeface="Arial" panose="020B0604020202020204" pitchFamily="34" charset="0"/>
                        </a:rPr>
                        <m:t>=2+4+8+16+32+64+128+256+512+1,024</m:t>
                      </m:r>
                    </m:oMath>
                  </m:oMathPara>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effectLst/>
                            <a:latin typeface="Cambria Math" panose="02040503050406030204" pitchFamily="18" charset="0"/>
                            <a:ea typeface="Times New Roman" panose="02020603050405020304" pitchFamily="18" charset="0"/>
                            <a:cs typeface="Arial" panose="020B0604020202020204" pitchFamily="34" charset="0"/>
                          </a:rPr>
                          <m:t>𝑆</m:t>
                        </m:r>
                      </m:e>
                      <m:sub>
                        <m:r>
                          <a:rPr lang="en-AU" sz="3600" i="1" kern="0">
                            <a:effectLst/>
                            <a:latin typeface="Cambria Math" panose="02040503050406030204" pitchFamily="18" charset="0"/>
                            <a:ea typeface="Times New Roman" panose="02020603050405020304" pitchFamily="18" charset="0"/>
                            <a:cs typeface="Arial" panose="020B0604020202020204" pitchFamily="34" charset="0"/>
                          </a:rPr>
                          <m:t>10</m:t>
                        </m:r>
                      </m:sub>
                    </m:sSub>
                    <m:r>
                      <a:rPr lang="en-AU" sz="3600" i="1" kern="0">
                        <a:effectLst/>
                        <a:latin typeface="Cambria Math" panose="02040503050406030204" pitchFamily="18" charset="0"/>
                        <a:ea typeface="Times New Roman" panose="02020603050405020304" pitchFamily="18" charset="0"/>
                        <a:cs typeface="Arial" panose="020B0604020202020204" pitchFamily="34" charset="0"/>
                      </a:rPr>
                      <m:t>=2,046</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4FF2AA37-67AA-A194-B479-3CFF12A53723}"/>
                  </a:ext>
                </a:extLst>
              </p:cNvPr>
              <p:cNvSpPr txBox="1">
                <a:spLocks noRot="1" noChangeAspect="1" noMove="1" noResize="1" noEditPoints="1" noAdjustHandles="1" noChangeArrowheads="1" noChangeShapeType="1" noTextEdit="1"/>
              </p:cNvSpPr>
              <p:nvPr/>
            </p:nvSpPr>
            <p:spPr>
              <a:xfrm>
                <a:off x="2362200" y="4381500"/>
                <a:ext cx="14689502" cy="2482603"/>
              </a:xfrm>
              <a:prstGeom prst="rect">
                <a:avLst/>
              </a:prstGeom>
              <a:blipFill>
                <a:blip r:embed="rId4"/>
                <a:stretch>
                  <a:fillRect l="-1296" b="-1020"/>
                </a:stretch>
              </a:blipFill>
            </p:spPr>
            <p:txBody>
              <a:bodyPr/>
              <a:lstStyle/>
              <a:p>
                <a:r>
                  <a:rPr lang="en-US">
                    <a:noFill/>
                  </a:rPr>
                  <a:t> </a:t>
                </a:r>
              </a:p>
            </p:txBody>
          </p:sp>
        </mc:Fallback>
      </mc:AlternateContent>
    </p:spTree>
    <p:extLst>
      <p:ext uri="{BB962C8B-B14F-4D97-AF65-F5344CB8AC3E}">
        <p14:creationId xmlns:p14="http://schemas.microsoft.com/office/powerpoint/2010/main" val="2393414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F974D-CF4C-CE83-94BB-E907382EB56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E2991A4-5D8C-89C8-DAFB-974FF8DAA00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6B8FB7E-BCB5-5DC3-4E86-D805F14BF0A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FD8255B-F485-6997-AF14-EA52672EDF7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3EC7E25-434A-021A-6305-48339C94881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8F90E62-E0C9-1BB4-D861-2B03B944EF0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A4DC21C-54C4-E1C6-FEF1-CB42BEC52F0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9394AEA-6C7D-025E-3C11-F68BB075346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939ECE83-02D2-15CC-4ACA-B1EE4F16C76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D71407E-D506-E84C-2BC1-BC8E7AE398C9}"/>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86C13A-3BBC-E18B-8B93-D840FC279E66}"/>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pic>
        <p:nvPicPr>
          <p:cNvPr id="9" name="Picture 8" descr="A black and white sign with two people&#10;&#10;AI-generated content may be incorrect.">
            <a:extLst>
              <a:ext uri="{FF2B5EF4-FFF2-40B4-BE49-F238E27FC236}">
                <a16:creationId xmlns:a16="http://schemas.microsoft.com/office/drawing/2014/main" id="{9E5415FA-BC7E-751E-5A6F-4768F32F7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C23B417B-9256-5F4C-3C6C-0564D0FD9452}"/>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8FC1A7B-79E2-7FDE-32FF-40DFDC21F94B}"/>
                  </a:ext>
                </a:extLst>
              </p:cNvPr>
              <p:cNvSpPr txBox="1"/>
              <p:nvPr/>
            </p:nvSpPr>
            <p:spPr>
              <a:xfrm>
                <a:off x="2328621" y="2573086"/>
                <a:ext cx="13716000" cy="2585323"/>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Find the sum of 500, 400, 320, 256 … (to 12 terms)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AU" sz="3600" i="1" kern="0">
                        <a:effectLst/>
                        <a:latin typeface="Cambria Math" panose="02040503050406030204" pitchFamily="18" charset="0"/>
                        <a:ea typeface="Times New Roman" panose="02020603050405020304" pitchFamily="18" charset="0"/>
                        <a:cs typeface="Arial" panose="020B0604020202020204" pitchFamily="34" charset="0"/>
                      </a:rPr>
                      <m:t>𝑟</m:t>
                    </m:r>
                    <m:r>
                      <a:rPr lang="en-AU" sz="3600" i="1" ker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AU" sz="3600" i="1" kern="0" dirty="0">
                  <a:effectLst/>
                  <a:latin typeface="Cambria Math" panose="02040503050406030204" pitchFamily="18" charset="0"/>
                  <a:ea typeface="Times New Roman" panose="02020603050405020304" pitchFamily="18" charset="0"/>
                  <a:cs typeface="Arial" panose="020B0604020202020204" pitchFamily="34" charset="0"/>
                </a:endParaRPr>
              </a:p>
              <a:p>
                <a:pPr>
                  <a:lnSpc>
                    <a:spcPct val="150000"/>
                  </a:lnSpc>
                  <a:buNone/>
                </a:pPr>
                <a:r>
                  <a:rPr lang="en-AU" sz="3600" kern="0" dirty="0">
                    <a:effectLst/>
                    <a:ea typeface="Times New Roman" panose="02020603050405020304" pitchFamily="18" charset="0"/>
                    <a:cs typeface="Arial" panose="020B0604020202020204" pitchFamily="34" charset="0"/>
                  </a:rPr>
                  <a:t>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kern="0">
                            <a:effectLst/>
                            <a:latin typeface="Cambria Math" panose="02040503050406030204" pitchFamily="18" charset="0"/>
                            <a:ea typeface="Times New Roman" panose="02020603050405020304" pitchFamily="18" charset="0"/>
                            <a:cs typeface="Arial" panose="020B0604020202020204" pitchFamily="34" charset="0"/>
                          </a:rPr>
                          <m:t>𝑆</m:t>
                        </m:r>
                      </m:e>
                      <m:sub>
                        <m:r>
                          <a:rPr lang="en-AU" sz="3600" i="1" kern="0">
                            <a:effectLst/>
                            <a:latin typeface="Cambria Math" panose="02040503050406030204" pitchFamily="18" charset="0"/>
                            <a:ea typeface="Times New Roman" panose="02020603050405020304" pitchFamily="18" charset="0"/>
                            <a:cs typeface="Arial" panose="020B0604020202020204" pitchFamily="34" charset="0"/>
                          </a:rPr>
                          <m:t>12</m:t>
                        </m:r>
                      </m:sub>
                    </m:sSub>
                    <m:r>
                      <a:rPr lang="en-AU" sz="3600" i="1" ker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88FC1A7B-79E2-7FDE-32FF-40DFDC21F94B}"/>
                  </a:ext>
                </a:extLst>
              </p:cNvPr>
              <p:cNvSpPr txBox="1">
                <a:spLocks noRot="1" noChangeAspect="1" noMove="1" noResize="1" noEditPoints="1" noAdjustHandles="1" noChangeArrowheads="1" noChangeShapeType="1" noTextEdit="1"/>
              </p:cNvSpPr>
              <p:nvPr/>
            </p:nvSpPr>
            <p:spPr>
              <a:xfrm>
                <a:off x="2328621" y="2573086"/>
                <a:ext cx="13716000" cy="2585323"/>
              </a:xfrm>
              <a:prstGeom prst="rect">
                <a:avLst/>
              </a:prstGeom>
              <a:blipFill>
                <a:blip r:embed="rId4"/>
                <a:stretch>
                  <a:fillRect l="-1388"/>
                </a:stretch>
              </a:blipFill>
            </p:spPr>
            <p:txBody>
              <a:bodyPr/>
              <a:lstStyle/>
              <a:p>
                <a:r>
                  <a:rPr lang="en-US">
                    <a:noFill/>
                  </a:rPr>
                  <a:t> </a:t>
                </a:r>
              </a:p>
            </p:txBody>
          </p:sp>
        </mc:Fallback>
      </mc:AlternateContent>
    </p:spTree>
    <p:extLst>
      <p:ext uri="{BB962C8B-B14F-4D97-AF65-F5344CB8AC3E}">
        <p14:creationId xmlns:p14="http://schemas.microsoft.com/office/powerpoint/2010/main" val="1490895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D60E2-5DFD-6A0E-A963-31D99FE28CA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7EEF669-B7F1-1D56-1516-7B839442950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1A986A0-D97A-28F0-367A-63FFC29F036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20C3F95-4421-2D6B-534D-4D3637ED64E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C296C5D-F544-E40E-3783-BF924A7D2A6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2A13E35-D222-74F1-885C-AD62B65B3E2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56EFE72-5A18-7146-655E-62B523B59F2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6FA3299-4140-39A4-2A3E-6EE1114BDCD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EDFED4A3-E7AD-2121-4DB3-D6F29247947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211CF0D8-FCE7-88F6-9C97-32CE3669BF44}"/>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D73B660-A295-5FB9-08C3-9DC40E5C7B7B}"/>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pic>
        <p:nvPicPr>
          <p:cNvPr id="12" name="Picture 11" descr="A white background with black text&#10;&#10;AI-generated content may be incorrect.">
            <a:extLst>
              <a:ext uri="{FF2B5EF4-FFF2-40B4-BE49-F238E27FC236}">
                <a16:creationId xmlns:a16="http://schemas.microsoft.com/office/drawing/2014/main" id="{36B31048-3B2F-5069-8FB4-C91F99EB9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599" y="1859697"/>
            <a:ext cx="15236069" cy="7747152"/>
          </a:xfrm>
          <a:prstGeom prst="rect">
            <a:avLst/>
          </a:prstGeom>
        </p:spPr>
      </p:pic>
    </p:spTree>
    <p:extLst>
      <p:ext uri="{BB962C8B-B14F-4D97-AF65-F5344CB8AC3E}">
        <p14:creationId xmlns:p14="http://schemas.microsoft.com/office/powerpoint/2010/main" val="3282870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12CAD-9008-DB31-7A44-CE3C0B3B7FE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E12AAD-6864-E59F-3B47-F59682DC7C0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21BBDE2-04E0-15C0-8636-F21C495F6C2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EEC76EA-37E3-B9E9-DBFB-624D001ECCB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77EC5CF-2A4F-8D05-CCC5-C10B509AFFC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DEC1B8D6-37CF-FB19-8721-032A80CCEB6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6DE0794-4E6A-A9E7-CA4F-C564756B66A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729B1DF-2F0C-8E11-7536-D8E4871D386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AED7B10D-3129-1624-3EFC-F89743417F2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6A42C22-3E45-9991-EB30-72477A40486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A225F0B-FE38-9B80-DF19-E8155D2D2FD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pic>
        <p:nvPicPr>
          <p:cNvPr id="6" name="Picture 5">
            <a:extLst>
              <a:ext uri="{FF2B5EF4-FFF2-40B4-BE49-F238E27FC236}">
                <a16:creationId xmlns:a16="http://schemas.microsoft.com/office/drawing/2014/main" id="{C3A06488-DBD7-B062-3831-F06BB81C8D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9" name="TextBox 8">
            <a:extLst>
              <a:ext uri="{FF2B5EF4-FFF2-40B4-BE49-F238E27FC236}">
                <a16:creationId xmlns:a16="http://schemas.microsoft.com/office/drawing/2014/main" id="{D135BCAA-5060-C77B-E08A-C2C645165C6F}"/>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E4B779E-CE82-D132-2C85-41D19180FB83}"/>
              </a:ext>
            </a:extLst>
          </p:cNvPr>
          <p:cNvSpPr txBox="1"/>
          <p:nvPr/>
        </p:nvSpPr>
        <p:spPr>
          <a:xfrm>
            <a:off x="2276819" y="2476500"/>
            <a:ext cx="14791981"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Find the sum of the sequence: 5, 10, 20, 40, …  to ten terms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E511E9BE-B05A-CE62-8964-4B07B48C590E}"/>
                  </a:ext>
                </a:extLst>
              </p:cNvPr>
              <p:cNvGraphicFramePr>
                <a:graphicFrameLocks noGrp="1"/>
              </p:cNvGraphicFramePr>
              <p:nvPr>
                <p:extLst>
                  <p:ext uri="{D42A27DB-BD31-4B8C-83A1-F6EECF244321}">
                    <p14:modId xmlns:p14="http://schemas.microsoft.com/office/powerpoint/2010/main" val="1830063987"/>
                  </p:ext>
                </p:extLst>
              </p:nvPr>
            </p:nvGraphicFramePr>
            <p:xfrm>
              <a:off x="4351862" y="3397406"/>
              <a:ext cx="11134381" cy="6415024"/>
            </p:xfrm>
            <a:graphic>
              <a:graphicData uri="http://schemas.openxmlformats.org/drawingml/2006/table">
                <a:tbl>
                  <a:tblPr firstRow="1" firstCol="1" bandRow="1">
                    <a:tableStyleId>{5C22544A-7EE6-4342-B048-85BDC9FD1C3A}</a:tableStyleId>
                  </a:tblPr>
                  <a:tblGrid>
                    <a:gridCol w="5572613">
                      <a:extLst>
                        <a:ext uri="{9D8B030D-6E8A-4147-A177-3AD203B41FA5}">
                          <a16:colId xmlns:a16="http://schemas.microsoft.com/office/drawing/2014/main" val="4072412719"/>
                        </a:ext>
                      </a:extLst>
                    </a:gridCol>
                    <a:gridCol w="1468046">
                      <a:extLst>
                        <a:ext uri="{9D8B030D-6E8A-4147-A177-3AD203B41FA5}">
                          <a16:colId xmlns:a16="http://schemas.microsoft.com/office/drawing/2014/main" val="2765682070"/>
                        </a:ext>
                      </a:extLst>
                    </a:gridCol>
                    <a:gridCol w="4093722">
                      <a:extLst>
                        <a:ext uri="{9D8B030D-6E8A-4147-A177-3AD203B41FA5}">
                          <a16:colId xmlns:a16="http://schemas.microsoft.com/office/drawing/2014/main" val="372157285"/>
                        </a:ext>
                      </a:extLst>
                    </a:gridCol>
                  </a:tblGrid>
                  <a:tr h="276225">
                    <a:tc>
                      <a:txBody>
                        <a:bodyPr/>
                        <a:lstStyle/>
                        <a:p>
                          <a:pPr>
                            <a:lnSpc>
                              <a:spcPct val="150000"/>
                            </a:lnSpc>
                            <a:buNone/>
                          </a:pPr>
                          <a:r>
                            <a:rPr lang="en-AU" sz="3600" kern="100" dirty="0">
                              <a:solidFill>
                                <a:sysClr val="windowText" lastClr="000000"/>
                              </a:solidFill>
                              <a:effectLst/>
                              <a:latin typeface="Arial" panose="020B0604020202020204" pitchFamily="34" charset="0"/>
                              <a:cs typeface="Arial" panose="020B0604020202020204" pitchFamily="34" charset="0"/>
                            </a:rPr>
                            <a:t>Common ratio </a:t>
                          </a:r>
                          <a14:m>
                            <m:oMath xmlns:m="http://schemas.openxmlformats.org/officeDocument/2006/math">
                              <m:r>
                                <a:rPr lang="en-AU" sz="3600" kern="100">
                                  <a:solidFill>
                                    <a:sysClr val="windowText" lastClr="000000"/>
                                  </a:solidFill>
                                  <a:effectLst/>
                                  <a:latin typeface="Cambria Math" panose="02040503050406030204" pitchFamily="18" charset="0"/>
                                </a:rPr>
                                <m:t>𝑟</m:t>
                              </m:r>
                              <m:r>
                                <a:rPr lang="en-AU" sz="3600" kern="100">
                                  <a:solidFill>
                                    <a:sysClr val="windowText" lastClr="000000"/>
                                  </a:solidFill>
                                  <a:effectLst/>
                                  <a:latin typeface="Cambria Math" panose="02040503050406030204" pitchFamily="18" charset="0"/>
                                </a:rPr>
                                <m:t>=2</m:t>
                              </m:r>
                            </m:oMath>
                          </a14:m>
                          <a:endParaRPr lang="en-AU" sz="3600" kern="100" dirty="0">
                            <a:solidFill>
                              <a:sysClr val="windowText" lastClr="000000"/>
                            </a:solidFill>
                            <a:effectLst/>
                            <a:latin typeface="Arial" panose="020B0604020202020204" pitchFamily="34" charset="0"/>
                            <a:cs typeface="Arial" panose="020B0604020202020204" pitchFamily="34" charset="0"/>
                          </a:endParaRPr>
                        </a:p>
                        <a:p>
                          <a:pPr>
                            <a:lnSpc>
                              <a:spcPct val="150000"/>
                            </a:lnSpc>
                            <a:buNone/>
                          </a:pPr>
                          <a:r>
                            <a:rPr lang="en-AU" sz="3600" kern="100" dirty="0">
                              <a:solidFill>
                                <a:sysClr val="windowText" lastClr="000000"/>
                              </a:solidFill>
                              <a:effectLst/>
                              <a:latin typeface="Arial" panose="020B0604020202020204" pitchFamily="34" charset="0"/>
                              <a:cs typeface="Arial" panose="020B0604020202020204" pitchFamily="34" charset="0"/>
                            </a:rPr>
                            <a:t>First term </a:t>
                          </a:r>
                          <a14:m>
                            <m:oMath xmlns:m="http://schemas.openxmlformats.org/officeDocument/2006/math">
                              <m:r>
                                <a:rPr lang="en-AU" sz="3600" kern="100">
                                  <a:solidFill>
                                    <a:sysClr val="windowText" lastClr="000000"/>
                                  </a:solidFill>
                                  <a:effectLst/>
                                  <a:latin typeface="Cambria Math" panose="02040503050406030204" pitchFamily="18" charset="0"/>
                                </a:rPr>
                                <m:t>𝑎</m:t>
                              </m:r>
                              <m:r>
                                <a:rPr lang="en-AU" sz="3600" kern="100">
                                  <a:solidFill>
                                    <a:sysClr val="windowText" lastClr="000000"/>
                                  </a:solidFill>
                                  <a:effectLst/>
                                  <a:latin typeface="Cambria Math" panose="02040503050406030204" pitchFamily="18" charset="0"/>
                                </a:rPr>
                                <m:t>=5</m:t>
                              </m:r>
                            </m:oMath>
                          </a14:m>
                          <a:endParaRPr lang="en-AU" sz="3600" kern="100" dirty="0">
                            <a:solidFill>
                              <a:sysClr val="windowText" lastClr="000000"/>
                            </a:solidFill>
                            <a:effectLst/>
                            <a:latin typeface="Arial" panose="020B0604020202020204" pitchFamily="34" charset="0"/>
                            <a:cs typeface="Arial" panose="020B0604020202020204" pitchFamily="34" charset="0"/>
                          </a:endParaRPr>
                        </a:p>
                        <a:p>
                          <a:pPr>
                            <a:lnSpc>
                              <a:spcPct val="150000"/>
                            </a:lnSpc>
                            <a:buNone/>
                          </a:pPr>
                          <a:r>
                            <a:rPr lang="en-AU" sz="3600" kern="100" dirty="0">
                              <a:solidFill>
                                <a:sysClr val="windowText" lastClr="000000"/>
                              </a:solidFill>
                              <a:effectLst/>
                              <a:latin typeface="Arial" panose="020B0604020202020204" pitchFamily="34" charset="0"/>
                              <a:cs typeface="Arial" panose="020B0604020202020204" pitchFamily="34" charset="0"/>
                            </a:rPr>
                            <a:t>Number of terms </a:t>
                          </a:r>
                          <a14:m>
                            <m:oMath xmlns:m="http://schemas.openxmlformats.org/officeDocument/2006/math">
                              <m:r>
                                <a:rPr lang="en-AU" sz="3600" kern="100">
                                  <a:solidFill>
                                    <a:sysClr val="windowText" lastClr="000000"/>
                                  </a:solidFill>
                                  <a:effectLst/>
                                  <a:latin typeface="Cambria Math" panose="02040503050406030204" pitchFamily="18" charset="0"/>
                                </a:rPr>
                                <m:t>𝑛</m:t>
                              </m:r>
                              <m:r>
                                <a:rPr lang="en-AU" sz="3600" kern="100">
                                  <a:solidFill>
                                    <a:sysClr val="windowText" lastClr="000000"/>
                                  </a:solidFill>
                                  <a:effectLst/>
                                  <a:latin typeface="Cambria Math" panose="02040503050406030204" pitchFamily="18" charset="0"/>
                                </a:rPr>
                                <m:t>=10</m:t>
                              </m:r>
                            </m:oMath>
                          </a14:m>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159707516"/>
                      </a:ext>
                    </a:extLst>
                  </a:tr>
                  <a:tr h="532765">
                    <a:tc>
                      <a:txBody>
                        <a:bodyPr/>
                        <a:lstStyle/>
                        <a:p>
                          <a:pPr>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smtClean="0">
                                        <a:solidFill>
                                          <a:sysClr val="windowText" lastClr="000000"/>
                                        </a:solidFill>
                                        <a:effectLst/>
                                        <a:latin typeface="Cambria Math" panose="02040503050406030204" pitchFamily="18" charset="0"/>
                                      </a:rPr>
                                    </m:ctrlPr>
                                  </m:sSubPr>
                                  <m:e>
                                    <m:r>
                                      <a:rPr lang="en-AU" sz="3600" kern="0">
                                        <a:solidFill>
                                          <a:sysClr val="windowText" lastClr="000000"/>
                                        </a:solidFill>
                                        <a:effectLst/>
                                        <a:latin typeface="Cambria Math" panose="02040503050406030204" pitchFamily="18" charset="0"/>
                                      </a:rPr>
                                      <m:t>𝑆</m:t>
                                    </m:r>
                                  </m:e>
                                  <m:sub>
                                    <m:r>
                                      <a:rPr lang="en-AU" sz="3600" kern="0">
                                        <a:solidFill>
                                          <a:sysClr val="windowText" lastClr="000000"/>
                                        </a:solidFill>
                                        <a:effectLst/>
                                        <a:latin typeface="Cambria Math" panose="02040503050406030204" pitchFamily="18" charset="0"/>
                                      </a:rPr>
                                      <m:t>𝑛</m:t>
                                    </m:r>
                                  </m:sub>
                                </m:sSub>
                                <m:r>
                                  <a:rPr lang="en-AU" sz="3600" kern="0">
                                    <a:solidFill>
                                      <a:sysClr val="windowText" lastClr="000000"/>
                                    </a:solidFill>
                                    <a:effectLst/>
                                    <a:latin typeface="Cambria Math" panose="02040503050406030204" pitchFamily="18" charset="0"/>
                                  </a:rPr>
                                  <m:t>=</m:t>
                                </m:r>
                                <m:f>
                                  <m:fPr>
                                    <m:ctrlPr>
                                      <a:rPr lang="en-AU" sz="3600" i="1" kern="0">
                                        <a:solidFill>
                                          <a:sysClr val="windowText" lastClr="000000"/>
                                        </a:solidFill>
                                        <a:effectLst/>
                                        <a:latin typeface="Cambria Math" panose="02040503050406030204" pitchFamily="18" charset="0"/>
                                      </a:rPr>
                                    </m:ctrlPr>
                                  </m:fPr>
                                  <m:num>
                                    <m:r>
                                      <a:rPr lang="en-AU" sz="3600" kern="0">
                                        <a:solidFill>
                                          <a:sysClr val="windowText" lastClr="000000"/>
                                        </a:solidFill>
                                        <a:effectLst/>
                                        <a:latin typeface="Cambria Math" panose="02040503050406030204" pitchFamily="18" charset="0"/>
                                      </a:rPr>
                                      <m:t>𝑎</m:t>
                                    </m:r>
                                    <m:r>
                                      <a:rPr lang="en-AU" sz="3600" kern="0">
                                        <a:solidFill>
                                          <a:sysClr val="windowText" lastClr="000000"/>
                                        </a:solidFill>
                                        <a:effectLst/>
                                        <a:latin typeface="Cambria Math" panose="02040503050406030204" pitchFamily="18" charset="0"/>
                                      </a:rPr>
                                      <m:t>(1−</m:t>
                                    </m:r>
                                    <m:sSup>
                                      <m:sSupPr>
                                        <m:ctrlPr>
                                          <a:rPr lang="en-AU" sz="3600" i="1" kern="0">
                                            <a:solidFill>
                                              <a:sysClr val="windowText" lastClr="000000"/>
                                            </a:solidFill>
                                            <a:effectLst/>
                                            <a:latin typeface="Cambria Math" panose="02040503050406030204" pitchFamily="18" charset="0"/>
                                          </a:rPr>
                                        </m:ctrlPr>
                                      </m:sSupPr>
                                      <m:e>
                                        <m:r>
                                          <a:rPr lang="en-AU" sz="3600" kern="0">
                                            <a:solidFill>
                                              <a:sysClr val="windowText" lastClr="000000"/>
                                            </a:solidFill>
                                            <a:effectLst/>
                                            <a:latin typeface="Cambria Math" panose="02040503050406030204" pitchFamily="18" charset="0"/>
                                          </a:rPr>
                                          <m:t>𝑟</m:t>
                                        </m:r>
                                      </m:e>
                                      <m:sup>
                                        <m:r>
                                          <a:rPr lang="en-AU" sz="3600" kern="0">
                                            <a:solidFill>
                                              <a:sysClr val="windowText" lastClr="000000"/>
                                            </a:solidFill>
                                            <a:effectLst/>
                                            <a:latin typeface="Cambria Math" panose="02040503050406030204" pitchFamily="18" charset="0"/>
                                          </a:rPr>
                                          <m:t>𝑛</m:t>
                                        </m:r>
                                      </m:sup>
                                    </m:sSup>
                                    <m:r>
                                      <a:rPr lang="en-AU" sz="3600" kern="0">
                                        <a:solidFill>
                                          <a:sysClr val="windowText" lastClr="000000"/>
                                        </a:solidFill>
                                        <a:effectLst/>
                                        <a:latin typeface="Cambria Math" panose="02040503050406030204" pitchFamily="18" charset="0"/>
                                      </a:rPr>
                                      <m:t>)</m:t>
                                    </m:r>
                                  </m:num>
                                  <m:den>
                                    <m:r>
                                      <a:rPr lang="en-AU" sz="3600" kern="0">
                                        <a:solidFill>
                                          <a:sysClr val="windowText" lastClr="000000"/>
                                        </a:solidFill>
                                        <a:effectLst/>
                                        <a:latin typeface="Cambria Math" panose="02040503050406030204" pitchFamily="18" charset="0"/>
                                      </a:rPr>
                                      <m:t>1−</m:t>
                                    </m:r>
                                    <m:r>
                                      <a:rPr lang="en-AU" sz="3600" kern="0">
                                        <a:solidFill>
                                          <a:sysClr val="windowText" lastClr="000000"/>
                                        </a:solidFill>
                                        <a:effectLst/>
                                        <a:latin typeface="Cambria Math" panose="02040503050406030204" pitchFamily="18" charset="0"/>
                                      </a:rPr>
                                      <m:t>𝑟</m:t>
                                    </m:r>
                                  </m:den>
                                </m:f>
                              </m:oMath>
                            </m:oMathPara>
                          </a14:m>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118497583"/>
                      </a:ext>
                    </a:extLst>
                  </a:tr>
                  <a:tr h="530860">
                    <a:tc>
                      <a:txBody>
                        <a:bodyPr/>
                        <a:lstStyle/>
                        <a:p>
                          <a:pPr>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smtClean="0">
                                        <a:solidFill>
                                          <a:sysClr val="windowText" lastClr="000000"/>
                                        </a:solidFill>
                                        <a:effectLst/>
                                        <a:latin typeface="Cambria Math" panose="02040503050406030204" pitchFamily="18" charset="0"/>
                                      </a:rPr>
                                    </m:ctrlPr>
                                  </m:sSubPr>
                                  <m:e>
                                    <m:r>
                                      <a:rPr lang="en-AU" sz="3600" kern="0">
                                        <a:solidFill>
                                          <a:sysClr val="windowText" lastClr="000000"/>
                                        </a:solidFill>
                                        <a:effectLst/>
                                        <a:latin typeface="Cambria Math" panose="02040503050406030204" pitchFamily="18" charset="0"/>
                                      </a:rPr>
                                      <m:t>𝑆</m:t>
                                    </m:r>
                                  </m:e>
                                  <m:sub>
                                    <m:r>
                                      <a:rPr lang="en-AU" sz="3600" kern="0">
                                        <a:solidFill>
                                          <a:sysClr val="windowText" lastClr="000000"/>
                                        </a:solidFill>
                                        <a:effectLst/>
                                        <a:latin typeface="Cambria Math" panose="02040503050406030204" pitchFamily="18" charset="0"/>
                                      </a:rPr>
                                      <m:t>10</m:t>
                                    </m:r>
                                  </m:sub>
                                </m:sSub>
                                <m:r>
                                  <a:rPr lang="en-AU" sz="3600" kern="0">
                                    <a:solidFill>
                                      <a:sysClr val="windowText" lastClr="000000"/>
                                    </a:solidFill>
                                    <a:effectLst/>
                                    <a:latin typeface="Cambria Math" panose="02040503050406030204" pitchFamily="18" charset="0"/>
                                  </a:rPr>
                                  <m:t>=</m:t>
                                </m:r>
                                <m:f>
                                  <m:fPr>
                                    <m:ctrlPr>
                                      <a:rPr lang="en-AU" sz="3600" i="1" kern="0">
                                        <a:solidFill>
                                          <a:sysClr val="windowText" lastClr="000000"/>
                                        </a:solidFill>
                                        <a:effectLst/>
                                        <a:latin typeface="Cambria Math" panose="02040503050406030204" pitchFamily="18" charset="0"/>
                                      </a:rPr>
                                    </m:ctrlPr>
                                  </m:fPr>
                                  <m:num>
                                    <m:r>
                                      <a:rPr lang="en-AU" sz="3600" kern="0">
                                        <a:solidFill>
                                          <a:sysClr val="windowText" lastClr="000000"/>
                                        </a:solidFill>
                                        <a:effectLst/>
                                        <a:latin typeface="Cambria Math" panose="02040503050406030204" pitchFamily="18" charset="0"/>
                                      </a:rPr>
                                      <m:t>5(1−</m:t>
                                    </m:r>
                                    <m:sSup>
                                      <m:sSupPr>
                                        <m:ctrlPr>
                                          <a:rPr lang="en-AU" sz="3600" i="1" kern="0">
                                            <a:solidFill>
                                              <a:sysClr val="windowText" lastClr="000000"/>
                                            </a:solidFill>
                                            <a:effectLst/>
                                            <a:latin typeface="Cambria Math" panose="02040503050406030204" pitchFamily="18" charset="0"/>
                                          </a:rPr>
                                        </m:ctrlPr>
                                      </m:sSupPr>
                                      <m:e>
                                        <m:r>
                                          <a:rPr lang="en-AU" sz="3600" kern="0">
                                            <a:solidFill>
                                              <a:sysClr val="windowText" lastClr="000000"/>
                                            </a:solidFill>
                                            <a:effectLst/>
                                            <a:latin typeface="Cambria Math" panose="02040503050406030204" pitchFamily="18" charset="0"/>
                                          </a:rPr>
                                          <m:t>2</m:t>
                                        </m:r>
                                      </m:e>
                                      <m:sup>
                                        <m:r>
                                          <a:rPr lang="en-AU" sz="3600" kern="0">
                                            <a:solidFill>
                                              <a:sysClr val="windowText" lastClr="000000"/>
                                            </a:solidFill>
                                            <a:effectLst/>
                                            <a:latin typeface="Cambria Math" panose="02040503050406030204" pitchFamily="18" charset="0"/>
                                          </a:rPr>
                                          <m:t>10</m:t>
                                        </m:r>
                                      </m:sup>
                                    </m:sSup>
                                    <m:r>
                                      <a:rPr lang="en-AU" sz="3600" kern="0">
                                        <a:solidFill>
                                          <a:sysClr val="windowText" lastClr="000000"/>
                                        </a:solidFill>
                                        <a:effectLst/>
                                        <a:latin typeface="Cambria Math" panose="02040503050406030204" pitchFamily="18" charset="0"/>
                                      </a:rPr>
                                      <m:t>)</m:t>
                                    </m:r>
                                  </m:num>
                                  <m:den>
                                    <m:r>
                                      <a:rPr lang="en-AU" sz="3600" kern="0">
                                        <a:solidFill>
                                          <a:sysClr val="windowText" lastClr="000000"/>
                                        </a:solidFill>
                                        <a:effectLst/>
                                        <a:latin typeface="Cambria Math" panose="02040503050406030204" pitchFamily="18" charset="0"/>
                                      </a:rPr>
                                      <m:t>1−2</m:t>
                                    </m:r>
                                  </m:den>
                                </m:f>
                              </m:oMath>
                            </m:oMathPara>
                          </a14:m>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356112146"/>
                      </a:ext>
                    </a:extLst>
                  </a:tr>
                  <a:tr h="261620">
                    <a:tc>
                      <a:txBody>
                        <a:bodyPr/>
                        <a:lstStyle/>
                        <a:p>
                          <a:pPr>
                            <a:lnSpc>
                              <a:spcPct val="150000"/>
                            </a:lnSpc>
                            <a:buNone/>
                          </a:pPr>
                          <a14:m>
                            <m:oMathPara xmlns:m="http://schemas.openxmlformats.org/officeDocument/2006/math">
                              <m:oMathParaPr>
                                <m:jc m:val="centerGroup"/>
                              </m:oMathParaPr>
                              <m:oMath xmlns:m="http://schemas.openxmlformats.org/officeDocument/2006/math">
                                <m:sSub>
                                  <m:sSubPr>
                                    <m:ctrlPr>
                                      <a:rPr lang="en-AU" sz="3600" i="1" kern="0" smtClean="0">
                                        <a:solidFill>
                                          <a:sysClr val="windowText" lastClr="000000"/>
                                        </a:solidFill>
                                        <a:effectLst/>
                                        <a:latin typeface="Cambria Math" panose="02040503050406030204" pitchFamily="18" charset="0"/>
                                      </a:rPr>
                                    </m:ctrlPr>
                                  </m:sSubPr>
                                  <m:e>
                                    <m:r>
                                      <a:rPr lang="en-AU" sz="3600" kern="0">
                                        <a:solidFill>
                                          <a:sysClr val="windowText" lastClr="000000"/>
                                        </a:solidFill>
                                        <a:effectLst/>
                                        <a:latin typeface="Cambria Math" panose="02040503050406030204" pitchFamily="18" charset="0"/>
                                      </a:rPr>
                                      <m:t>𝑆</m:t>
                                    </m:r>
                                  </m:e>
                                  <m:sub>
                                    <m:r>
                                      <a:rPr lang="en-AU" sz="3600" kern="0">
                                        <a:solidFill>
                                          <a:sysClr val="windowText" lastClr="000000"/>
                                        </a:solidFill>
                                        <a:effectLst/>
                                        <a:latin typeface="Cambria Math" panose="02040503050406030204" pitchFamily="18" charset="0"/>
                                      </a:rPr>
                                      <m:t>10</m:t>
                                    </m:r>
                                  </m:sub>
                                </m:sSub>
                                <m:r>
                                  <a:rPr lang="en-AU" sz="3600" kern="0">
                                    <a:solidFill>
                                      <a:sysClr val="windowText" lastClr="000000"/>
                                    </a:solidFill>
                                    <a:effectLst/>
                                    <a:latin typeface="Cambria Math" panose="02040503050406030204" pitchFamily="18" charset="0"/>
                                  </a:rPr>
                                  <m:t>=5,115</m:t>
                                </m:r>
                              </m:oMath>
                            </m:oMathPara>
                          </a14:m>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dirty="0">
                              <a:solidFill>
                                <a:sysClr val="windowText" lastClr="000000"/>
                              </a:solidFill>
                              <a:effectLst/>
                              <a:latin typeface="Arial" panose="020B0604020202020204" pitchFamily="34" charset="0"/>
                              <a:cs typeface="Arial" panose="020B0604020202020204" pitchFamily="34" charset="0"/>
                            </a:rPr>
                            <a:t> </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835803510"/>
                      </a:ext>
                    </a:extLst>
                  </a:tr>
                </a:tbl>
              </a:graphicData>
            </a:graphic>
          </p:graphicFrame>
        </mc:Choice>
        <mc:Fallback xmlns="">
          <p:graphicFrame>
            <p:nvGraphicFramePr>
              <p:cNvPr id="15" name="Table 14">
                <a:extLst>
                  <a:ext uri="{FF2B5EF4-FFF2-40B4-BE49-F238E27FC236}">
                    <a16:creationId xmlns:a16="http://schemas.microsoft.com/office/drawing/2014/main" id="{E511E9BE-B05A-CE62-8964-4B07B48C590E}"/>
                  </a:ext>
                </a:extLst>
              </p:cNvPr>
              <p:cNvGraphicFramePr>
                <a:graphicFrameLocks noGrp="1"/>
              </p:cNvGraphicFramePr>
              <p:nvPr>
                <p:extLst>
                  <p:ext uri="{D42A27DB-BD31-4B8C-83A1-F6EECF244321}">
                    <p14:modId xmlns:p14="http://schemas.microsoft.com/office/powerpoint/2010/main" val="1830063987"/>
                  </p:ext>
                </p:extLst>
              </p:nvPr>
            </p:nvGraphicFramePr>
            <p:xfrm>
              <a:off x="4351862" y="3397406"/>
              <a:ext cx="11134381" cy="6415024"/>
            </p:xfrm>
            <a:graphic>
              <a:graphicData uri="http://schemas.openxmlformats.org/drawingml/2006/table">
                <a:tbl>
                  <a:tblPr firstRow="1" firstCol="1" bandRow="1">
                    <a:tableStyleId>{5C22544A-7EE6-4342-B048-85BDC9FD1C3A}</a:tableStyleId>
                  </a:tblPr>
                  <a:tblGrid>
                    <a:gridCol w="5572613">
                      <a:extLst>
                        <a:ext uri="{9D8B030D-6E8A-4147-A177-3AD203B41FA5}">
                          <a16:colId xmlns:a16="http://schemas.microsoft.com/office/drawing/2014/main" val="4072412719"/>
                        </a:ext>
                      </a:extLst>
                    </a:gridCol>
                    <a:gridCol w="1468046">
                      <a:extLst>
                        <a:ext uri="{9D8B030D-6E8A-4147-A177-3AD203B41FA5}">
                          <a16:colId xmlns:a16="http://schemas.microsoft.com/office/drawing/2014/main" val="2765682070"/>
                        </a:ext>
                      </a:extLst>
                    </a:gridCol>
                    <a:gridCol w="4093722">
                      <a:extLst>
                        <a:ext uri="{9D8B030D-6E8A-4147-A177-3AD203B41FA5}">
                          <a16:colId xmlns:a16="http://schemas.microsoft.com/office/drawing/2014/main" val="372157285"/>
                        </a:ext>
                      </a:extLst>
                    </a:gridCol>
                  </a:tblGrid>
                  <a:tr h="2367153">
                    <a:tc>
                      <a:txBody>
                        <a:bodyPr/>
                        <a:lstStyle/>
                        <a:p>
                          <a:endParaRPr lang="en-US"/>
                        </a:p>
                      </a:txBody>
                      <a:tcPr marL="68580" marR="68580" marT="0" marB="0" anchor="ctr">
                        <a:blipFill>
                          <a:blip r:embed="rId4"/>
                          <a:stretch>
                            <a:fillRect l="-228" t="-535" r="-100456" b="-171123"/>
                          </a:stretch>
                        </a:blip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159707516"/>
                      </a:ext>
                    </a:extLst>
                  </a:tr>
                  <a:tr h="1578991">
                    <a:tc>
                      <a:txBody>
                        <a:bodyPr/>
                        <a:lstStyle/>
                        <a:p>
                          <a:endParaRPr lang="en-US"/>
                        </a:p>
                      </a:txBody>
                      <a:tcPr marL="68580" marR="68580" marT="0" marB="0" anchor="ctr">
                        <a:blipFill>
                          <a:blip r:embed="rId4"/>
                          <a:stretch>
                            <a:fillRect l="-228" t="-151613" r="-100456" b="-158065"/>
                          </a:stretch>
                        </a:blip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118497583"/>
                      </a:ext>
                    </a:extLst>
                  </a:tr>
                  <a:tr h="1645920">
                    <a:tc>
                      <a:txBody>
                        <a:bodyPr/>
                        <a:lstStyle/>
                        <a:p>
                          <a:endParaRPr lang="en-US"/>
                        </a:p>
                      </a:txBody>
                      <a:tcPr marL="68580" marR="68580" marT="0" marB="0" anchor="ctr">
                        <a:blipFill>
                          <a:blip r:embed="rId4"/>
                          <a:stretch>
                            <a:fillRect l="-228" t="-240000" r="-100456" b="-50769"/>
                          </a:stretch>
                        </a:blip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356112146"/>
                      </a:ext>
                    </a:extLst>
                  </a:tr>
                  <a:tr h="822960">
                    <a:tc>
                      <a:txBody>
                        <a:bodyPr/>
                        <a:lstStyle/>
                        <a:p>
                          <a:endParaRPr lang="en-US"/>
                        </a:p>
                      </a:txBody>
                      <a:tcPr marL="68580" marR="68580" marT="0" marB="0" anchor="ctr">
                        <a:blipFill>
                          <a:blip r:embed="rId4"/>
                          <a:stretch>
                            <a:fillRect l="-228" t="-680000" r="-100456" b="-1538"/>
                          </a:stretch>
                        </a:blipFill>
                      </a:tcPr>
                    </a:tc>
                    <a:tc>
                      <a:txBody>
                        <a:bodyPr/>
                        <a:lstStyle/>
                        <a:p>
                          <a:pPr>
                            <a:lnSpc>
                              <a:spcPct val="150000"/>
                            </a:lnSpc>
                            <a:buNone/>
                          </a:pPr>
                          <a:r>
                            <a:rPr lang="en-AU" sz="3600" kern="10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tc>
                      <a:txBody>
                        <a:bodyPr/>
                        <a:lstStyle/>
                        <a:p>
                          <a:pPr>
                            <a:lnSpc>
                              <a:spcPct val="150000"/>
                            </a:lnSpc>
                            <a:buNone/>
                          </a:pPr>
                          <a:r>
                            <a:rPr lang="en-AU" sz="3600" kern="100" dirty="0">
                              <a:solidFill>
                                <a:sysClr val="windowText" lastClr="000000"/>
                              </a:solidFill>
                              <a:effectLst/>
                              <a:latin typeface="Arial" panose="020B0604020202020204" pitchFamily="34" charset="0"/>
                              <a:cs typeface="Arial" panose="020B0604020202020204" pitchFamily="34" charset="0"/>
                            </a:rPr>
                            <a:t> </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835803510"/>
                      </a:ext>
                    </a:extLst>
                  </a:tr>
                </a:tbl>
              </a:graphicData>
            </a:graphic>
          </p:graphicFrame>
        </mc:Fallback>
      </mc:AlternateContent>
    </p:spTree>
    <p:extLst>
      <p:ext uri="{BB962C8B-B14F-4D97-AF65-F5344CB8AC3E}">
        <p14:creationId xmlns:p14="http://schemas.microsoft.com/office/powerpoint/2010/main" val="3198006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566A-9ADB-CF9C-4D2E-8911E9AAC9F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E0DCC0-BA71-C2D7-8130-3B6826ECA49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C20FBCC-5D23-98E4-4353-0CB10FB4C40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C872071-D8B0-CE8E-5C67-567B74DA47F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56851B1-A8EA-C384-AF93-E4E34AFF3A6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034A4CD-1350-D3A7-7797-79F06EBF55F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86C9756-83B4-1DB0-61E7-15D39537A8A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B1F6FC9-3932-D915-D222-4A43A18D5AC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8FE9AD1F-735A-7FF0-B032-5D039AE7497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045F942-4D4D-16F8-5EC0-EE8A95FD661F}"/>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7CA007F-AEFC-4BFD-E08F-60A448EB600F}"/>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9" name="TextBox 8">
            <a:extLst>
              <a:ext uri="{FF2B5EF4-FFF2-40B4-BE49-F238E27FC236}">
                <a16:creationId xmlns:a16="http://schemas.microsoft.com/office/drawing/2014/main" id="{00EA1282-82CC-D71D-48B8-E7C7B0D51486}"/>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74C09E53-B773-46FD-84DC-92831692B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8" name="TextBox 17">
            <a:extLst>
              <a:ext uri="{FF2B5EF4-FFF2-40B4-BE49-F238E27FC236}">
                <a16:creationId xmlns:a16="http://schemas.microsoft.com/office/drawing/2014/main" id="{835C09F3-4786-2DC0-D0D7-C569450DBD2D}"/>
              </a:ext>
            </a:extLst>
          </p:cNvPr>
          <p:cNvSpPr txBox="1"/>
          <p:nvPr/>
        </p:nvSpPr>
        <p:spPr>
          <a:xfrm>
            <a:off x="2341760" y="2822898"/>
            <a:ext cx="12965596" cy="838371"/>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sum of the sequence: 3, 6, 12, 24, …  to ten terms.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0353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7F984-DEA3-7687-F083-AAF4964D75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6486FE-B0B1-F96C-4118-FC893A7996C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50EFC16-E6D3-434C-90A1-DFD50254493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342E5F3-6C65-9B5E-BB7A-37F55597D75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64A66138-E35B-A109-8703-38A14B83CC8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TextBox 6">
            <a:extLst>
              <a:ext uri="{FF2B5EF4-FFF2-40B4-BE49-F238E27FC236}">
                <a16:creationId xmlns:a16="http://schemas.microsoft.com/office/drawing/2014/main" id="{588BC9BF-7FAE-4239-B656-467C3A2F094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3C78A53B-4609-E652-4C4A-C5C56980D11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9" name="TextBox 8">
            <a:extLst>
              <a:ext uri="{FF2B5EF4-FFF2-40B4-BE49-F238E27FC236}">
                <a16:creationId xmlns:a16="http://schemas.microsoft.com/office/drawing/2014/main" id="{D13D829D-CF5D-6660-D92B-CB7A7681826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sign with two people&#10;&#10;AI-generated content may be incorrect.">
            <a:extLst>
              <a:ext uri="{FF2B5EF4-FFF2-40B4-BE49-F238E27FC236}">
                <a16:creationId xmlns:a16="http://schemas.microsoft.com/office/drawing/2014/main" id="{1F21CD0F-2233-582A-7310-13C564C94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030007E5-CD84-2FE5-3C08-26AAF83029F9}"/>
              </a:ext>
            </a:extLst>
          </p:cNvPr>
          <p:cNvSpPr txBox="1"/>
          <p:nvPr/>
        </p:nvSpPr>
        <p:spPr>
          <a:xfrm>
            <a:off x="2286000" y="15546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4EC7E97-07D5-C7EC-B597-3F130629FF90}"/>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Intro to geometric sequences</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FD65B3B-936B-834A-6509-C8EEABE98FD6}"/>
                  </a:ext>
                </a:extLst>
              </p:cNvPr>
              <p:cNvSpPr txBox="1"/>
              <p:nvPr/>
            </p:nvSpPr>
            <p:spPr>
              <a:xfrm>
                <a:off x="2295939" y="2409401"/>
                <a:ext cx="15468600" cy="6360587"/>
              </a:xfrm>
              <a:prstGeom prst="rect">
                <a:avLst/>
              </a:prstGeom>
              <a:noFill/>
            </p:spPr>
            <p:txBody>
              <a:bodyPr wrap="square">
                <a:spAutoFit/>
              </a:bodyPr>
              <a:lstStyle/>
              <a:p>
                <a:pPr>
                  <a:lnSpc>
                    <a:spcPct val="150000"/>
                  </a:lnSpc>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Write the first five terms of a geometric sequence where:</a:t>
                </a:r>
              </a:p>
              <a:p>
                <a:pPr>
                  <a:lnSpc>
                    <a:spcPct val="150000"/>
                  </a:lnSpc>
                  <a:buNone/>
                </a:pP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en-AU" sz="3600" dirty="0">
                    <a:latin typeface="Arial" panose="020B0604020202020204" pitchFamily="34" charset="0"/>
                    <a:ea typeface="Times New Roman" panose="02020603050405020304" pitchFamily="18" charset="0"/>
                    <a:cs typeface="Arial" panose="020B0604020202020204" pitchFamily="34" charset="0"/>
                  </a:rPr>
                  <a:t> </a:t>
                </a:r>
                <a:r>
                  <a:rPr lang="en-AU" sz="3600" dirty="0">
                    <a:effectLst/>
                    <a:latin typeface="Arial" panose="020B0604020202020204" pitchFamily="34" charset="0"/>
                    <a:ea typeface="Times New Roman" panose="02020603050405020304" pitchFamily="18" charset="0"/>
                    <a:cs typeface="Arial" panose="020B0604020202020204" pitchFamily="34" charset="0"/>
                  </a:rPr>
                  <a:t>First term </a:t>
                </a:r>
                <a14:m>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=5</m:t>
                    </m:r>
                  </m:oMath>
                </a14:m>
                <a:r>
                  <a:rPr lang="en-AU" sz="3600" dirty="0">
                    <a:effectLst/>
                    <a:latin typeface="Arial" panose="020B0604020202020204" pitchFamily="34" charset="0"/>
                    <a:ea typeface="Times New Roman" panose="02020603050405020304" pitchFamily="18" charset="0"/>
                    <a:cs typeface="Arial" panose="020B0604020202020204" pitchFamily="34" charset="0"/>
                  </a:rPr>
                  <a:t>, common ratio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𝑟</m:t>
                    </m:r>
                    <m:r>
                      <a:rPr lang="en-AU" sz="3600" i="1">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a:p>
                <a:pPr>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2">
                  <a:lnSpc>
                    <a:spcPct val="150000"/>
                  </a:lnSpc>
                </a:pPr>
                <a:r>
                  <a:rPr lang="en-AU" sz="3600" b="1" u="sng" dirty="0">
                    <a:solidFill>
                      <a:srgbClr val="FF0000"/>
                    </a:solidFill>
                    <a:effectLst/>
                    <a:ea typeface="Times New Roman" panose="02020603050405020304" pitchFamily="18" charset="0"/>
                    <a:cs typeface="Arial" panose="020B0604020202020204" pitchFamily="34" charset="0"/>
                  </a:rPr>
                  <a:t>b.</a:t>
                </a:r>
                <a:r>
                  <a:rPr lang="en-AU" sz="3600" dirty="0">
                    <a:effectLst/>
                    <a:ea typeface="Times New Roman" panose="02020603050405020304" pitchFamily="18" charset="0"/>
                    <a:cs typeface="Arial" panose="020B0604020202020204" pitchFamily="34" charset="0"/>
                  </a:rPr>
                  <a:t> </a:t>
                </a:r>
                <a14:m>
                  <m:oMath xmlns:m="http://schemas.openxmlformats.org/officeDocument/2006/math">
                    <m:sSub>
                      <m:sSubPr>
                        <m:ctrlPr>
                          <a:rPr lang="en-AU" sz="3600" i="1">
                            <a:effectLst/>
                            <a:latin typeface="Cambria Math" panose="02040503050406030204" pitchFamily="18" charset="0"/>
                            <a:ea typeface="Times New Roman" panose="02020603050405020304" pitchFamily="18" charset="0"/>
                            <a:cs typeface="Arial" panose="020B0604020202020204" pitchFamily="34" charset="0"/>
                          </a:rPr>
                        </m:ctrlPr>
                      </m:sSubPr>
                      <m:e>
                        <m:r>
                          <a:rPr lang="en-AU" sz="3600" i="1">
                            <a:effectLst/>
                            <a:latin typeface="Cambria Math" panose="02040503050406030204" pitchFamily="18" charset="0"/>
                            <a:ea typeface="Times New Roman" panose="02020603050405020304" pitchFamily="18" charset="0"/>
                            <a:cs typeface="Arial" panose="020B0604020202020204" pitchFamily="34" charset="0"/>
                          </a:rPr>
                          <m:t>𝑡</m:t>
                        </m:r>
                      </m:e>
                      <m:sub>
                        <m:r>
                          <a:rPr lang="en-AU" sz="3600" i="1">
                            <a:effectLst/>
                            <a:latin typeface="Cambria Math" panose="02040503050406030204" pitchFamily="18" charset="0"/>
                            <a:ea typeface="Times New Roman" panose="02020603050405020304" pitchFamily="18" charset="0"/>
                            <a:cs typeface="Arial" panose="020B0604020202020204" pitchFamily="34" charset="0"/>
                          </a:rPr>
                          <m:t>1</m:t>
                        </m:r>
                      </m:sub>
                    </m:sSub>
                    <m:r>
                      <a:rPr lang="en-AU" sz="3600" i="1">
                        <a:effectLst/>
                        <a:latin typeface="Cambria Math" panose="02040503050406030204" pitchFamily="18" charset="0"/>
                        <a:ea typeface="Times New Roman" panose="02020603050405020304" pitchFamily="18" charset="0"/>
                        <a:cs typeface="Arial" panose="020B0604020202020204" pitchFamily="34" charset="0"/>
                      </a:rPr>
                      <m:t>=1000,   </m:t>
                    </m:r>
                    <m:r>
                      <a:rPr lang="en-AU" sz="3600" i="1">
                        <a:effectLst/>
                        <a:latin typeface="Cambria Math" panose="02040503050406030204" pitchFamily="18" charset="0"/>
                        <a:ea typeface="Times New Roman" panose="02020603050405020304" pitchFamily="18" charset="0"/>
                        <a:cs typeface="Arial" panose="020B0604020202020204" pitchFamily="34" charset="0"/>
                      </a:rPr>
                      <m:t>𝑟</m:t>
                    </m:r>
                    <m:r>
                      <a:rPr lang="en-AU" sz="3600" i="1">
                        <a:effectLst/>
                        <a:latin typeface="Cambria Math" panose="02040503050406030204" pitchFamily="18" charset="0"/>
                        <a:ea typeface="Times New Roman" panose="02020603050405020304" pitchFamily="18" charset="0"/>
                        <a:cs typeface="Arial" panose="020B0604020202020204" pitchFamily="34" charset="0"/>
                      </a:rPr>
                      <m:t>=0.9</m:t>
                    </m:r>
                  </m:oMath>
                </a14:m>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a:buNone/>
                </a:pPr>
                <a:r>
                  <a:rPr lang="en-AU" sz="3600" dirty="0">
                    <a:effectLst/>
                    <a:latin typeface="Arial" panose="020B0604020202020204" pitchFamily="34" charset="0"/>
                    <a:ea typeface="Times New Roman" panose="02020603050405020304" pitchFamily="18" charset="0"/>
                    <a:cs typeface="Arial" panose="020B0604020202020204" pitchFamily="34" charset="0"/>
                  </a:rPr>
                  <a:t> </a:t>
                </a:r>
              </a:p>
              <a:p>
                <a:pPr lvl="2">
                  <a:lnSpc>
                    <a:spcPct val="150000"/>
                  </a:lnSpc>
                </a:pPr>
                <a:r>
                  <a:rPr lang="en-AU" sz="36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t>
                </a:r>
                <a:r>
                  <a:rPr lang="en-AU" sz="3600" dirty="0">
                    <a:effectLst/>
                    <a:latin typeface="Arial" panose="020B0604020202020204" pitchFamily="34" charset="0"/>
                    <a:ea typeface="Times New Roman" panose="02020603050405020304" pitchFamily="18" charset="0"/>
                    <a:cs typeface="Arial" panose="020B0604020202020204" pitchFamily="34" charset="0"/>
                  </a:rPr>
                  <a:t> First term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𝑎</m:t>
                    </m:r>
                    <m:r>
                      <a:rPr lang="en-AU" sz="3600" i="1">
                        <a:effectLst/>
                        <a:latin typeface="Cambria Math" panose="02040503050406030204" pitchFamily="18" charset="0"/>
                        <a:ea typeface="Times New Roman" panose="02020603050405020304" pitchFamily="18" charset="0"/>
                        <a:cs typeface="Arial" panose="020B0604020202020204" pitchFamily="34" charset="0"/>
                      </a:rPr>
                      <m:t>=−3</m:t>
                    </m:r>
                  </m:oMath>
                </a14:m>
                <a:r>
                  <a:rPr lang="en-AU" sz="3600" dirty="0">
                    <a:effectLst/>
                    <a:latin typeface="Arial" panose="020B0604020202020204" pitchFamily="34" charset="0"/>
                    <a:ea typeface="Times New Roman" panose="02020603050405020304" pitchFamily="18" charset="0"/>
                    <a:cs typeface="Arial" panose="020B0604020202020204" pitchFamily="34" charset="0"/>
                  </a:rPr>
                  <a:t>, common ratio </a:t>
                </a:r>
                <a14:m>
                  <m:oMath xmlns:m="http://schemas.openxmlformats.org/officeDocument/2006/math">
                    <m:r>
                      <a:rPr lang="en-AU" sz="3600" i="1">
                        <a:effectLst/>
                        <a:latin typeface="Cambria Math" panose="02040503050406030204" pitchFamily="18" charset="0"/>
                        <a:ea typeface="Times New Roman" panose="02020603050405020304" pitchFamily="18" charset="0"/>
                        <a:cs typeface="Arial" panose="020B0604020202020204" pitchFamily="34" charset="0"/>
                      </a:rPr>
                      <m:t>𝑟</m:t>
                    </m:r>
                    <m:r>
                      <a:rPr lang="en-AU" sz="3600" i="1">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AU" sz="3600" dirty="0">
                  <a:effectLst/>
                  <a:latin typeface="Arial" panose="020B0604020202020204" pitchFamily="34" charset="0"/>
                  <a:ea typeface="Times New Roman" panose="02020603050405020304" pitchFamily="18" charset="0"/>
                  <a:cs typeface="Arial" panose="020B0604020202020204" pitchFamily="34" charset="0"/>
                </a:endParaRPr>
              </a:p>
              <a:p>
                <a:pPr lvl="2">
                  <a:lnSpc>
                    <a:spcPct val="150000"/>
                  </a:lnSpc>
                </a:pP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FFD65B3B-936B-834A-6509-C8EEABE98FD6}"/>
                  </a:ext>
                </a:extLst>
              </p:cNvPr>
              <p:cNvSpPr txBox="1">
                <a:spLocks noRot="1" noChangeAspect="1" noMove="1" noResize="1" noEditPoints="1" noAdjustHandles="1" noChangeArrowheads="1" noChangeShapeType="1" noTextEdit="1"/>
              </p:cNvSpPr>
              <p:nvPr/>
            </p:nvSpPr>
            <p:spPr>
              <a:xfrm>
                <a:off x="2295939" y="2409401"/>
                <a:ext cx="15468600" cy="6360587"/>
              </a:xfrm>
              <a:prstGeom prst="rect">
                <a:avLst/>
              </a:prstGeom>
              <a:blipFill>
                <a:blip r:embed="rId4"/>
                <a:stretch>
                  <a:fillRect l="-1148"/>
                </a:stretch>
              </a:blipFill>
            </p:spPr>
            <p:txBody>
              <a:bodyPr/>
              <a:lstStyle/>
              <a:p>
                <a:r>
                  <a:rPr lang="en-US">
                    <a:noFill/>
                  </a:rPr>
                  <a:t> </a:t>
                </a:r>
              </a:p>
            </p:txBody>
          </p:sp>
        </mc:Fallback>
      </mc:AlternateContent>
    </p:spTree>
    <p:extLst>
      <p:ext uri="{BB962C8B-B14F-4D97-AF65-F5344CB8AC3E}">
        <p14:creationId xmlns:p14="http://schemas.microsoft.com/office/powerpoint/2010/main" val="112960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82FBF-B14A-19CC-43D7-76EEBEEE9D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FBBD11-C255-0D23-F3B8-E05EAB114B1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7AAAED7-588B-8E22-CCC5-29F6F7DD2D5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CEAD0FA-5F47-62C4-2EE0-E0A5AC089B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964538E-B536-3B87-9717-453B046FB54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A47DE72-7CA9-4128-97DB-FD49DEC3EE8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EF523872-4184-4D08-1637-70DF2799EBF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3A8E17C-98DE-9F9A-5E50-8EAC1E7119B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2F247721-D5DE-949F-7D5C-5ABEA627D59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BFFE4B7F-CD24-5455-6080-8629EDB0B245}"/>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2C7AEAF-B62A-3DF1-54A6-D24061CF0F0A}"/>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9" name="TextBox 8">
            <a:extLst>
              <a:ext uri="{FF2B5EF4-FFF2-40B4-BE49-F238E27FC236}">
                <a16:creationId xmlns:a16="http://schemas.microsoft.com/office/drawing/2014/main" id="{DD1079ED-471B-932D-31B4-3468994DAC3A}"/>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B4E1B29A-FBB4-E911-F117-C61B06DBD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2" name="TextBox 11">
            <a:extLst>
              <a:ext uri="{FF2B5EF4-FFF2-40B4-BE49-F238E27FC236}">
                <a16:creationId xmlns:a16="http://schemas.microsoft.com/office/drawing/2014/main" id="{3A631A65-3E05-89BA-318C-F414A87A5D0A}"/>
              </a:ext>
            </a:extLst>
          </p:cNvPr>
          <p:cNvSpPr txBox="1"/>
          <p:nvPr/>
        </p:nvSpPr>
        <p:spPr>
          <a:xfrm>
            <a:off x="2362200" y="2469494"/>
            <a:ext cx="16051920" cy="838371"/>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sum of the sequence:</a:t>
            </a:r>
            <a:r>
              <a:rPr lang="en-AU" sz="3600" kern="100" dirty="0">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2000, 1000,  500,  250, …  to eight terms.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77825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90577-0DAD-11D3-5EAC-53F0941E55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222CAD-FE2F-155C-B8EF-25EE686428C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E4DD904-9F9A-ECAB-7B74-1E02B6811EF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932A622-9E97-4E36-F043-EE1CC5C8B89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FB50FEC-C54B-42BB-598A-10B04401F62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5530D26-B13A-B76B-BDE6-9E0A7953985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E32822A-5A7F-F84B-4FEE-0D2309A196E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975131A-3814-08A2-E48B-60B9300B291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D7801A5D-1F2E-964B-63DE-4F3A137AF4B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5A43A7B4-AD0A-177C-939A-CBE8BF84FCCC}"/>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8A2F667-75D7-2943-C3CD-214715208B62}"/>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9" name="TextBox 8">
            <a:extLst>
              <a:ext uri="{FF2B5EF4-FFF2-40B4-BE49-F238E27FC236}">
                <a16:creationId xmlns:a16="http://schemas.microsoft.com/office/drawing/2014/main" id="{F16E68D7-B1AD-13B2-F7DA-57F97D8B2D4A}"/>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796DDBFE-743C-3F88-398B-10D343C2A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3" name="TextBox 12">
            <a:extLst>
              <a:ext uri="{FF2B5EF4-FFF2-40B4-BE49-F238E27FC236}">
                <a16:creationId xmlns:a16="http://schemas.microsoft.com/office/drawing/2014/main" id="{ED171F9E-7B1D-136A-6B5D-07F542C8FF02}"/>
              </a:ext>
            </a:extLst>
          </p:cNvPr>
          <p:cNvSpPr txBox="1"/>
          <p:nvPr/>
        </p:nvSpPr>
        <p:spPr>
          <a:xfrm>
            <a:off x="2429218" y="2400300"/>
            <a:ext cx="15553982" cy="4975593"/>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3.</a:t>
            </a:r>
            <a:r>
              <a:rPr lang="en-AU" sz="3600" kern="100" dirty="0">
                <a:effectLst/>
                <a:latin typeface="Arial" panose="020B0604020202020204" pitchFamily="34" charset="0"/>
                <a:ea typeface="Aptos" panose="020B0004020202020204" pitchFamily="34" charset="0"/>
                <a:cs typeface="Arial" panose="020B0604020202020204" pitchFamily="34" charset="0"/>
              </a:rPr>
              <a:t> Vashti has a coffee cart. On her first day of business she sells 100 cups of coffee. On her second day she sells 120 cups of coffee. She hopes that this is the start of a geometric sequence!  If Vashti ‘s hopes are right find:</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latin typeface="Arial" panose="020B0604020202020204" pitchFamily="34" charset="0"/>
                <a:ea typeface="Aptos" panose="020B0004020202020204" pitchFamily="34" charset="0"/>
                <a:cs typeface="Arial" panose="020B0604020202020204" pitchFamily="34" charset="0"/>
              </a:rPr>
              <a:t> The first 5 terms of the sequence. (Round to the nearest whole cup)</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id="{171C4285-8A73-656A-41F9-53AE725AA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5806" y="8724900"/>
            <a:ext cx="1812194" cy="1512597"/>
          </a:xfrm>
          <a:prstGeom prst="rect">
            <a:avLst/>
          </a:prstGeom>
        </p:spPr>
      </p:pic>
    </p:spTree>
    <p:extLst>
      <p:ext uri="{BB962C8B-B14F-4D97-AF65-F5344CB8AC3E}">
        <p14:creationId xmlns:p14="http://schemas.microsoft.com/office/powerpoint/2010/main" val="2306413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5E41-D08C-7314-73C0-60B51647747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407367-F0D3-A8C2-76E3-F38FC0214B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92740F5-A6F2-18EC-98D9-4F9081713FA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3E6734E-189F-191E-F7F7-4E7F2449A26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FE5A36A-4830-420B-1D58-500F09E093B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E96D385-29A8-690A-7442-8657856F129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39617BC-8937-5B57-CA9E-D4011DFF15D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64347FD-DD70-3BD3-DA43-F1906CA0BE6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CFD2F25A-A28A-8683-AA28-D645FE1CC59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A69B0CFB-0990-68AC-AAC0-2DED584F5EA6}"/>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8192AFF-7628-5FD7-5EDC-E1A7D77D76D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9" name="TextBox 8">
            <a:extLst>
              <a:ext uri="{FF2B5EF4-FFF2-40B4-BE49-F238E27FC236}">
                <a16:creationId xmlns:a16="http://schemas.microsoft.com/office/drawing/2014/main" id="{5CD2ABB0-E79E-2A4F-FD8E-F242649D3AA8}"/>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E8B8883E-2197-3F95-6D2F-BD178BBB8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3" name="TextBox 12">
            <a:extLst>
              <a:ext uri="{FF2B5EF4-FFF2-40B4-BE49-F238E27FC236}">
                <a16:creationId xmlns:a16="http://schemas.microsoft.com/office/drawing/2014/main" id="{192D579A-7D71-EBA1-8FB5-A77480BFDE65}"/>
              </a:ext>
            </a:extLst>
          </p:cNvPr>
          <p:cNvSpPr txBox="1"/>
          <p:nvPr/>
        </p:nvSpPr>
        <p:spPr>
          <a:xfrm>
            <a:off x="1981200" y="2770593"/>
            <a:ext cx="15553982" cy="4144596"/>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latin typeface="Arial" panose="020B0604020202020204" pitchFamily="34" charset="0"/>
                <a:ea typeface="Aptos" panose="020B0004020202020204" pitchFamily="34" charset="0"/>
                <a:cs typeface="Arial" panose="020B0604020202020204" pitchFamily="34" charset="0"/>
              </a:rPr>
              <a:t> Find the total sold over the first 10 days.</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E5A00A54-5A4C-0CAA-9EC6-779A7B2A2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5806" y="8724900"/>
            <a:ext cx="1812194" cy="1512597"/>
          </a:xfrm>
          <a:prstGeom prst="rect">
            <a:avLst/>
          </a:prstGeom>
        </p:spPr>
      </p:pic>
    </p:spTree>
    <p:extLst>
      <p:ext uri="{BB962C8B-B14F-4D97-AF65-F5344CB8AC3E}">
        <p14:creationId xmlns:p14="http://schemas.microsoft.com/office/powerpoint/2010/main" val="1644435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24BE-3E1B-3736-E08C-70FD9B02B49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31E467-8044-69C2-CDE3-6BD7C15F131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FFE24FC-75EC-966C-2560-BDA470E7702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77479F7-9125-CDA8-FD42-9CF2B52F225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746EB4C-0D47-4DC3-0380-32C8700E295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D91D948-5F77-F869-AD97-E0974FD8587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F30E704-209E-9CD7-A0CE-B12AE97112E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75CB118-7C9D-4534-7864-59C0DDBEB30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01F2CD6F-2977-5504-20CA-1EA1EB73E9F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A4D71A15-5F86-789A-906B-2F6522B02292}"/>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548EBF4-DDBF-2613-EE53-9586CAC126D9}"/>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9" name="TextBox 8">
            <a:extLst>
              <a:ext uri="{FF2B5EF4-FFF2-40B4-BE49-F238E27FC236}">
                <a16:creationId xmlns:a16="http://schemas.microsoft.com/office/drawing/2014/main" id="{1A0185D2-8F15-9213-46BA-859284FC19FC}"/>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lack and white sign with two people&#10;&#10;AI-generated content may be incorrect.">
            <a:extLst>
              <a:ext uri="{FF2B5EF4-FFF2-40B4-BE49-F238E27FC236}">
                <a16:creationId xmlns:a16="http://schemas.microsoft.com/office/drawing/2014/main" id="{99CAB937-D849-268B-7CC4-2030B9BB2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3" name="TextBox 12">
            <a:extLst>
              <a:ext uri="{FF2B5EF4-FFF2-40B4-BE49-F238E27FC236}">
                <a16:creationId xmlns:a16="http://schemas.microsoft.com/office/drawing/2014/main" id="{CEB1333F-D98A-842A-8C15-ACF8D3A1773C}"/>
              </a:ext>
            </a:extLst>
          </p:cNvPr>
          <p:cNvSpPr txBox="1"/>
          <p:nvPr/>
        </p:nvSpPr>
        <p:spPr>
          <a:xfrm>
            <a:off x="1905000" y="2476500"/>
            <a:ext cx="16277078" cy="2482603"/>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kern="100" dirty="0">
                <a:effectLst/>
                <a:latin typeface="Arial" panose="020B0604020202020204" pitchFamily="34" charset="0"/>
                <a:ea typeface="Aptos" panose="020B0004020202020204" pitchFamily="34" charset="0"/>
                <a:cs typeface="Arial" panose="020B0604020202020204" pitchFamily="34" charset="0"/>
              </a:rPr>
              <a:t> If this pattern continues, how many days will it be before Vashti sells 743 cups of coffee? </a:t>
            </a:r>
            <a:r>
              <a:rPr lang="en-AU" sz="3600" kern="100" dirty="0">
                <a:solidFill>
                  <a:srgbClr val="ADADAD"/>
                </a:solidFill>
                <a:effectLst/>
                <a:latin typeface="Arial" panose="020B0604020202020204" pitchFamily="34" charset="0"/>
                <a:ea typeface="Aptos" panose="020B0004020202020204" pitchFamily="34" charset="0"/>
                <a:cs typeface="Arial" panose="020B0604020202020204" pitchFamily="34" charset="0"/>
              </a:rPr>
              <a:t>(Hint: Find the sequence rule, then use your calculator to solve for n).</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433F40B-C93F-D032-A0C9-7A8EF3C1E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5806" y="8724900"/>
            <a:ext cx="1812194" cy="1512597"/>
          </a:xfrm>
          <a:prstGeom prst="rect">
            <a:avLst/>
          </a:prstGeom>
        </p:spPr>
      </p:pic>
    </p:spTree>
    <p:extLst>
      <p:ext uri="{BB962C8B-B14F-4D97-AF65-F5344CB8AC3E}">
        <p14:creationId xmlns:p14="http://schemas.microsoft.com/office/powerpoint/2010/main" val="3542039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7F80-3F2C-7917-C36C-49263B3E12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336EA7-6789-9C4D-1DC8-3D3432259CD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D80D24C-6300-39A5-C4F2-9B46466093A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5EC6691-22B6-25D8-5002-22496F954AE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63AFC79-9454-D93B-BB54-CBAB16089CF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03144D5-5AC5-29EF-38CA-AEE9DD2EF2F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BFA5413-0AAC-86A6-DC43-23E215F60C2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44FECC3-97F6-C16B-6BC1-88D5BBC0714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A012BE15-E43F-74CD-CF68-36741A4ACF1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5E20420-327F-134D-30B5-772613F2E32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5A73968-8DE2-B6ED-CD8D-0E3A9BFD51E6}"/>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pic>
        <p:nvPicPr>
          <p:cNvPr id="15" name="Picture 14">
            <a:extLst>
              <a:ext uri="{FF2B5EF4-FFF2-40B4-BE49-F238E27FC236}">
                <a16:creationId xmlns:a16="http://schemas.microsoft.com/office/drawing/2014/main" id="{77A346D2-80DD-0481-5C8E-8992371F1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019300"/>
            <a:ext cx="15925800" cy="7283777"/>
          </a:xfrm>
          <a:prstGeom prst="rect">
            <a:avLst/>
          </a:prstGeom>
        </p:spPr>
      </p:pic>
    </p:spTree>
    <p:extLst>
      <p:ext uri="{BB962C8B-B14F-4D97-AF65-F5344CB8AC3E}">
        <p14:creationId xmlns:p14="http://schemas.microsoft.com/office/powerpoint/2010/main" val="2768948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A30AA-A4FC-DBF2-A27F-714A6DCE90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342D0C-2834-CC6E-D480-A4BBEB23883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C449B5E-00E2-C172-FA94-C44EBBFE2DA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0EF2362-2FC9-154A-ED9D-59E76AA0E80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DB1CBBC-2080-2B86-B998-BF177F56783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B019407-A198-9874-D072-5B20711E7E6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A333505-9033-A8BD-30F8-10174D3969B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9C10ECD-F30A-274A-079C-38A43BBA39F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F103EF1F-79A0-BF7B-D36C-22EA07FEED1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8C23948-04F5-8665-C593-F5C35E53D397}"/>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92A725D-910F-A0F9-87E4-B3206B1B51F2}"/>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6" name="TextBox 5">
            <a:extLst>
              <a:ext uri="{FF2B5EF4-FFF2-40B4-BE49-F238E27FC236}">
                <a16:creationId xmlns:a16="http://schemas.microsoft.com/office/drawing/2014/main" id="{A45A6638-B9DB-AFDE-71BF-0CD1F31D5465}"/>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A47A52DF-68B9-6CCE-B60C-AFC27D9A7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2" name="TextBox 11">
            <a:extLst>
              <a:ext uri="{FF2B5EF4-FFF2-40B4-BE49-F238E27FC236}">
                <a16:creationId xmlns:a16="http://schemas.microsoft.com/office/drawing/2014/main" id="{65550F75-9B8E-AD21-4C2D-D1378F305891}"/>
              </a:ext>
            </a:extLst>
          </p:cNvPr>
          <p:cNvSpPr txBox="1"/>
          <p:nvPr/>
        </p:nvSpPr>
        <p:spPr>
          <a:xfrm>
            <a:off x="2362200" y="2552700"/>
            <a:ext cx="15515870" cy="838371"/>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Find the sum to infinity of the following sequence: 100, 70, 49, 34.3, …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50798E4C-9B6C-FEDF-79C4-491A5AF80938}"/>
                  </a:ext>
                </a:extLst>
              </p:cNvPr>
              <p:cNvGraphicFramePr>
                <a:graphicFrameLocks noGrp="1"/>
              </p:cNvGraphicFramePr>
              <p:nvPr>
                <p:extLst>
                  <p:ext uri="{D42A27DB-BD31-4B8C-83A1-F6EECF244321}">
                    <p14:modId xmlns:p14="http://schemas.microsoft.com/office/powerpoint/2010/main" val="36752408"/>
                  </p:ext>
                </p:extLst>
              </p:nvPr>
            </p:nvGraphicFramePr>
            <p:xfrm>
              <a:off x="3625514" y="3479247"/>
              <a:ext cx="12989242" cy="6538764"/>
            </p:xfrm>
            <a:graphic>
              <a:graphicData uri="http://schemas.openxmlformats.org/drawingml/2006/table">
                <a:tbl>
                  <a:tblPr firstRow="1" firstCol="1" bandRow="1">
                    <a:tableStyleId>{5C22544A-7EE6-4342-B048-85BDC9FD1C3A}</a:tableStyleId>
                  </a:tblPr>
                  <a:tblGrid>
                    <a:gridCol w="12989242">
                      <a:extLst>
                        <a:ext uri="{9D8B030D-6E8A-4147-A177-3AD203B41FA5}">
                          <a16:colId xmlns:a16="http://schemas.microsoft.com/office/drawing/2014/main" val="470322253"/>
                        </a:ext>
                      </a:extLst>
                    </a:gridCol>
                  </a:tblGrid>
                  <a:tr h="808360">
                    <a:tc>
                      <a:txBody>
                        <a:bodyPr/>
                        <a:lstStyle/>
                        <a:p>
                          <a:pPr>
                            <a:lnSpc>
                              <a:spcPct val="150000"/>
                            </a:lnSpc>
                            <a:buNone/>
                          </a:pPr>
                          <a:r>
                            <a:rPr lang="en-AU" sz="3600" b="0" kern="100">
                              <a:solidFill>
                                <a:sysClr val="windowText" lastClr="000000"/>
                              </a:solidFill>
                              <a:effectLst/>
                              <a:latin typeface="Arial" panose="020B0604020202020204" pitchFamily="34" charset="0"/>
                              <a:cs typeface="Arial" panose="020B0604020202020204" pitchFamily="34" charset="0"/>
                            </a:rPr>
                            <a:t>First term </a:t>
                          </a:r>
                          <a14:m>
                            <m:oMath xmlns:m="http://schemas.openxmlformats.org/officeDocument/2006/math">
                              <m:r>
                                <m:rPr>
                                  <m:sty m:val="p"/>
                                </m:rPr>
                                <a:rPr lang="en-AU" sz="3600" b="0" i="1" kern="0">
                                  <a:solidFill>
                                    <a:sysClr val="windowText" lastClr="000000"/>
                                  </a:solidFill>
                                  <a:effectLst/>
                                </a:rPr>
                                <m:t>a</m:t>
                              </m:r>
                              <m:r>
                                <a:rPr lang="en-AU" sz="3600" b="0" kern="0">
                                  <a:solidFill>
                                    <a:sysClr val="windowText" lastClr="000000"/>
                                  </a:solidFill>
                                  <a:effectLst/>
                                </a:rPr>
                                <m:t>=100</m:t>
                              </m:r>
                            </m:oMath>
                          </a14:m>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728122729"/>
                      </a:ext>
                    </a:extLst>
                  </a:tr>
                  <a:tr h="808360">
                    <a:tc>
                      <a:txBody>
                        <a:bodyPr/>
                        <a:lstStyle/>
                        <a:p>
                          <a:pPr>
                            <a:lnSpc>
                              <a:spcPct val="150000"/>
                            </a:lnSpc>
                            <a:buNone/>
                          </a:pPr>
                          <a:r>
                            <a:rPr lang="en-AU" sz="3600" b="0" kern="100">
                              <a:solidFill>
                                <a:sysClr val="windowText" lastClr="000000"/>
                              </a:solidFill>
                              <a:effectLst/>
                              <a:latin typeface="Arial" panose="020B0604020202020204" pitchFamily="34" charset="0"/>
                              <a:cs typeface="Arial" panose="020B0604020202020204" pitchFamily="34" charset="0"/>
                            </a:rPr>
                            <a:t>Common ratio </a:t>
                          </a:r>
                          <a14:m>
                            <m:oMath xmlns:m="http://schemas.openxmlformats.org/officeDocument/2006/math">
                              <m:r>
                                <m:rPr>
                                  <m:sty m:val="p"/>
                                </m:rPr>
                                <a:rPr lang="en-AU" sz="3600" b="0" i="1" kern="100">
                                  <a:solidFill>
                                    <a:sysClr val="windowText" lastClr="000000"/>
                                  </a:solidFill>
                                  <a:effectLst/>
                                </a:rPr>
                                <m:t>r</m:t>
                              </m:r>
                              <m:r>
                                <a:rPr lang="en-AU" sz="3600" b="0" kern="0">
                                  <a:solidFill>
                                    <a:sysClr val="windowText" lastClr="000000"/>
                                  </a:solidFill>
                                  <a:effectLst/>
                                </a:rPr>
                                <m:t>=0.7</m:t>
                              </m:r>
                            </m:oMath>
                          </a14:m>
                          <a:r>
                            <a:rPr lang="en-AU" sz="3600" b="0" kern="0">
                              <a:solidFill>
                                <a:sysClr val="windowText" lastClr="000000"/>
                              </a:solidFill>
                              <a:effectLst/>
                              <a:latin typeface="Arial" panose="020B0604020202020204" pitchFamily="34" charset="0"/>
                              <a:cs typeface="Arial" panose="020B0604020202020204" pitchFamily="34" charset="0"/>
                            </a:rPr>
                            <a:t>  (</a:t>
                          </a:r>
                          <a14:m>
                            <m:oMath xmlns:m="http://schemas.openxmlformats.org/officeDocument/2006/math">
                              <m:r>
                                <a:rPr lang="en-AU" sz="3600" b="0" kern="0">
                                  <a:solidFill>
                                    <a:sysClr val="windowText" lastClr="000000"/>
                                  </a:solidFill>
                                  <a:effectLst/>
                                </a:rPr>
                                <m:t>70÷100=0.7</m:t>
                              </m:r>
                            </m:oMath>
                          </a14:m>
                          <a:r>
                            <a:rPr lang="en-AU" sz="3600" b="0" kern="0">
                              <a:solidFill>
                                <a:sysClr val="windowText" lastClr="000000"/>
                              </a:solidFill>
                              <a:effectLst/>
                              <a:latin typeface="Arial" panose="020B0604020202020204" pitchFamily="34" charset="0"/>
                              <a:cs typeface="Arial" panose="020B0604020202020204" pitchFamily="34" charset="0"/>
                            </a:rPr>
                            <a:t>)</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504045762"/>
                      </a:ext>
                    </a:extLst>
                  </a:tr>
                  <a:tr h="808360">
                    <a:tc>
                      <a:txBody>
                        <a:bodyPr/>
                        <a:lstStyle/>
                        <a:p>
                          <a:pPr>
                            <a:lnSpc>
                              <a:spcPct val="150000"/>
                            </a:lnSpc>
                            <a:buNone/>
                          </a:pPr>
                          <a:r>
                            <a:rPr lang="en-AU" sz="3600" b="0" kern="100">
                              <a:solidFill>
                                <a:sysClr val="windowText" lastClr="000000"/>
                              </a:solidFill>
                              <a:effectLst/>
                              <a:latin typeface="Arial" panose="020B0604020202020204" pitchFamily="34" charset="0"/>
                              <a:cs typeface="Arial" panose="020B0604020202020204" pitchFamily="34" charset="0"/>
                            </a:rPr>
                            <a:t>r is between 0 and 1 so an infinite series is possible.</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0138592"/>
                      </a:ext>
                    </a:extLst>
                  </a:tr>
                  <a:tr h="1573733">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kern="0" smtClean="0">
                                        <a:solidFill>
                                          <a:sysClr val="windowText" lastClr="000000"/>
                                        </a:solidFill>
                                        <a:effectLst/>
                                      </a:rPr>
                                    </m:ctrlPr>
                                  </m:sSubPr>
                                  <m:e>
                                    <m:r>
                                      <m:rPr>
                                        <m:sty m:val="p"/>
                                      </m:rPr>
                                      <a:rPr lang="en-AU" sz="3600" b="0" i="1" kern="0">
                                        <a:solidFill>
                                          <a:sysClr val="windowText" lastClr="000000"/>
                                        </a:solidFill>
                                        <a:effectLst/>
                                      </a:rPr>
                                      <m:t>S</m:t>
                                    </m:r>
                                  </m:e>
                                  <m:sub>
                                    <m:r>
                                      <a:rPr lang="en-AU" sz="3600" b="0" kern="0">
                                        <a:solidFill>
                                          <a:sysClr val="windowText" lastClr="000000"/>
                                        </a:solidFill>
                                        <a:effectLst/>
                                      </a:rPr>
                                      <m:t>∞</m:t>
                                    </m:r>
                                  </m:sub>
                                </m:sSub>
                                <m:r>
                                  <a:rPr lang="en-AU" sz="3600" b="0" kern="0">
                                    <a:solidFill>
                                      <a:sysClr val="windowText" lastClr="000000"/>
                                    </a:solidFill>
                                    <a:effectLst/>
                                  </a:rPr>
                                  <m:t>=</m:t>
                                </m:r>
                                <m:f>
                                  <m:fPr>
                                    <m:ctrlPr>
                                      <a:rPr lang="en-AU" sz="3600" b="0" kern="0">
                                        <a:solidFill>
                                          <a:sysClr val="windowText" lastClr="000000"/>
                                        </a:solidFill>
                                        <a:effectLst/>
                                      </a:rPr>
                                    </m:ctrlPr>
                                  </m:fPr>
                                  <m:num>
                                    <m:r>
                                      <m:rPr>
                                        <m:sty m:val="p"/>
                                      </m:rPr>
                                      <a:rPr lang="en-AU" sz="3600" b="0" i="1" kern="0">
                                        <a:solidFill>
                                          <a:sysClr val="windowText" lastClr="000000"/>
                                        </a:solidFill>
                                        <a:effectLst/>
                                      </a:rPr>
                                      <m:t>a</m:t>
                                    </m:r>
                                  </m:num>
                                  <m:den>
                                    <m:r>
                                      <a:rPr lang="en-AU" sz="3600" b="0" kern="0">
                                        <a:solidFill>
                                          <a:sysClr val="windowText" lastClr="000000"/>
                                        </a:solidFill>
                                        <a:effectLst/>
                                      </a:rPr>
                                      <m:t>1−</m:t>
                                    </m:r>
                                    <m:r>
                                      <m:rPr>
                                        <m:sty m:val="p"/>
                                      </m:rPr>
                                      <a:rPr lang="en-AU" sz="3600" b="0" i="1" kern="0">
                                        <a:solidFill>
                                          <a:sysClr val="windowText" lastClr="000000"/>
                                        </a:solidFill>
                                        <a:effectLst/>
                                      </a:rPr>
                                      <m:t>r</m:t>
                                    </m:r>
                                  </m:den>
                                </m:f>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423421995"/>
                      </a:ext>
                    </a:extLst>
                  </a:tr>
                  <a:tr h="1732800">
                    <a:tc>
                      <a:txBody>
                        <a:bodyPr/>
                        <a:lstStyle/>
                        <a:p>
                          <a:pPr>
                            <a:lnSpc>
                              <a:spcPct val="150000"/>
                            </a:lnSpc>
                            <a:buNone/>
                          </a:pPr>
                          <a14:m>
                            <m:oMathPara xmlns:m="http://schemas.openxmlformats.org/officeDocument/2006/math">
                              <m:oMathParaPr>
                                <m:jc m:val="left"/>
                              </m:oMathParaPr>
                              <m:oMath xmlns:m="http://schemas.openxmlformats.org/officeDocument/2006/math">
                                <m:sSub>
                                  <m:sSubPr>
                                    <m:ctrlPr>
                                      <a:rPr lang="en-AU" sz="3600" b="0" kern="0" smtClean="0">
                                        <a:solidFill>
                                          <a:sysClr val="windowText" lastClr="000000"/>
                                        </a:solidFill>
                                        <a:effectLst/>
                                      </a:rPr>
                                    </m:ctrlPr>
                                  </m:sSubPr>
                                  <m:e>
                                    <m:r>
                                      <m:rPr>
                                        <m:sty m:val="p"/>
                                      </m:rPr>
                                      <a:rPr lang="en-AU" sz="3600" b="0" i="1" kern="0">
                                        <a:solidFill>
                                          <a:sysClr val="windowText" lastClr="000000"/>
                                        </a:solidFill>
                                        <a:effectLst/>
                                      </a:rPr>
                                      <m:t>S</m:t>
                                    </m:r>
                                  </m:e>
                                  <m:sub>
                                    <m:r>
                                      <a:rPr lang="en-AU" sz="3600" b="0" kern="0">
                                        <a:solidFill>
                                          <a:sysClr val="windowText" lastClr="000000"/>
                                        </a:solidFill>
                                        <a:effectLst/>
                                      </a:rPr>
                                      <m:t>∞</m:t>
                                    </m:r>
                                  </m:sub>
                                </m:sSub>
                                <m:r>
                                  <a:rPr lang="en-AU" sz="3600" b="0" kern="0">
                                    <a:solidFill>
                                      <a:sysClr val="windowText" lastClr="000000"/>
                                    </a:solidFill>
                                    <a:effectLst/>
                                  </a:rPr>
                                  <m:t>=</m:t>
                                </m:r>
                                <m:f>
                                  <m:fPr>
                                    <m:ctrlPr>
                                      <a:rPr lang="en-AU" sz="3600" b="0" kern="0">
                                        <a:solidFill>
                                          <a:sysClr val="windowText" lastClr="000000"/>
                                        </a:solidFill>
                                        <a:effectLst/>
                                      </a:rPr>
                                    </m:ctrlPr>
                                  </m:fPr>
                                  <m:num>
                                    <m:r>
                                      <a:rPr lang="en-AU" sz="3600" b="0" kern="0">
                                        <a:solidFill>
                                          <a:sysClr val="windowText" lastClr="000000"/>
                                        </a:solidFill>
                                        <a:effectLst/>
                                      </a:rPr>
                                      <m:t>100</m:t>
                                    </m:r>
                                  </m:num>
                                  <m:den>
                                    <m:r>
                                      <a:rPr lang="en-AU" sz="3600" b="0" kern="0">
                                        <a:solidFill>
                                          <a:sysClr val="windowText" lastClr="000000"/>
                                        </a:solidFill>
                                        <a:effectLst/>
                                      </a:rPr>
                                      <m:t>1−0.7</m:t>
                                    </m:r>
                                  </m:den>
                                </m:f>
                              </m:oMath>
                            </m:oMathPara>
                          </a14:m>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1336401159"/>
                      </a:ext>
                    </a:extLst>
                  </a:tr>
                  <a:tr h="807151">
                    <a:tc>
                      <a:txBody>
                        <a:bodyPr/>
                        <a:lstStyle/>
                        <a:p>
                          <a:pPr>
                            <a:lnSpc>
                              <a:spcPct val="150000"/>
                            </a:lnSpc>
                            <a:buNone/>
                          </a:pPr>
                          <a14:m>
                            <m:oMath xmlns:m="http://schemas.openxmlformats.org/officeDocument/2006/math">
                              <m:sSub>
                                <m:sSubPr>
                                  <m:ctrlPr>
                                    <a:rPr lang="en-AU" sz="3600" b="0" kern="0" smtClean="0">
                                      <a:solidFill>
                                        <a:sysClr val="windowText" lastClr="000000"/>
                                      </a:solidFill>
                                      <a:effectLst/>
                                    </a:rPr>
                                  </m:ctrlPr>
                                </m:sSubPr>
                                <m:e>
                                  <m:r>
                                    <m:rPr>
                                      <m:sty m:val="p"/>
                                    </m:rPr>
                                    <a:rPr lang="en-AU" sz="3600" b="0" i="1" kern="0">
                                      <a:solidFill>
                                        <a:sysClr val="windowText" lastClr="000000"/>
                                      </a:solidFill>
                                      <a:effectLst/>
                                    </a:rPr>
                                    <m:t>S</m:t>
                                  </m:r>
                                </m:e>
                                <m:sub>
                                  <m:r>
                                    <a:rPr lang="en-AU" sz="3600" b="0" kern="0">
                                      <a:solidFill>
                                        <a:sysClr val="windowText" lastClr="000000"/>
                                      </a:solidFill>
                                      <a:effectLst/>
                                    </a:rPr>
                                    <m:t>∞</m:t>
                                  </m:r>
                                </m:sub>
                              </m:sSub>
                              <m:r>
                                <a:rPr lang="en-AU" sz="3600" b="0" kern="0">
                                  <a:solidFill>
                                    <a:sysClr val="windowText" lastClr="000000"/>
                                  </a:solidFill>
                                  <a:effectLst/>
                                </a:rPr>
                                <m:t>=</m:t>
                              </m:r>
                              <m:r>
                                <a:rPr lang="en-AU" sz="3600" b="0" i="1" kern="0">
                                  <a:solidFill>
                                    <a:sysClr val="windowText" lastClr="000000"/>
                                  </a:solidFill>
                                  <a:effectLst/>
                                </a:rPr>
                                <m:t>333</m:t>
                              </m:r>
                              <m:r>
                                <a:rPr lang="en-AU" sz="3600" b="0" kern="0">
                                  <a:solidFill>
                                    <a:sysClr val="windowText" lastClr="000000"/>
                                  </a:solidFill>
                                  <a:effectLst/>
                                </a:rPr>
                                <m:t>.</m:t>
                              </m:r>
                              <m:r>
                                <a:rPr lang="en-AU" sz="3600" b="0" i="1" kern="0">
                                  <a:solidFill>
                                    <a:sysClr val="windowText" lastClr="000000"/>
                                  </a:solidFill>
                                  <a:effectLst/>
                                </a:rPr>
                                <m:t>33</m:t>
                              </m:r>
                            </m:oMath>
                          </a14:m>
                          <a:r>
                            <a:rPr lang="en-AU" sz="3600" b="0" kern="0" dirty="0">
                              <a:solidFill>
                                <a:sysClr val="windowText" lastClr="000000"/>
                              </a:solidFill>
                              <a:effectLst/>
                              <a:latin typeface="Arial" panose="020B0604020202020204" pitchFamily="34" charset="0"/>
                              <a:cs typeface="Arial" panose="020B0604020202020204" pitchFamily="34" charset="0"/>
                            </a:rPr>
                            <a:t>   </a:t>
                          </a:r>
                          <a:r>
                            <a:rPr lang="en-AU" sz="3600" b="0" kern="0" dirty="0">
                              <a:solidFill>
                                <a:sysClr val="windowText" lastClr="000000"/>
                              </a:solidFill>
                              <a:effectLst/>
                              <a:latin typeface="Arial" panose="020B0604020202020204" pitchFamily="34" charset="0"/>
                              <a:cs typeface="Arial" panose="020B0604020202020204" pitchFamily="34" charset="0"/>
                              <a:sym typeface="Symbol" pitchFamily="2" charset="2"/>
                            </a:rPr>
                            <a:t></a:t>
                          </a:r>
                          <a:r>
                            <a:rPr lang="en-AU" sz="3600" b="0" kern="0" dirty="0">
                              <a:solidFill>
                                <a:sysClr val="windowText" lastClr="000000"/>
                              </a:solidFill>
                              <a:effectLst/>
                              <a:latin typeface="Arial" panose="020B0604020202020204" pitchFamily="34" charset="0"/>
                              <a:cs typeface="Arial" panose="020B0604020202020204" pitchFamily="34" charset="0"/>
                            </a:rPr>
                            <a:t> The sum of the series is 333.33</a:t>
                          </a:r>
                          <a:endParaRPr lang="en-AU" sz="3600" b="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3962263946"/>
                      </a:ext>
                    </a:extLst>
                  </a:tr>
                </a:tbl>
              </a:graphicData>
            </a:graphic>
          </p:graphicFrame>
        </mc:Choice>
        <mc:Fallback>
          <p:graphicFrame>
            <p:nvGraphicFramePr>
              <p:cNvPr id="11" name="Table 10">
                <a:extLst>
                  <a:ext uri="{FF2B5EF4-FFF2-40B4-BE49-F238E27FC236}">
                    <a16:creationId xmlns:a16="http://schemas.microsoft.com/office/drawing/2014/main" id="{50798E4C-9B6C-FEDF-79C4-491A5AF80938}"/>
                  </a:ext>
                </a:extLst>
              </p:cNvPr>
              <p:cNvGraphicFramePr>
                <a:graphicFrameLocks noGrp="1"/>
              </p:cNvGraphicFramePr>
              <p:nvPr>
                <p:extLst>
                  <p:ext uri="{D42A27DB-BD31-4B8C-83A1-F6EECF244321}">
                    <p14:modId xmlns:p14="http://schemas.microsoft.com/office/powerpoint/2010/main" val="36752408"/>
                  </p:ext>
                </p:extLst>
              </p:nvPr>
            </p:nvGraphicFramePr>
            <p:xfrm>
              <a:off x="3625514" y="3479247"/>
              <a:ext cx="12989242" cy="6538764"/>
            </p:xfrm>
            <a:graphic>
              <a:graphicData uri="http://schemas.openxmlformats.org/drawingml/2006/table">
                <a:tbl>
                  <a:tblPr firstRow="1" firstCol="1" bandRow="1">
                    <a:tableStyleId>{5C22544A-7EE6-4342-B048-85BDC9FD1C3A}</a:tableStyleId>
                  </a:tblPr>
                  <a:tblGrid>
                    <a:gridCol w="12989242">
                      <a:extLst>
                        <a:ext uri="{9D8B030D-6E8A-4147-A177-3AD203B41FA5}">
                          <a16:colId xmlns:a16="http://schemas.microsoft.com/office/drawing/2014/main" val="470322253"/>
                        </a:ext>
                      </a:extLst>
                    </a:gridCol>
                  </a:tblGrid>
                  <a:tr h="808360">
                    <a:tc>
                      <a:txBody>
                        <a:bodyPr/>
                        <a:lstStyle/>
                        <a:p>
                          <a:endParaRPr lang="en-US"/>
                        </a:p>
                      </a:txBody>
                      <a:tcPr marL="68580" marR="68580" marT="0" marB="0" anchor="ctr">
                        <a:blipFill>
                          <a:blip r:embed="rId4"/>
                          <a:stretch>
                            <a:fillRect l="-98" r="-195" b="-735938"/>
                          </a:stretch>
                        </a:blipFill>
                      </a:tcPr>
                    </a:tc>
                    <a:extLst>
                      <a:ext uri="{0D108BD9-81ED-4DB2-BD59-A6C34878D82A}">
                        <a16:rowId xmlns:a16="http://schemas.microsoft.com/office/drawing/2014/main" val="1728122729"/>
                      </a:ext>
                    </a:extLst>
                  </a:tr>
                  <a:tr h="808360">
                    <a:tc>
                      <a:txBody>
                        <a:bodyPr/>
                        <a:lstStyle/>
                        <a:p>
                          <a:endParaRPr lang="en-US"/>
                        </a:p>
                      </a:txBody>
                      <a:tcPr marL="68580" marR="68580" marT="0" marB="0" anchor="ctr">
                        <a:blipFill>
                          <a:blip r:embed="rId4"/>
                          <a:stretch>
                            <a:fillRect l="-98" t="-100000" r="-195" b="-635938"/>
                          </a:stretch>
                        </a:blipFill>
                      </a:tcPr>
                    </a:tc>
                    <a:extLst>
                      <a:ext uri="{0D108BD9-81ED-4DB2-BD59-A6C34878D82A}">
                        <a16:rowId xmlns:a16="http://schemas.microsoft.com/office/drawing/2014/main" val="1504045762"/>
                      </a:ext>
                    </a:extLst>
                  </a:tr>
                  <a:tr h="808360">
                    <a:tc>
                      <a:txBody>
                        <a:bodyPr/>
                        <a:lstStyle/>
                        <a:p>
                          <a:pPr>
                            <a:lnSpc>
                              <a:spcPct val="150000"/>
                            </a:lnSpc>
                            <a:buNone/>
                          </a:pPr>
                          <a:r>
                            <a:rPr lang="en-AU" sz="3600" b="0" kern="100">
                              <a:solidFill>
                                <a:sysClr val="windowText" lastClr="000000"/>
                              </a:solidFill>
                              <a:effectLst/>
                              <a:latin typeface="Arial" panose="020B0604020202020204" pitchFamily="34" charset="0"/>
                              <a:cs typeface="Arial" panose="020B0604020202020204" pitchFamily="34" charset="0"/>
                            </a:rPr>
                            <a:t>r is between 0 and 1 so an infinite series is possible.</a:t>
                          </a:r>
                          <a:endParaRPr lang="en-AU" sz="3600" b="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noFill/>
                      </a:tcPr>
                    </a:tc>
                    <a:extLst>
                      <a:ext uri="{0D108BD9-81ED-4DB2-BD59-A6C34878D82A}">
                        <a16:rowId xmlns:a16="http://schemas.microsoft.com/office/drawing/2014/main" val="40138592"/>
                      </a:ext>
                    </a:extLst>
                  </a:tr>
                  <a:tr h="1573733">
                    <a:tc>
                      <a:txBody>
                        <a:bodyPr/>
                        <a:lstStyle/>
                        <a:p>
                          <a:endParaRPr lang="en-US"/>
                        </a:p>
                      </a:txBody>
                      <a:tcPr marL="68580" marR="68580" marT="0" marB="0" anchor="ctr">
                        <a:blipFill>
                          <a:blip r:embed="rId4"/>
                          <a:stretch>
                            <a:fillRect l="-98" t="-152800" r="-195" b="-175200"/>
                          </a:stretch>
                        </a:blipFill>
                      </a:tcPr>
                    </a:tc>
                    <a:extLst>
                      <a:ext uri="{0D108BD9-81ED-4DB2-BD59-A6C34878D82A}">
                        <a16:rowId xmlns:a16="http://schemas.microsoft.com/office/drawing/2014/main" val="3423421995"/>
                      </a:ext>
                    </a:extLst>
                  </a:tr>
                  <a:tr h="1732800">
                    <a:tc>
                      <a:txBody>
                        <a:bodyPr/>
                        <a:lstStyle/>
                        <a:p>
                          <a:endParaRPr lang="en-US"/>
                        </a:p>
                      </a:txBody>
                      <a:tcPr marL="68580" marR="68580" marT="0" marB="0" anchor="ctr">
                        <a:blipFill>
                          <a:blip r:embed="rId4"/>
                          <a:stretch>
                            <a:fillRect l="-98" t="-232353" r="-195" b="-61029"/>
                          </a:stretch>
                        </a:blipFill>
                      </a:tcPr>
                    </a:tc>
                    <a:extLst>
                      <a:ext uri="{0D108BD9-81ED-4DB2-BD59-A6C34878D82A}">
                        <a16:rowId xmlns:a16="http://schemas.microsoft.com/office/drawing/2014/main" val="1336401159"/>
                      </a:ext>
                    </a:extLst>
                  </a:tr>
                  <a:tr h="807151">
                    <a:tc>
                      <a:txBody>
                        <a:bodyPr/>
                        <a:lstStyle/>
                        <a:p>
                          <a:endParaRPr lang="en-US"/>
                        </a:p>
                      </a:txBody>
                      <a:tcPr marL="68580" marR="68580" marT="0" marB="0" anchor="ctr">
                        <a:blipFill>
                          <a:blip r:embed="rId4"/>
                          <a:stretch>
                            <a:fillRect l="-98" t="-706250" r="-195" b="-29688"/>
                          </a:stretch>
                        </a:blipFill>
                      </a:tcPr>
                    </a:tc>
                    <a:extLst>
                      <a:ext uri="{0D108BD9-81ED-4DB2-BD59-A6C34878D82A}">
                        <a16:rowId xmlns:a16="http://schemas.microsoft.com/office/drawing/2014/main" val="3962263946"/>
                      </a:ext>
                    </a:extLst>
                  </a:tr>
                </a:tbl>
              </a:graphicData>
            </a:graphic>
          </p:graphicFrame>
        </mc:Fallback>
      </mc:AlternateContent>
    </p:spTree>
    <p:extLst>
      <p:ext uri="{BB962C8B-B14F-4D97-AF65-F5344CB8AC3E}">
        <p14:creationId xmlns:p14="http://schemas.microsoft.com/office/powerpoint/2010/main" val="1986178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17D77-1473-EF00-529B-119A78470F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599BFE4-E02A-BF91-A3F0-5D52EF06E80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E41CEB0-EB4C-5104-7886-7B4B1D1CF17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7C64A9A-F73B-2A49-F6B0-1FCC4213359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C0F8DD9-2863-D3DC-8399-031F5666635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77A6D69-EF2D-715C-6BA9-7F907C6A023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FE1F1DB-E252-EA52-9CA9-2C3A39AE7C7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8F5B6B3-B395-52B5-6DD2-F0ADD993EDF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7C68ABF9-3BFD-323E-7A65-432165A2195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ACD1BF8-449D-9353-2BF4-57962BF94683}"/>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5D5C404-3688-BA34-26E5-D5D6D752AA87}"/>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13" name="TextBox 12">
            <a:extLst>
              <a:ext uri="{FF2B5EF4-FFF2-40B4-BE49-F238E27FC236}">
                <a16:creationId xmlns:a16="http://schemas.microsoft.com/office/drawing/2014/main" id="{4B1F32F6-E4BA-0B52-C001-A775130CF18B}"/>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89AD9B3F-0C14-83C5-6ECF-DE136E655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9" name="TextBox 18">
            <a:extLst>
              <a:ext uri="{FF2B5EF4-FFF2-40B4-BE49-F238E27FC236}">
                <a16:creationId xmlns:a16="http://schemas.microsoft.com/office/drawing/2014/main" id="{E532343D-C049-A46E-4E3D-78BBC538001A}"/>
              </a:ext>
            </a:extLst>
          </p:cNvPr>
          <p:cNvSpPr txBox="1"/>
          <p:nvPr/>
        </p:nvSpPr>
        <p:spPr>
          <a:xfrm>
            <a:off x="2236080" y="2513866"/>
            <a:ext cx="15670920" cy="4975593"/>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1.</a:t>
            </a:r>
            <a:r>
              <a:rPr lang="en-AU" sz="3600" kern="100" dirty="0">
                <a:effectLst/>
                <a:latin typeface="Arial" panose="020B0604020202020204" pitchFamily="34" charset="0"/>
                <a:ea typeface="Aptos" panose="020B0004020202020204" pitchFamily="34" charset="0"/>
                <a:cs typeface="Arial" panose="020B0604020202020204" pitchFamily="34" charset="0"/>
              </a:rPr>
              <a:t> Consider the sequence: 10, 5, 2.5, … </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latin typeface="Arial" panose="020B0604020202020204" pitchFamily="34" charset="0"/>
                <a:ea typeface="Aptos" panose="020B0004020202020204" pitchFamily="34" charset="0"/>
                <a:cs typeface="Arial" panose="020B0604020202020204" pitchFamily="34" charset="0"/>
              </a:rPr>
              <a:t> Find the first term (a) and the common ratio (r).</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latin typeface="Arial" panose="020B0604020202020204" pitchFamily="34" charset="0"/>
                <a:ea typeface="Aptos" panose="020B0004020202020204" pitchFamily="34" charset="0"/>
                <a:cs typeface="Arial" panose="020B0604020202020204" pitchFamily="34" charset="0"/>
              </a:rPr>
              <a:t> Find the 5</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term and the sum to 5 terms.</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p:pic>
        <p:nvPicPr>
          <p:cNvPr id="20" name="Picture 19" descr="A diagram of numbers and arrows&#10;&#10;AI-generated content may be incorrect.">
            <a:extLst>
              <a:ext uri="{FF2B5EF4-FFF2-40B4-BE49-F238E27FC236}">
                <a16:creationId xmlns:a16="http://schemas.microsoft.com/office/drawing/2014/main" id="{8F19E6F6-0D91-FC48-CD14-C8E412467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0450" y="8870950"/>
            <a:ext cx="1367550" cy="1377950"/>
          </a:xfrm>
          <a:prstGeom prst="rect">
            <a:avLst/>
          </a:prstGeom>
        </p:spPr>
      </p:pic>
    </p:spTree>
    <p:extLst>
      <p:ext uri="{BB962C8B-B14F-4D97-AF65-F5344CB8AC3E}">
        <p14:creationId xmlns:p14="http://schemas.microsoft.com/office/powerpoint/2010/main" val="704797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B612-4473-0151-037A-12CF0CD780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1CBBF42-EC98-A70F-FD92-8731A1E1E1F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F4F1644-0A1A-517E-BE05-DD992BE9117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7CCAE3E-68BF-45DA-1953-3F8C6CA6267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E5DB43E-E071-BECA-6CE6-5AD7EC988B4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433CBAE-9C4D-102A-110E-68CF8726B07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337271D-9952-525B-301D-A9BEEE99FEB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B99FC0D-EDF4-0066-25FA-D7A48E97D13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302A14FA-D4FE-86F7-CB18-C9A6E4E3F0C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754F9B5-16BD-4908-2F5B-C38E82A7C8D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D8420CA-3837-6B8D-A7DD-5BA9EC094C4D}"/>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13" name="TextBox 12">
            <a:extLst>
              <a:ext uri="{FF2B5EF4-FFF2-40B4-BE49-F238E27FC236}">
                <a16:creationId xmlns:a16="http://schemas.microsoft.com/office/drawing/2014/main" id="{28B87B97-0070-4316-49B4-96F39404FE7A}"/>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3B7F248E-544B-75ED-FAEC-087BE5116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577921B9-F91C-EDDD-EE67-D7B7C12C3E11}"/>
                  </a:ext>
                </a:extLst>
              </p:cNvPr>
              <p:cNvSpPr txBox="1"/>
              <p:nvPr/>
            </p:nvSpPr>
            <p:spPr>
              <a:xfrm>
                <a:off x="1905000" y="2588353"/>
                <a:ext cx="15670920" cy="4144596"/>
              </a:xfrm>
              <a:prstGeom prst="rect">
                <a:avLst/>
              </a:prstGeom>
              <a:noFill/>
            </p:spPr>
            <p:txBody>
              <a:bodyPr wrap="square">
                <a:spAutoFit/>
              </a:bodyPr>
              <a:lstStyle/>
              <a:p>
                <a:pPr lvl="1">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kern="100" dirty="0">
                    <a:effectLst/>
                    <a:latin typeface="Arial" panose="020B0604020202020204" pitchFamily="34" charset="0"/>
                    <a:ea typeface="Aptos" panose="020B0004020202020204" pitchFamily="34" charset="0"/>
                    <a:cs typeface="Arial" panose="020B0604020202020204" pitchFamily="34" charset="0"/>
                  </a:rPr>
                  <a:t> How do you know that it is possible to sum this series to infinity.</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d.</a:t>
                </a:r>
                <a:r>
                  <a:rPr lang="en-AU" sz="3600" kern="100" dirty="0">
                    <a:effectLst/>
                    <a:latin typeface="Arial" panose="020B0604020202020204" pitchFamily="34" charset="0"/>
                    <a:ea typeface="Aptos" panose="020B0004020202020204" pitchFamily="34" charset="0"/>
                    <a:cs typeface="Arial" panose="020B0604020202020204" pitchFamily="34" charset="0"/>
                  </a:rPr>
                  <a:t> Find </a:t>
                </a:r>
                <a14:m>
                  <m:oMath xmlns:m="http://schemas.openxmlformats.org/officeDocument/2006/math">
                    <m:sSub>
                      <m:sSubPr>
                        <m:ctrlPr>
                          <a:rPr lang="en-AU" sz="3600" i="1" kern="100">
                            <a:effectLst/>
                            <a:latin typeface="Cambria Math" panose="02040503050406030204" pitchFamily="18" charset="0"/>
                            <a:ea typeface="Aptos" panose="020B0004020202020204" pitchFamily="34" charset="0"/>
                            <a:cs typeface="Arial" panose="020B0604020202020204" pitchFamily="34" charset="0"/>
                          </a:rPr>
                        </m:ctrlPr>
                      </m:sSubPr>
                      <m:e>
                        <m:r>
                          <a:rPr lang="en-AU" sz="3600" i="1" kern="100">
                            <a:effectLst/>
                            <a:latin typeface="Cambria Math" panose="02040503050406030204" pitchFamily="18" charset="0"/>
                            <a:ea typeface="Aptos" panose="020B0004020202020204" pitchFamily="34" charset="0"/>
                            <a:cs typeface="Arial" panose="020B0604020202020204" pitchFamily="34" charset="0"/>
                          </a:rPr>
                          <m:t>𝑆</m:t>
                        </m:r>
                      </m:e>
                      <m:sub>
                        <m:r>
                          <a:rPr lang="en-AU" sz="3600" i="1" kern="100">
                            <a:effectLst/>
                            <a:latin typeface="Cambria Math" panose="02040503050406030204" pitchFamily="18" charset="0"/>
                            <a:ea typeface="Aptos" panose="020B0004020202020204" pitchFamily="34" charset="0"/>
                            <a:cs typeface="Arial" panose="020B0604020202020204" pitchFamily="34" charset="0"/>
                          </a:rPr>
                          <m:t>∞</m:t>
                        </m:r>
                      </m:sub>
                    </m:sSub>
                  </m:oMath>
                </a14:m>
                <a:r>
                  <a:rPr lang="en-AU" sz="3600" kern="100" dirty="0">
                    <a:effectLst/>
                    <a:latin typeface="Arial" panose="020B0604020202020204" pitchFamily="34" charset="0"/>
                    <a:ea typeface="Aptos" panose="020B0004020202020204" pitchFamily="34" charset="0"/>
                    <a:cs typeface="Arial" panose="020B0604020202020204" pitchFamily="34" charset="0"/>
                  </a:rPr>
                  <a:t> </a:t>
                </a:r>
              </a:p>
            </p:txBody>
          </p:sp>
        </mc:Choice>
        <mc:Fallback>
          <p:sp>
            <p:nvSpPr>
              <p:cNvPr id="19" name="TextBox 18">
                <a:extLst>
                  <a:ext uri="{FF2B5EF4-FFF2-40B4-BE49-F238E27FC236}">
                    <a16:creationId xmlns:a16="http://schemas.microsoft.com/office/drawing/2014/main" id="{577921B9-F91C-EDDD-EE67-D7B7C12C3E11}"/>
                  </a:ext>
                </a:extLst>
              </p:cNvPr>
              <p:cNvSpPr txBox="1">
                <a:spLocks noRot="1" noChangeAspect="1" noMove="1" noResize="1" noEditPoints="1" noAdjustHandles="1" noChangeArrowheads="1" noChangeShapeType="1" noTextEdit="1"/>
              </p:cNvSpPr>
              <p:nvPr/>
            </p:nvSpPr>
            <p:spPr>
              <a:xfrm>
                <a:off x="1905000" y="2588353"/>
                <a:ext cx="15670920" cy="4144596"/>
              </a:xfrm>
              <a:prstGeom prst="rect">
                <a:avLst/>
              </a:prstGeom>
              <a:blipFill>
                <a:blip r:embed="rId4"/>
                <a:stretch>
                  <a:fillRect b="-4908"/>
                </a:stretch>
              </a:blipFill>
            </p:spPr>
            <p:txBody>
              <a:bodyPr/>
              <a:lstStyle/>
              <a:p>
                <a:r>
                  <a:rPr lang="en-US">
                    <a:noFill/>
                  </a:rPr>
                  <a:t> </a:t>
                </a:r>
              </a:p>
            </p:txBody>
          </p:sp>
        </mc:Fallback>
      </mc:AlternateContent>
      <p:pic>
        <p:nvPicPr>
          <p:cNvPr id="9" name="Picture 8" descr="A diagram of numbers and arrows&#10;&#10;AI-generated content may be incorrect.">
            <a:extLst>
              <a:ext uri="{FF2B5EF4-FFF2-40B4-BE49-F238E27FC236}">
                <a16:creationId xmlns:a16="http://schemas.microsoft.com/office/drawing/2014/main" id="{7C0090F7-DBDC-B416-DE58-0488BE2A8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0450" y="8870950"/>
            <a:ext cx="1367550" cy="1377950"/>
          </a:xfrm>
          <a:prstGeom prst="rect">
            <a:avLst/>
          </a:prstGeom>
        </p:spPr>
      </p:pic>
    </p:spTree>
    <p:extLst>
      <p:ext uri="{BB962C8B-B14F-4D97-AF65-F5344CB8AC3E}">
        <p14:creationId xmlns:p14="http://schemas.microsoft.com/office/powerpoint/2010/main" val="3438316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ED7A-0EF7-E6AF-895E-1298117968B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2547A53-BF17-C05B-8EBB-D2691E20569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9D4241E-F50A-96AA-3B3F-55780318EAC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998941C-E03E-0207-494A-237C2442A5D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5A45DEC-B719-7BD7-C8F1-36DF4E2D13D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33A1A7F-4DEF-C42E-0123-439A9811B95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AC13B2E-4B4C-309D-753C-D223BE54917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454443A-252E-64C7-EBC7-C0A394B625C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A0C38EEF-996D-0F3F-D895-875F7C1C794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808FF09-EC00-839D-62D7-A5853753B46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1066711-5F0D-6F77-5CD7-8C944161CB0A}"/>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13" name="TextBox 12">
            <a:extLst>
              <a:ext uri="{FF2B5EF4-FFF2-40B4-BE49-F238E27FC236}">
                <a16:creationId xmlns:a16="http://schemas.microsoft.com/office/drawing/2014/main" id="{AEA91009-2B13-8349-09CD-49125D690307}"/>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13552073-B269-6728-D9BE-79352CE423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DC07CD16-837D-5CA9-68D5-D04ECDB2C435}"/>
              </a:ext>
            </a:extLst>
          </p:cNvPr>
          <p:cNvSpPr txBox="1"/>
          <p:nvPr/>
        </p:nvSpPr>
        <p:spPr>
          <a:xfrm>
            <a:off x="2265802" y="2476500"/>
            <a:ext cx="15945998" cy="4144596"/>
          </a:xfrm>
          <a:prstGeom prst="rect">
            <a:avLst/>
          </a:prstGeom>
          <a:noFill/>
        </p:spPr>
        <p:txBody>
          <a:bodyPr wrap="square">
            <a:spAutoFit/>
          </a:bodyPr>
          <a:lstStyle/>
          <a:p>
            <a:pPr lvl="0">
              <a:lnSpc>
                <a:spcPct val="150000"/>
              </a:lnSpc>
            </a:pP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2.</a:t>
            </a:r>
            <a:r>
              <a:rPr lang="en-AU" sz="3600" kern="100" dirty="0">
                <a:effectLst/>
                <a:latin typeface="Arial" panose="020B0604020202020204" pitchFamily="34" charset="0"/>
                <a:ea typeface="Aptos" panose="020B0004020202020204" pitchFamily="34" charset="0"/>
                <a:cs typeface="Arial" panose="020B0604020202020204" pitchFamily="34" charset="0"/>
              </a:rPr>
              <a:t> Max promises to do two hours of piano practice each day and on his first day he does 120 minutes of practice. But on his second day he does 15% less practice. On each successive day the trend of 15% less continues.</a:t>
            </a:r>
          </a:p>
          <a:p>
            <a:pPr lvl="1">
              <a:lnSpc>
                <a:spcPct val="150000"/>
              </a:lnSpc>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a.</a:t>
            </a:r>
            <a:r>
              <a:rPr lang="en-AU" sz="3600" kern="100" dirty="0">
                <a:effectLst/>
                <a:latin typeface="Arial" panose="020B0604020202020204" pitchFamily="34" charset="0"/>
                <a:ea typeface="Aptos" panose="020B0004020202020204" pitchFamily="34" charset="0"/>
                <a:cs typeface="Arial" panose="020B0604020202020204" pitchFamily="34" charset="0"/>
              </a:rPr>
              <a:t> Detail the sequence involved expressing each of the practice times in </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minutes. </a:t>
            </a:r>
            <a:r>
              <a:rPr lang="en-AU" sz="3600" kern="100" dirty="0">
                <a:solidFill>
                  <a:srgbClr val="ADADAD"/>
                </a:solidFill>
                <a:effectLst/>
                <a:latin typeface="Arial" panose="020B0604020202020204" pitchFamily="34" charset="0"/>
                <a:ea typeface="Aptos" panose="020B0004020202020204" pitchFamily="34" charset="0"/>
                <a:cs typeface="Arial" panose="020B0604020202020204" pitchFamily="34" charset="0"/>
              </a:rPr>
              <a:t>(List the first few terms, and state what ‘a’ and ‘r’ are)</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8" name="Picture 17" descr="A piano with a book on it&#10;&#10;AI-generated content may be incorrect.">
            <a:extLst>
              <a:ext uri="{FF2B5EF4-FFF2-40B4-BE49-F238E27FC236}">
                <a16:creationId xmlns:a16="http://schemas.microsoft.com/office/drawing/2014/main" id="{37279B1E-46A0-FBA7-C875-E5A9C7265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5582" y="8791482"/>
            <a:ext cx="1362418" cy="1451068"/>
          </a:xfrm>
          <a:prstGeom prst="rect">
            <a:avLst/>
          </a:prstGeom>
        </p:spPr>
      </p:pic>
    </p:spTree>
    <p:extLst>
      <p:ext uri="{BB962C8B-B14F-4D97-AF65-F5344CB8AC3E}">
        <p14:creationId xmlns:p14="http://schemas.microsoft.com/office/powerpoint/2010/main" val="3248284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DEF6-240A-032C-CD6C-A7F73BE968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34A2E97-9D75-4C1A-1545-AD3DA9C407C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16C42CE-5E37-F623-E951-77D5A9A61DF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C9B6E35-B850-B444-33AB-34DFC2B3AB5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2DF2026-B8EF-BB61-BA15-CF40BEBCE39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4DF6387-9C23-38EF-A158-D05241B356C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79C262E-9B42-FEBF-3FC3-3451E7A09B6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BC1189B-7F03-8576-E7A3-551408FC8DF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1419CE89-0515-84A0-C1BA-D7995A23ADF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2A3B03C-B4B9-3DB5-B34E-7F2E4B338D9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46C9315-5884-412E-EBEE-2CC5CDA5A556}"/>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13" name="TextBox 12">
            <a:extLst>
              <a:ext uri="{FF2B5EF4-FFF2-40B4-BE49-F238E27FC236}">
                <a16:creationId xmlns:a16="http://schemas.microsoft.com/office/drawing/2014/main" id="{B07B2EDF-0D6D-0153-897C-EFA4F7917078}"/>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A4103846-9F3E-AB02-3725-BF5B772BFF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8" name="Picture 17" descr="A piano with a book on it&#10;&#10;AI-generated content may be incorrect.">
            <a:extLst>
              <a:ext uri="{FF2B5EF4-FFF2-40B4-BE49-F238E27FC236}">
                <a16:creationId xmlns:a16="http://schemas.microsoft.com/office/drawing/2014/main" id="{A94A2394-5548-B706-B1BB-908298404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5582" y="8791482"/>
            <a:ext cx="1362418" cy="1451068"/>
          </a:xfrm>
          <a:prstGeom prst="rect">
            <a:avLst/>
          </a:prstGeom>
        </p:spPr>
      </p:pic>
      <p:sp>
        <p:nvSpPr>
          <p:cNvPr id="9" name="TextBox 8">
            <a:extLst>
              <a:ext uri="{FF2B5EF4-FFF2-40B4-BE49-F238E27FC236}">
                <a16:creationId xmlns:a16="http://schemas.microsoft.com/office/drawing/2014/main" id="{C4C6A3D6-E5E0-D347-5ADA-5CA6BB225D77}"/>
              </a:ext>
            </a:extLst>
          </p:cNvPr>
          <p:cNvSpPr txBox="1"/>
          <p:nvPr/>
        </p:nvSpPr>
        <p:spPr>
          <a:xfrm>
            <a:off x="2217976" y="2632094"/>
            <a:ext cx="14927024" cy="5806590"/>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AU" sz="3600" kern="100" dirty="0">
                <a:effectLst/>
                <a:latin typeface="Arial" panose="020B0604020202020204" pitchFamily="34" charset="0"/>
                <a:ea typeface="Aptos" panose="020B0004020202020204" pitchFamily="34" charset="0"/>
                <a:cs typeface="Arial" panose="020B0604020202020204" pitchFamily="34" charset="0"/>
              </a:rPr>
              <a:t> Find the amount of practice done on the 10</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day.</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r>
              <a:rPr lang="en-AU" sz="3600" b="1" u="sng"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AU" sz="3600" kern="100" dirty="0">
                <a:effectLst/>
                <a:latin typeface="Arial" panose="020B0604020202020204" pitchFamily="34" charset="0"/>
                <a:ea typeface="Aptos" panose="020B0004020202020204" pitchFamily="34" charset="0"/>
                <a:cs typeface="Arial" panose="020B0604020202020204" pitchFamily="34" charset="0"/>
              </a:rPr>
              <a:t> Find the total amount of practice done up to the 10</a:t>
            </a:r>
            <a:r>
              <a:rPr lang="en-AU" sz="3600" kern="100" baseline="30000" dirty="0">
                <a:effectLst/>
                <a:latin typeface="Arial" panose="020B0604020202020204" pitchFamily="34" charset="0"/>
                <a:ea typeface="Aptos" panose="020B0004020202020204" pitchFamily="34" charset="0"/>
                <a:cs typeface="Arial" panose="020B0604020202020204" pitchFamily="34" charset="0"/>
              </a:rPr>
              <a:t>th</a:t>
            </a:r>
            <a:r>
              <a:rPr lang="en-AU" sz="3600" kern="100" dirty="0">
                <a:effectLst/>
                <a:latin typeface="Arial" panose="020B0604020202020204" pitchFamily="34" charset="0"/>
                <a:ea typeface="Aptos" panose="020B0004020202020204" pitchFamily="34" charset="0"/>
                <a:cs typeface="Arial" panose="020B0604020202020204" pitchFamily="34" charset="0"/>
              </a:rPr>
              <a:t> day.</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8151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C4200-F696-F612-A70A-3CEBC7ACB8F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311B476-28D8-481C-49AE-B967DEC2D40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DC520D9-49E6-9600-BE50-9D85E378DD6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3649898-87C5-97AF-038C-326E974C16E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A59ECF9A-F462-37C3-B60D-522AA3FFD94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29</a:t>
            </a:r>
          </a:p>
        </p:txBody>
      </p:sp>
      <p:sp>
        <p:nvSpPr>
          <p:cNvPr id="17" name="TextBox 6">
            <a:extLst>
              <a:ext uri="{FF2B5EF4-FFF2-40B4-BE49-F238E27FC236}">
                <a16:creationId xmlns:a16="http://schemas.microsoft.com/office/drawing/2014/main" id="{E595A257-BFCD-C2E8-D99E-D3B022193D9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EC9D743F-1B9E-BC2D-09E4-E409BFFC43F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9" name="TextBox 8">
            <a:extLst>
              <a:ext uri="{FF2B5EF4-FFF2-40B4-BE49-F238E27FC236}">
                <a16:creationId xmlns:a16="http://schemas.microsoft.com/office/drawing/2014/main" id="{1133B9D4-37BB-A57C-64D8-00A9C2AE3090}"/>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D9C986-A21E-8341-8189-3D1A3B47CB9D}"/>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Intro to geometric sequences</a:t>
            </a:r>
            <a:endParaRPr lang="en-US" sz="3200" dirty="0">
              <a:solidFill>
                <a:srgbClr val="FF0000"/>
              </a:solidFill>
            </a:endParaRPr>
          </a:p>
        </p:txBody>
      </p:sp>
      <p:pic>
        <p:nvPicPr>
          <p:cNvPr id="12" name="Picture 11" descr="A graph chart with black and white text&#10;&#10;AI-generated content may be incorrect.">
            <a:extLst>
              <a:ext uri="{FF2B5EF4-FFF2-40B4-BE49-F238E27FC236}">
                <a16:creationId xmlns:a16="http://schemas.microsoft.com/office/drawing/2014/main" id="{AA39F9F1-6129-847D-141B-7DCDD7B43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85900"/>
            <a:ext cx="10439400" cy="8515966"/>
          </a:xfrm>
          <a:prstGeom prst="rect">
            <a:avLst/>
          </a:prstGeom>
        </p:spPr>
      </p:pic>
    </p:spTree>
    <p:extLst>
      <p:ext uri="{BB962C8B-B14F-4D97-AF65-F5344CB8AC3E}">
        <p14:creationId xmlns:p14="http://schemas.microsoft.com/office/powerpoint/2010/main" val="3387589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3DB17-B7DC-C081-6FEF-DB85E1E266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DBC9A22-FC58-666A-273D-717964D53AD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E6D9503-FB1B-77A8-133B-FB3CC13E38B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B036D5B-1003-9209-6611-2B4D97D9F5C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37BFB6E-E2F8-F07B-CC3B-15DE2ED78B0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BDF6C7D-505B-C30E-DC37-49B4A0EBF5A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438FD50-122A-B36B-9A1F-F32D45F5A04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DBA53BC-D092-3420-90C9-29B38BEEFB3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5B8C9786-2691-626E-3D1A-162447E7A61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C87931F-6EF7-77EF-29FF-A02E4B4DF9A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F6495F4-5DAB-6E59-5DD7-8C98EC38C2FE}"/>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
        <p:nvSpPr>
          <p:cNvPr id="13" name="TextBox 12">
            <a:extLst>
              <a:ext uri="{FF2B5EF4-FFF2-40B4-BE49-F238E27FC236}">
                <a16:creationId xmlns:a16="http://schemas.microsoft.com/office/drawing/2014/main" id="{E64F8CA0-9311-81ED-E745-A335AD5A3360}"/>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sign with two people&#10;&#10;AI-generated content may be incorrect.">
            <a:extLst>
              <a:ext uri="{FF2B5EF4-FFF2-40B4-BE49-F238E27FC236}">
                <a16:creationId xmlns:a16="http://schemas.microsoft.com/office/drawing/2014/main" id="{E1EAC324-E8D3-C6A4-F0FB-16B27A4FB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pic>
        <p:nvPicPr>
          <p:cNvPr id="18" name="Picture 17" descr="A piano with a book on it&#10;&#10;AI-generated content may be incorrect.">
            <a:extLst>
              <a:ext uri="{FF2B5EF4-FFF2-40B4-BE49-F238E27FC236}">
                <a16:creationId xmlns:a16="http://schemas.microsoft.com/office/drawing/2014/main" id="{4F689115-53A8-F3E6-227E-BCF389813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5582" y="8791482"/>
            <a:ext cx="1362418" cy="1451068"/>
          </a:xfrm>
          <a:prstGeom prst="rect">
            <a:avLst/>
          </a:prstGeom>
        </p:spPr>
      </p:pic>
      <p:sp>
        <p:nvSpPr>
          <p:cNvPr id="9" name="TextBox 8">
            <a:extLst>
              <a:ext uri="{FF2B5EF4-FFF2-40B4-BE49-F238E27FC236}">
                <a16:creationId xmlns:a16="http://schemas.microsoft.com/office/drawing/2014/main" id="{C65B051A-ED88-1F75-7906-FFF2682CE007}"/>
              </a:ext>
            </a:extLst>
          </p:cNvPr>
          <p:cNvSpPr txBox="1"/>
          <p:nvPr/>
        </p:nvSpPr>
        <p:spPr>
          <a:xfrm>
            <a:off x="2217976" y="2632094"/>
            <a:ext cx="14927024" cy="1651606"/>
          </a:xfrm>
          <a:prstGeom prst="rect">
            <a:avLst/>
          </a:prstGeom>
          <a:noFill/>
        </p:spPr>
        <p:txBody>
          <a:bodyPr wrap="square">
            <a:spAutoFit/>
          </a:bodyPr>
          <a:lstStyle/>
          <a:p>
            <a:pPr>
              <a:lnSpc>
                <a:spcPct val="150000"/>
              </a:lnSpc>
              <a:buNone/>
            </a:pPr>
            <a:r>
              <a:rPr lang="en-AU" sz="3600" b="1" u="sng" kern="100" dirty="0">
                <a:solidFill>
                  <a:srgbClr val="FF0000"/>
                </a:solidFill>
                <a:latin typeface="Arial" panose="020B0604020202020204" pitchFamily="34" charset="0"/>
                <a:ea typeface="Aptos" panose="020B0004020202020204" pitchFamily="34" charset="0"/>
                <a:cs typeface="Arial" panose="020B0604020202020204" pitchFamily="34" charset="0"/>
              </a:rPr>
              <a:t>d.</a:t>
            </a:r>
            <a:r>
              <a:rPr lang="en-AU" sz="3600" kern="100" dirty="0">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Find the amount of practice Max will end up doing in total given his current habit even if he practices each day forever.</a:t>
            </a:r>
          </a:p>
        </p:txBody>
      </p:sp>
    </p:spTree>
    <p:extLst>
      <p:ext uri="{BB962C8B-B14F-4D97-AF65-F5344CB8AC3E}">
        <p14:creationId xmlns:p14="http://schemas.microsoft.com/office/powerpoint/2010/main" val="2789010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99E56-5800-E6E8-F386-7C787EB0C3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2314B88-8464-7DC7-549D-C44CA7F1B76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D3326BA-310B-5842-DD24-86DC1712F5F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46C6637-905C-17D7-5318-5A9DE0721CD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C851D14-B431-E389-DB45-AE921CF57C4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EF41F995-A836-E0E4-6958-D2D2427EDD40}"/>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D9C7BC7D-915A-A520-6477-60EEC59E7B1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A4FA98C-3D2D-2006-7E97-951B7B3D65E9}"/>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53, 54, 55, and 56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0BAC019F-5539-6FEC-55B4-C5EB3942CAE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89C2274-A85F-1E0C-49A7-F99969880C4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53</a:t>
            </a:r>
          </a:p>
        </p:txBody>
      </p:sp>
      <p:sp>
        <p:nvSpPr>
          <p:cNvPr id="17" name="Freeform 5">
            <a:extLst>
              <a:ext uri="{FF2B5EF4-FFF2-40B4-BE49-F238E27FC236}">
                <a16:creationId xmlns:a16="http://schemas.microsoft.com/office/drawing/2014/main" id="{0FCD9433-2B42-94E4-D19A-87D09F35539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91297402-B5FC-62A9-43BD-BA6FFD07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5" name="TextBox 4">
            <a:extLst>
              <a:ext uri="{FF2B5EF4-FFF2-40B4-BE49-F238E27FC236}">
                <a16:creationId xmlns:a16="http://schemas.microsoft.com/office/drawing/2014/main" id="{C51AC693-DD97-EF45-3AB5-0A6E6F696911}"/>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2F4175F-AF6F-D291-83D8-D88D8976BB1A}"/>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Sum of term (series)</a:t>
            </a:r>
            <a:endParaRPr lang="en-US" sz="3200" dirty="0">
              <a:solidFill>
                <a:srgbClr val="FF0000"/>
              </a:solidFill>
            </a:endParaRPr>
          </a:p>
        </p:txBody>
      </p:sp>
    </p:spTree>
    <p:extLst>
      <p:ext uri="{BB962C8B-B14F-4D97-AF65-F5344CB8AC3E}">
        <p14:creationId xmlns:p14="http://schemas.microsoft.com/office/powerpoint/2010/main" val="246331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583DA-562C-2165-50EF-714DF0C049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56ADD4F-B37A-8D42-1935-21A92221504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F5595EA-9E43-1A81-B7D1-923AC665006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6B1C2BF-02B2-D7B2-B154-AFED0717164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491EE048-6D1D-B5B8-B103-61684867182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30</a:t>
            </a:r>
          </a:p>
        </p:txBody>
      </p:sp>
      <p:sp>
        <p:nvSpPr>
          <p:cNvPr id="17" name="TextBox 6">
            <a:extLst>
              <a:ext uri="{FF2B5EF4-FFF2-40B4-BE49-F238E27FC236}">
                <a16:creationId xmlns:a16="http://schemas.microsoft.com/office/drawing/2014/main" id="{F66FEF08-DBC4-9D26-8949-6FF473DC053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58C9CD86-6B77-B304-7ABB-2DEAF4D81D6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9" name="TextBox 8">
            <a:extLst>
              <a:ext uri="{FF2B5EF4-FFF2-40B4-BE49-F238E27FC236}">
                <a16:creationId xmlns:a16="http://schemas.microsoft.com/office/drawing/2014/main" id="{24486B1D-E73F-05E2-78C9-8AECF51E0388}"/>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sign with two people&#10;&#10;AI-generated content may be incorrect.">
            <a:extLst>
              <a:ext uri="{FF2B5EF4-FFF2-40B4-BE49-F238E27FC236}">
                <a16:creationId xmlns:a16="http://schemas.microsoft.com/office/drawing/2014/main" id="{3B718CD8-1822-0E55-F8B9-E1C70A9FA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200" y="136184"/>
            <a:ext cx="1341878" cy="1727778"/>
          </a:xfrm>
          <a:prstGeom prst="rect">
            <a:avLst/>
          </a:prstGeom>
        </p:spPr>
      </p:pic>
      <p:sp>
        <p:nvSpPr>
          <p:cNvPr id="11" name="TextBox 10">
            <a:extLst>
              <a:ext uri="{FF2B5EF4-FFF2-40B4-BE49-F238E27FC236}">
                <a16:creationId xmlns:a16="http://schemas.microsoft.com/office/drawing/2014/main" id="{BAA41073-98E6-86AA-7484-385A781714B5}"/>
              </a:ext>
            </a:extLst>
          </p:cNvPr>
          <p:cNvSpPr txBox="1"/>
          <p:nvPr/>
        </p:nvSpPr>
        <p:spPr>
          <a:xfrm>
            <a:off x="2286000" y="1554659"/>
            <a:ext cx="6950541" cy="769441"/>
          </a:xfrm>
          <a:prstGeom prst="rect">
            <a:avLst/>
          </a:prstGeom>
          <a:noFill/>
        </p:spPr>
        <p:txBody>
          <a:bodyPr wrap="square">
            <a:spAutoFit/>
          </a:bodyPr>
          <a:lstStyle/>
          <a:p>
            <a:pPr>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9ACF656-B742-F3D9-BAAD-F556C2FC11DF}"/>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Intro to geometric sequences</a:t>
            </a:r>
            <a:endParaRPr lang="en-US" sz="3200" dirty="0">
              <a:solidFill>
                <a:srgbClr val="FF0000"/>
              </a:solidFill>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A02A4B1A-1E2D-5295-16BC-9090F9FFF0AA}"/>
                  </a:ext>
                </a:extLst>
              </p:cNvPr>
              <p:cNvGraphicFramePr>
                <a:graphicFrameLocks noGrp="1"/>
              </p:cNvGraphicFramePr>
              <p:nvPr>
                <p:extLst>
                  <p:ext uri="{D42A27DB-BD31-4B8C-83A1-F6EECF244321}">
                    <p14:modId xmlns:p14="http://schemas.microsoft.com/office/powerpoint/2010/main" val="1415756057"/>
                  </p:ext>
                </p:extLst>
              </p:nvPr>
            </p:nvGraphicFramePr>
            <p:xfrm>
              <a:off x="2292626" y="2597801"/>
              <a:ext cx="15620999" cy="7018309"/>
            </p:xfrm>
            <a:graphic>
              <a:graphicData uri="http://schemas.openxmlformats.org/drawingml/2006/table">
                <a:tbl>
                  <a:tblPr firstRow="1" firstCol="1" bandRow="1">
                    <a:tableStyleId>{5C22544A-7EE6-4342-B048-85BDC9FD1C3A}</a:tableStyleId>
                  </a:tblPr>
                  <a:tblGrid>
                    <a:gridCol w="4391467">
                      <a:extLst>
                        <a:ext uri="{9D8B030D-6E8A-4147-A177-3AD203B41FA5}">
                          <a16:colId xmlns:a16="http://schemas.microsoft.com/office/drawing/2014/main" val="3300761973"/>
                        </a:ext>
                      </a:extLst>
                    </a:gridCol>
                    <a:gridCol w="2687983">
                      <a:extLst>
                        <a:ext uri="{9D8B030D-6E8A-4147-A177-3AD203B41FA5}">
                          <a16:colId xmlns:a16="http://schemas.microsoft.com/office/drawing/2014/main" val="3476731205"/>
                        </a:ext>
                      </a:extLst>
                    </a:gridCol>
                    <a:gridCol w="2687983">
                      <a:extLst>
                        <a:ext uri="{9D8B030D-6E8A-4147-A177-3AD203B41FA5}">
                          <a16:colId xmlns:a16="http://schemas.microsoft.com/office/drawing/2014/main" val="3717959107"/>
                        </a:ext>
                      </a:extLst>
                    </a:gridCol>
                    <a:gridCol w="2689709">
                      <a:extLst>
                        <a:ext uri="{9D8B030D-6E8A-4147-A177-3AD203B41FA5}">
                          <a16:colId xmlns:a16="http://schemas.microsoft.com/office/drawing/2014/main" val="1912616588"/>
                        </a:ext>
                      </a:extLst>
                    </a:gridCol>
                    <a:gridCol w="3163857">
                      <a:extLst>
                        <a:ext uri="{9D8B030D-6E8A-4147-A177-3AD203B41FA5}">
                          <a16:colId xmlns:a16="http://schemas.microsoft.com/office/drawing/2014/main" val="3357465702"/>
                        </a:ext>
                      </a:extLst>
                    </a:gridCol>
                  </a:tblGrid>
                  <a:tr h="739639">
                    <a:tc>
                      <a:txBody>
                        <a:bodyPr/>
                        <a:lstStyle/>
                        <a:p>
                          <a:pPr algn="ctr">
                            <a:lnSpc>
                              <a:spcPct val="100000"/>
                            </a:lnSpc>
                            <a:buNone/>
                          </a:pPr>
                          <a:r>
                            <a:rPr lang="en-AU" sz="2400" b="0" kern="100" dirty="0">
                              <a:solidFill>
                                <a:sysClr val="windowText" lastClr="000000"/>
                              </a:solidFill>
                              <a:effectLst/>
                            </a:rPr>
                            <a:t>Sequence</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2400" b="0" kern="100" dirty="0">
                              <a:solidFill>
                                <a:sysClr val="windowText" lastClr="000000"/>
                              </a:solidFill>
                              <a:effectLst/>
                            </a:rPr>
                            <a:t>First term (</a:t>
                          </a:r>
                          <a14:m>
                            <m:oMath xmlns:m="http://schemas.openxmlformats.org/officeDocument/2006/math">
                              <m:sSub>
                                <m:sSubPr>
                                  <m:ctrlPr>
                                    <a:rPr lang="en-AU" sz="2400" b="0" i="1" kern="100">
                                      <a:solidFill>
                                        <a:sysClr val="windowText" lastClr="000000"/>
                                      </a:solidFill>
                                      <a:effectLst/>
                                      <a:latin typeface="Cambria Math" panose="02040503050406030204" pitchFamily="18" charset="0"/>
                                    </a:rPr>
                                  </m:ctrlPr>
                                </m:sSubPr>
                                <m:e>
                                  <m:r>
                                    <a:rPr lang="en-AU" sz="2400" b="0" i="1" kern="100" smtClean="0">
                                      <a:solidFill>
                                        <a:sysClr val="windowText" lastClr="000000"/>
                                      </a:solidFill>
                                      <a:effectLst/>
                                      <a:latin typeface="Cambria Math" panose="02040503050406030204" pitchFamily="18" charset="0"/>
                                    </a:rPr>
                                    <m:t>𝑡</m:t>
                                  </m:r>
                                </m:e>
                                <m:sub>
                                  <m:r>
                                    <a:rPr lang="en-AU" sz="2400" b="0" i="1" kern="100" smtClean="0">
                                      <a:solidFill>
                                        <a:sysClr val="windowText" lastClr="000000"/>
                                      </a:solidFill>
                                      <a:effectLst/>
                                      <a:latin typeface="Cambria Math" panose="02040503050406030204" pitchFamily="18" charset="0"/>
                                    </a:rPr>
                                    <m:t>1</m:t>
                                  </m:r>
                                </m:sub>
                              </m:sSub>
                            </m:oMath>
                          </a14:m>
                          <a:r>
                            <a:rPr lang="en-AU" sz="2400" b="0" kern="100" dirty="0">
                              <a:solidFill>
                                <a:sysClr val="windowText" lastClr="000000"/>
                              </a:solidFill>
                              <a:effectLst/>
                            </a:rPr>
                            <a:t> or </a:t>
                          </a:r>
                          <a14:m>
                            <m:oMath xmlns:m="http://schemas.openxmlformats.org/officeDocument/2006/math">
                              <m:r>
                                <a:rPr lang="en-AU" sz="2400" b="0" i="1" kern="100" smtClean="0">
                                  <a:solidFill>
                                    <a:sysClr val="windowText" lastClr="000000"/>
                                  </a:solidFill>
                                  <a:effectLst/>
                                  <a:latin typeface="Cambria Math" panose="02040503050406030204" pitchFamily="18" charset="0"/>
                                </a:rPr>
                                <m:t>𝑎</m:t>
                              </m:r>
                            </m:oMath>
                          </a14:m>
                          <a:r>
                            <a:rPr lang="en-AU" sz="2400" b="0" kern="100" dirty="0">
                              <a:solidFill>
                                <a:sysClr val="windowText" lastClr="000000"/>
                              </a:solidFill>
                              <a:effectLst/>
                            </a:rPr>
                            <a:t>)</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2400" b="0" kern="100" dirty="0">
                              <a:solidFill>
                                <a:sysClr val="windowText" lastClr="000000"/>
                              </a:solidFill>
                              <a:effectLst/>
                            </a:rPr>
                            <a:t>Common ratio (</a:t>
                          </a:r>
                          <a14:m>
                            <m:oMath xmlns:m="http://schemas.openxmlformats.org/officeDocument/2006/math">
                              <m:r>
                                <a:rPr lang="en-AU" sz="2400" b="0" i="1" kern="100" smtClean="0">
                                  <a:solidFill>
                                    <a:sysClr val="windowText" lastClr="000000"/>
                                  </a:solidFill>
                                  <a:effectLst/>
                                  <a:latin typeface="Cambria Math" panose="02040503050406030204" pitchFamily="18" charset="0"/>
                                </a:rPr>
                                <m:t>𝑟</m:t>
                              </m:r>
                            </m:oMath>
                          </a14:m>
                          <a:r>
                            <a:rPr lang="en-AU" sz="2400" b="0" kern="100" dirty="0">
                              <a:solidFill>
                                <a:sysClr val="windowText" lastClr="000000"/>
                              </a:solidFill>
                              <a:effectLst/>
                            </a:rPr>
                            <a:t>)</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2400" b="0" kern="100" dirty="0">
                              <a:solidFill>
                                <a:sysClr val="windowText" lastClr="000000"/>
                              </a:solidFill>
                              <a:effectLst/>
                            </a:rPr>
                            <a:t>Type</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2400" b="0" kern="100" dirty="0">
                              <a:solidFill>
                                <a:sysClr val="windowText" lastClr="000000"/>
                              </a:solidFill>
                              <a:effectLst/>
                            </a:rPr>
                            <a:t>Graph shape</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8482848"/>
                      </a:ext>
                    </a:extLst>
                  </a:tr>
                  <a:tr h="1046445">
                    <a:tc>
                      <a:txBody>
                        <a:bodyPr/>
                        <a:lstStyle/>
                        <a:p>
                          <a:pPr algn="ctr">
                            <a:lnSpc>
                              <a:spcPct val="100000"/>
                            </a:lnSpc>
                            <a:buNone/>
                          </a:pPr>
                          <a:r>
                            <a:rPr lang="en-AU" sz="3600" b="0" kern="100" dirty="0">
                              <a:solidFill>
                                <a:sysClr val="windowText" lastClr="000000"/>
                              </a:solidFill>
                              <a:effectLst/>
                            </a:rPr>
                            <a:t>2, 4, 8, 16,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2</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2</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Growth</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944896"/>
                      </a:ext>
                    </a:extLst>
                  </a:tr>
                  <a:tr h="1046445">
                    <a:tc>
                      <a:txBody>
                        <a:bodyPr/>
                        <a:lstStyle/>
                        <a:p>
                          <a:pPr algn="ctr">
                            <a:lnSpc>
                              <a:spcPct val="100000"/>
                            </a:lnSpc>
                            <a:buNone/>
                          </a:pPr>
                          <a:r>
                            <a:rPr lang="en-AU" sz="3600" b="0" kern="100" dirty="0">
                              <a:solidFill>
                                <a:sysClr val="windowText" lastClr="000000"/>
                              </a:solidFill>
                              <a:effectLst/>
                            </a:rPr>
                            <a:t>500, 250, 125,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5857315"/>
                      </a:ext>
                    </a:extLst>
                  </a:tr>
                  <a:tr h="1046445">
                    <a:tc>
                      <a:txBody>
                        <a:bodyPr/>
                        <a:lstStyle/>
                        <a:p>
                          <a:pPr algn="ctr">
                            <a:lnSpc>
                              <a:spcPct val="100000"/>
                            </a:lnSpc>
                            <a:buNone/>
                          </a:pPr>
                          <a:r>
                            <a:rPr lang="en-AU" sz="3600" b="0" kern="100" dirty="0">
                              <a:solidFill>
                                <a:sysClr val="windowText" lastClr="000000"/>
                              </a:solidFill>
                              <a:effectLst/>
                            </a:rPr>
                            <a:t>4, -8, 16, -32,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930048"/>
                      </a:ext>
                    </a:extLst>
                  </a:tr>
                  <a:tr h="1046445">
                    <a:tc>
                      <a:txBody>
                        <a:bodyPr/>
                        <a:lstStyle/>
                        <a:p>
                          <a:pPr algn="ctr">
                            <a:lnSpc>
                              <a:spcPct val="100000"/>
                            </a:lnSpc>
                            <a:buNone/>
                          </a:pPr>
                          <a:r>
                            <a:rPr lang="en-AU" sz="3600" b="0" kern="100" dirty="0">
                              <a:solidFill>
                                <a:sysClr val="windowText" lastClr="000000"/>
                              </a:solidFill>
                              <a:effectLst/>
                            </a:rPr>
                            <a:t>100, 100, 100,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371505"/>
                      </a:ext>
                    </a:extLst>
                  </a:tr>
                  <a:tr h="1046445">
                    <a:tc>
                      <a:txBody>
                        <a:bodyPr/>
                        <a:lstStyle/>
                        <a:p>
                          <a:pPr algn="ctr">
                            <a:lnSpc>
                              <a:spcPct val="100000"/>
                            </a:lnSpc>
                            <a:buNone/>
                          </a:pPr>
                          <a:r>
                            <a:rPr lang="en-AU" sz="3600" b="0" kern="100" dirty="0">
                              <a:solidFill>
                                <a:sysClr val="windowText" lastClr="000000"/>
                              </a:solidFill>
                              <a:effectLst/>
                            </a:rPr>
                            <a:t>10, 7, 4.9, 3.43,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525486"/>
                      </a:ext>
                    </a:extLst>
                  </a:tr>
                  <a:tr h="1046445">
                    <a:tc>
                      <a:txBody>
                        <a:bodyPr/>
                        <a:lstStyle/>
                        <a:p>
                          <a:pPr algn="ctr">
                            <a:lnSpc>
                              <a:spcPct val="100000"/>
                            </a:lnSpc>
                            <a:buNone/>
                          </a:pPr>
                          <a:r>
                            <a:rPr lang="en-AU" sz="3600" b="0" kern="100" dirty="0">
                              <a:solidFill>
                                <a:sysClr val="windowText" lastClr="000000"/>
                              </a:solidFill>
                              <a:effectLst/>
                            </a:rPr>
                            <a:t>2, -1, 0.5, -0.25,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5352689"/>
                      </a:ext>
                    </a:extLst>
                  </a:tr>
                </a:tbl>
              </a:graphicData>
            </a:graphic>
          </p:graphicFrame>
        </mc:Choice>
        <mc:Fallback xmlns="">
          <p:graphicFrame>
            <p:nvGraphicFramePr>
              <p:cNvPr id="12" name="Table 11">
                <a:extLst>
                  <a:ext uri="{FF2B5EF4-FFF2-40B4-BE49-F238E27FC236}">
                    <a16:creationId xmlns:a16="http://schemas.microsoft.com/office/drawing/2014/main" id="{A02A4B1A-1E2D-5295-16BC-9090F9FFF0AA}"/>
                  </a:ext>
                </a:extLst>
              </p:cNvPr>
              <p:cNvGraphicFramePr>
                <a:graphicFrameLocks noGrp="1"/>
              </p:cNvGraphicFramePr>
              <p:nvPr>
                <p:extLst>
                  <p:ext uri="{D42A27DB-BD31-4B8C-83A1-F6EECF244321}">
                    <p14:modId xmlns:p14="http://schemas.microsoft.com/office/powerpoint/2010/main" val="1415756057"/>
                  </p:ext>
                </p:extLst>
              </p:nvPr>
            </p:nvGraphicFramePr>
            <p:xfrm>
              <a:off x="2292626" y="2597801"/>
              <a:ext cx="15620999" cy="7018309"/>
            </p:xfrm>
            <a:graphic>
              <a:graphicData uri="http://schemas.openxmlformats.org/drawingml/2006/table">
                <a:tbl>
                  <a:tblPr firstRow="1" firstCol="1" bandRow="1">
                    <a:tableStyleId>{5C22544A-7EE6-4342-B048-85BDC9FD1C3A}</a:tableStyleId>
                  </a:tblPr>
                  <a:tblGrid>
                    <a:gridCol w="4391467">
                      <a:extLst>
                        <a:ext uri="{9D8B030D-6E8A-4147-A177-3AD203B41FA5}">
                          <a16:colId xmlns:a16="http://schemas.microsoft.com/office/drawing/2014/main" val="3300761973"/>
                        </a:ext>
                      </a:extLst>
                    </a:gridCol>
                    <a:gridCol w="2687983">
                      <a:extLst>
                        <a:ext uri="{9D8B030D-6E8A-4147-A177-3AD203B41FA5}">
                          <a16:colId xmlns:a16="http://schemas.microsoft.com/office/drawing/2014/main" val="3476731205"/>
                        </a:ext>
                      </a:extLst>
                    </a:gridCol>
                    <a:gridCol w="2687983">
                      <a:extLst>
                        <a:ext uri="{9D8B030D-6E8A-4147-A177-3AD203B41FA5}">
                          <a16:colId xmlns:a16="http://schemas.microsoft.com/office/drawing/2014/main" val="3717959107"/>
                        </a:ext>
                      </a:extLst>
                    </a:gridCol>
                    <a:gridCol w="2689709">
                      <a:extLst>
                        <a:ext uri="{9D8B030D-6E8A-4147-A177-3AD203B41FA5}">
                          <a16:colId xmlns:a16="http://schemas.microsoft.com/office/drawing/2014/main" val="1912616588"/>
                        </a:ext>
                      </a:extLst>
                    </a:gridCol>
                    <a:gridCol w="3163857">
                      <a:extLst>
                        <a:ext uri="{9D8B030D-6E8A-4147-A177-3AD203B41FA5}">
                          <a16:colId xmlns:a16="http://schemas.microsoft.com/office/drawing/2014/main" val="3357465702"/>
                        </a:ext>
                      </a:extLst>
                    </a:gridCol>
                  </a:tblGrid>
                  <a:tr h="739639">
                    <a:tc>
                      <a:txBody>
                        <a:bodyPr/>
                        <a:lstStyle/>
                        <a:p>
                          <a:pPr algn="ctr">
                            <a:lnSpc>
                              <a:spcPct val="100000"/>
                            </a:lnSpc>
                            <a:buNone/>
                          </a:pPr>
                          <a:r>
                            <a:rPr lang="en-AU" sz="2400" b="0" kern="100" dirty="0">
                              <a:solidFill>
                                <a:sysClr val="windowText" lastClr="000000"/>
                              </a:solidFill>
                              <a:effectLst/>
                            </a:rPr>
                            <a:t>Sequence</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3208" r="-317925" b="-856897"/>
                          </a:stretch>
                        </a:blipFill>
                      </a:tcPr>
                    </a:tc>
                    <a:tc>
                      <a:txBody>
                        <a:bodyPr/>
                        <a:lstStyle/>
                        <a:p>
                          <a:endParaRPr lang="en-US"/>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63208" r="-217925" b="-856897"/>
                          </a:stretch>
                        </a:blipFill>
                      </a:tcPr>
                    </a:tc>
                    <a:tc>
                      <a:txBody>
                        <a:bodyPr/>
                        <a:lstStyle/>
                        <a:p>
                          <a:pPr algn="ctr">
                            <a:lnSpc>
                              <a:spcPct val="100000"/>
                            </a:lnSpc>
                            <a:buNone/>
                          </a:pPr>
                          <a:r>
                            <a:rPr lang="en-AU" sz="2400" b="0" kern="100" dirty="0">
                              <a:solidFill>
                                <a:sysClr val="windowText" lastClr="000000"/>
                              </a:solidFill>
                              <a:effectLst/>
                            </a:rPr>
                            <a:t>Type</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buNone/>
                          </a:pPr>
                          <a:r>
                            <a:rPr lang="en-AU" sz="2400" b="0" kern="100" dirty="0">
                              <a:solidFill>
                                <a:sysClr val="windowText" lastClr="000000"/>
                              </a:solidFill>
                              <a:effectLst/>
                            </a:rPr>
                            <a:t>Graph shape</a:t>
                          </a:r>
                          <a:endParaRPr lang="en-AU" sz="24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8482848"/>
                      </a:ext>
                    </a:extLst>
                  </a:tr>
                  <a:tr h="1046445">
                    <a:tc>
                      <a:txBody>
                        <a:bodyPr/>
                        <a:lstStyle/>
                        <a:p>
                          <a:pPr algn="ctr">
                            <a:lnSpc>
                              <a:spcPct val="100000"/>
                            </a:lnSpc>
                            <a:buNone/>
                          </a:pPr>
                          <a:r>
                            <a:rPr lang="en-AU" sz="3600" b="0" kern="100" dirty="0">
                              <a:solidFill>
                                <a:sysClr val="windowText" lastClr="000000"/>
                              </a:solidFill>
                              <a:effectLst/>
                            </a:rPr>
                            <a:t>2, 4, 8, 16,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2</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2</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Growth</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944896"/>
                      </a:ext>
                    </a:extLst>
                  </a:tr>
                  <a:tr h="1046445">
                    <a:tc>
                      <a:txBody>
                        <a:bodyPr/>
                        <a:lstStyle/>
                        <a:p>
                          <a:pPr algn="ctr">
                            <a:lnSpc>
                              <a:spcPct val="100000"/>
                            </a:lnSpc>
                            <a:buNone/>
                          </a:pPr>
                          <a:r>
                            <a:rPr lang="en-AU" sz="3600" b="0" kern="100" dirty="0">
                              <a:solidFill>
                                <a:sysClr val="windowText" lastClr="000000"/>
                              </a:solidFill>
                              <a:effectLst/>
                            </a:rPr>
                            <a:t>500, 250, 125,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5857315"/>
                      </a:ext>
                    </a:extLst>
                  </a:tr>
                  <a:tr h="1046445">
                    <a:tc>
                      <a:txBody>
                        <a:bodyPr/>
                        <a:lstStyle/>
                        <a:p>
                          <a:pPr algn="ctr">
                            <a:lnSpc>
                              <a:spcPct val="100000"/>
                            </a:lnSpc>
                            <a:buNone/>
                          </a:pPr>
                          <a:r>
                            <a:rPr lang="en-AU" sz="3600" b="0" kern="100" dirty="0">
                              <a:solidFill>
                                <a:sysClr val="windowText" lastClr="000000"/>
                              </a:solidFill>
                              <a:effectLst/>
                            </a:rPr>
                            <a:t>4, -8, 16, -32,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2930048"/>
                      </a:ext>
                    </a:extLst>
                  </a:tr>
                  <a:tr h="1046445">
                    <a:tc>
                      <a:txBody>
                        <a:bodyPr/>
                        <a:lstStyle/>
                        <a:p>
                          <a:pPr algn="ctr">
                            <a:lnSpc>
                              <a:spcPct val="100000"/>
                            </a:lnSpc>
                            <a:buNone/>
                          </a:pPr>
                          <a:r>
                            <a:rPr lang="en-AU" sz="3600" b="0" kern="100" dirty="0">
                              <a:solidFill>
                                <a:sysClr val="windowText" lastClr="000000"/>
                              </a:solidFill>
                              <a:effectLst/>
                            </a:rPr>
                            <a:t>100, 100, 100,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371505"/>
                      </a:ext>
                    </a:extLst>
                  </a:tr>
                  <a:tr h="1046445">
                    <a:tc>
                      <a:txBody>
                        <a:bodyPr/>
                        <a:lstStyle/>
                        <a:p>
                          <a:pPr algn="ctr">
                            <a:lnSpc>
                              <a:spcPct val="100000"/>
                            </a:lnSpc>
                            <a:buNone/>
                          </a:pPr>
                          <a:r>
                            <a:rPr lang="en-AU" sz="3600" b="0" kern="100" dirty="0">
                              <a:solidFill>
                                <a:sysClr val="windowText" lastClr="000000"/>
                              </a:solidFill>
                              <a:effectLst/>
                            </a:rPr>
                            <a:t>10, 7, 4.9, 3.43,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525486"/>
                      </a:ext>
                    </a:extLst>
                  </a:tr>
                  <a:tr h="1046445">
                    <a:tc>
                      <a:txBody>
                        <a:bodyPr/>
                        <a:lstStyle/>
                        <a:p>
                          <a:pPr algn="ctr">
                            <a:lnSpc>
                              <a:spcPct val="100000"/>
                            </a:lnSpc>
                            <a:buNone/>
                          </a:pPr>
                          <a:r>
                            <a:rPr lang="en-AU" sz="3600" b="0" kern="100" dirty="0">
                              <a:solidFill>
                                <a:sysClr val="windowText" lastClr="000000"/>
                              </a:solidFill>
                              <a:effectLst/>
                            </a:rPr>
                            <a:t>2, -1, 0.5, -0.25, …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a:solidFill>
                                <a:sysClr val="windowText" lastClr="000000"/>
                              </a:solidFill>
                              <a:effectLst/>
                            </a:rPr>
                            <a:t> </a:t>
                          </a:r>
                          <a:endParaRPr lang="en-AU" sz="3600" b="0" kern="10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600" b="0" kern="100" dirty="0">
                              <a:solidFill>
                                <a:sysClr val="windowText" lastClr="000000"/>
                              </a:solidFill>
                              <a:effectLst/>
                            </a:rPr>
                            <a:t> </a:t>
                          </a:r>
                          <a:endParaRPr lang="en-AU" sz="3600" b="0" kern="100" dirty="0">
                            <a:solidFill>
                              <a:sysClr val="windowText" lastClr="000000"/>
                            </a:solidFill>
                            <a:effectLst/>
                            <a:latin typeface="Aptos" panose="020B0004020202020204" pitchFamily="34" charset="0"/>
                            <a:ea typeface="Aptos" panose="020B0004020202020204" pitchFamily="34" charset="0"/>
                            <a:cs typeface="Times New Roman" panose="02020603050405020304" pitchFamily="18" charset="0"/>
                          </a:endParaRPr>
                        </a:p>
                      </a:txBody>
                      <a:tcPr marL="62829" marR="628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5352689"/>
                      </a:ext>
                    </a:extLst>
                  </a:tr>
                </a:tbl>
              </a:graphicData>
            </a:graphic>
          </p:graphicFrame>
        </mc:Fallback>
      </mc:AlternateContent>
      <p:pic>
        <p:nvPicPr>
          <p:cNvPr id="13" name="Picture 12" descr="A black line with dots and arrows&#10;&#10;AI-generated content may be incorrect.">
            <a:extLst>
              <a:ext uri="{FF2B5EF4-FFF2-40B4-BE49-F238E27FC236}">
                <a16:creationId xmlns:a16="http://schemas.microsoft.com/office/drawing/2014/main" id="{061EA4FF-A6A4-1F24-7517-6F5D9AEFA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15252" y="3529369"/>
            <a:ext cx="673100" cy="677545"/>
          </a:xfrm>
          <a:prstGeom prst="rect">
            <a:avLst/>
          </a:prstGeom>
        </p:spPr>
      </p:pic>
    </p:spTree>
    <p:extLst>
      <p:ext uri="{BB962C8B-B14F-4D97-AF65-F5344CB8AC3E}">
        <p14:creationId xmlns:p14="http://schemas.microsoft.com/office/powerpoint/2010/main" val="8592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C4C5-6AD4-A144-2D67-490D4832C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D54C36-CDF3-D57A-EF48-E2BE81FCC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9A307C-BF99-6550-87AD-18864A388A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EEB92D-A50C-F95B-688D-1C0F6AB2DA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E5D9115-E3F0-344A-48C4-E1EFEAE5AA5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9AC383C-3CFC-569A-E709-9A71BA78FCA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A16E557-A183-FA92-B307-A125E271AA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CDCEEA7-4982-A962-C670-2E75188F5BB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30 and 31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F86132B3-DC80-730B-B69F-6E71433B4F8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8B7C847-0E15-5DB0-3331-48E7CF096B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30</a:t>
            </a:r>
          </a:p>
        </p:txBody>
      </p:sp>
      <p:sp>
        <p:nvSpPr>
          <p:cNvPr id="17" name="Freeform 5">
            <a:extLst>
              <a:ext uri="{FF2B5EF4-FFF2-40B4-BE49-F238E27FC236}">
                <a16:creationId xmlns:a16="http://schemas.microsoft.com/office/drawing/2014/main" id="{0E3CA2BB-982D-5E43-D2E7-A0102F9D069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9" name="Picture 8" descr="A black and white picture of a person with arms outstretched&#10;&#10;AI-generated content may be incorrect.">
            <a:extLst>
              <a:ext uri="{FF2B5EF4-FFF2-40B4-BE49-F238E27FC236}">
                <a16:creationId xmlns:a16="http://schemas.microsoft.com/office/drawing/2014/main" id="{152154D2-8B53-2FF1-5274-CB55E87C4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1140" y="142070"/>
            <a:ext cx="1344893" cy="1724830"/>
          </a:xfrm>
          <a:prstGeom prst="rect">
            <a:avLst/>
          </a:prstGeom>
        </p:spPr>
      </p:pic>
      <p:sp>
        <p:nvSpPr>
          <p:cNvPr id="5" name="TextBox 4">
            <a:extLst>
              <a:ext uri="{FF2B5EF4-FFF2-40B4-BE49-F238E27FC236}">
                <a16:creationId xmlns:a16="http://schemas.microsoft.com/office/drawing/2014/main" id="{5A798F28-52BD-311C-D126-57B286B531DD}"/>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96837FA-4872-1265-808A-EF532A9471BF}"/>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Intro to geometric sequences</a:t>
            </a:r>
            <a:endParaRPr lang="en-US" sz="3200" dirty="0">
              <a:solidFill>
                <a:srgbClr val="FF0000"/>
              </a:solidFill>
            </a:endParaRPr>
          </a:p>
        </p:txBody>
      </p:sp>
    </p:spTree>
    <p:extLst>
      <p:ext uri="{BB962C8B-B14F-4D97-AF65-F5344CB8AC3E}">
        <p14:creationId xmlns:p14="http://schemas.microsoft.com/office/powerpoint/2010/main" val="3340661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7E225-D087-FC82-C090-F1C04B10D10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BAFF95-314C-4BC3-80FC-E95D9B74CB6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534307C-27FC-7333-3C53-6FD6D464FEB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2BF09EB-BE88-CB8F-99D7-072112E8DF6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D940659-3F8D-5043-D890-5B54F25DE52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5FB861B6-04D1-11EC-7CC0-2D2E7643DF1C}"/>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48C6206-2D38-02B3-BF94-322723D444E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EA3BD37-5288-A675-73DD-25F5C57D002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22E4F59-9305-3E4E-C31D-8A66BF0F8F7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BD7AB0F7-D86A-60B1-9121-8DBD6B93CFE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25E96290-CAC5-822A-B4FA-18621056D63F}"/>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45896D0-9BBC-7385-3D19-FD128AA4F8E3}"/>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pic>
        <p:nvPicPr>
          <p:cNvPr id="6" name="Picture 5">
            <a:extLst>
              <a:ext uri="{FF2B5EF4-FFF2-40B4-BE49-F238E27FC236}">
                <a16:creationId xmlns:a16="http://schemas.microsoft.com/office/drawing/2014/main" id="{9D6F826C-326A-280F-9602-30F186D65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sp>
        <p:nvSpPr>
          <p:cNvPr id="15" name="TextBox 14">
            <a:extLst>
              <a:ext uri="{FF2B5EF4-FFF2-40B4-BE49-F238E27FC236}">
                <a16:creationId xmlns:a16="http://schemas.microsoft.com/office/drawing/2014/main" id="{9883F75F-A3B9-5DD5-F687-091F1C9BA04D}"/>
              </a:ext>
            </a:extLst>
          </p:cNvPr>
          <p:cNvSpPr txBox="1"/>
          <p:nvPr/>
        </p:nvSpPr>
        <p:spPr>
          <a:xfrm>
            <a:off x="2265897" y="2599473"/>
            <a:ext cx="15585118" cy="6637586"/>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Dr Nguyen is studying the growth of </a:t>
            </a:r>
            <a:r>
              <a:rPr lang="en-AU" sz="3600" i="1" kern="100" dirty="0">
                <a:effectLst/>
                <a:latin typeface="Arial" panose="020B0604020202020204" pitchFamily="34" charset="0"/>
                <a:ea typeface="Aptos" panose="020B0004020202020204" pitchFamily="34" charset="0"/>
                <a:cs typeface="Arial" panose="020B0604020202020204" pitchFamily="34" charset="0"/>
              </a:rPr>
              <a:t>E. coli</a:t>
            </a:r>
            <a:r>
              <a:rPr lang="en-AU" sz="3600" kern="100" dirty="0">
                <a:effectLst/>
                <a:latin typeface="Arial" panose="020B0604020202020204" pitchFamily="34" charset="0"/>
                <a:ea typeface="Aptos" panose="020B0004020202020204" pitchFamily="34" charset="0"/>
                <a:cs typeface="Arial" panose="020B0604020202020204" pitchFamily="34" charset="0"/>
              </a:rPr>
              <a:t> bacteria in a controlled laboratory experiment. They place a small sample of bacteria into a nutrient dish at 9 am. Under perfect conditions, </a:t>
            </a:r>
            <a:r>
              <a:rPr lang="en-AU" sz="3600" i="1" kern="100" dirty="0">
                <a:effectLst/>
                <a:latin typeface="Arial" panose="020B0604020202020204" pitchFamily="34" charset="0"/>
                <a:ea typeface="Aptos" panose="020B0004020202020204" pitchFamily="34" charset="0"/>
                <a:cs typeface="Arial" panose="020B0604020202020204" pitchFamily="34" charset="0"/>
              </a:rPr>
              <a:t>E. coli</a:t>
            </a:r>
            <a:r>
              <a:rPr lang="en-AU" sz="3600" kern="100" dirty="0">
                <a:effectLst/>
                <a:latin typeface="Arial" panose="020B0604020202020204" pitchFamily="34" charset="0"/>
                <a:ea typeface="Aptos" panose="020B0004020202020204" pitchFamily="34" charset="0"/>
                <a:cs typeface="Arial" panose="020B0604020202020204" pitchFamily="34" charset="0"/>
              </a:rPr>
              <a:t> bacteria double in number every hour. Dr Nguyen checks and records the number of bacteria each hour to see how quickly the population increases.</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The number of bacteria after each hour forms a geometric sequence.</a:t>
            </a:r>
          </a:p>
          <a:p>
            <a:pPr indent="457200">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100, 200, 400, 800, 1600, 3200, 6400, … </a:t>
            </a:r>
          </a:p>
        </p:txBody>
      </p:sp>
      <p:pic>
        <p:nvPicPr>
          <p:cNvPr id="19" name="Picture 18" descr="A blue and pink bacteria&#10;&#10;AI-generated content may be incorrect.">
            <a:extLst>
              <a:ext uri="{FF2B5EF4-FFF2-40B4-BE49-F238E27FC236}">
                <a16:creationId xmlns:a16="http://schemas.microsoft.com/office/drawing/2014/main" id="{20E5D07D-D765-0A92-C8C0-D62DA9AD4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0883" y="8442900"/>
            <a:ext cx="1791170" cy="1724830"/>
          </a:xfrm>
          <a:prstGeom prst="rect">
            <a:avLst/>
          </a:prstGeom>
        </p:spPr>
      </p:pic>
    </p:spTree>
    <p:extLst>
      <p:ext uri="{BB962C8B-B14F-4D97-AF65-F5344CB8AC3E}">
        <p14:creationId xmlns:p14="http://schemas.microsoft.com/office/powerpoint/2010/main" val="13525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344F-CA9D-7A02-C347-A17EBE015B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F46817-ED4F-4072-298A-79B5CBBF17A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1B426D9-A31F-5681-83C9-0C55F505DF2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14262E4-C474-BAE3-C044-303457A363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47060FE-D7EA-F297-15E6-B39F22AE53D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433A174-1842-153D-7EFE-6AF2ED22E686}"/>
              </a:ext>
            </a:extLst>
          </p:cNvPr>
          <p:cNvSpPr txBox="1"/>
          <p:nvPr/>
        </p:nvSpPr>
        <p:spPr>
          <a:xfrm>
            <a:off x="2236080" y="1510417"/>
            <a:ext cx="6950541" cy="954107"/>
          </a:xfrm>
          <a:prstGeom prst="rect">
            <a:avLst/>
          </a:prstGeom>
          <a:noFill/>
        </p:spPr>
        <p:txBody>
          <a:bodyPr wrap="square">
            <a:spAutoFit/>
          </a:bodyPr>
          <a:lstStyle/>
          <a:p>
            <a:pPr>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Worked example.</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CFB4BFFE-C06E-CC28-CF1F-8450D11FEA6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4CAC376-5CC5-A8E5-8D75-D12FEAC450D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796F372-DBC4-5B12-B762-44E180AF029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32</a:t>
            </a:r>
          </a:p>
        </p:txBody>
      </p:sp>
      <p:sp>
        <p:nvSpPr>
          <p:cNvPr id="17" name="Freeform 5">
            <a:extLst>
              <a:ext uri="{FF2B5EF4-FFF2-40B4-BE49-F238E27FC236}">
                <a16:creationId xmlns:a16="http://schemas.microsoft.com/office/drawing/2014/main" id="{DF7015FF-4D88-BD93-20A8-D20361B3020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69FF975-3023-C56E-2AF1-CD6EA5990E2E}"/>
              </a:ext>
            </a:extLst>
          </p:cNvPr>
          <p:cNvSpPr txBox="1"/>
          <p:nvPr/>
        </p:nvSpPr>
        <p:spPr>
          <a:xfrm>
            <a:off x="2133600" y="114300"/>
            <a:ext cx="14791982" cy="861774"/>
          </a:xfrm>
          <a:prstGeom prst="rect">
            <a:avLst/>
          </a:prstGeom>
          <a:noFill/>
        </p:spPr>
        <p:txBody>
          <a:bodyPr wrap="square">
            <a:spAutoFit/>
          </a:bodyPr>
          <a:lstStyle/>
          <a:p>
            <a:pPr>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GEOMETRIC SEQUENCES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73A75E-9EB1-87A7-67B7-FC9BABB789D3}"/>
              </a:ext>
            </a:extLst>
          </p:cNvPr>
          <p:cNvSpPr txBox="1"/>
          <p:nvPr/>
        </p:nvSpPr>
        <p:spPr>
          <a:xfrm>
            <a:off x="2236080" y="876300"/>
            <a:ext cx="9253330" cy="584775"/>
          </a:xfrm>
          <a:prstGeom prst="rect">
            <a:avLst/>
          </a:prstGeom>
          <a:noFill/>
        </p:spPr>
        <p:txBody>
          <a:bodyPr wrap="square">
            <a:spAutoFit/>
          </a:bodyPr>
          <a:lstStyle/>
          <a:p>
            <a:r>
              <a:rPr lang="en-AU" sz="3200" kern="100" dirty="0">
                <a:solidFill>
                  <a:srgbClr val="FF0000"/>
                </a:solidFill>
                <a:latin typeface="Arial" panose="020B0604020202020204" pitchFamily="34" charset="0"/>
                <a:cs typeface="Times New Roman" panose="02020603050405020304" pitchFamily="18" charset="0"/>
              </a:rPr>
              <a:t>Tables and graphs</a:t>
            </a:r>
            <a:endParaRPr lang="en-US" sz="3200" dirty="0">
              <a:solidFill>
                <a:srgbClr val="FF0000"/>
              </a:solidFill>
            </a:endParaRPr>
          </a:p>
        </p:txBody>
      </p:sp>
      <p:pic>
        <p:nvPicPr>
          <p:cNvPr id="6" name="Picture 5">
            <a:extLst>
              <a:ext uri="{FF2B5EF4-FFF2-40B4-BE49-F238E27FC236}">
                <a16:creationId xmlns:a16="http://schemas.microsoft.com/office/drawing/2014/main" id="{ADC33CAC-3149-165A-9A8D-7ABB1FD86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39400" y="114300"/>
            <a:ext cx="1336633" cy="1724830"/>
          </a:xfrm>
          <a:prstGeom prst="rect">
            <a:avLst/>
          </a:prstGeom>
        </p:spPr>
      </p:pic>
      <p:pic>
        <p:nvPicPr>
          <p:cNvPr id="19" name="Picture 18" descr="A blue and pink bacteria&#10;&#10;AI-generated content may be incorrect.">
            <a:extLst>
              <a:ext uri="{FF2B5EF4-FFF2-40B4-BE49-F238E27FC236}">
                <a16:creationId xmlns:a16="http://schemas.microsoft.com/office/drawing/2014/main" id="{E6860FEC-BA20-C2B4-F94A-0F7197958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0883" y="8442900"/>
            <a:ext cx="1791170" cy="172483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7C472B9-38DF-6EB2-623C-A470949683A7}"/>
                  </a:ext>
                </a:extLst>
              </p:cNvPr>
              <p:cNvSpPr txBox="1"/>
              <p:nvPr/>
            </p:nvSpPr>
            <p:spPr>
              <a:xfrm>
                <a:off x="2100806" y="2552700"/>
                <a:ext cx="16187194" cy="838371"/>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1:</a:t>
                </a:r>
                <a:r>
                  <a:rPr lang="en-AU"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Create a table showing term position (n) and the value of the term (</a:t>
                </a:r>
                <a14:m>
                  <m:oMath xmlns:m="http://schemas.openxmlformats.org/officeDocument/2006/math">
                    <m:sSub>
                      <m:sSubPr>
                        <m:ctrlPr>
                          <a:rPr lang="en-AU" sz="3600" i="1" kern="0">
                            <a:effectLst/>
                            <a:latin typeface="Cambria Math" panose="02040503050406030204" pitchFamily="18" charset="0"/>
                            <a:ea typeface="Times New Roman" panose="02020603050405020304" pitchFamily="18" charset="0"/>
                            <a:cs typeface="Segoe UI Symbol" panose="020B0502040204020203" pitchFamily="34" charset="0"/>
                          </a:rPr>
                        </m:ctrlPr>
                      </m:sSubPr>
                      <m:e>
                        <m:r>
                          <a:rPr lang="en-AU" sz="3600" i="1" kern="100">
                            <a:effectLst/>
                            <a:latin typeface="Cambria Math" panose="02040503050406030204" pitchFamily="18" charset="0"/>
                            <a:ea typeface="Aptos" panose="020B0004020202020204" pitchFamily="34" charset="0"/>
                            <a:cs typeface="Segoe UI Symbol" panose="020B0502040204020203" pitchFamily="34" charset="0"/>
                          </a:rPr>
                          <m:t>𝑡</m:t>
                        </m:r>
                      </m:e>
                      <m:sub>
                        <m:r>
                          <a:rPr lang="en-AU" sz="3600" i="1" kern="100">
                            <a:effectLst/>
                            <a:latin typeface="Cambria Math" panose="02040503050406030204" pitchFamily="18" charset="0"/>
                            <a:ea typeface="Aptos" panose="020B0004020202020204" pitchFamily="34" charset="0"/>
                            <a:cs typeface="Segoe UI Symbol" panose="020B0502040204020203" pitchFamily="34" charset="0"/>
                          </a:rPr>
                          <m:t>𝑛</m:t>
                        </m:r>
                      </m:sub>
                    </m:sSub>
                  </m:oMath>
                </a14:m>
                <a:r>
                  <a:rPr lang="en-AU" sz="3600" kern="100" dirty="0">
                    <a:effectLst/>
                    <a:latin typeface="Arial" panose="020B0604020202020204" pitchFamily="34" charset="0"/>
                    <a:ea typeface="Aptos" panose="020B0004020202020204" pitchFamily="34" charset="0"/>
                    <a:cs typeface="Times New Roman" panose="02020603050405020304" pitchFamily="18" charset="0"/>
                  </a:rPr>
                  <a: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B7C472B9-38DF-6EB2-623C-A470949683A7}"/>
                  </a:ext>
                </a:extLst>
              </p:cNvPr>
              <p:cNvSpPr txBox="1">
                <a:spLocks noRot="1" noChangeAspect="1" noMove="1" noResize="1" noEditPoints="1" noAdjustHandles="1" noChangeArrowheads="1" noChangeShapeType="1" noTextEdit="1"/>
              </p:cNvSpPr>
              <p:nvPr/>
            </p:nvSpPr>
            <p:spPr>
              <a:xfrm>
                <a:off x="2100806" y="2552700"/>
                <a:ext cx="16187194" cy="838371"/>
              </a:xfrm>
              <a:prstGeom prst="rect">
                <a:avLst/>
              </a:prstGeom>
              <a:blipFill>
                <a:blip r:embed="rId5"/>
                <a:stretch>
                  <a:fillRect l="-1176" r="-627" b="-25758"/>
                </a:stretch>
              </a:blipFill>
            </p:spPr>
            <p:txBody>
              <a:bodyPr/>
              <a:lstStyle/>
              <a:p>
                <a:r>
                  <a:rPr lang="en-US">
                    <a:noFill/>
                  </a:rPr>
                  <a:t> </a:t>
                </a:r>
              </a:p>
            </p:txBody>
          </p:sp>
        </mc:Fallback>
      </mc:AlternateContent>
      <p:pic>
        <p:nvPicPr>
          <p:cNvPr id="18" name="Picture 17" descr="A table with numbers and arrows&#10;&#10;AI-generated content may be incorrect.">
            <a:extLst>
              <a:ext uri="{FF2B5EF4-FFF2-40B4-BE49-F238E27FC236}">
                <a16:creationId xmlns:a16="http://schemas.microsoft.com/office/drawing/2014/main" id="{04DE0B39-5168-8D9D-1ABD-A41BCF39E8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1797" y="3556149"/>
            <a:ext cx="12295587" cy="6215778"/>
          </a:xfrm>
          <a:prstGeom prst="rect">
            <a:avLst/>
          </a:prstGeom>
        </p:spPr>
      </p:pic>
    </p:spTree>
    <p:extLst>
      <p:ext uri="{BB962C8B-B14F-4D97-AF65-F5344CB8AC3E}">
        <p14:creationId xmlns:p14="http://schemas.microsoft.com/office/powerpoint/2010/main" val="407422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8893</TotalTime>
  <Words>2518</Words>
  <Application>Microsoft Macintosh PowerPoint</Application>
  <PresentationFormat>Custom</PresentationFormat>
  <Paragraphs>593</Paragraphs>
  <Slides>51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Now</vt:lpstr>
      <vt:lpstr>Symbol</vt:lpstr>
      <vt:lpstr>Arial</vt:lpstr>
      <vt:lpstr>Cambria Math</vt:lpstr>
      <vt:lpstr>Calibri</vt:lpstr>
      <vt:lpstr>Aptos</vt:lpstr>
      <vt:lpstr>Times New Roman</vt:lpstr>
      <vt:lpstr>Calistoga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2025-12-16T09:41:51Z</dcterms:modified>
  <dc:identifier>DAG45X4aSaM</dc:identifier>
</cp:coreProperties>
</file>