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275"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332" r:id="rId41"/>
    <p:sldId id="333" r:id="rId42"/>
    <p:sldId id="334" r:id="rId43"/>
    <p:sldId id="335" r:id="rId44"/>
    <p:sldId id="336" r:id="rId45"/>
    <p:sldId id="337" r:id="rId46"/>
    <p:sldId id="338" r:id="rId47"/>
    <p:sldId id="339" r:id="rId48"/>
    <p:sldId id="340" r:id="rId49"/>
    <p:sldId id="341" r:id="rId50"/>
    <p:sldId id="342" r:id="rId51"/>
    <p:sldId id="343" r:id="rId52"/>
    <p:sldId id="344" r:id="rId53"/>
  </p:sldIdLst>
  <p:sldSz cx="18288000" cy="10287000"/>
  <p:notesSz cx="6858000" cy="9144000"/>
  <p:embeddedFontLst>
    <p:embeddedFont>
      <p:font typeface="Calistoga" pitchFamily="2" charset="77"/>
      <p:regular r:id="rId54"/>
    </p:embeddedFont>
    <p:embeddedFont>
      <p:font typeface="Cambria Math" panose="02040503050406030204" pitchFamily="18" charset="0"/>
      <p:regular r:id="rId55"/>
    </p:embeddedFont>
    <p:embeddedFont>
      <p:font typeface="Now" pitchFamily="2" charset="77"/>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4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50" autoAdjust="0"/>
    <p:restoredTop sz="94551" autoAdjust="0"/>
  </p:normalViewPr>
  <p:slideViewPr>
    <p:cSldViewPr>
      <p:cViewPr varScale="1">
        <p:scale>
          <a:sx n="72" d="100"/>
          <a:sy n="72" d="100"/>
        </p:scale>
        <p:origin x="248" y="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Bertram" userId="ae65e3095411f4f6" providerId="LiveId" clId="{B5FB1D19-3686-5864-8406-9C86D14C8DC2}"/>
    <pc:docChg chg="undo redo custSel addSld delSld modSld sldOrd">
      <pc:chgData name="Jessica Bertram" userId="ae65e3095411f4f6" providerId="LiveId" clId="{B5FB1D19-3686-5864-8406-9C86D14C8DC2}" dt="2025-12-05T03:07:27.996" v="8723" actId="1076"/>
      <pc:docMkLst>
        <pc:docMk/>
      </pc:docMkLst>
      <pc:sldChg chg="addSp delSp modSp mod">
        <pc:chgData name="Jessica Bertram" userId="ae65e3095411f4f6" providerId="LiveId" clId="{B5FB1D19-3686-5864-8406-9C86D14C8DC2}" dt="2025-11-20T00:30:43.112" v="8696" actId="207"/>
        <pc:sldMkLst>
          <pc:docMk/>
          <pc:sldMk cId="0" sldId="256"/>
        </pc:sldMkLst>
        <pc:spChg chg="mod">
          <ac:chgData name="Jessica Bertram" userId="ae65e3095411f4f6" providerId="LiveId" clId="{B5FB1D19-3686-5864-8406-9C86D14C8DC2}" dt="2025-11-19T06:02:20.989" v="3664" actId="1038"/>
          <ac:spMkLst>
            <pc:docMk/>
            <pc:sldMk cId="0" sldId="256"/>
            <ac:spMk id="3" creationId="{00000000-0000-0000-0000-000000000000}"/>
          </ac:spMkLst>
        </pc:spChg>
        <pc:spChg chg="mod">
          <ac:chgData name="Jessica Bertram" userId="ae65e3095411f4f6" providerId="LiveId" clId="{B5FB1D19-3686-5864-8406-9C86D14C8DC2}" dt="2025-11-19T06:03:06.689" v="3693" actId="1038"/>
          <ac:spMkLst>
            <pc:docMk/>
            <pc:sldMk cId="0" sldId="256"/>
            <ac:spMk id="5" creationId="{00000000-0000-0000-0000-000000000000}"/>
          </ac:spMkLst>
        </pc:spChg>
        <pc:spChg chg="mod">
          <ac:chgData name="Jessica Bertram" userId="ae65e3095411f4f6" providerId="LiveId" clId="{B5FB1D19-3686-5864-8406-9C86D14C8DC2}" dt="2025-11-19T06:04:21.773" v="3825" actId="20577"/>
          <ac:spMkLst>
            <pc:docMk/>
            <pc:sldMk cId="0" sldId="256"/>
            <ac:spMk id="6" creationId="{00000000-0000-0000-0000-000000000000}"/>
          </ac:spMkLst>
        </pc:spChg>
        <pc:spChg chg="add mod">
          <ac:chgData name="Jessica Bertram" userId="ae65e3095411f4f6" providerId="LiveId" clId="{B5FB1D19-3686-5864-8406-9C86D14C8DC2}" dt="2025-11-16T21:37:42.342" v="43" actId="1582"/>
          <ac:spMkLst>
            <pc:docMk/>
            <pc:sldMk cId="0" sldId="256"/>
            <ac:spMk id="8" creationId="{211A1ED6-B272-A46C-E08E-0214D23804E8}"/>
          </ac:spMkLst>
        </pc:spChg>
        <pc:spChg chg="add mod">
          <ac:chgData name="Jessica Bertram" userId="ae65e3095411f4f6" providerId="LiveId" clId="{B5FB1D19-3686-5864-8406-9C86D14C8DC2}" dt="2025-11-19T06:04:24.762" v="3831" actId="20577"/>
          <ac:spMkLst>
            <pc:docMk/>
            <pc:sldMk cId="0" sldId="256"/>
            <ac:spMk id="9" creationId="{70FA818A-C2A8-5A90-0738-50743ED1561B}"/>
          </ac:spMkLst>
        </pc:spChg>
        <pc:spChg chg="add mod">
          <ac:chgData name="Jessica Bertram" userId="ae65e3095411f4f6" providerId="LiveId" clId="{B5FB1D19-3686-5864-8406-9C86D14C8DC2}" dt="2025-11-20T00:30:43.112" v="8696" actId="207"/>
          <ac:spMkLst>
            <pc:docMk/>
            <pc:sldMk cId="0" sldId="256"/>
            <ac:spMk id="11" creationId="{3CA7615A-2641-357D-F821-74977BE4BDBF}"/>
          </ac:spMkLst>
        </pc:spChg>
        <pc:grpChg chg="mod">
          <ac:chgData name="Jessica Bertram" userId="ae65e3095411f4f6" providerId="LiveId" clId="{B5FB1D19-3686-5864-8406-9C86D14C8DC2}" dt="2025-11-19T06:02:18.344" v="3662" actId="1038"/>
          <ac:grpSpMkLst>
            <pc:docMk/>
            <pc:sldMk cId="0" sldId="256"/>
            <ac:grpSpMk id="2" creationId="{00000000-0000-0000-0000-000000000000}"/>
          </ac:grpSpMkLst>
        </pc:grpChg>
      </pc:sldChg>
      <pc:sldChg chg="addSp delSp modSp add mod">
        <pc:chgData name="Jessica Bertram" userId="ae65e3095411f4f6" providerId="LiveId" clId="{B5FB1D19-3686-5864-8406-9C86D14C8DC2}" dt="2025-11-20T00:28:41.844" v="8641" actId="1035"/>
        <pc:sldMkLst>
          <pc:docMk/>
          <pc:sldMk cId="484745995" sldId="257"/>
        </pc:sldMkLst>
        <pc:spChg chg="mod">
          <ac:chgData name="Jessica Bertram" userId="ae65e3095411f4f6" providerId="LiveId" clId="{B5FB1D19-3686-5864-8406-9C86D14C8DC2}" dt="2025-11-20T00:17:01.160" v="7964" actId="2710"/>
          <ac:spMkLst>
            <pc:docMk/>
            <pc:sldMk cId="484745995" sldId="257"/>
            <ac:spMk id="7" creationId="{A08EE15B-5A6B-271C-7294-DD9369002916}"/>
          </ac:spMkLst>
        </pc:spChg>
        <pc:spChg chg="add del mod">
          <ac:chgData name="Jessica Bertram" userId="ae65e3095411f4f6" providerId="LiveId" clId="{B5FB1D19-3686-5864-8406-9C86D14C8DC2}" dt="2025-11-19T06:13:23.263" v="4087" actId="1036"/>
          <ac:spMkLst>
            <pc:docMk/>
            <pc:sldMk cId="484745995" sldId="257"/>
            <ac:spMk id="13" creationId="{29C7AC16-6000-0004-2385-3F1316CA5A92}"/>
          </ac:spMkLst>
        </pc:spChg>
        <pc:spChg chg="add mod">
          <ac:chgData name="Jessica Bertram" userId="ae65e3095411f4f6" providerId="LiveId" clId="{B5FB1D19-3686-5864-8406-9C86D14C8DC2}" dt="2025-11-20T00:16:34.358" v="7845" actId="1038"/>
          <ac:spMkLst>
            <pc:docMk/>
            <pc:sldMk cId="484745995" sldId="257"/>
            <ac:spMk id="17" creationId="{788EEC11-28CC-D228-EDF1-6DCCC9B43DC0}"/>
          </ac:spMkLst>
        </pc:spChg>
        <pc:spChg chg="add mod">
          <ac:chgData name="Jessica Bertram" userId="ae65e3095411f4f6" providerId="LiveId" clId="{B5FB1D19-3686-5864-8406-9C86D14C8DC2}" dt="2025-11-20T00:28:41.844" v="8641" actId="1035"/>
          <ac:spMkLst>
            <pc:docMk/>
            <pc:sldMk cId="484745995" sldId="257"/>
            <ac:spMk id="18" creationId="{2E187BD0-CA7E-882F-BA2B-57F00B9D97BB}"/>
          </ac:spMkLst>
        </pc:spChg>
        <pc:picChg chg="add del mod">
          <ac:chgData name="Jessica Bertram" userId="ae65e3095411f4f6" providerId="LiveId" clId="{B5FB1D19-3686-5864-8406-9C86D14C8DC2}" dt="2025-11-19T06:13:19.470" v="4082" actId="14100"/>
          <ac:picMkLst>
            <pc:docMk/>
            <pc:sldMk cId="484745995" sldId="257"/>
            <ac:picMk id="9" creationId="{0F9AC82F-9262-36F0-181A-C04B19DD072C}"/>
          </ac:picMkLst>
        </pc:picChg>
        <pc:picChg chg="add del mod">
          <ac:chgData name="Jessica Bertram" userId="ae65e3095411f4f6" providerId="LiveId" clId="{B5FB1D19-3686-5864-8406-9C86D14C8DC2}" dt="2025-11-19T06:09:40.618" v="3980" actId="478"/>
          <ac:picMkLst>
            <pc:docMk/>
            <pc:sldMk cId="484745995" sldId="257"/>
            <ac:picMk id="14" creationId="{CEF2AC9B-63C6-2540-B917-BDBC43A82D7E}"/>
          </ac:picMkLst>
        </pc:picChg>
      </pc:sldChg>
      <pc:sldChg chg="addSp delSp modSp add mod ord">
        <pc:chgData name="Jessica Bertram" userId="ae65e3095411f4f6" providerId="LiveId" clId="{B5FB1D19-3686-5864-8406-9C86D14C8DC2}" dt="2025-11-20T00:29:03.333" v="8656"/>
        <pc:sldMkLst>
          <pc:docMk/>
          <pc:sldMk cId="3340661276" sldId="275"/>
        </pc:sldMkLst>
        <pc:spChg chg="add mod">
          <ac:chgData name="Jessica Bertram" userId="ae65e3095411f4f6" providerId="LiveId" clId="{B5FB1D19-3686-5864-8406-9C86D14C8DC2}" dt="2025-11-19T07:14:59.515" v="4913"/>
          <ac:spMkLst>
            <pc:docMk/>
            <pc:sldMk cId="3340661276" sldId="275"/>
            <ac:spMk id="9" creationId="{1ABE09EF-8884-1C7F-490D-9518864684D0}"/>
          </ac:spMkLst>
        </pc:spChg>
        <pc:spChg chg="add mod">
          <ac:chgData name="Jessica Bertram" userId="ae65e3095411f4f6" providerId="LiveId" clId="{B5FB1D19-3686-5864-8406-9C86D14C8DC2}" dt="2025-11-20T00:17:47.532" v="7994"/>
          <ac:spMkLst>
            <pc:docMk/>
            <pc:sldMk cId="3340661276" sldId="275"/>
            <ac:spMk id="10" creationId="{F86132B3-DC80-730B-B69F-6E71433B4F80}"/>
          </ac:spMkLst>
        </pc:spChg>
        <pc:spChg chg="mod">
          <ac:chgData name="Jessica Bertram" userId="ae65e3095411f4f6" providerId="LiveId" clId="{B5FB1D19-3686-5864-8406-9C86D14C8DC2}" dt="2025-11-19T07:14:49.973" v="4911" actId="20577"/>
          <ac:spMkLst>
            <pc:docMk/>
            <pc:sldMk cId="3340661276" sldId="275"/>
            <ac:spMk id="11" creationId="{2CDCEEA7-4982-A962-C670-2E75188F5BB3}"/>
          </ac:spMkLst>
        </pc:spChg>
        <pc:spChg chg="mod">
          <ac:chgData name="Jessica Bertram" userId="ae65e3095411f4f6" providerId="LiveId" clId="{B5FB1D19-3686-5864-8406-9C86D14C8DC2}" dt="2025-11-19T05:10:35.517" v="2524" actId="1035"/>
          <ac:spMkLst>
            <pc:docMk/>
            <pc:sldMk cId="3340661276" sldId="275"/>
            <ac:spMk id="13" creationId="{39AC383C-3CFC-569A-E709-9A71BA78FCA7}"/>
          </ac:spMkLst>
        </pc:spChg>
        <pc:spChg chg="add mod">
          <ac:chgData name="Jessica Bertram" userId="ae65e3095411f4f6" providerId="LiveId" clId="{B5FB1D19-3686-5864-8406-9C86D14C8DC2}" dt="2025-11-20T00:21:14.040" v="8143" actId="20577"/>
          <ac:spMkLst>
            <pc:docMk/>
            <pc:sldMk cId="3340661276" sldId="275"/>
            <ac:spMk id="14" creationId="{F8B7C847-0E15-5DB0-3331-48E7CF096BE4}"/>
          </ac:spMkLst>
        </pc:spChg>
        <pc:spChg chg="add mod">
          <ac:chgData name="Jessica Bertram" userId="ae65e3095411f4f6" providerId="LiveId" clId="{B5FB1D19-3686-5864-8406-9C86D14C8DC2}" dt="2025-11-20T00:29:03.333" v="8656"/>
          <ac:spMkLst>
            <pc:docMk/>
            <pc:sldMk cId="3340661276" sldId="275"/>
            <ac:spMk id="17" creationId="{0E3CA2BB-982D-5E43-D2E7-A0102F9D0695}"/>
          </ac:spMkLst>
        </pc:spChg>
        <pc:picChg chg="add mod">
          <ac:chgData name="Jessica Bertram" userId="ae65e3095411f4f6" providerId="LiveId" clId="{B5FB1D19-3686-5864-8406-9C86D14C8DC2}" dt="2025-11-19T04:26:11.313" v="1622" actId="1036"/>
          <ac:picMkLst>
            <pc:docMk/>
            <pc:sldMk cId="3340661276" sldId="275"/>
            <ac:picMk id="15" creationId="{775240E6-7332-0C4D-B26E-E23C918268DE}"/>
          </ac:picMkLst>
        </pc:picChg>
      </pc:sldChg>
      <pc:sldChg chg="addSp delSp modSp add mod">
        <pc:chgData name="Jessica Bertram" userId="ae65e3095411f4f6" providerId="LiveId" clId="{B5FB1D19-3686-5864-8406-9C86D14C8DC2}" dt="2025-11-20T00:28:45.302" v="8642"/>
        <pc:sldMkLst>
          <pc:docMk/>
          <pc:sldMk cId="3276981551" sldId="296"/>
        </pc:sldMkLst>
        <pc:spChg chg="add mod">
          <ac:chgData name="Jessica Bertram" userId="ae65e3095411f4f6" providerId="LiveId" clId="{B5FB1D19-3686-5864-8406-9C86D14C8DC2}" dt="2025-11-19T06:10:42.883" v="4031" actId="20577"/>
          <ac:spMkLst>
            <pc:docMk/>
            <pc:sldMk cId="3276981551" sldId="296"/>
            <ac:spMk id="8" creationId="{DAB722D7-55B1-383F-20D5-A7789C96273A}"/>
          </ac:spMkLst>
        </pc:spChg>
        <pc:spChg chg="add mod">
          <ac:chgData name="Jessica Bertram" userId="ae65e3095411f4f6" providerId="LiveId" clId="{B5FB1D19-3686-5864-8406-9C86D14C8DC2}" dt="2025-11-20T00:17:11.029" v="7966"/>
          <ac:spMkLst>
            <pc:docMk/>
            <pc:sldMk cId="3276981551" sldId="296"/>
            <ac:spMk id="12" creationId="{120ACA60-E825-37F5-17DC-7A4CBDAE041E}"/>
          </ac:spMkLst>
        </pc:spChg>
        <pc:spChg chg="add mod">
          <ac:chgData name="Jessica Bertram" userId="ae65e3095411f4f6" providerId="LiveId" clId="{B5FB1D19-3686-5864-8406-9C86D14C8DC2}" dt="2025-11-20T00:19:18.262" v="8064"/>
          <ac:spMkLst>
            <pc:docMk/>
            <pc:sldMk cId="3276981551" sldId="296"/>
            <ac:spMk id="13" creationId="{36917C1A-3283-AE74-815F-D4955E510701}"/>
          </ac:spMkLst>
        </pc:spChg>
        <pc:spChg chg="add mod">
          <ac:chgData name="Jessica Bertram" userId="ae65e3095411f4f6" providerId="LiveId" clId="{B5FB1D19-3686-5864-8406-9C86D14C8DC2}" dt="2025-11-20T00:28:45.302" v="8642"/>
          <ac:spMkLst>
            <pc:docMk/>
            <pc:sldMk cId="3276981551" sldId="296"/>
            <ac:spMk id="14" creationId="{FD737D90-0B12-DD20-D851-C1056EA2EE2A}"/>
          </ac:spMkLst>
        </pc:spChg>
      </pc:sldChg>
      <pc:sldChg chg="addSp delSp modSp add mod">
        <pc:chgData name="Jessica Bertram" userId="ae65e3095411f4f6" providerId="LiveId" clId="{B5FB1D19-3686-5864-8406-9C86D14C8DC2}" dt="2025-11-20T00:28:46.785" v="8643"/>
        <pc:sldMkLst>
          <pc:docMk/>
          <pc:sldMk cId="1015867346" sldId="297"/>
        </pc:sldMkLst>
        <pc:spChg chg="add mod">
          <ac:chgData name="Jessica Bertram" userId="ae65e3095411f4f6" providerId="LiveId" clId="{B5FB1D19-3686-5864-8406-9C86D14C8DC2}" dt="2025-11-19T06:13:00.600" v="4079" actId="1036"/>
          <ac:spMkLst>
            <pc:docMk/>
            <pc:sldMk cId="1015867346" sldId="297"/>
            <ac:spMk id="9" creationId="{A7759A0D-FCE7-4482-94E3-40D6B6F11069}"/>
          </ac:spMkLst>
        </pc:spChg>
        <pc:spChg chg="add mod">
          <ac:chgData name="Jessica Bertram" userId="ae65e3095411f4f6" providerId="LiveId" clId="{B5FB1D19-3686-5864-8406-9C86D14C8DC2}" dt="2025-11-19T06:12:57.078" v="4073" actId="1036"/>
          <ac:spMkLst>
            <pc:docMk/>
            <pc:sldMk cId="1015867346" sldId="297"/>
            <ac:spMk id="12" creationId="{A956254B-C0AD-0A9E-DE51-E452940B4080}"/>
          </ac:spMkLst>
        </pc:spChg>
        <pc:spChg chg="add mod">
          <ac:chgData name="Jessica Bertram" userId="ae65e3095411f4f6" providerId="LiveId" clId="{B5FB1D19-3686-5864-8406-9C86D14C8DC2}" dt="2025-11-20T00:17:13.739" v="7968"/>
          <ac:spMkLst>
            <pc:docMk/>
            <pc:sldMk cId="1015867346" sldId="297"/>
            <ac:spMk id="14" creationId="{25B115B6-8499-D084-9C32-054537654868}"/>
          </ac:spMkLst>
        </pc:spChg>
        <pc:spChg chg="add mod">
          <ac:chgData name="Jessica Bertram" userId="ae65e3095411f4f6" providerId="LiveId" clId="{B5FB1D19-3686-5864-8406-9C86D14C8DC2}" dt="2025-11-20T00:19:19.558" v="8065"/>
          <ac:spMkLst>
            <pc:docMk/>
            <pc:sldMk cId="1015867346" sldId="297"/>
            <ac:spMk id="15" creationId="{D39E98F9-BDA6-DFFF-E10E-321A6DE511A0}"/>
          </ac:spMkLst>
        </pc:spChg>
        <pc:spChg chg="add mod">
          <ac:chgData name="Jessica Bertram" userId="ae65e3095411f4f6" providerId="LiveId" clId="{B5FB1D19-3686-5864-8406-9C86D14C8DC2}" dt="2025-11-20T00:28:46.785" v="8643"/>
          <ac:spMkLst>
            <pc:docMk/>
            <pc:sldMk cId="1015867346" sldId="297"/>
            <ac:spMk id="16" creationId="{0BEB5751-E35D-4BEF-BFF9-B0E103E7F1EB}"/>
          </ac:spMkLst>
        </pc:spChg>
        <pc:picChg chg="add mod">
          <ac:chgData name="Jessica Bertram" userId="ae65e3095411f4f6" providerId="LiveId" clId="{B5FB1D19-3686-5864-8406-9C86D14C8DC2}" dt="2025-11-19T06:11:38.443" v="4043"/>
          <ac:picMkLst>
            <pc:docMk/>
            <pc:sldMk cId="1015867346" sldId="297"/>
            <ac:picMk id="13" creationId="{9F3B8B8B-FA81-B08F-392A-B4276ADC0740}"/>
          </ac:picMkLst>
        </pc:picChg>
      </pc:sldChg>
      <pc:sldChg chg="addSp delSp modSp add mod">
        <pc:chgData name="Jessica Bertram" userId="ae65e3095411f4f6" providerId="LiveId" clId="{B5FB1D19-3686-5864-8406-9C86D14C8DC2}" dt="2025-11-20T00:28:48.091" v="8644"/>
        <pc:sldMkLst>
          <pc:docMk/>
          <pc:sldMk cId="1660823578" sldId="298"/>
        </pc:sldMkLst>
        <pc:spChg chg="mod">
          <ac:chgData name="Jessica Bertram" userId="ae65e3095411f4f6" providerId="LiveId" clId="{B5FB1D19-3686-5864-8406-9C86D14C8DC2}" dt="2025-11-19T06:18:46.809" v="4135" actId="20577"/>
          <ac:spMkLst>
            <pc:docMk/>
            <pc:sldMk cId="1660823578" sldId="298"/>
            <ac:spMk id="8" creationId="{F54BF21E-1B24-9B71-0DCD-25E12856F545}"/>
          </ac:spMkLst>
        </pc:spChg>
        <pc:spChg chg="add mod">
          <ac:chgData name="Jessica Bertram" userId="ae65e3095411f4f6" providerId="LiveId" clId="{B5FB1D19-3686-5864-8406-9C86D14C8DC2}" dt="2025-11-19T06:22:41.144" v="4293" actId="207"/>
          <ac:spMkLst>
            <pc:docMk/>
            <pc:sldMk cId="1660823578" sldId="298"/>
            <ac:spMk id="15" creationId="{14766875-1DA2-FDE3-1B32-C0CC2AEEDB4D}"/>
          </ac:spMkLst>
        </pc:spChg>
        <pc:spChg chg="add mod">
          <ac:chgData name="Jessica Bertram" userId="ae65e3095411f4f6" providerId="LiveId" clId="{B5FB1D19-3686-5864-8406-9C86D14C8DC2}" dt="2025-11-19T06:22:23.896" v="4290" actId="2711"/>
          <ac:spMkLst>
            <pc:docMk/>
            <pc:sldMk cId="1660823578" sldId="298"/>
            <ac:spMk id="17" creationId="{232A407D-E6E3-BAD0-37F7-A283B3C542D7}"/>
          </ac:spMkLst>
        </pc:spChg>
        <pc:spChg chg="add mod">
          <ac:chgData name="Jessica Bertram" userId="ae65e3095411f4f6" providerId="LiveId" clId="{B5FB1D19-3686-5864-8406-9C86D14C8DC2}" dt="2025-11-20T00:17:16.891" v="7970"/>
          <ac:spMkLst>
            <pc:docMk/>
            <pc:sldMk cId="1660823578" sldId="298"/>
            <ac:spMk id="18" creationId="{FA009D16-E7EA-F70A-580E-40CB0CBE6D59}"/>
          </ac:spMkLst>
        </pc:spChg>
        <pc:spChg chg="add mod">
          <ac:chgData name="Jessica Bertram" userId="ae65e3095411f4f6" providerId="LiveId" clId="{B5FB1D19-3686-5864-8406-9C86D14C8DC2}" dt="2025-11-20T00:20:28.433" v="8115" actId="20577"/>
          <ac:spMkLst>
            <pc:docMk/>
            <pc:sldMk cId="1660823578" sldId="298"/>
            <ac:spMk id="19" creationId="{5DF7FA0C-4F8A-91BA-2F16-E41C8D9B3CD8}"/>
          </ac:spMkLst>
        </pc:spChg>
        <pc:spChg chg="add mod">
          <ac:chgData name="Jessica Bertram" userId="ae65e3095411f4f6" providerId="LiveId" clId="{B5FB1D19-3686-5864-8406-9C86D14C8DC2}" dt="2025-11-20T00:28:48.091" v="8644"/>
          <ac:spMkLst>
            <pc:docMk/>
            <pc:sldMk cId="1660823578" sldId="298"/>
            <ac:spMk id="20" creationId="{068B4DA5-C430-83DE-8904-01D46F637941}"/>
          </ac:spMkLst>
        </pc:spChg>
      </pc:sldChg>
      <pc:sldChg chg="addSp delSp modSp add mod">
        <pc:chgData name="Jessica Bertram" userId="ae65e3095411f4f6" providerId="LiveId" clId="{B5FB1D19-3686-5864-8406-9C86D14C8DC2}" dt="2025-11-20T00:28:49.362" v="8645"/>
        <pc:sldMkLst>
          <pc:docMk/>
          <pc:sldMk cId="3998298290" sldId="299"/>
        </pc:sldMkLst>
        <pc:spChg chg="add mod">
          <ac:chgData name="Jessica Bertram" userId="ae65e3095411f4f6" providerId="LiveId" clId="{B5FB1D19-3686-5864-8406-9C86D14C8DC2}" dt="2025-11-19T06:39:30.097" v="4737"/>
          <ac:spMkLst>
            <pc:docMk/>
            <pc:sldMk cId="3998298290" sldId="299"/>
            <ac:spMk id="10" creationId="{63111F7B-4F38-93DC-DCEF-B7D6AEC90850}"/>
          </ac:spMkLst>
        </pc:spChg>
        <pc:spChg chg="add mod">
          <ac:chgData name="Jessica Bertram" userId="ae65e3095411f4f6" providerId="LiveId" clId="{B5FB1D19-3686-5864-8406-9C86D14C8DC2}" dt="2025-11-20T00:17:20.242" v="7972"/>
          <ac:spMkLst>
            <pc:docMk/>
            <pc:sldMk cId="3998298290" sldId="299"/>
            <ac:spMk id="12" creationId="{F09C502D-2C2E-3E68-6C3A-5929F0C8861A}"/>
          </ac:spMkLst>
        </pc:spChg>
        <pc:spChg chg="add mod">
          <ac:chgData name="Jessica Bertram" userId="ae65e3095411f4f6" providerId="LiveId" clId="{B5FB1D19-3686-5864-8406-9C86D14C8DC2}" dt="2025-11-20T00:20:37.792" v="8117" actId="20577"/>
          <ac:spMkLst>
            <pc:docMk/>
            <pc:sldMk cId="3998298290" sldId="299"/>
            <ac:spMk id="13" creationId="{0E109D6B-9FE6-5E72-0E1C-9AE5D00AAEAD}"/>
          </ac:spMkLst>
        </pc:spChg>
        <pc:spChg chg="add mod">
          <ac:chgData name="Jessica Bertram" userId="ae65e3095411f4f6" providerId="LiveId" clId="{B5FB1D19-3686-5864-8406-9C86D14C8DC2}" dt="2025-11-20T00:28:49.362" v="8645"/>
          <ac:spMkLst>
            <pc:docMk/>
            <pc:sldMk cId="3998298290" sldId="299"/>
            <ac:spMk id="14" creationId="{C5770E04-12FA-A240-2F13-0D01877A9C50}"/>
          </ac:spMkLst>
        </pc:spChg>
        <pc:picChg chg="add mod">
          <ac:chgData name="Jessica Bertram" userId="ae65e3095411f4f6" providerId="LiveId" clId="{B5FB1D19-3686-5864-8406-9C86D14C8DC2}" dt="2025-11-19T06:23:34.730" v="4309" actId="1038"/>
          <ac:picMkLst>
            <pc:docMk/>
            <pc:sldMk cId="3998298290" sldId="299"/>
            <ac:picMk id="11" creationId="{58EAF90D-B23A-334D-0630-70D86A6DF451}"/>
          </ac:picMkLst>
        </pc:picChg>
      </pc:sldChg>
      <pc:sldChg chg="addSp delSp modSp add mod">
        <pc:chgData name="Jessica Bertram" userId="ae65e3095411f4f6" providerId="LiveId" clId="{B5FB1D19-3686-5864-8406-9C86D14C8DC2}" dt="2025-11-20T00:28:50.699" v="8646"/>
        <pc:sldMkLst>
          <pc:docMk/>
          <pc:sldMk cId="832208200" sldId="300"/>
        </pc:sldMkLst>
        <pc:spChg chg="add mod">
          <ac:chgData name="Jessica Bertram" userId="ae65e3095411f4f6" providerId="LiveId" clId="{B5FB1D19-3686-5864-8406-9C86D14C8DC2}" dt="2025-11-19T06:26:25.321" v="4369" actId="20577"/>
          <ac:spMkLst>
            <pc:docMk/>
            <pc:sldMk cId="832208200" sldId="300"/>
            <ac:spMk id="12" creationId="{9D39FA60-4E24-C06C-48DB-C336F1B27AE1}"/>
          </ac:spMkLst>
        </pc:spChg>
        <pc:spChg chg="add mod">
          <ac:chgData name="Jessica Bertram" userId="ae65e3095411f4f6" providerId="LiveId" clId="{B5FB1D19-3686-5864-8406-9C86D14C8DC2}" dt="2025-11-20T00:17:22.786" v="7974"/>
          <ac:spMkLst>
            <pc:docMk/>
            <pc:sldMk cId="832208200" sldId="300"/>
            <ac:spMk id="13" creationId="{9DF1F24A-0799-4BCB-72E5-90967C083915}"/>
          </ac:spMkLst>
        </pc:spChg>
        <pc:spChg chg="add mod">
          <ac:chgData name="Jessica Bertram" userId="ae65e3095411f4f6" providerId="LiveId" clId="{B5FB1D19-3686-5864-8406-9C86D14C8DC2}" dt="2025-11-20T00:20:40.486" v="8119" actId="20577"/>
          <ac:spMkLst>
            <pc:docMk/>
            <pc:sldMk cId="832208200" sldId="300"/>
            <ac:spMk id="14" creationId="{043F33A4-A9CF-4182-397A-8228DF57F1FF}"/>
          </ac:spMkLst>
        </pc:spChg>
        <pc:spChg chg="add mod">
          <ac:chgData name="Jessica Bertram" userId="ae65e3095411f4f6" providerId="LiveId" clId="{B5FB1D19-3686-5864-8406-9C86D14C8DC2}" dt="2025-11-20T00:28:50.699" v="8646"/>
          <ac:spMkLst>
            <pc:docMk/>
            <pc:sldMk cId="832208200" sldId="300"/>
            <ac:spMk id="15" creationId="{05D9B7FA-1E7E-ACAD-CA7D-5C758DA56345}"/>
          </ac:spMkLst>
        </pc:spChg>
      </pc:sldChg>
      <pc:sldChg chg="addSp delSp modSp add mod">
        <pc:chgData name="Jessica Bertram" userId="ae65e3095411f4f6" providerId="LiveId" clId="{B5FB1D19-3686-5864-8406-9C86D14C8DC2}" dt="2025-11-20T00:28:51.952" v="8647"/>
        <pc:sldMkLst>
          <pc:docMk/>
          <pc:sldMk cId="772657985" sldId="301"/>
        </pc:sldMkLst>
        <pc:spChg chg="add mod">
          <ac:chgData name="Jessica Bertram" userId="ae65e3095411f4f6" providerId="LiveId" clId="{B5FB1D19-3686-5864-8406-9C86D14C8DC2}" dt="2025-11-19T06:27:18.193" v="4393" actId="1036"/>
          <ac:spMkLst>
            <pc:docMk/>
            <pc:sldMk cId="772657985" sldId="301"/>
            <ac:spMk id="10" creationId="{682F3092-A785-42DB-1E42-55348AE54053}"/>
          </ac:spMkLst>
        </pc:spChg>
        <pc:spChg chg="add mod">
          <ac:chgData name="Jessica Bertram" userId="ae65e3095411f4f6" providerId="LiveId" clId="{B5FB1D19-3686-5864-8406-9C86D14C8DC2}" dt="2025-11-19T06:27:15.879" v="4390" actId="1036"/>
          <ac:spMkLst>
            <pc:docMk/>
            <pc:sldMk cId="772657985" sldId="301"/>
            <ac:spMk id="13" creationId="{701A55A4-30E7-EE23-DF12-8527A8382594}"/>
          </ac:spMkLst>
        </pc:spChg>
        <pc:spChg chg="add mod">
          <ac:chgData name="Jessica Bertram" userId="ae65e3095411f4f6" providerId="LiveId" clId="{B5FB1D19-3686-5864-8406-9C86D14C8DC2}" dt="2025-11-19T06:33:26.855" v="4523" actId="207"/>
          <ac:spMkLst>
            <pc:docMk/>
            <pc:sldMk cId="772657985" sldId="301"/>
            <ac:spMk id="16" creationId="{E35C5046-5310-C447-629F-162BA5733D70}"/>
          </ac:spMkLst>
        </pc:spChg>
        <pc:spChg chg="add mod">
          <ac:chgData name="Jessica Bertram" userId="ae65e3095411f4f6" providerId="LiveId" clId="{B5FB1D19-3686-5864-8406-9C86D14C8DC2}" dt="2025-11-19T06:33:42.727" v="4540" actId="207"/>
          <ac:spMkLst>
            <pc:docMk/>
            <pc:sldMk cId="772657985" sldId="301"/>
            <ac:spMk id="22" creationId="{E2343C1A-ECEF-E5BD-05A6-0A05D1B0BD80}"/>
          </ac:spMkLst>
        </pc:spChg>
        <pc:spChg chg="add mod">
          <ac:chgData name="Jessica Bertram" userId="ae65e3095411f4f6" providerId="LiveId" clId="{B5FB1D19-3686-5864-8406-9C86D14C8DC2}" dt="2025-11-19T06:33:36.927" v="4534" actId="115"/>
          <ac:spMkLst>
            <pc:docMk/>
            <pc:sldMk cId="772657985" sldId="301"/>
            <ac:spMk id="27" creationId="{0A63493E-14E8-CF65-FF62-886802AB603D}"/>
          </ac:spMkLst>
        </pc:spChg>
        <pc:spChg chg="add mod">
          <ac:chgData name="Jessica Bertram" userId="ae65e3095411f4f6" providerId="LiveId" clId="{B5FB1D19-3686-5864-8406-9C86D14C8DC2}" dt="2025-11-20T00:17:25.542" v="7976"/>
          <ac:spMkLst>
            <pc:docMk/>
            <pc:sldMk cId="772657985" sldId="301"/>
            <ac:spMk id="28" creationId="{A4915032-6475-1E13-C349-5B55792EE798}"/>
          </ac:spMkLst>
        </pc:spChg>
        <pc:spChg chg="add mod">
          <ac:chgData name="Jessica Bertram" userId="ae65e3095411f4f6" providerId="LiveId" clId="{B5FB1D19-3686-5864-8406-9C86D14C8DC2}" dt="2025-11-20T00:20:43.564" v="8121" actId="20577"/>
          <ac:spMkLst>
            <pc:docMk/>
            <pc:sldMk cId="772657985" sldId="301"/>
            <ac:spMk id="29" creationId="{CAA7D3BC-6F38-9D06-E950-5071679E487E}"/>
          </ac:spMkLst>
        </pc:spChg>
        <pc:spChg chg="add mod">
          <ac:chgData name="Jessica Bertram" userId="ae65e3095411f4f6" providerId="LiveId" clId="{B5FB1D19-3686-5864-8406-9C86D14C8DC2}" dt="2025-11-20T00:28:51.952" v="8647"/>
          <ac:spMkLst>
            <pc:docMk/>
            <pc:sldMk cId="772657985" sldId="301"/>
            <ac:spMk id="30" creationId="{4D54F08D-DDE6-90D5-896E-DE6E5ACC2451}"/>
          </ac:spMkLst>
        </pc:spChg>
        <pc:picChg chg="add mod">
          <ac:chgData name="Jessica Bertram" userId="ae65e3095411f4f6" providerId="LiveId" clId="{B5FB1D19-3686-5864-8406-9C86D14C8DC2}" dt="2025-11-19T06:26:51.863" v="4373"/>
          <ac:picMkLst>
            <pc:docMk/>
            <pc:sldMk cId="772657985" sldId="301"/>
            <ac:picMk id="11" creationId="{28956C35-F97A-031F-774C-2C7B14C49A92}"/>
          </ac:picMkLst>
        </pc:picChg>
      </pc:sldChg>
      <pc:sldChg chg="addSp delSp modSp add mod">
        <pc:chgData name="Jessica Bertram" userId="ae65e3095411f4f6" providerId="LiveId" clId="{B5FB1D19-3686-5864-8406-9C86D14C8DC2}" dt="2025-11-20T00:28:53.197" v="8648"/>
        <pc:sldMkLst>
          <pc:docMk/>
          <pc:sldMk cId="2765971007" sldId="302"/>
        </pc:sldMkLst>
        <pc:spChg chg="add mod">
          <ac:chgData name="Jessica Bertram" userId="ae65e3095411f4f6" providerId="LiveId" clId="{B5FB1D19-3686-5864-8406-9C86D14C8DC2}" dt="2025-11-19T06:32:54.329" v="4510" actId="20577"/>
          <ac:spMkLst>
            <pc:docMk/>
            <pc:sldMk cId="2765971007" sldId="302"/>
            <ac:spMk id="14" creationId="{95EAED09-6AA6-5664-B93C-8E63B1041DC9}"/>
          </ac:spMkLst>
        </pc:spChg>
        <pc:spChg chg="add mod">
          <ac:chgData name="Jessica Bertram" userId="ae65e3095411f4f6" providerId="LiveId" clId="{B5FB1D19-3686-5864-8406-9C86D14C8DC2}" dt="2025-11-19T06:33:13.389" v="4517" actId="1038"/>
          <ac:spMkLst>
            <pc:docMk/>
            <pc:sldMk cId="2765971007" sldId="302"/>
            <ac:spMk id="17" creationId="{63B79DFE-4B11-977D-0782-50E0C747C43E}"/>
          </ac:spMkLst>
        </pc:spChg>
        <pc:spChg chg="add mod">
          <ac:chgData name="Jessica Bertram" userId="ae65e3095411f4f6" providerId="LiveId" clId="{B5FB1D19-3686-5864-8406-9C86D14C8DC2}" dt="2025-11-19T06:35:26.479" v="4634" actId="207"/>
          <ac:spMkLst>
            <pc:docMk/>
            <pc:sldMk cId="2765971007" sldId="302"/>
            <ac:spMk id="19" creationId="{18008B9A-ECA9-A68A-1288-1DB7487E296B}"/>
          </ac:spMkLst>
        </pc:spChg>
        <pc:spChg chg="add mod">
          <ac:chgData name="Jessica Bertram" userId="ae65e3095411f4f6" providerId="LiveId" clId="{B5FB1D19-3686-5864-8406-9C86D14C8DC2}" dt="2025-11-20T00:17:28.101" v="7978"/>
          <ac:spMkLst>
            <pc:docMk/>
            <pc:sldMk cId="2765971007" sldId="302"/>
            <ac:spMk id="21" creationId="{9AB0E81C-B1DF-3D49-A9B1-0AD83DECD4D6}"/>
          </ac:spMkLst>
        </pc:spChg>
        <pc:spChg chg="add mod">
          <ac:chgData name="Jessica Bertram" userId="ae65e3095411f4f6" providerId="LiveId" clId="{B5FB1D19-3686-5864-8406-9C86D14C8DC2}" dt="2025-11-20T00:20:47.472" v="8125" actId="20577"/>
          <ac:spMkLst>
            <pc:docMk/>
            <pc:sldMk cId="2765971007" sldId="302"/>
            <ac:spMk id="23" creationId="{948609B8-4520-494A-686A-B54167E60ED6}"/>
          </ac:spMkLst>
        </pc:spChg>
        <pc:spChg chg="add mod">
          <ac:chgData name="Jessica Bertram" userId="ae65e3095411f4f6" providerId="LiveId" clId="{B5FB1D19-3686-5864-8406-9C86D14C8DC2}" dt="2025-11-20T00:28:53.197" v="8648"/>
          <ac:spMkLst>
            <pc:docMk/>
            <pc:sldMk cId="2765971007" sldId="302"/>
            <ac:spMk id="24" creationId="{A5FD4EA5-92DC-DB98-9EE6-0F66E9EF7416}"/>
          </ac:spMkLst>
        </pc:spChg>
        <pc:picChg chg="add mod">
          <ac:chgData name="Jessica Bertram" userId="ae65e3095411f4f6" providerId="LiveId" clId="{B5FB1D19-3686-5864-8406-9C86D14C8DC2}" dt="2025-11-19T06:32:32.662" v="4499"/>
          <ac:picMkLst>
            <pc:docMk/>
            <pc:sldMk cId="2765971007" sldId="302"/>
            <ac:picMk id="9" creationId="{9BBD6B86-E82D-2F07-E302-AE9B9ED55986}"/>
          </ac:picMkLst>
        </pc:picChg>
      </pc:sldChg>
      <pc:sldChg chg="addSp delSp modSp add mod">
        <pc:chgData name="Jessica Bertram" userId="ae65e3095411f4f6" providerId="LiveId" clId="{B5FB1D19-3686-5864-8406-9C86D14C8DC2}" dt="2025-11-20T00:28:54.348" v="8649"/>
        <pc:sldMkLst>
          <pc:docMk/>
          <pc:sldMk cId="70871046" sldId="303"/>
        </pc:sldMkLst>
        <pc:spChg chg="add mod">
          <ac:chgData name="Jessica Bertram" userId="ae65e3095411f4f6" providerId="LiveId" clId="{B5FB1D19-3686-5864-8406-9C86D14C8DC2}" dt="2025-11-20T00:17:30.400" v="7980"/>
          <ac:spMkLst>
            <pc:docMk/>
            <pc:sldMk cId="70871046" sldId="303"/>
            <ac:spMk id="10" creationId="{DBDAD233-810E-3FA8-011E-5BE8584C41A2}"/>
          </ac:spMkLst>
        </pc:spChg>
        <pc:spChg chg="add mod">
          <ac:chgData name="Jessica Bertram" userId="ae65e3095411f4f6" providerId="LiveId" clId="{B5FB1D19-3686-5864-8406-9C86D14C8DC2}" dt="2025-11-20T00:20:50.473" v="8127" actId="20577"/>
          <ac:spMkLst>
            <pc:docMk/>
            <pc:sldMk cId="70871046" sldId="303"/>
            <ac:spMk id="11" creationId="{9F82BF26-9E2C-8FC5-8C9D-6D60142BAB44}"/>
          </ac:spMkLst>
        </pc:spChg>
        <pc:spChg chg="add mod">
          <ac:chgData name="Jessica Bertram" userId="ae65e3095411f4f6" providerId="LiveId" clId="{B5FB1D19-3686-5864-8406-9C86D14C8DC2}" dt="2025-11-20T00:28:54.348" v="8649"/>
          <ac:spMkLst>
            <pc:docMk/>
            <pc:sldMk cId="70871046" sldId="303"/>
            <ac:spMk id="12" creationId="{2EBD8169-49B0-3B97-F06C-0D414058111E}"/>
          </ac:spMkLst>
        </pc:spChg>
        <pc:spChg chg="mod">
          <ac:chgData name="Jessica Bertram" userId="ae65e3095411f4f6" providerId="LiveId" clId="{B5FB1D19-3686-5864-8406-9C86D14C8DC2}" dt="2025-11-19T06:36:05.746" v="4668" actId="20577"/>
          <ac:spMkLst>
            <pc:docMk/>
            <pc:sldMk cId="70871046" sldId="303"/>
            <ac:spMk id="19" creationId="{236EB02F-6451-57A5-8202-FCF058C84271}"/>
          </ac:spMkLst>
        </pc:spChg>
        <pc:picChg chg="mod">
          <ac:chgData name="Jessica Bertram" userId="ae65e3095411f4f6" providerId="LiveId" clId="{B5FB1D19-3686-5864-8406-9C86D14C8DC2}" dt="2025-11-19T06:36:08.326" v="4679" actId="1037"/>
          <ac:picMkLst>
            <pc:docMk/>
            <pc:sldMk cId="70871046" sldId="303"/>
            <ac:picMk id="20" creationId="{7A854366-7A8E-326A-E859-694F1E33BC7B}"/>
          </ac:picMkLst>
        </pc:picChg>
      </pc:sldChg>
      <pc:sldChg chg="addSp delSp modSp add mod">
        <pc:chgData name="Jessica Bertram" userId="ae65e3095411f4f6" providerId="LiveId" clId="{B5FB1D19-3686-5864-8406-9C86D14C8DC2}" dt="2025-12-05T03:07:27.996" v="8723" actId="1076"/>
        <pc:sldMkLst>
          <pc:docMk/>
          <pc:sldMk cId="2618585867" sldId="304"/>
        </pc:sldMkLst>
        <pc:spChg chg="add mod">
          <ac:chgData name="Jessica Bertram" userId="ae65e3095411f4f6" providerId="LiveId" clId="{B5FB1D19-3686-5864-8406-9C86D14C8DC2}" dt="2025-12-05T03:07:27.996" v="8723" actId="1076"/>
          <ac:spMkLst>
            <pc:docMk/>
            <pc:sldMk cId="2618585867" sldId="304"/>
            <ac:spMk id="12" creationId="{9696E127-0BFD-973C-6999-0F83B40E1B34}"/>
          </ac:spMkLst>
        </pc:spChg>
        <pc:spChg chg="add mod">
          <ac:chgData name="Jessica Bertram" userId="ae65e3095411f4f6" providerId="LiveId" clId="{B5FB1D19-3686-5864-8406-9C86D14C8DC2}" dt="2025-11-19T06:39:35.301" v="4741" actId="1035"/>
          <ac:spMkLst>
            <pc:docMk/>
            <pc:sldMk cId="2618585867" sldId="304"/>
            <ac:spMk id="14" creationId="{3895A738-5688-34A6-41A4-59DD7904B751}"/>
          </ac:spMkLst>
        </pc:spChg>
        <pc:spChg chg="add mod">
          <ac:chgData name="Jessica Bertram" userId="ae65e3095411f4f6" providerId="LiveId" clId="{B5FB1D19-3686-5864-8406-9C86D14C8DC2}" dt="2025-11-20T00:17:33.083" v="7982"/>
          <ac:spMkLst>
            <pc:docMk/>
            <pc:sldMk cId="2618585867" sldId="304"/>
            <ac:spMk id="15" creationId="{98F376AB-1137-B3D1-5D7C-AD9039E39FDC}"/>
          </ac:spMkLst>
        </pc:spChg>
        <pc:spChg chg="add mod">
          <ac:chgData name="Jessica Bertram" userId="ae65e3095411f4f6" providerId="LiveId" clId="{B5FB1D19-3686-5864-8406-9C86D14C8DC2}" dt="2025-11-20T00:20:53.894" v="8129" actId="20577"/>
          <ac:spMkLst>
            <pc:docMk/>
            <pc:sldMk cId="2618585867" sldId="304"/>
            <ac:spMk id="16" creationId="{F34CD569-3FFB-DB2B-80D7-1D2CAA3247A2}"/>
          </ac:spMkLst>
        </pc:spChg>
        <pc:spChg chg="add mod">
          <ac:chgData name="Jessica Bertram" userId="ae65e3095411f4f6" providerId="LiveId" clId="{B5FB1D19-3686-5864-8406-9C86D14C8DC2}" dt="2025-11-20T00:28:55.619" v="8650"/>
          <ac:spMkLst>
            <pc:docMk/>
            <pc:sldMk cId="2618585867" sldId="304"/>
            <ac:spMk id="17" creationId="{9DC2E1EA-C2D1-37BD-9784-5159CEBEDBEA}"/>
          </ac:spMkLst>
        </pc:spChg>
      </pc:sldChg>
      <pc:sldChg chg="addSp delSp modSp add mod">
        <pc:chgData name="Jessica Bertram" userId="ae65e3095411f4f6" providerId="LiveId" clId="{B5FB1D19-3686-5864-8406-9C86D14C8DC2}" dt="2025-11-20T00:28:56.798" v="8651"/>
        <pc:sldMkLst>
          <pc:docMk/>
          <pc:sldMk cId="2790900988" sldId="305"/>
        </pc:sldMkLst>
        <pc:spChg chg="add mod">
          <ac:chgData name="Jessica Bertram" userId="ae65e3095411f4f6" providerId="LiveId" clId="{B5FB1D19-3686-5864-8406-9C86D14C8DC2}" dt="2025-11-19T06:40:20.524" v="4762" actId="20577"/>
          <ac:spMkLst>
            <pc:docMk/>
            <pc:sldMk cId="2790900988" sldId="305"/>
            <ac:spMk id="9" creationId="{0718FB89-13AB-6F0A-9AAF-13AD0AA3F3F7}"/>
          </ac:spMkLst>
        </pc:spChg>
        <pc:spChg chg="add mod">
          <ac:chgData name="Jessica Bertram" userId="ae65e3095411f4f6" providerId="LiveId" clId="{B5FB1D19-3686-5864-8406-9C86D14C8DC2}" dt="2025-11-19T06:40:34.201" v="4766" actId="1036"/>
          <ac:spMkLst>
            <pc:docMk/>
            <pc:sldMk cId="2790900988" sldId="305"/>
            <ac:spMk id="13" creationId="{3B0B32DD-FC78-3E9C-E854-BDFAEB14B93B}"/>
          </ac:spMkLst>
        </pc:spChg>
        <pc:spChg chg="add mod">
          <ac:chgData name="Jessica Bertram" userId="ae65e3095411f4f6" providerId="LiveId" clId="{B5FB1D19-3686-5864-8406-9C86D14C8DC2}" dt="2025-11-20T00:17:35.469" v="7984"/>
          <ac:spMkLst>
            <pc:docMk/>
            <pc:sldMk cId="2790900988" sldId="305"/>
            <ac:spMk id="16" creationId="{C3E8A0FF-B985-6C3A-7471-DD2068B43E2B}"/>
          </ac:spMkLst>
        </pc:spChg>
        <pc:spChg chg="add mod">
          <ac:chgData name="Jessica Bertram" userId="ae65e3095411f4f6" providerId="LiveId" clId="{B5FB1D19-3686-5864-8406-9C86D14C8DC2}" dt="2025-11-20T00:20:57.776" v="8133" actId="20577"/>
          <ac:spMkLst>
            <pc:docMk/>
            <pc:sldMk cId="2790900988" sldId="305"/>
            <ac:spMk id="17" creationId="{DA31AE9A-4E83-58D3-351B-048B71A996F4}"/>
          </ac:spMkLst>
        </pc:spChg>
        <pc:spChg chg="add mod">
          <ac:chgData name="Jessica Bertram" userId="ae65e3095411f4f6" providerId="LiveId" clId="{B5FB1D19-3686-5864-8406-9C86D14C8DC2}" dt="2025-11-20T00:28:56.798" v="8651"/>
          <ac:spMkLst>
            <pc:docMk/>
            <pc:sldMk cId="2790900988" sldId="305"/>
            <ac:spMk id="18" creationId="{DCD2124E-D6A4-CF5A-8D7E-20204A1B628A}"/>
          </ac:spMkLst>
        </pc:spChg>
        <pc:graphicFrameChg chg="add mod modGraphic">
          <ac:chgData name="Jessica Bertram" userId="ae65e3095411f4f6" providerId="LiveId" clId="{B5FB1D19-3686-5864-8406-9C86D14C8DC2}" dt="2025-11-19T07:03:08.154" v="4789" actId="404"/>
          <ac:graphicFrameMkLst>
            <pc:docMk/>
            <pc:sldMk cId="2790900988" sldId="305"/>
            <ac:graphicFrameMk id="15" creationId="{332A8913-73F3-13A6-DE75-16E098072AFF}"/>
          </ac:graphicFrameMkLst>
        </pc:graphicFrameChg>
        <pc:picChg chg="add mod">
          <ac:chgData name="Jessica Bertram" userId="ae65e3095411f4f6" providerId="LiveId" clId="{B5FB1D19-3686-5864-8406-9C86D14C8DC2}" dt="2025-11-19T06:40:11.135" v="4758"/>
          <ac:picMkLst>
            <pc:docMk/>
            <pc:sldMk cId="2790900988" sldId="305"/>
            <ac:picMk id="10" creationId="{9FB07D9D-85D0-D4F8-663D-CB365285B44E}"/>
          </ac:picMkLst>
        </pc:picChg>
      </pc:sldChg>
      <pc:sldChg chg="addSp delSp modSp add mod">
        <pc:chgData name="Jessica Bertram" userId="ae65e3095411f4f6" providerId="LiveId" clId="{B5FB1D19-3686-5864-8406-9C86D14C8DC2}" dt="2025-11-20T00:28:58.157" v="8652"/>
        <pc:sldMkLst>
          <pc:docMk/>
          <pc:sldMk cId="3963977949" sldId="306"/>
        </pc:sldMkLst>
        <pc:spChg chg="mod">
          <ac:chgData name="Jessica Bertram" userId="ae65e3095411f4f6" providerId="LiveId" clId="{B5FB1D19-3686-5864-8406-9C86D14C8DC2}" dt="2025-11-19T07:03:44.239" v="4792" actId="20577"/>
          <ac:spMkLst>
            <pc:docMk/>
            <pc:sldMk cId="3963977949" sldId="306"/>
            <ac:spMk id="9" creationId="{A8C88094-9603-8F94-9963-5DF5121322A8}"/>
          </ac:spMkLst>
        </pc:spChg>
        <pc:spChg chg="add mod">
          <ac:chgData name="Jessica Bertram" userId="ae65e3095411f4f6" providerId="LiveId" clId="{B5FB1D19-3686-5864-8406-9C86D14C8DC2}" dt="2025-11-19T07:03:59.020" v="4798" actId="1076"/>
          <ac:spMkLst>
            <pc:docMk/>
            <pc:sldMk cId="3963977949" sldId="306"/>
            <ac:spMk id="12" creationId="{DDA8DD70-1A69-AE93-65EB-1666C07C1223}"/>
          </ac:spMkLst>
        </pc:spChg>
        <pc:spChg chg="add mod">
          <ac:chgData name="Jessica Bertram" userId="ae65e3095411f4f6" providerId="LiveId" clId="{B5FB1D19-3686-5864-8406-9C86D14C8DC2}" dt="2025-11-20T00:17:38.009" v="7986"/>
          <ac:spMkLst>
            <pc:docMk/>
            <pc:sldMk cId="3963977949" sldId="306"/>
            <ac:spMk id="17" creationId="{56916095-C786-5BD0-AB16-1209BCDFB09A}"/>
          </ac:spMkLst>
        </pc:spChg>
        <pc:spChg chg="add mod">
          <ac:chgData name="Jessica Bertram" userId="ae65e3095411f4f6" providerId="LiveId" clId="{B5FB1D19-3686-5864-8406-9C86D14C8DC2}" dt="2025-11-20T00:21:00.696" v="8135" actId="20577"/>
          <ac:spMkLst>
            <pc:docMk/>
            <pc:sldMk cId="3963977949" sldId="306"/>
            <ac:spMk id="18" creationId="{EB64E14C-CFB2-C2C6-B551-FDF0F65DDC28}"/>
          </ac:spMkLst>
        </pc:spChg>
        <pc:spChg chg="add mod">
          <ac:chgData name="Jessica Bertram" userId="ae65e3095411f4f6" providerId="LiveId" clId="{B5FB1D19-3686-5864-8406-9C86D14C8DC2}" dt="2025-11-20T00:28:58.157" v="8652"/>
          <ac:spMkLst>
            <pc:docMk/>
            <pc:sldMk cId="3963977949" sldId="306"/>
            <ac:spMk id="19" creationId="{99A4CDDB-E282-CD53-FDCD-DFF2E4A91DD4}"/>
          </ac:spMkLst>
        </pc:spChg>
        <pc:graphicFrameChg chg="add mod modGraphic">
          <ac:chgData name="Jessica Bertram" userId="ae65e3095411f4f6" providerId="LiveId" clId="{B5FB1D19-3686-5864-8406-9C86D14C8DC2}" dt="2025-11-19T07:05:11.704" v="4821" actId="403"/>
          <ac:graphicFrameMkLst>
            <pc:docMk/>
            <pc:sldMk cId="3963977949" sldId="306"/>
            <ac:graphicFrameMk id="16" creationId="{ED6B0EDA-4A6D-7C40-FD3C-821D7E76C8E5}"/>
          </ac:graphicFrameMkLst>
        </pc:graphicFrameChg>
      </pc:sldChg>
      <pc:sldChg chg="addSp delSp modSp add mod">
        <pc:chgData name="Jessica Bertram" userId="ae65e3095411f4f6" providerId="LiveId" clId="{B5FB1D19-3686-5864-8406-9C86D14C8DC2}" dt="2025-11-20T00:28:59.440" v="8653"/>
        <pc:sldMkLst>
          <pc:docMk/>
          <pc:sldMk cId="1159124332" sldId="307"/>
        </pc:sldMkLst>
        <pc:spChg chg="add mod">
          <ac:chgData name="Jessica Bertram" userId="ae65e3095411f4f6" providerId="LiveId" clId="{B5FB1D19-3686-5864-8406-9C86D14C8DC2}" dt="2025-11-19T07:05:51.245" v="4829"/>
          <ac:spMkLst>
            <pc:docMk/>
            <pc:sldMk cId="1159124332" sldId="307"/>
            <ac:spMk id="13" creationId="{A9F71CA1-A75B-7117-896A-7E58DD16F4BF}"/>
          </ac:spMkLst>
        </pc:spChg>
        <pc:spChg chg="add mod">
          <ac:chgData name="Jessica Bertram" userId="ae65e3095411f4f6" providerId="LiveId" clId="{B5FB1D19-3686-5864-8406-9C86D14C8DC2}" dt="2025-11-19T07:06:24.917" v="4842" actId="20577"/>
          <ac:spMkLst>
            <pc:docMk/>
            <pc:sldMk cId="1159124332" sldId="307"/>
            <ac:spMk id="17" creationId="{406F21AA-8238-732C-7AF3-A5D969320EB4}"/>
          </ac:spMkLst>
        </pc:spChg>
        <pc:spChg chg="add mod">
          <ac:chgData name="Jessica Bertram" userId="ae65e3095411f4f6" providerId="LiveId" clId="{B5FB1D19-3686-5864-8406-9C86D14C8DC2}" dt="2025-11-20T00:17:40.475" v="7988"/>
          <ac:spMkLst>
            <pc:docMk/>
            <pc:sldMk cId="1159124332" sldId="307"/>
            <ac:spMk id="18" creationId="{1B9751E9-8106-FA06-7A82-3DC852F3DA6C}"/>
          </ac:spMkLst>
        </pc:spChg>
        <pc:spChg chg="add mod">
          <ac:chgData name="Jessica Bertram" userId="ae65e3095411f4f6" providerId="LiveId" clId="{B5FB1D19-3686-5864-8406-9C86D14C8DC2}" dt="2025-11-20T00:21:04.962" v="8137" actId="20577"/>
          <ac:spMkLst>
            <pc:docMk/>
            <pc:sldMk cId="1159124332" sldId="307"/>
            <ac:spMk id="19" creationId="{F0203AFB-0857-4D18-EC7A-7EFA11AD40C3}"/>
          </ac:spMkLst>
        </pc:spChg>
        <pc:spChg chg="add mod">
          <ac:chgData name="Jessica Bertram" userId="ae65e3095411f4f6" providerId="LiveId" clId="{B5FB1D19-3686-5864-8406-9C86D14C8DC2}" dt="2025-11-20T00:28:59.440" v="8653"/>
          <ac:spMkLst>
            <pc:docMk/>
            <pc:sldMk cId="1159124332" sldId="307"/>
            <ac:spMk id="20" creationId="{0ABAB86C-623C-C553-FE59-E12F1168EB9D}"/>
          </ac:spMkLst>
        </pc:spChg>
        <pc:picChg chg="add mod">
          <ac:chgData name="Jessica Bertram" userId="ae65e3095411f4f6" providerId="LiveId" clId="{B5FB1D19-3686-5864-8406-9C86D14C8DC2}" dt="2025-11-19T07:05:34.730" v="4826"/>
          <ac:picMkLst>
            <pc:docMk/>
            <pc:sldMk cId="1159124332" sldId="307"/>
            <ac:picMk id="11" creationId="{92D126D6-30C6-563D-DA93-508351737404}"/>
          </ac:picMkLst>
        </pc:picChg>
      </pc:sldChg>
      <pc:sldChg chg="addSp delSp modSp add mod">
        <pc:chgData name="Jessica Bertram" userId="ae65e3095411f4f6" providerId="LiveId" clId="{B5FB1D19-3686-5864-8406-9C86D14C8DC2}" dt="2025-11-20T00:29:00.653" v="8654"/>
        <pc:sldMkLst>
          <pc:docMk/>
          <pc:sldMk cId="969684285" sldId="308"/>
        </pc:sldMkLst>
        <pc:spChg chg="add mod">
          <ac:chgData name="Jessica Bertram" userId="ae65e3095411f4f6" providerId="LiveId" clId="{B5FB1D19-3686-5864-8406-9C86D14C8DC2}" dt="2025-11-19T07:06:55.629" v="4860" actId="1037"/>
          <ac:spMkLst>
            <pc:docMk/>
            <pc:sldMk cId="969684285" sldId="308"/>
            <ac:spMk id="10" creationId="{CCFF76DA-4DFC-FD34-DBDE-F5087F3809DE}"/>
          </ac:spMkLst>
        </pc:spChg>
        <pc:spChg chg="mod">
          <ac:chgData name="Jessica Bertram" userId="ae65e3095411f4f6" providerId="LiveId" clId="{B5FB1D19-3686-5864-8406-9C86D14C8DC2}" dt="2025-11-19T07:06:51.313" v="4855" actId="20577"/>
          <ac:spMkLst>
            <pc:docMk/>
            <pc:sldMk cId="969684285" sldId="308"/>
            <ac:spMk id="13" creationId="{24D199EC-1ED6-3E29-A372-7C22724F8932}"/>
          </ac:spMkLst>
        </pc:spChg>
        <pc:spChg chg="add mod">
          <ac:chgData name="Jessica Bertram" userId="ae65e3095411f4f6" providerId="LiveId" clId="{B5FB1D19-3686-5864-8406-9C86D14C8DC2}" dt="2025-11-20T00:17:42.825" v="7990"/>
          <ac:spMkLst>
            <pc:docMk/>
            <pc:sldMk cId="969684285" sldId="308"/>
            <ac:spMk id="15" creationId="{0E96CD14-3E17-271A-98C1-88027C94AB09}"/>
          </ac:spMkLst>
        </pc:spChg>
        <pc:spChg chg="add mod">
          <ac:chgData name="Jessica Bertram" userId="ae65e3095411f4f6" providerId="LiveId" clId="{B5FB1D19-3686-5864-8406-9C86D14C8DC2}" dt="2025-11-20T00:21:07.975" v="8139" actId="20577"/>
          <ac:spMkLst>
            <pc:docMk/>
            <pc:sldMk cId="969684285" sldId="308"/>
            <ac:spMk id="16" creationId="{1C959633-8AA8-CB46-FAE0-E3EA398E7F79}"/>
          </ac:spMkLst>
        </pc:spChg>
        <pc:spChg chg="add mod">
          <ac:chgData name="Jessica Bertram" userId="ae65e3095411f4f6" providerId="LiveId" clId="{B5FB1D19-3686-5864-8406-9C86D14C8DC2}" dt="2025-11-20T00:29:00.653" v="8654"/>
          <ac:spMkLst>
            <pc:docMk/>
            <pc:sldMk cId="969684285" sldId="308"/>
            <ac:spMk id="18" creationId="{C3FCE61A-2E5C-B8D8-6617-3F457F17C372}"/>
          </ac:spMkLst>
        </pc:spChg>
        <pc:picChg chg="add mod">
          <ac:chgData name="Jessica Bertram" userId="ae65e3095411f4f6" providerId="LiveId" clId="{B5FB1D19-3686-5864-8406-9C86D14C8DC2}" dt="2025-11-19T07:07:07.285" v="4863" actId="14100"/>
          <ac:picMkLst>
            <pc:docMk/>
            <pc:sldMk cId="969684285" sldId="308"/>
            <ac:picMk id="12" creationId="{2D46C72E-A768-F12F-164D-DC620911BC82}"/>
          </ac:picMkLst>
        </pc:picChg>
      </pc:sldChg>
      <pc:sldChg chg="addSp delSp modSp add mod">
        <pc:chgData name="Jessica Bertram" userId="ae65e3095411f4f6" providerId="LiveId" clId="{B5FB1D19-3686-5864-8406-9C86D14C8DC2}" dt="2025-11-20T00:29:01.900" v="8655"/>
        <pc:sldMkLst>
          <pc:docMk/>
          <pc:sldMk cId="352952200" sldId="309"/>
        </pc:sldMkLst>
        <pc:spChg chg="add mod">
          <ac:chgData name="Jessica Bertram" userId="ae65e3095411f4f6" providerId="LiveId" clId="{B5FB1D19-3686-5864-8406-9C86D14C8DC2}" dt="2025-11-20T00:17:45.190" v="7992"/>
          <ac:spMkLst>
            <pc:docMk/>
            <pc:sldMk cId="352952200" sldId="309"/>
            <ac:spMk id="17" creationId="{3A901B9C-5E3E-517E-D4F0-A55B5FA533C9}"/>
          </ac:spMkLst>
        </pc:spChg>
        <pc:spChg chg="add mod">
          <ac:chgData name="Jessica Bertram" userId="ae65e3095411f4f6" providerId="LiveId" clId="{B5FB1D19-3686-5864-8406-9C86D14C8DC2}" dt="2025-11-20T00:21:10.991" v="8141" actId="20577"/>
          <ac:spMkLst>
            <pc:docMk/>
            <pc:sldMk cId="352952200" sldId="309"/>
            <ac:spMk id="18" creationId="{5A094A64-AA62-E4A3-7FE4-A0510FC10457}"/>
          </ac:spMkLst>
        </pc:spChg>
        <pc:spChg chg="add mod">
          <ac:chgData name="Jessica Bertram" userId="ae65e3095411f4f6" providerId="LiveId" clId="{B5FB1D19-3686-5864-8406-9C86D14C8DC2}" dt="2025-11-20T00:29:01.900" v="8655"/>
          <ac:spMkLst>
            <pc:docMk/>
            <pc:sldMk cId="352952200" sldId="309"/>
            <ac:spMk id="19" creationId="{93935787-3FA7-ABB9-F1F2-9FF19539BF9E}"/>
          </ac:spMkLst>
        </pc:spChg>
        <pc:picChg chg="add mod">
          <ac:chgData name="Jessica Bertram" userId="ae65e3095411f4f6" providerId="LiveId" clId="{B5FB1D19-3686-5864-8406-9C86D14C8DC2}" dt="2025-11-19T07:07:43.723" v="4879" actId="1038"/>
          <ac:picMkLst>
            <pc:docMk/>
            <pc:sldMk cId="352952200" sldId="309"/>
            <ac:picMk id="15" creationId="{D059517C-00AE-78C1-5C31-943531121285}"/>
          </ac:picMkLst>
        </pc:picChg>
        <pc:picChg chg="add mod">
          <ac:chgData name="Jessica Bertram" userId="ae65e3095411f4f6" providerId="LiveId" clId="{B5FB1D19-3686-5864-8406-9C86D14C8DC2}" dt="2025-11-19T07:08:08.242" v="4890" actId="1036"/>
          <ac:picMkLst>
            <pc:docMk/>
            <pc:sldMk cId="352952200" sldId="309"/>
            <ac:picMk id="16" creationId="{4A8593EC-A579-01D8-C5F7-9A65B08AC6F6}"/>
          </ac:picMkLst>
        </pc:picChg>
      </pc:sldChg>
      <pc:sldChg chg="addSp delSp modSp add mod">
        <pc:chgData name="Jessica Bertram" userId="ae65e3095411f4f6" providerId="LiveId" clId="{B5FB1D19-3686-5864-8406-9C86D14C8DC2}" dt="2025-11-20T00:29:04.570" v="8657"/>
        <pc:sldMkLst>
          <pc:docMk/>
          <pc:sldMk cId="1297069613" sldId="310"/>
        </pc:sldMkLst>
        <pc:spChg chg="mod">
          <ac:chgData name="Jessica Bertram" userId="ae65e3095411f4f6" providerId="LiveId" clId="{B5FB1D19-3686-5864-8406-9C86D14C8DC2}" dt="2025-11-19T07:15:34.122" v="4966" actId="20577"/>
          <ac:spMkLst>
            <pc:docMk/>
            <pc:sldMk cId="1297069613" sldId="310"/>
            <ac:spMk id="9" creationId="{8902F3AE-2FAC-F9F6-B4B5-3D63BB19BE33}"/>
          </ac:spMkLst>
        </pc:spChg>
        <pc:spChg chg="add mod">
          <ac:chgData name="Jessica Bertram" userId="ae65e3095411f4f6" providerId="LiveId" clId="{B5FB1D19-3686-5864-8406-9C86D14C8DC2}" dt="2025-11-19T07:16:47.110" v="4990" actId="1036"/>
          <ac:spMkLst>
            <pc:docMk/>
            <pc:sldMk cId="1297069613" sldId="310"/>
            <ac:spMk id="12" creationId="{EB7AFA54-7AC1-D5AD-BB35-226A291438C3}"/>
          </ac:spMkLst>
        </pc:spChg>
        <pc:spChg chg="add mod">
          <ac:chgData name="Jessica Bertram" userId="ae65e3095411f4f6" providerId="LiveId" clId="{B5FB1D19-3686-5864-8406-9C86D14C8DC2}" dt="2025-11-20T00:17:49.827" v="7996"/>
          <ac:spMkLst>
            <pc:docMk/>
            <pc:sldMk cId="1297069613" sldId="310"/>
            <ac:spMk id="18" creationId="{BBD909E5-543B-D21D-DCFF-1DB3FD61CB90}"/>
          </ac:spMkLst>
        </pc:spChg>
        <pc:spChg chg="add mod">
          <ac:chgData name="Jessica Bertram" userId="ae65e3095411f4f6" providerId="LiveId" clId="{B5FB1D19-3686-5864-8406-9C86D14C8DC2}" dt="2025-11-20T00:21:17.445" v="8145" actId="20577"/>
          <ac:spMkLst>
            <pc:docMk/>
            <pc:sldMk cId="1297069613" sldId="310"/>
            <ac:spMk id="19" creationId="{9C730E95-71C7-52ED-6316-EF918913C815}"/>
          </ac:spMkLst>
        </pc:spChg>
        <pc:spChg chg="add mod">
          <ac:chgData name="Jessica Bertram" userId="ae65e3095411f4f6" providerId="LiveId" clId="{B5FB1D19-3686-5864-8406-9C86D14C8DC2}" dt="2025-11-20T00:29:04.570" v="8657"/>
          <ac:spMkLst>
            <pc:docMk/>
            <pc:sldMk cId="1297069613" sldId="310"/>
            <ac:spMk id="20" creationId="{0C288DFB-B4A0-E9B7-BA0E-FE4164DB0B27}"/>
          </ac:spMkLst>
        </pc:spChg>
        <pc:picChg chg="add mod">
          <ac:chgData name="Jessica Bertram" userId="ae65e3095411f4f6" providerId="LiveId" clId="{B5FB1D19-3686-5864-8406-9C86D14C8DC2}" dt="2025-11-19T07:16:56.347" v="5000" actId="1036"/>
          <ac:picMkLst>
            <pc:docMk/>
            <pc:sldMk cId="1297069613" sldId="310"/>
            <ac:picMk id="17" creationId="{378AE34B-EC34-A64F-9A0A-F865B9D6B44B}"/>
          </ac:picMkLst>
        </pc:picChg>
      </pc:sldChg>
      <pc:sldChg chg="addSp delSp modSp add mod">
        <pc:chgData name="Jessica Bertram" userId="ae65e3095411f4f6" providerId="LiveId" clId="{B5FB1D19-3686-5864-8406-9C86D14C8DC2}" dt="2025-11-20T00:29:05.955" v="8658"/>
        <pc:sldMkLst>
          <pc:docMk/>
          <pc:sldMk cId="1118428140" sldId="311"/>
        </pc:sldMkLst>
        <pc:spChg chg="add mod">
          <ac:chgData name="Jessica Bertram" userId="ae65e3095411f4f6" providerId="LiveId" clId="{B5FB1D19-3686-5864-8406-9C86D14C8DC2}" dt="2025-11-19T07:17:32.083" v="5008" actId="20577"/>
          <ac:spMkLst>
            <pc:docMk/>
            <pc:sldMk cId="1118428140" sldId="311"/>
            <ac:spMk id="11" creationId="{F97A9481-206C-A105-A26C-71EC331D0E17}"/>
          </ac:spMkLst>
        </pc:spChg>
        <pc:spChg chg="add mod">
          <ac:chgData name="Jessica Bertram" userId="ae65e3095411f4f6" providerId="LiveId" clId="{B5FB1D19-3686-5864-8406-9C86D14C8DC2}" dt="2025-11-19T07:17:53.942" v="5011" actId="1076"/>
          <ac:spMkLst>
            <pc:docMk/>
            <pc:sldMk cId="1118428140" sldId="311"/>
            <ac:spMk id="14" creationId="{89E39D4F-34EA-AFA3-61AD-D7366488CB7F}"/>
          </ac:spMkLst>
        </pc:spChg>
        <pc:spChg chg="add mod">
          <ac:chgData name="Jessica Bertram" userId="ae65e3095411f4f6" providerId="LiveId" clId="{B5FB1D19-3686-5864-8406-9C86D14C8DC2}" dt="2025-11-19T07:18:32.789" v="5112" actId="207"/>
          <ac:spMkLst>
            <pc:docMk/>
            <pc:sldMk cId="1118428140" sldId="311"/>
            <ac:spMk id="18" creationId="{C77BD9FC-E970-2B4E-3896-4ACE09231C9F}"/>
          </ac:spMkLst>
        </pc:spChg>
        <pc:spChg chg="add mod">
          <ac:chgData name="Jessica Bertram" userId="ae65e3095411f4f6" providerId="LiveId" clId="{B5FB1D19-3686-5864-8406-9C86D14C8DC2}" dt="2025-11-19T07:22:40.559" v="5184" actId="207"/>
          <ac:spMkLst>
            <pc:docMk/>
            <pc:sldMk cId="1118428140" sldId="311"/>
            <ac:spMk id="24" creationId="{4CDCB10A-C785-34CF-91C0-EF2F2E3F97F7}"/>
          </ac:spMkLst>
        </pc:spChg>
        <pc:spChg chg="add mod">
          <ac:chgData name="Jessica Bertram" userId="ae65e3095411f4f6" providerId="LiveId" clId="{B5FB1D19-3686-5864-8406-9C86D14C8DC2}" dt="2025-11-19T07:22:45.922" v="5186" actId="207"/>
          <ac:spMkLst>
            <pc:docMk/>
            <pc:sldMk cId="1118428140" sldId="311"/>
            <ac:spMk id="27" creationId="{5BFB0B58-8C7D-C1A0-8078-2ECFD5E915F1}"/>
          </ac:spMkLst>
        </pc:spChg>
        <pc:spChg chg="add mod">
          <ac:chgData name="Jessica Bertram" userId="ae65e3095411f4f6" providerId="LiveId" clId="{B5FB1D19-3686-5864-8406-9C86D14C8DC2}" dt="2025-11-20T00:17:52.256" v="7998"/>
          <ac:spMkLst>
            <pc:docMk/>
            <pc:sldMk cId="1118428140" sldId="311"/>
            <ac:spMk id="31" creationId="{60462CD9-2CA2-50C9-ABF9-70F60F1E4720}"/>
          </ac:spMkLst>
        </pc:spChg>
        <pc:spChg chg="add mod">
          <ac:chgData name="Jessica Bertram" userId="ae65e3095411f4f6" providerId="LiveId" clId="{B5FB1D19-3686-5864-8406-9C86D14C8DC2}" dt="2025-11-20T00:21:20.451" v="8147" actId="20577"/>
          <ac:spMkLst>
            <pc:docMk/>
            <pc:sldMk cId="1118428140" sldId="311"/>
            <ac:spMk id="32" creationId="{041A65C2-6C53-63D0-6084-A1FD8796EEA7}"/>
          </ac:spMkLst>
        </pc:spChg>
        <pc:spChg chg="add mod">
          <ac:chgData name="Jessica Bertram" userId="ae65e3095411f4f6" providerId="LiveId" clId="{B5FB1D19-3686-5864-8406-9C86D14C8DC2}" dt="2025-11-20T00:29:05.955" v="8658"/>
          <ac:spMkLst>
            <pc:docMk/>
            <pc:sldMk cId="1118428140" sldId="311"/>
            <ac:spMk id="33" creationId="{9871499B-5579-C4E1-F5CE-5E8C31B9A62C}"/>
          </ac:spMkLst>
        </pc:spChg>
        <pc:graphicFrameChg chg="add mod modGraphic">
          <ac:chgData name="Jessica Bertram" userId="ae65e3095411f4f6" providerId="LiveId" clId="{B5FB1D19-3686-5864-8406-9C86D14C8DC2}" dt="2025-11-19T07:21:48.742" v="5182" actId="1035"/>
          <ac:graphicFrameMkLst>
            <pc:docMk/>
            <pc:sldMk cId="1118428140" sldId="311"/>
            <ac:graphicFrameMk id="25" creationId="{A5433312-C1DC-9BF6-DBF4-E2D93915A797}"/>
          </ac:graphicFrameMkLst>
        </pc:graphicFrameChg>
        <pc:picChg chg="add mod">
          <ac:chgData name="Jessica Bertram" userId="ae65e3095411f4f6" providerId="LiveId" clId="{B5FB1D19-3686-5864-8406-9C86D14C8DC2}" dt="2025-11-19T07:21:27.121" v="5176" actId="1036"/>
          <ac:picMkLst>
            <pc:docMk/>
            <pc:sldMk cId="1118428140" sldId="311"/>
            <ac:picMk id="28" creationId="{3141C63A-D2D9-2128-9345-B6E784E3437F}"/>
          </ac:picMkLst>
        </pc:picChg>
        <pc:picChg chg="add mod">
          <ac:chgData name="Jessica Bertram" userId="ae65e3095411f4f6" providerId="LiveId" clId="{B5FB1D19-3686-5864-8406-9C86D14C8DC2}" dt="2025-11-19T07:19:35.975" v="5131"/>
          <ac:picMkLst>
            <pc:docMk/>
            <pc:sldMk cId="1118428140" sldId="311"/>
            <ac:picMk id="29" creationId="{AC582815-89A2-C053-2F8A-83B59B4D3B85}"/>
          </ac:picMkLst>
        </pc:picChg>
      </pc:sldChg>
      <pc:sldChg chg="addSp delSp modSp add mod">
        <pc:chgData name="Jessica Bertram" userId="ae65e3095411f4f6" providerId="LiveId" clId="{B5FB1D19-3686-5864-8406-9C86D14C8DC2}" dt="2025-11-20T00:29:07.221" v="8659"/>
        <pc:sldMkLst>
          <pc:docMk/>
          <pc:sldMk cId="1295736787" sldId="312"/>
        </pc:sldMkLst>
        <pc:spChg chg="mod">
          <ac:chgData name="Jessica Bertram" userId="ae65e3095411f4f6" providerId="LiveId" clId="{B5FB1D19-3686-5864-8406-9C86D14C8DC2}" dt="2025-11-19T07:23:04.389" v="5204" actId="20577"/>
          <ac:spMkLst>
            <pc:docMk/>
            <pc:sldMk cId="1295736787" sldId="312"/>
            <ac:spMk id="11" creationId="{55664761-8321-9E9F-364F-A1EF50DF10FB}"/>
          </ac:spMkLst>
        </pc:spChg>
        <pc:spChg chg="add mod">
          <ac:chgData name="Jessica Bertram" userId="ae65e3095411f4f6" providerId="LiveId" clId="{B5FB1D19-3686-5864-8406-9C86D14C8DC2}" dt="2025-11-20T00:17:54.550" v="8000"/>
          <ac:spMkLst>
            <pc:docMk/>
            <pc:sldMk cId="1295736787" sldId="312"/>
            <ac:spMk id="13" creationId="{2F9382F2-E767-0730-3F09-42A3D4C89EE8}"/>
          </ac:spMkLst>
        </pc:spChg>
        <pc:spChg chg="add mod">
          <ac:chgData name="Jessica Bertram" userId="ae65e3095411f4f6" providerId="LiveId" clId="{B5FB1D19-3686-5864-8406-9C86D14C8DC2}" dt="2025-11-20T00:21:23.572" v="8149" actId="20577"/>
          <ac:spMkLst>
            <pc:docMk/>
            <pc:sldMk cId="1295736787" sldId="312"/>
            <ac:spMk id="15" creationId="{E6F30D60-0244-4338-E98A-8FCC5C6F61FE}"/>
          </ac:spMkLst>
        </pc:spChg>
        <pc:spChg chg="add mod">
          <ac:chgData name="Jessica Bertram" userId="ae65e3095411f4f6" providerId="LiveId" clId="{B5FB1D19-3686-5864-8406-9C86D14C8DC2}" dt="2025-11-20T00:29:07.221" v="8659"/>
          <ac:spMkLst>
            <pc:docMk/>
            <pc:sldMk cId="1295736787" sldId="312"/>
            <ac:spMk id="17" creationId="{0A024AF9-7A9C-AFA7-AA79-AAFD6A5ABEC5}"/>
          </ac:spMkLst>
        </pc:spChg>
        <pc:spChg chg="mod">
          <ac:chgData name="Jessica Bertram" userId="ae65e3095411f4f6" providerId="LiveId" clId="{B5FB1D19-3686-5864-8406-9C86D14C8DC2}" dt="2025-11-19T07:23:42.133" v="5216" actId="1037"/>
          <ac:spMkLst>
            <pc:docMk/>
            <pc:sldMk cId="1295736787" sldId="312"/>
            <ac:spMk id="18" creationId="{E5BA445A-7CF3-2A61-D0E4-3509262C7622}"/>
          </ac:spMkLst>
        </pc:spChg>
        <pc:picChg chg="add mod">
          <ac:chgData name="Jessica Bertram" userId="ae65e3095411f4f6" providerId="LiveId" clId="{B5FB1D19-3686-5864-8406-9C86D14C8DC2}" dt="2025-11-19T07:23:13.958" v="5207"/>
          <ac:picMkLst>
            <pc:docMk/>
            <pc:sldMk cId="1295736787" sldId="312"/>
            <ac:picMk id="10" creationId="{7FFA658F-369A-88C1-5799-431FF5678D89}"/>
          </ac:picMkLst>
        </pc:picChg>
        <pc:picChg chg="add mod">
          <ac:chgData name="Jessica Bertram" userId="ae65e3095411f4f6" providerId="LiveId" clId="{B5FB1D19-3686-5864-8406-9C86D14C8DC2}" dt="2025-11-19T07:24:10.973" v="5223" actId="14100"/>
          <ac:picMkLst>
            <pc:docMk/>
            <pc:sldMk cId="1295736787" sldId="312"/>
            <ac:picMk id="12" creationId="{274231AF-39C0-46F9-CD4C-1BD3705485AA}"/>
          </ac:picMkLst>
        </pc:picChg>
      </pc:sldChg>
      <pc:sldChg chg="addSp delSp modSp add mod ord">
        <pc:chgData name="Jessica Bertram" userId="ae65e3095411f4f6" providerId="LiveId" clId="{B5FB1D19-3686-5864-8406-9C86D14C8DC2}" dt="2025-11-20T00:29:08.429" v="8660"/>
        <pc:sldMkLst>
          <pc:docMk/>
          <pc:sldMk cId="943117841" sldId="313"/>
        </pc:sldMkLst>
        <pc:spChg chg="add mod">
          <ac:chgData name="Jessica Bertram" userId="ae65e3095411f4f6" providerId="LiveId" clId="{B5FB1D19-3686-5864-8406-9C86D14C8DC2}" dt="2025-11-19T07:25:41.669" v="5256" actId="20577"/>
          <ac:spMkLst>
            <pc:docMk/>
            <pc:sldMk cId="943117841" sldId="313"/>
            <ac:spMk id="12" creationId="{1A4E80BB-3C8A-262F-F3D4-E45AC2927EFC}"/>
          </ac:spMkLst>
        </pc:spChg>
        <pc:spChg chg="add mod">
          <ac:chgData name="Jessica Bertram" userId="ae65e3095411f4f6" providerId="LiveId" clId="{B5FB1D19-3686-5864-8406-9C86D14C8DC2}" dt="2025-11-19T07:26:35.175" v="5276" actId="207"/>
          <ac:spMkLst>
            <pc:docMk/>
            <pc:sldMk cId="943117841" sldId="313"/>
            <ac:spMk id="15" creationId="{BCCF9AFA-13CC-85D1-4240-4858C7BE0A90}"/>
          </ac:spMkLst>
        </pc:spChg>
        <pc:spChg chg="add mod">
          <ac:chgData name="Jessica Bertram" userId="ae65e3095411f4f6" providerId="LiveId" clId="{B5FB1D19-3686-5864-8406-9C86D14C8DC2}" dt="2025-11-20T00:17:56.836" v="8002"/>
          <ac:spMkLst>
            <pc:docMk/>
            <pc:sldMk cId="943117841" sldId="313"/>
            <ac:spMk id="17" creationId="{7A4173AB-5B67-FEBF-AC65-71CD7AA22DE3}"/>
          </ac:spMkLst>
        </pc:spChg>
        <pc:spChg chg="add mod">
          <ac:chgData name="Jessica Bertram" userId="ae65e3095411f4f6" providerId="LiveId" clId="{B5FB1D19-3686-5864-8406-9C86D14C8DC2}" dt="2025-11-20T00:21:28.491" v="8151" actId="20577"/>
          <ac:spMkLst>
            <pc:docMk/>
            <pc:sldMk cId="943117841" sldId="313"/>
            <ac:spMk id="19" creationId="{775D9A39-9C75-0A29-115F-7EFBBF2F005E}"/>
          </ac:spMkLst>
        </pc:spChg>
        <pc:spChg chg="add mod">
          <ac:chgData name="Jessica Bertram" userId="ae65e3095411f4f6" providerId="LiveId" clId="{B5FB1D19-3686-5864-8406-9C86D14C8DC2}" dt="2025-11-20T00:29:08.429" v="8660"/>
          <ac:spMkLst>
            <pc:docMk/>
            <pc:sldMk cId="943117841" sldId="313"/>
            <ac:spMk id="20" creationId="{FC4838C0-C924-08C0-BFA9-5BD5ADA8E699}"/>
          </ac:spMkLst>
        </pc:spChg>
      </pc:sldChg>
      <pc:sldChg chg="addSp delSp modSp add mod ord">
        <pc:chgData name="Jessica Bertram" userId="ae65e3095411f4f6" providerId="LiveId" clId="{B5FB1D19-3686-5864-8406-9C86D14C8DC2}" dt="2025-11-20T00:29:09.700" v="8661"/>
        <pc:sldMkLst>
          <pc:docMk/>
          <pc:sldMk cId="2292325045" sldId="314"/>
        </pc:sldMkLst>
        <pc:spChg chg="add mod">
          <ac:chgData name="Jessica Bertram" userId="ae65e3095411f4f6" providerId="LiveId" clId="{B5FB1D19-3686-5864-8406-9C86D14C8DC2}" dt="2025-11-19T07:27:51.566" v="5311" actId="1036"/>
          <ac:spMkLst>
            <pc:docMk/>
            <pc:sldMk cId="2292325045" sldId="314"/>
            <ac:spMk id="15" creationId="{8BC0FC34-5FED-4FD1-56D4-9E77BA7D16E9}"/>
          </ac:spMkLst>
        </pc:spChg>
        <pc:spChg chg="add mod">
          <ac:chgData name="Jessica Bertram" userId="ae65e3095411f4f6" providerId="LiveId" clId="{B5FB1D19-3686-5864-8406-9C86D14C8DC2}" dt="2025-11-20T00:17:59.263" v="8004"/>
          <ac:spMkLst>
            <pc:docMk/>
            <pc:sldMk cId="2292325045" sldId="314"/>
            <ac:spMk id="17" creationId="{1D09EBA4-5851-D23C-2B77-A4123B530BFE}"/>
          </ac:spMkLst>
        </pc:spChg>
        <pc:spChg chg="add mod">
          <ac:chgData name="Jessica Bertram" userId="ae65e3095411f4f6" providerId="LiveId" clId="{B5FB1D19-3686-5864-8406-9C86D14C8DC2}" dt="2025-11-20T00:21:35.447" v="8155" actId="20577"/>
          <ac:spMkLst>
            <pc:docMk/>
            <pc:sldMk cId="2292325045" sldId="314"/>
            <ac:spMk id="19" creationId="{814A0573-F344-0833-0719-CA6584ECE341}"/>
          </ac:spMkLst>
        </pc:spChg>
        <pc:spChg chg="add mod">
          <ac:chgData name="Jessica Bertram" userId="ae65e3095411f4f6" providerId="LiveId" clId="{B5FB1D19-3686-5864-8406-9C86D14C8DC2}" dt="2025-11-20T00:29:09.700" v="8661"/>
          <ac:spMkLst>
            <pc:docMk/>
            <pc:sldMk cId="2292325045" sldId="314"/>
            <ac:spMk id="20" creationId="{40013B86-5BF9-4BA8-285C-CFF80429E882}"/>
          </ac:spMkLst>
        </pc:spChg>
      </pc:sldChg>
      <pc:sldChg chg="addSp delSp modSp add mod">
        <pc:chgData name="Jessica Bertram" userId="ae65e3095411f4f6" providerId="LiveId" clId="{B5FB1D19-3686-5864-8406-9C86D14C8DC2}" dt="2025-11-20T00:29:10.874" v="8662"/>
        <pc:sldMkLst>
          <pc:docMk/>
          <pc:sldMk cId="667027449" sldId="315"/>
        </pc:sldMkLst>
        <pc:spChg chg="add mod">
          <ac:chgData name="Jessica Bertram" userId="ae65e3095411f4f6" providerId="LiveId" clId="{B5FB1D19-3686-5864-8406-9C86D14C8DC2}" dt="2025-11-19T07:29:19.154" v="5339" actId="20577"/>
          <ac:spMkLst>
            <pc:docMk/>
            <pc:sldMk cId="667027449" sldId="315"/>
            <ac:spMk id="10" creationId="{8DDED2B3-B6DD-52C1-23A4-0848DE7E5A8D}"/>
          </ac:spMkLst>
        </pc:spChg>
        <pc:spChg chg="add mod">
          <ac:chgData name="Jessica Bertram" userId="ae65e3095411f4f6" providerId="LiveId" clId="{B5FB1D19-3686-5864-8406-9C86D14C8DC2}" dt="2025-11-19T07:31:53.846" v="5493" actId="2710"/>
          <ac:spMkLst>
            <pc:docMk/>
            <pc:sldMk cId="667027449" sldId="315"/>
            <ac:spMk id="18" creationId="{386609C9-C9B2-9B9D-C1C3-8040B52A8AF7}"/>
          </ac:spMkLst>
        </pc:spChg>
        <pc:spChg chg="add mod">
          <ac:chgData name="Jessica Bertram" userId="ae65e3095411f4f6" providerId="LiveId" clId="{B5FB1D19-3686-5864-8406-9C86D14C8DC2}" dt="2025-11-20T00:18:01.729" v="8006"/>
          <ac:spMkLst>
            <pc:docMk/>
            <pc:sldMk cId="667027449" sldId="315"/>
            <ac:spMk id="20" creationId="{E4868BC7-2DA9-AFB3-A6F5-C9AFEA29699E}"/>
          </ac:spMkLst>
        </pc:spChg>
        <pc:spChg chg="add mod">
          <ac:chgData name="Jessica Bertram" userId="ae65e3095411f4f6" providerId="LiveId" clId="{B5FB1D19-3686-5864-8406-9C86D14C8DC2}" dt="2025-11-20T00:21:38.907" v="8157" actId="20577"/>
          <ac:spMkLst>
            <pc:docMk/>
            <pc:sldMk cId="667027449" sldId="315"/>
            <ac:spMk id="21" creationId="{13F62932-A799-E2E7-DDA4-242122F2AD9F}"/>
          </ac:spMkLst>
        </pc:spChg>
        <pc:spChg chg="add mod">
          <ac:chgData name="Jessica Bertram" userId="ae65e3095411f4f6" providerId="LiveId" clId="{B5FB1D19-3686-5864-8406-9C86D14C8DC2}" dt="2025-11-20T00:29:10.874" v="8662"/>
          <ac:spMkLst>
            <pc:docMk/>
            <pc:sldMk cId="667027449" sldId="315"/>
            <ac:spMk id="22" creationId="{6CDA899E-F3E8-BC84-9B8D-336A36735D2E}"/>
          </ac:spMkLst>
        </pc:spChg>
        <pc:picChg chg="add mod">
          <ac:chgData name="Jessica Bertram" userId="ae65e3095411f4f6" providerId="LiveId" clId="{B5FB1D19-3686-5864-8406-9C86D14C8DC2}" dt="2025-11-19T07:32:00.427" v="5507" actId="1036"/>
          <ac:picMkLst>
            <pc:docMk/>
            <pc:sldMk cId="667027449" sldId="315"/>
            <ac:picMk id="19" creationId="{6714E337-DA05-606D-996A-BD1818D113BD}"/>
          </ac:picMkLst>
        </pc:picChg>
      </pc:sldChg>
      <pc:sldChg chg="addSp delSp modSp add mod">
        <pc:chgData name="Jessica Bertram" userId="ae65e3095411f4f6" providerId="LiveId" clId="{B5FB1D19-3686-5864-8406-9C86D14C8DC2}" dt="2025-11-20T00:29:12.131" v="8663"/>
        <pc:sldMkLst>
          <pc:docMk/>
          <pc:sldMk cId="3789382874" sldId="316"/>
        </pc:sldMkLst>
        <pc:spChg chg="add mod">
          <ac:chgData name="Jessica Bertram" userId="ae65e3095411f4f6" providerId="LiveId" clId="{B5FB1D19-3686-5864-8406-9C86D14C8DC2}" dt="2025-11-20T00:18:04.111" v="8008"/>
          <ac:spMkLst>
            <pc:docMk/>
            <pc:sldMk cId="3789382874" sldId="316"/>
            <ac:spMk id="11" creationId="{28A6A522-29E1-3112-033B-B047E2F0B5E4}"/>
          </ac:spMkLst>
        </pc:spChg>
        <pc:spChg chg="add mod">
          <ac:chgData name="Jessica Bertram" userId="ae65e3095411f4f6" providerId="LiveId" clId="{B5FB1D19-3686-5864-8406-9C86D14C8DC2}" dt="2025-11-20T00:21:42.039" v="8159" actId="20577"/>
          <ac:spMkLst>
            <pc:docMk/>
            <pc:sldMk cId="3789382874" sldId="316"/>
            <ac:spMk id="12" creationId="{8F065039-48B5-82DF-A941-B4B3A35F6132}"/>
          </ac:spMkLst>
        </pc:spChg>
        <pc:spChg chg="add mod">
          <ac:chgData name="Jessica Bertram" userId="ae65e3095411f4f6" providerId="LiveId" clId="{B5FB1D19-3686-5864-8406-9C86D14C8DC2}" dt="2025-11-20T00:29:12.131" v="8663"/>
          <ac:spMkLst>
            <pc:docMk/>
            <pc:sldMk cId="3789382874" sldId="316"/>
            <ac:spMk id="13" creationId="{CA2BA929-8294-3E8E-D779-6FF5BA80DD54}"/>
          </ac:spMkLst>
        </pc:spChg>
        <pc:picChg chg="add mod">
          <ac:chgData name="Jessica Bertram" userId="ae65e3095411f4f6" providerId="LiveId" clId="{B5FB1D19-3686-5864-8406-9C86D14C8DC2}" dt="2025-11-19T07:32:33.929" v="5514" actId="1076"/>
          <ac:picMkLst>
            <pc:docMk/>
            <pc:sldMk cId="3789382874" sldId="316"/>
            <ac:picMk id="9" creationId="{03B3632A-80C6-CB2D-47D3-DF2076FD7C34}"/>
          </ac:picMkLst>
        </pc:picChg>
      </pc:sldChg>
      <pc:sldChg chg="addSp delSp modSp add mod">
        <pc:chgData name="Jessica Bertram" userId="ae65e3095411f4f6" providerId="LiveId" clId="{B5FB1D19-3686-5864-8406-9C86D14C8DC2}" dt="2025-11-20T00:29:13.378" v="8664"/>
        <pc:sldMkLst>
          <pc:docMk/>
          <pc:sldMk cId="273806944" sldId="317"/>
        </pc:sldMkLst>
        <pc:spChg chg="mod">
          <ac:chgData name="Jessica Bertram" userId="ae65e3095411f4f6" providerId="LiveId" clId="{B5FB1D19-3686-5864-8406-9C86D14C8DC2}" dt="2025-11-19T07:32:57.601" v="5531" actId="20577"/>
          <ac:spMkLst>
            <pc:docMk/>
            <pc:sldMk cId="273806944" sldId="317"/>
            <ac:spMk id="9" creationId="{F468F665-3301-168B-E498-0F4CEFC09BFB}"/>
          </ac:spMkLst>
        </pc:spChg>
        <pc:spChg chg="add mod">
          <ac:chgData name="Jessica Bertram" userId="ae65e3095411f4f6" providerId="LiveId" clId="{B5FB1D19-3686-5864-8406-9C86D14C8DC2}" dt="2025-11-19T07:36:52.512" v="5554" actId="14100"/>
          <ac:spMkLst>
            <pc:docMk/>
            <pc:sldMk cId="273806944" sldId="317"/>
            <ac:spMk id="13" creationId="{A908332B-7B1D-85E6-A1C5-6555A2E4B828}"/>
          </ac:spMkLst>
        </pc:spChg>
        <pc:spChg chg="add mod">
          <ac:chgData name="Jessica Bertram" userId="ae65e3095411f4f6" providerId="LiveId" clId="{B5FB1D19-3686-5864-8406-9C86D14C8DC2}" dt="2025-11-19T07:37:06.214" v="5570" actId="1035"/>
          <ac:spMkLst>
            <pc:docMk/>
            <pc:sldMk cId="273806944" sldId="317"/>
            <ac:spMk id="18" creationId="{AE0C3F91-41BD-9C9B-DE40-EAAA6A910CF6}"/>
          </ac:spMkLst>
        </pc:spChg>
        <pc:spChg chg="add mod">
          <ac:chgData name="Jessica Bertram" userId="ae65e3095411f4f6" providerId="LiveId" clId="{B5FB1D19-3686-5864-8406-9C86D14C8DC2}" dt="2025-11-20T00:18:06.475" v="8010"/>
          <ac:spMkLst>
            <pc:docMk/>
            <pc:sldMk cId="273806944" sldId="317"/>
            <ac:spMk id="20" creationId="{021D6AE5-9126-33B6-8465-8A6BF57AFC1B}"/>
          </ac:spMkLst>
        </pc:spChg>
        <pc:spChg chg="add mod">
          <ac:chgData name="Jessica Bertram" userId="ae65e3095411f4f6" providerId="LiveId" clId="{B5FB1D19-3686-5864-8406-9C86D14C8DC2}" dt="2025-11-20T00:21:46.272" v="8161" actId="20577"/>
          <ac:spMkLst>
            <pc:docMk/>
            <pc:sldMk cId="273806944" sldId="317"/>
            <ac:spMk id="21" creationId="{C4B27862-C92A-91B7-A99C-6530545081DD}"/>
          </ac:spMkLst>
        </pc:spChg>
        <pc:spChg chg="add mod">
          <ac:chgData name="Jessica Bertram" userId="ae65e3095411f4f6" providerId="LiveId" clId="{B5FB1D19-3686-5864-8406-9C86D14C8DC2}" dt="2025-11-20T00:29:13.378" v="8664"/>
          <ac:spMkLst>
            <pc:docMk/>
            <pc:sldMk cId="273806944" sldId="317"/>
            <ac:spMk id="22" creationId="{9BF238B2-606E-7995-9225-B576B7242313}"/>
          </ac:spMkLst>
        </pc:spChg>
        <pc:picChg chg="add mod">
          <ac:chgData name="Jessica Bertram" userId="ae65e3095411f4f6" providerId="LiveId" clId="{B5FB1D19-3686-5864-8406-9C86D14C8DC2}" dt="2025-11-19T07:37:00.161" v="5557" actId="14100"/>
          <ac:picMkLst>
            <pc:docMk/>
            <pc:sldMk cId="273806944" sldId="317"/>
            <ac:picMk id="14" creationId="{23F430FE-6B7E-5D97-8A42-4918F1BE896B}"/>
          </ac:picMkLst>
        </pc:picChg>
        <pc:picChg chg="add mod">
          <ac:chgData name="Jessica Bertram" userId="ae65e3095411f4f6" providerId="LiveId" clId="{B5FB1D19-3686-5864-8406-9C86D14C8DC2}" dt="2025-11-19T07:37:02.470" v="5564" actId="1037"/>
          <ac:picMkLst>
            <pc:docMk/>
            <pc:sldMk cId="273806944" sldId="317"/>
            <ac:picMk id="19" creationId="{BD0D6CDA-91CC-24B3-5D87-E203FD228CA5}"/>
          </ac:picMkLst>
        </pc:picChg>
      </pc:sldChg>
      <pc:sldChg chg="addSp delSp modSp add mod">
        <pc:chgData name="Jessica Bertram" userId="ae65e3095411f4f6" providerId="LiveId" clId="{B5FB1D19-3686-5864-8406-9C86D14C8DC2}" dt="2025-11-20T00:29:14.632" v="8665"/>
        <pc:sldMkLst>
          <pc:docMk/>
          <pc:sldMk cId="1285124574" sldId="318"/>
        </pc:sldMkLst>
        <pc:spChg chg="mod">
          <ac:chgData name="Jessica Bertram" userId="ae65e3095411f4f6" providerId="LiveId" clId="{B5FB1D19-3686-5864-8406-9C86D14C8DC2}" dt="2025-11-19T07:37:22.511" v="5584" actId="14100"/>
          <ac:spMkLst>
            <pc:docMk/>
            <pc:sldMk cId="1285124574" sldId="318"/>
            <ac:spMk id="11" creationId="{63A400B1-2A01-AB97-FC5A-55B1773E796B}"/>
          </ac:spMkLst>
        </pc:spChg>
        <pc:spChg chg="add mod">
          <ac:chgData name="Jessica Bertram" userId="ae65e3095411f4f6" providerId="LiveId" clId="{B5FB1D19-3686-5864-8406-9C86D14C8DC2}" dt="2025-11-19T07:38:18.496" v="5613" actId="207"/>
          <ac:spMkLst>
            <pc:docMk/>
            <pc:sldMk cId="1285124574" sldId="318"/>
            <ac:spMk id="12" creationId="{47A65A47-6146-5556-9503-34FE3C316DD2}"/>
          </ac:spMkLst>
        </pc:spChg>
        <pc:spChg chg="add mod">
          <ac:chgData name="Jessica Bertram" userId="ae65e3095411f4f6" providerId="LiveId" clId="{B5FB1D19-3686-5864-8406-9C86D14C8DC2}" dt="2025-11-20T00:18:09.267" v="8012"/>
          <ac:spMkLst>
            <pc:docMk/>
            <pc:sldMk cId="1285124574" sldId="318"/>
            <ac:spMk id="17" creationId="{F46F8EAD-97E1-D7D2-7514-34592A942CA5}"/>
          </ac:spMkLst>
        </pc:spChg>
        <pc:spChg chg="add mod">
          <ac:chgData name="Jessica Bertram" userId="ae65e3095411f4f6" providerId="LiveId" clId="{B5FB1D19-3686-5864-8406-9C86D14C8DC2}" dt="2025-11-20T00:21:49.379" v="8163" actId="20577"/>
          <ac:spMkLst>
            <pc:docMk/>
            <pc:sldMk cId="1285124574" sldId="318"/>
            <ac:spMk id="20" creationId="{9262BAA2-B62F-2626-CE91-5AF196F93226}"/>
          </ac:spMkLst>
        </pc:spChg>
        <pc:spChg chg="add mod">
          <ac:chgData name="Jessica Bertram" userId="ae65e3095411f4f6" providerId="LiveId" clId="{B5FB1D19-3686-5864-8406-9C86D14C8DC2}" dt="2025-11-20T00:29:14.632" v="8665"/>
          <ac:spMkLst>
            <pc:docMk/>
            <pc:sldMk cId="1285124574" sldId="318"/>
            <ac:spMk id="21" creationId="{51CE668B-87EF-E6C5-6740-1DBBB26A5744}"/>
          </ac:spMkLst>
        </pc:spChg>
        <pc:graphicFrameChg chg="add mod modGraphic">
          <ac:chgData name="Jessica Bertram" userId="ae65e3095411f4f6" providerId="LiveId" clId="{B5FB1D19-3686-5864-8406-9C86D14C8DC2}" dt="2025-11-19T07:40:05.152" v="5634" actId="113"/>
          <ac:graphicFrameMkLst>
            <pc:docMk/>
            <pc:sldMk cId="1285124574" sldId="318"/>
            <ac:graphicFrameMk id="15" creationId="{7036415F-9D99-B48A-D8EB-1E11EC68E344}"/>
          </ac:graphicFrameMkLst>
        </pc:graphicFrameChg>
        <pc:picChg chg="mod">
          <ac:chgData name="Jessica Bertram" userId="ae65e3095411f4f6" providerId="LiveId" clId="{B5FB1D19-3686-5864-8406-9C86D14C8DC2}" dt="2025-11-19T07:37:52.677" v="5600" actId="1076"/>
          <ac:picMkLst>
            <pc:docMk/>
            <pc:sldMk cId="1285124574" sldId="318"/>
            <ac:picMk id="14" creationId="{8C7B9A5F-6378-53CD-31FB-1AD5402D9AD8}"/>
          </ac:picMkLst>
        </pc:picChg>
        <pc:picChg chg="mod">
          <ac:chgData name="Jessica Bertram" userId="ae65e3095411f4f6" providerId="LiveId" clId="{B5FB1D19-3686-5864-8406-9C86D14C8DC2}" dt="2025-11-19T07:37:43.344" v="5594" actId="14100"/>
          <ac:picMkLst>
            <pc:docMk/>
            <pc:sldMk cId="1285124574" sldId="318"/>
            <ac:picMk id="19" creationId="{9A1E6723-AB2A-952A-F209-3AEF523A3E65}"/>
          </ac:picMkLst>
        </pc:picChg>
      </pc:sldChg>
      <pc:sldChg chg="addSp delSp modSp add mod">
        <pc:chgData name="Jessica Bertram" userId="ae65e3095411f4f6" providerId="LiveId" clId="{B5FB1D19-3686-5864-8406-9C86D14C8DC2}" dt="2025-11-20T00:29:15.967" v="8666"/>
        <pc:sldMkLst>
          <pc:docMk/>
          <pc:sldMk cId="3552019418" sldId="319"/>
        </pc:sldMkLst>
        <pc:spChg chg="add mod">
          <ac:chgData name="Jessica Bertram" userId="ae65e3095411f4f6" providerId="LiveId" clId="{B5FB1D19-3686-5864-8406-9C86D14C8DC2}" dt="2025-11-19T07:42:13.670" v="5689" actId="948"/>
          <ac:spMkLst>
            <pc:docMk/>
            <pc:sldMk cId="3552019418" sldId="319"/>
            <ac:spMk id="13" creationId="{4647277E-484A-A71B-1E39-8B13B61891F3}"/>
          </ac:spMkLst>
        </pc:spChg>
        <pc:spChg chg="add mod">
          <ac:chgData name="Jessica Bertram" userId="ae65e3095411f4f6" providerId="LiveId" clId="{B5FB1D19-3686-5864-8406-9C86D14C8DC2}" dt="2025-11-20T00:18:11.756" v="8014"/>
          <ac:spMkLst>
            <pc:docMk/>
            <pc:sldMk cId="3552019418" sldId="319"/>
            <ac:spMk id="21" creationId="{BE0A2E48-59C5-33EA-EFA4-248BE0788E76}"/>
          </ac:spMkLst>
        </pc:spChg>
        <pc:spChg chg="add mod">
          <ac:chgData name="Jessica Bertram" userId="ae65e3095411f4f6" providerId="LiveId" clId="{B5FB1D19-3686-5864-8406-9C86D14C8DC2}" dt="2025-11-20T00:21:53.042" v="8165" actId="20577"/>
          <ac:spMkLst>
            <pc:docMk/>
            <pc:sldMk cId="3552019418" sldId="319"/>
            <ac:spMk id="22" creationId="{F1DCE4B2-C4CA-09EC-C14C-08F76F9D55BE}"/>
          </ac:spMkLst>
        </pc:spChg>
        <pc:spChg chg="add mod">
          <ac:chgData name="Jessica Bertram" userId="ae65e3095411f4f6" providerId="LiveId" clId="{B5FB1D19-3686-5864-8406-9C86D14C8DC2}" dt="2025-11-20T00:29:15.967" v="8666"/>
          <ac:spMkLst>
            <pc:docMk/>
            <pc:sldMk cId="3552019418" sldId="319"/>
            <ac:spMk id="23" creationId="{AA1D7784-5A7C-9636-E28C-33B273DA2788}"/>
          </ac:spMkLst>
        </pc:spChg>
        <pc:picChg chg="add mod">
          <ac:chgData name="Jessica Bertram" userId="ae65e3095411f4f6" providerId="LiveId" clId="{B5FB1D19-3686-5864-8406-9C86D14C8DC2}" dt="2025-11-19T07:41:12.278" v="5677" actId="1038"/>
          <ac:picMkLst>
            <pc:docMk/>
            <pc:sldMk cId="3552019418" sldId="319"/>
            <ac:picMk id="17" creationId="{FF2E99A6-EBE3-67AF-40B6-8ABC9797D5A8}"/>
          </ac:picMkLst>
        </pc:picChg>
        <pc:picChg chg="add mod">
          <ac:chgData name="Jessica Bertram" userId="ae65e3095411f4f6" providerId="LiveId" clId="{B5FB1D19-3686-5864-8406-9C86D14C8DC2}" dt="2025-11-19T07:41:44.443" v="5686" actId="1076"/>
          <ac:picMkLst>
            <pc:docMk/>
            <pc:sldMk cId="3552019418" sldId="319"/>
            <ac:picMk id="20" creationId="{BD3BC415-1902-B5EF-7E51-9D60C67088F7}"/>
          </ac:picMkLst>
        </pc:picChg>
      </pc:sldChg>
      <pc:sldChg chg="addSp delSp modSp add mod">
        <pc:chgData name="Jessica Bertram" userId="ae65e3095411f4f6" providerId="LiveId" clId="{B5FB1D19-3686-5864-8406-9C86D14C8DC2}" dt="2025-11-20T00:29:17.116" v="8667"/>
        <pc:sldMkLst>
          <pc:docMk/>
          <pc:sldMk cId="4228496287" sldId="320"/>
        </pc:sldMkLst>
        <pc:spChg chg="mod">
          <ac:chgData name="Jessica Bertram" userId="ae65e3095411f4f6" providerId="LiveId" clId="{B5FB1D19-3686-5864-8406-9C86D14C8DC2}" dt="2025-11-19T07:42:33.474" v="5694" actId="20577"/>
          <ac:spMkLst>
            <pc:docMk/>
            <pc:sldMk cId="4228496287" sldId="320"/>
            <ac:spMk id="11" creationId="{6E181B6D-A157-A408-96BB-9E18F117B4FB}"/>
          </ac:spMkLst>
        </pc:spChg>
        <pc:spChg chg="add mod">
          <ac:chgData name="Jessica Bertram" userId="ae65e3095411f4f6" providerId="LiveId" clId="{B5FB1D19-3686-5864-8406-9C86D14C8DC2}" dt="2025-11-19T07:43:06.659" v="5705" actId="1076"/>
          <ac:spMkLst>
            <pc:docMk/>
            <pc:sldMk cId="4228496287" sldId="320"/>
            <ac:spMk id="13" creationId="{DE2530A6-1375-0EC2-0B09-B2D7645DE1D5}"/>
          </ac:spMkLst>
        </pc:spChg>
        <pc:spChg chg="add mod">
          <ac:chgData name="Jessica Bertram" userId="ae65e3095411f4f6" providerId="LiveId" clId="{B5FB1D19-3686-5864-8406-9C86D14C8DC2}" dt="2025-11-19T07:44:42.626" v="5754" actId="1035"/>
          <ac:spMkLst>
            <pc:docMk/>
            <pc:sldMk cId="4228496287" sldId="320"/>
            <ac:spMk id="21" creationId="{F207684D-128C-D53E-AA7B-AEAAEF6420CB}"/>
          </ac:spMkLst>
        </pc:spChg>
        <pc:spChg chg="add mod">
          <ac:chgData name="Jessica Bertram" userId="ae65e3095411f4f6" providerId="LiveId" clId="{B5FB1D19-3686-5864-8406-9C86D14C8DC2}" dt="2025-11-19T07:48:36.174" v="5831" actId="1036"/>
          <ac:spMkLst>
            <pc:docMk/>
            <pc:sldMk cId="4228496287" sldId="320"/>
            <ac:spMk id="24" creationId="{43C8D212-7A2F-7C9B-54FB-0EACB1BA88C7}"/>
          </ac:spMkLst>
        </pc:spChg>
        <pc:spChg chg="add mod">
          <ac:chgData name="Jessica Bertram" userId="ae65e3095411f4f6" providerId="LiveId" clId="{B5FB1D19-3686-5864-8406-9C86D14C8DC2}" dt="2025-11-19T07:49:08.142" v="5866" actId="1038"/>
          <ac:spMkLst>
            <pc:docMk/>
            <pc:sldMk cId="4228496287" sldId="320"/>
            <ac:spMk id="26" creationId="{B8877C2C-B706-D936-DE1B-647F4C04DB3E}"/>
          </ac:spMkLst>
        </pc:spChg>
        <pc:spChg chg="add mod">
          <ac:chgData name="Jessica Bertram" userId="ae65e3095411f4f6" providerId="LiveId" clId="{B5FB1D19-3686-5864-8406-9C86D14C8DC2}" dt="2025-11-20T00:18:14.027" v="8016"/>
          <ac:spMkLst>
            <pc:docMk/>
            <pc:sldMk cId="4228496287" sldId="320"/>
            <ac:spMk id="27" creationId="{A569C20B-1978-649C-0D8E-E1395EE2BDED}"/>
          </ac:spMkLst>
        </pc:spChg>
        <pc:spChg chg="add mod">
          <ac:chgData name="Jessica Bertram" userId="ae65e3095411f4f6" providerId="LiveId" clId="{B5FB1D19-3686-5864-8406-9C86D14C8DC2}" dt="2025-11-20T00:21:56.261" v="8167" actId="20577"/>
          <ac:spMkLst>
            <pc:docMk/>
            <pc:sldMk cId="4228496287" sldId="320"/>
            <ac:spMk id="28" creationId="{51E8B22C-5F11-11F7-99BB-C311DFA5B195}"/>
          </ac:spMkLst>
        </pc:spChg>
        <pc:spChg chg="add mod">
          <ac:chgData name="Jessica Bertram" userId="ae65e3095411f4f6" providerId="LiveId" clId="{B5FB1D19-3686-5864-8406-9C86D14C8DC2}" dt="2025-11-20T00:29:17.116" v="8667"/>
          <ac:spMkLst>
            <pc:docMk/>
            <pc:sldMk cId="4228496287" sldId="320"/>
            <ac:spMk id="30" creationId="{AD235BD3-D0C5-6B7E-A671-A59379419B0B}"/>
          </ac:spMkLst>
        </pc:spChg>
        <pc:graphicFrameChg chg="add mod modGraphic">
          <ac:chgData name="Jessica Bertram" userId="ae65e3095411f4f6" providerId="LiveId" clId="{B5FB1D19-3686-5864-8406-9C86D14C8DC2}" dt="2025-11-19T07:49:16.799" v="5868" actId="14100"/>
          <ac:graphicFrameMkLst>
            <pc:docMk/>
            <pc:sldMk cId="4228496287" sldId="320"/>
            <ac:graphicFrameMk id="22" creationId="{CBE7C04E-C67B-0E1D-7326-37B3C56E693D}"/>
          </ac:graphicFrameMkLst>
        </pc:graphicFrameChg>
        <pc:picChg chg="add mod">
          <ac:chgData name="Jessica Bertram" userId="ae65e3095411f4f6" providerId="LiveId" clId="{B5FB1D19-3686-5864-8406-9C86D14C8DC2}" dt="2025-11-19T07:43:45.764" v="5714" actId="1035"/>
          <ac:picMkLst>
            <pc:docMk/>
            <pc:sldMk cId="4228496287" sldId="320"/>
            <ac:picMk id="18" creationId="{DC5DFC19-604B-C05C-7435-B3160FF4CD0B}"/>
          </ac:picMkLst>
        </pc:picChg>
      </pc:sldChg>
      <pc:sldChg chg="addSp delSp modSp add mod">
        <pc:chgData name="Jessica Bertram" userId="ae65e3095411f4f6" providerId="LiveId" clId="{B5FB1D19-3686-5864-8406-9C86D14C8DC2}" dt="2025-11-20T00:29:18.468" v="8668"/>
        <pc:sldMkLst>
          <pc:docMk/>
          <pc:sldMk cId="2923717094" sldId="321"/>
        </pc:sldMkLst>
        <pc:spChg chg="add mod">
          <ac:chgData name="Jessica Bertram" userId="ae65e3095411f4f6" providerId="LiveId" clId="{B5FB1D19-3686-5864-8406-9C86D14C8DC2}" dt="2025-11-19T07:49:57.119" v="5871"/>
          <ac:spMkLst>
            <pc:docMk/>
            <pc:sldMk cId="2923717094" sldId="321"/>
            <ac:spMk id="12" creationId="{56465098-65B9-2762-FF61-F95B525698F9}"/>
          </ac:spMkLst>
        </pc:spChg>
        <pc:spChg chg="add mod">
          <ac:chgData name="Jessica Bertram" userId="ae65e3095411f4f6" providerId="LiveId" clId="{B5FB1D19-3686-5864-8406-9C86D14C8DC2}" dt="2025-11-19T07:52:45.509" v="6010" actId="113"/>
          <ac:spMkLst>
            <pc:docMk/>
            <pc:sldMk cId="2923717094" sldId="321"/>
            <ac:spMk id="14" creationId="{28B09540-1C37-4AA2-88FC-21050C6DA4F6}"/>
          </ac:spMkLst>
        </pc:spChg>
        <pc:spChg chg="add mod">
          <ac:chgData name="Jessica Bertram" userId="ae65e3095411f4f6" providerId="LiveId" clId="{B5FB1D19-3686-5864-8406-9C86D14C8DC2}" dt="2025-11-20T00:18:16.301" v="8018"/>
          <ac:spMkLst>
            <pc:docMk/>
            <pc:sldMk cId="2923717094" sldId="321"/>
            <ac:spMk id="21" creationId="{C52D395A-B3B7-F22F-9556-6EC2337042D2}"/>
          </ac:spMkLst>
        </pc:spChg>
        <pc:spChg chg="add mod">
          <ac:chgData name="Jessica Bertram" userId="ae65e3095411f4f6" providerId="LiveId" clId="{B5FB1D19-3686-5864-8406-9C86D14C8DC2}" dt="2025-11-20T00:21:59.928" v="8171" actId="20577"/>
          <ac:spMkLst>
            <pc:docMk/>
            <pc:sldMk cId="2923717094" sldId="321"/>
            <ac:spMk id="22" creationId="{3A50977E-FA2D-9861-E6E1-CF6C467DE6A9}"/>
          </ac:spMkLst>
        </pc:spChg>
        <pc:spChg chg="add mod">
          <ac:chgData name="Jessica Bertram" userId="ae65e3095411f4f6" providerId="LiveId" clId="{B5FB1D19-3686-5864-8406-9C86D14C8DC2}" dt="2025-11-20T00:29:18.468" v="8668"/>
          <ac:spMkLst>
            <pc:docMk/>
            <pc:sldMk cId="2923717094" sldId="321"/>
            <ac:spMk id="23" creationId="{3BEC4E1D-C8FA-8782-06A6-BD72AD11DC74}"/>
          </ac:spMkLst>
        </pc:spChg>
        <pc:picChg chg="add mod">
          <ac:chgData name="Jessica Bertram" userId="ae65e3095411f4f6" providerId="LiveId" clId="{B5FB1D19-3686-5864-8406-9C86D14C8DC2}" dt="2025-11-19T07:51:31.024" v="5895" actId="1076"/>
          <ac:picMkLst>
            <pc:docMk/>
            <pc:sldMk cId="2923717094" sldId="321"/>
            <ac:picMk id="18" creationId="{143B5642-9136-6B4B-C12E-4FC83C77ADBF}"/>
          </ac:picMkLst>
        </pc:picChg>
        <pc:picChg chg="add mod">
          <ac:chgData name="Jessica Bertram" userId="ae65e3095411f4f6" providerId="LiveId" clId="{B5FB1D19-3686-5864-8406-9C86D14C8DC2}" dt="2025-11-19T07:52:41.542" v="6009" actId="14100"/>
          <ac:picMkLst>
            <pc:docMk/>
            <pc:sldMk cId="2923717094" sldId="321"/>
            <ac:picMk id="19" creationId="{512EA0E8-97BF-F5CF-4C0C-77403C2E7561}"/>
          </ac:picMkLst>
        </pc:picChg>
        <pc:picChg chg="add mod">
          <ac:chgData name="Jessica Bertram" userId="ae65e3095411f4f6" providerId="LiveId" clId="{B5FB1D19-3686-5864-8406-9C86D14C8DC2}" dt="2025-11-19T07:51:57.449" v="5912"/>
          <ac:picMkLst>
            <pc:docMk/>
            <pc:sldMk cId="2923717094" sldId="321"/>
            <ac:picMk id="20" creationId="{1C229870-7035-06A7-5059-56363EBD55F6}"/>
          </ac:picMkLst>
        </pc:picChg>
      </pc:sldChg>
      <pc:sldChg chg="addSp delSp modSp add mod">
        <pc:chgData name="Jessica Bertram" userId="ae65e3095411f4f6" providerId="LiveId" clId="{B5FB1D19-3686-5864-8406-9C86D14C8DC2}" dt="2025-11-20T00:29:19.713" v="8669"/>
        <pc:sldMkLst>
          <pc:docMk/>
          <pc:sldMk cId="1057815418" sldId="322"/>
        </pc:sldMkLst>
        <pc:spChg chg="add mod">
          <ac:chgData name="Jessica Bertram" userId="ae65e3095411f4f6" providerId="LiveId" clId="{B5FB1D19-3686-5864-8406-9C86D14C8DC2}" dt="2025-11-19T07:53:51.867" v="6081" actId="1037"/>
          <ac:spMkLst>
            <pc:docMk/>
            <pc:sldMk cId="1057815418" sldId="322"/>
            <ac:spMk id="10" creationId="{9C9BAB15-3C85-C358-BB36-86FD71A72E01}"/>
          </ac:spMkLst>
        </pc:spChg>
        <pc:spChg chg="add mod">
          <ac:chgData name="Jessica Bertram" userId="ae65e3095411f4f6" providerId="LiveId" clId="{B5FB1D19-3686-5864-8406-9C86D14C8DC2}" dt="2025-11-20T00:18:18.694" v="8020"/>
          <ac:spMkLst>
            <pc:docMk/>
            <pc:sldMk cId="1057815418" sldId="322"/>
            <ac:spMk id="13" creationId="{72D96DCA-3D93-2901-9755-52482CF5D8E9}"/>
          </ac:spMkLst>
        </pc:spChg>
        <pc:spChg chg="mod">
          <ac:chgData name="Jessica Bertram" userId="ae65e3095411f4f6" providerId="LiveId" clId="{B5FB1D19-3686-5864-8406-9C86D14C8DC2}" dt="2025-11-19T23:47:20.736" v="6842" actId="20577"/>
          <ac:spMkLst>
            <pc:docMk/>
            <pc:sldMk cId="1057815418" sldId="322"/>
            <ac:spMk id="14" creationId="{056BCC1E-49DF-7F47-CC14-2E32D4F5C573}"/>
          </ac:spMkLst>
        </pc:spChg>
        <pc:spChg chg="add mod">
          <ac:chgData name="Jessica Bertram" userId="ae65e3095411f4f6" providerId="LiveId" clId="{B5FB1D19-3686-5864-8406-9C86D14C8DC2}" dt="2025-11-20T00:22:04.472" v="8177" actId="20577"/>
          <ac:spMkLst>
            <pc:docMk/>
            <pc:sldMk cId="1057815418" sldId="322"/>
            <ac:spMk id="15" creationId="{9D78780B-50FD-0BA1-A66A-4A81B06E9CC1}"/>
          </ac:spMkLst>
        </pc:spChg>
        <pc:spChg chg="add mod">
          <ac:chgData name="Jessica Bertram" userId="ae65e3095411f4f6" providerId="LiveId" clId="{B5FB1D19-3686-5864-8406-9C86D14C8DC2}" dt="2025-11-20T00:29:19.713" v="8669"/>
          <ac:spMkLst>
            <pc:docMk/>
            <pc:sldMk cId="1057815418" sldId="322"/>
            <ac:spMk id="17" creationId="{C37BEE40-8B15-20C8-8C1A-4860F95C7789}"/>
          </ac:spMkLst>
        </pc:spChg>
      </pc:sldChg>
      <pc:sldChg chg="addSp delSp modSp add mod">
        <pc:chgData name="Jessica Bertram" userId="ae65e3095411f4f6" providerId="LiveId" clId="{B5FB1D19-3686-5864-8406-9C86D14C8DC2}" dt="2025-11-20T00:29:20.952" v="8670"/>
        <pc:sldMkLst>
          <pc:docMk/>
          <pc:sldMk cId="64715609" sldId="323"/>
        </pc:sldMkLst>
        <pc:spChg chg="add mod">
          <ac:chgData name="Jessica Bertram" userId="ae65e3095411f4f6" providerId="LiveId" clId="{B5FB1D19-3686-5864-8406-9C86D14C8DC2}" dt="2025-11-19T07:54:10.041" v="6084"/>
          <ac:spMkLst>
            <pc:docMk/>
            <pc:sldMk cId="64715609" sldId="323"/>
            <ac:spMk id="10" creationId="{5951F766-187F-0E50-7BF7-3C02C88E04DD}"/>
          </ac:spMkLst>
        </pc:spChg>
        <pc:spChg chg="mod">
          <ac:chgData name="Jessica Bertram" userId="ae65e3095411f4f6" providerId="LiveId" clId="{B5FB1D19-3686-5864-8406-9C86D14C8DC2}" dt="2025-11-19T07:54:26.287" v="6099" actId="20577"/>
          <ac:spMkLst>
            <pc:docMk/>
            <pc:sldMk cId="64715609" sldId="323"/>
            <ac:spMk id="11" creationId="{9AD40FEB-D61D-5E46-0F0E-387A84CC53D0}"/>
          </ac:spMkLst>
        </pc:spChg>
        <pc:spChg chg="add mod">
          <ac:chgData name="Jessica Bertram" userId="ae65e3095411f4f6" providerId="LiveId" clId="{B5FB1D19-3686-5864-8406-9C86D14C8DC2}" dt="2025-11-20T00:18:20.877" v="8022"/>
          <ac:spMkLst>
            <pc:docMk/>
            <pc:sldMk cId="64715609" sldId="323"/>
            <ac:spMk id="12" creationId="{81F4634D-0103-9BAF-525E-DCF0B639E593}"/>
          </ac:spMkLst>
        </pc:spChg>
        <pc:spChg chg="add mod">
          <ac:chgData name="Jessica Bertram" userId="ae65e3095411f4f6" providerId="LiveId" clId="{B5FB1D19-3686-5864-8406-9C86D14C8DC2}" dt="2025-11-20T00:22:07.805" v="8179" actId="20577"/>
          <ac:spMkLst>
            <pc:docMk/>
            <pc:sldMk cId="64715609" sldId="323"/>
            <ac:spMk id="14" creationId="{E257C8BB-35F1-838F-AD2E-FC60BC7EA79A}"/>
          </ac:spMkLst>
        </pc:spChg>
        <pc:spChg chg="add mod">
          <ac:chgData name="Jessica Bertram" userId="ae65e3095411f4f6" providerId="LiveId" clId="{B5FB1D19-3686-5864-8406-9C86D14C8DC2}" dt="2025-11-20T00:29:20.952" v="8670"/>
          <ac:spMkLst>
            <pc:docMk/>
            <pc:sldMk cId="64715609" sldId="323"/>
            <ac:spMk id="17" creationId="{A0DA983C-1193-D356-0C26-447FF52AD2C1}"/>
          </ac:spMkLst>
        </pc:spChg>
      </pc:sldChg>
      <pc:sldChg chg="addSp delSp modSp add mod">
        <pc:chgData name="Jessica Bertram" userId="ae65e3095411f4f6" providerId="LiveId" clId="{B5FB1D19-3686-5864-8406-9C86D14C8DC2}" dt="2025-11-20T00:29:22.123" v="8671"/>
        <pc:sldMkLst>
          <pc:docMk/>
          <pc:sldMk cId="876682487" sldId="324"/>
        </pc:sldMkLst>
        <pc:spChg chg="mod">
          <ac:chgData name="Jessica Bertram" userId="ae65e3095411f4f6" providerId="LiveId" clId="{B5FB1D19-3686-5864-8406-9C86D14C8DC2}" dt="2025-11-19T07:55:06.949" v="6145" actId="20577"/>
          <ac:spMkLst>
            <pc:docMk/>
            <pc:sldMk cId="876682487" sldId="324"/>
            <ac:spMk id="10" creationId="{67AAE127-61CF-8BAC-E968-FE0776693356}"/>
          </ac:spMkLst>
        </pc:spChg>
        <pc:spChg chg="add mod">
          <ac:chgData name="Jessica Bertram" userId="ae65e3095411f4f6" providerId="LiveId" clId="{B5FB1D19-3686-5864-8406-9C86D14C8DC2}" dt="2025-11-20T00:18:23.349" v="8024"/>
          <ac:spMkLst>
            <pc:docMk/>
            <pc:sldMk cId="876682487" sldId="324"/>
            <ac:spMk id="13" creationId="{6C074BC6-EBDE-B565-C735-A7E695775C99}"/>
          </ac:spMkLst>
        </pc:spChg>
        <pc:spChg chg="add mod">
          <ac:chgData name="Jessica Bertram" userId="ae65e3095411f4f6" providerId="LiveId" clId="{B5FB1D19-3686-5864-8406-9C86D14C8DC2}" dt="2025-11-20T00:22:10.945" v="8183" actId="20577"/>
          <ac:spMkLst>
            <pc:docMk/>
            <pc:sldMk cId="876682487" sldId="324"/>
            <ac:spMk id="14" creationId="{31B66A7C-0BF1-E396-ADD3-BDC96AE68450}"/>
          </ac:spMkLst>
        </pc:spChg>
        <pc:spChg chg="add mod">
          <ac:chgData name="Jessica Bertram" userId="ae65e3095411f4f6" providerId="LiveId" clId="{B5FB1D19-3686-5864-8406-9C86D14C8DC2}" dt="2025-11-20T00:29:22.123" v="8671"/>
          <ac:spMkLst>
            <pc:docMk/>
            <pc:sldMk cId="876682487" sldId="324"/>
            <ac:spMk id="15" creationId="{CEF97BB0-821D-82E0-A14A-659543C57DD2}"/>
          </ac:spMkLst>
        </pc:spChg>
        <pc:spChg chg="mod">
          <ac:chgData name="Jessica Bertram" userId="ae65e3095411f4f6" providerId="LiveId" clId="{B5FB1D19-3686-5864-8406-9C86D14C8DC2}" dt="2025-11-19T07:55:35.794" v="6203" actId="1036"/>
          <ac:spMkLst>
            <pc:docMk/>
            <pc:sldMk cId="876682487" sldId="324"/>
            <ac:spMk id="18" creationId="{7807E7A2-F417-108C-2348-0DCA9894CB73}"/>
          </ac:spMkLst>
        </pc:spChg>
        <pc:picChg chg="add mod">
          <ac:chgData name="Jessica Bertram" userId="ae65e3095411f4f6" providerId="LiveId" clId="{B5FB1D19-3686-5864-8406-9C86D14C8DC2}" dt="2025-11-19T07:59:23.937" v="6294" actId="1036"/>
          <ac:picMkLst>
            <pc:docMk/>
            <pc:sldMk cId="876682487" sldId="324"/>
            <ac:picMk id="12" creationId="{4A0D3CF1-85A9-8B99-6DB4-01137B83602A}"/>
          </ac:picMkLst>
        </pc:picChg>
      </pc:sldChg>
      <pc:sldChg chg="addSp delSp modSp add mod">
        <pc:chgData name="Jessica Bertram" userId="ae65e3095411f4f6" providerId="LiveId" clId="{B5FB1D19-3686-5864-8406-9C86D14C8DC2}" dt="2025-11-20T00:29:23.369" v="8672"/>
        <pc:sldMkLst>
          <pc:docMk/>
          <pc:sldMk cId="1750338912" sldId="325"/>
        </pc:sldMkLst>
        <pc:spChg chg="add mod">
          <ac:chgData name="Jessica Bertram" userId="ae65e3095411f4f6" providerId="LiveId" clId="{B5FB1D19-3686-5864-8406-9C86D14C8DC2}" dt="2025-11-19T07:57:16.397" v="6249"/>
          <ac:spMkLst>
            <pc:docMk/>
            <pc:sldMk cId="1750338912" sldId="325"/>
            <ac:spMk id="10" creationId="{B30BCE67-331C-3310-AC99-B3E2E215E3B7}"/>
          </ac:spMkLst>
        </pc:spChg>
        <pc:spChg chg="mod">
          <ac:chgData name="Jessica Bertram" userId="ae65e3095411f4f6" providerId="LiveId" clId="{B5FB1D19-3686-5864-8406-9C86D14C8DC2}" dt="2025-11-19T07:59:42.524" v="6298" actId="1076"/>
          <ac:spMkLst>
            <pc:docMk/>
            <pc:sldMk cId="1750338912" sldId="325"/>
            <ac:spMk id="11" creationId="{B556FE03-0A95-3D65-5E7F-B2F0765DBE52}"/>
          </ac:spMkLst>
        </pc:spChg>
        <pc:spChg chg="add mod">
          <ac:chgData name="Jessica Bertram" userId="ae65e3095411f4f6" providerId="LiveId" clId="{B5FB1D19-3686-5864-8406-9C86D14C8DC2}" dt="2025-11-19T07:59:39.040" v="6297" actId="1076"/>
          <ac:spMkLst>
            <pc:docMk/>
            <pc:sldMk cId="1750338912" sldId="325"/>
            <ac:spMk id="14" creationId="{9A2440CB-F0A7-124C-5396-85FBCF2FC68F}"/>
          </ac:spMkLst>
        </pc:spChg>
        <pc:spChg chg="add mod">
          <ac:chgData name="Jessica Bertram" userId="ae65e3095411f4f6" providerId="LiveId" clId="{B5FB1D19-3686-5864-8406-9C86D14C8DC2}" dt="2025-11-20T00:18:25.629" v="8026"/>
          <ac:spMkLst>
            <pc:docMk/>
            <pc:sldMk cId="1750338912" sldId="325"/>
            <ac:spMk id="23" creationId="{378F5555-A2DE-9EF0-791F-47D4A64AE01F}"/>
          </ac:spMkLst>
        </pc:spChg>
        <pc:spChg chg="add mod">
          <ac:chgData name="Jessica Bertram" userId="ae65e3095411f4f6" providerId="LiveId" clId="{B5FB1D19-3686-5864-8406-9C86D14C8DC2}" dt="2025-11-20T00:22:13.971" v="8187" actId="20577"/>
          <ac:spMkLst>
            <pc:docMk/>
            <pc:sldMk cId="1750338912" sldId="325"/>
            <ac:spMk id="25" creationId="{731D47B4-27A4-CD3C-1C7F-28A7632CB4D9}"/>
          </ac:spMkLst>
        </pc:spChg>
        <pc:spChg chg="add mod">
          <ac:chgData name="Jessica Bertram" userId="ae65e3095411f4f6" providerId="LiveId" clId="{B5FB1D19-3686-5864-8406-9C86D14C8DC2}" dt="2025-11-20T00:29:23.369" v="8672"/>
          <ac:spMkLst>
            <pc:docMk/>
            <pc:sldMk cId="1750338912" sldId="325"/>
            <ac:spMk id="27" creationId="{6A8B2800-D6A3-C548-5359-B3FB67956BCD}"/>
          </ac:spMkLst>
        </pc:spChg>
        <pc:picChg chg="add mod">
          <ac:chgData name="Jessica Bertram" userId="ae65e3095411f4f6" providerId="LiveId" clId="{B5FB1D19-3686-5864-8406-9C86D14C8DC2}" dt="2025-11-19T23:48:14.778" v="6847" actId="14100"/>
          <ac:picMkLst>
            <pc:docMk/>
            <pc:sldMk cId="1750338912" sldId="325"/>
            <ac:picMk id="20" creationId="{65536E03-FB29-3BBD-1150-5A12EB754871}"/>
          </ac:picMkLst>
        </pc:picChg>
      </pc:sldChg>
      <pc:sldChg chg="addSp delSp modSp add mod">
        <pc:chgData name="Jessica Bertram" userId="ae65e3095411f4f6" providerId="LiveId" clId="{B5FB1D19-3686-5864-8406-9C86D14C8DC2}" dt="2025-11-20T00:29:24.560" v="8673"/>
        <pc:sldMkLst>
          <pc:docMk/>
          <pc:sldMk cId="2393311105" sldId="326"/>
        </pc:sldMkLst>
        <pc:spChg chg="add mod">
          <ac:chgData name="Jessica Bertram" userId="ae65e3095411f4f6" providerId="LiveId" clId="{B5FB1D19-3686-5864-8406-9C86D14C8DC2}" dt="2025-11-20T00:18:28.081" v="8028"/>
          <ac:spMkLst>
            <pc:docMk/>
            <pc:sldMk cId="2393311105" sldId="326"/>
            <ac:spMk id="12" creationId="{4664F2F4-809D-8640-4233-D2A920DE9538}"/>
          </ac:spMkLst>
        </pc:spChg>
        <pc:spChg chg="add mod">
          <ac:chgData name="Jessica Bertram" userId="ae65e3095411f4f6" providerId="LiveId" clId="{B5FB1D19-3686-5864-8406-9C86D14C8DC2}" dt="2025-11-20T00:22:17.106" v="8191" actId="20577"/>
          <ac:spMkLst>
            <pc:docMk/>
            <pc:sldMk cId="2393311105" sldId="326"/>
            <ac:spMk id="13" creationId="{73654924-43F8-3728-9BF1-25D2D5441E79}"/>
          </ac:spMkLst>
        </pc:spChg>
        <pc:spChg chg="mod">
          <ac:chgData name="Jessica Bertram" userId="ae65e3095411f4f6" providerId="LiveId" clId="{B5FB1D19-3686-5864-8406-9C86D14C8DC2}" dt="2025-11-19T08:00:50.095" v="6350" actId="1036"/>
          <ac:spMkLst>
            <pc:docMk/>
            <pc:sldMk cId="2393311105" sldId="326"/>
            <ac:spMk id="14" creationId="{60805FB2-22DF-C0E5-DB71-0A702EFAB9A2}"/>
          </ac:spMkLst>
        </pc:spChg>
        <pc:spChg chg="add mod">
          <ac:chgData name="Jessica Bertram" userId="ae65e3095411f4f6" providerId="LiveId" clId="{B5FB1D19-3686-5864-8406-9C86D14C8DC2}" dt="2025-11-20T00:29:24.560" v="8673"/>
          <ac:spMkLst>
            <pc:docMk/>
            <pc:sldMk cId="2393311105" sldId="326"/>
            <ac:spMk id="15" creationId="{207D7948-A900-ACF3-B45D-D3C8FA393E47}"/>
          </ac:spMkLst>
        </pc:spChg>
        <pc:spChg chg="mod">
          <ac:chgData name="Jessica Bertram" userId="ae65e3095411f4f6" providerId="LiveId" clId="{B5FB1D19-3686-5864-8406-9C86D14C8DC2}" dt="2025-11-19T08:00:45.743" v="6348" actId="207"/>
          <ac:spMkLst>
            <pc:docMk/>
            <pc:sldMk cId="2393311105" sldId="326"/>
            <ac:spMk id="17" creationId="{CD5B48F9-E640-59E6-CC4F-0853DFE9DF06}"/>
          </ac:spMkLst>
        </pc:spChg>
        <pc:picChg chg="add mod">
          <ac:chgData name="Jessica Bertram" userId="ae65e3095411f4f6" providerId="LiveId" clId="{B5FB1D19-3686-5864-8406-9C86D14C8DC2}" dt="2025-11-19T23:48:17.358" v="6848"/>
          <ac:picMkLst>
            <pc:docMk/>
            <pc:sldMk cId="2393311105" sldId="326"/>
            <ac:picMk id="9" creationId="{C3F8AE97-B9FE-F5AF-2371-305F9E2950C6}"/>
          </ac:picMkLst>
        </pc:picChg>
      </pc:sldChg>
      <pc:sldChg chg="addSp delSp modSp add mod">
        <pc:chgData name="Jessica Bertram" userId="ae65e3095411f4f6" providerId="LiveId" clId="{B5FB1D19-3686-5864-8406-9C86D14C8DC2}" dt="2025-11-20T00:29:25.730" v="8674"/>
        <pc:sldMkLst>
          <pc:docMk/>
          <pc:sldMk cId="2732448269" sldId="327"/>
        </pc:sldMkLst>
        <pc:spChg chg="add del">
          <ac:chgData name="Jessica Bertram" userId="ae65e3095411f4f6" providerId="LiveId" clId="{B5FB1D19-3686-5864-8406-9C86D14C8DC2}" dt="2025-11-19T08:01:36.531" v="6402" actId="478"/>
          <ac:spMkLst>
            <pc:docMk/>
            <pc:sldMk cId="2732448269" sldId="327"/>
            <ac:spMk id="10" creationId="{56F1963D-B8AB-F886-D9D2-8FDDDFFEEB21}"/>
          </ac:spMkLst>
        </pc:spChg>
        <pc:spChg chg="mod">
          <ac:chgData name="Jessica Bertram" userId="ae65e3095411f4f6" providerId="LiveId" clId="{B5FB1D19-3686-5864-8406-9C86D14C8DC2}" dt="2025-11-19T08:01:32.640" v="6400" actId="14100"/>
          <ac:spMkLst>
            <pc:docMk/>
            <pc:sldMk cId="2732448269" sldId="327"/>
            <ac:spMk id="11" creationId="{37093BC0-BCBD-009A-7543-A7E3A80BDA3B}"/>
          </ac:spMkLst>
        </pc:spChg>
        <pc:spChg chg="add mod">
          <ac:chgData name="Jessica Bertram" userId="ae65e3095411f4f6" providerId="LiveId" clId="{B5FB1D19-3686-5864-8406-9C86D14C8DC2}" dt="2025-11-19T08:02:39.162" v="6424" actId="1035"/>
          <ac:spMkLst>
            <pc:docMk/>
            <pc:sldMk cId="2732448269" sldId="327"/>
            <ac:spMk id="12" creationId="{AC85F19B-04E9-DB9E-08F9-BF9D5AC72402}"/>
          </ac:spMkLst>
        </pc:spChg>
        <pc:spChg chg="add mod">
          <ac:chgData name="Jessica Bertram" userId="ae65e3095411f4f6" providerId="LiveId" clId="{B5FB1D19-3686-5864-8406-9C86D14C8DC2}" dt="2025-11-20T00:18:30.395" v="8030"/>
          <ac:spMkLst>
            <pc:docMk/>
            <pc:sldMk cId="2732448269" sldId="327"/>
            <ac:spMk id="18" creationId="{71D787C5-8020-5BB4-7722-F82587640E80}"/>
          </ac:spMkLst>
        </pc:spChg>
        <pc:spChg chg="add mod">
          <ac:chgData name="Jessica Bertram" userId="ae65e3095411f4f6" providerId="LiveId" clId="{B5FB1D19-3686-5864-8406-9C86D14C8DC2}" dt="2025-11-20T00:22:21.252" v="8197" actId="20577"/>
          <ac:spMkLst>
            <pc:docMk/>
            <pc:sldMk cId="2732448269" sldId="327"/>
            <ac:spMk id="19" creationId="{6D6AC5C9-42E2-EFA0-FE17-832DEBE48C3D}"/>
          </ac:spMkLst>
        </pc:spChg>
        <pc:spChg chg="add mod">
          <ac:chgData name="Jessica Bertram" userId="ae65e3095411f4f6" providerId="LiveId" clId="{B5FB1D19-3686-5864-8406-9C86D14C8DC2}" dt="2025-11-20T00:29:25.730" v="8674"/>
          <ac:spMkLst>
            <pc:docMk/>
            <pc:sldMk cId="2732448269" sldId="327"/>
            <ac:spMk id="20" creationId="{76D4C8BF-777E-91D9-6F84-F3E594D48AE4}"/>
          </ac:spMkLst>
        </pc:spChg>
        <pc:picChg chg="add mod">
          <ac:chgData name="Jessica Bertram" userId="ae65e3095411f4f6" providerId="LiveId" clId="{B5FB1D19-3686-5864-8406-9C86D14C8DC2}" dt="2025-11-19T08:02:32.269" v="6423" actId="1036"/>
          <ac:picMkLst>
            <pc:docMk/>
            <pc:sldMk cId="2732448269" sldId="327"/>
            <ac:picMk id="15" creationId="{92E02377-F797-F48B-DF07-A8BD49AB571E}"/>
          </ac:picMkLst>
        </pc:picChg>
      </pc:sldChg>
      <pc:sldChg chg="addSp delSp modSp add mod">
        <pc:chgData name="Jessica Bertram" userId="ae65e3095411f4f6" providerId="LiveId" clId="{B5FB1D19-3686-5864-8406-9C86D14C8DC2}" dt="2025-11-20T00:29:26.937" v="8675"/>
        <pc:sldMkLst>
          <pc:docMk/>
          <pc:sldMk cId="2688852082" sldId="328"/>
        </pc:sldMkLst>
        <pc:spChg chg="mod">
          <ac:chgData name="Jessica Bertram" userId="ae65e3095411f4f6" providerId="LiveId" clId="{B5FB1D19-3686-5864-8406-9C86D14C8DC2}" dt="2025-11-19T08:03:41.723" v="6436" actId="1076"/>
          <ac:spMkLst>
            <pc:docMk/>
            <pc:sldMk cId="2688852082" sldId="328"/>
            <ac:spMk id="11" creationId="{8B72D263-1A42-9B58-8B14-808FEA6F7593}"/>
          </ac:spMkLst>
        </pc:spChg>
        <pc:spChg chg="add mod">
          <ac:chgData name="Jessica Bertram" userId="ae65e3095411f4f6" providerId="LiveId" clId="{B5FB1D19-3686-5864-8406-9C86D14C8DC2}" dt="2025-11-19T08:03:58.302" v="6455" actId="20577"/>
          <ac:spMkLst>
            <pc:docMk/>
            <pc:sldMk cId="2688852082" sldId="328"/>
            <ac:spMk id="12" creationId="{DA5788FF-B2C2-EFAF-B9C0-986EE67DE749}"/>
          </ac:spMkLst>
        </pc:spChg>
        <pc:spChg chg="add mod">
          <ac:chgData name="Jessica Bertram" userId="ae65e3095411f4f6" providerId="LiveId" clId="{B5FB1D19-3686-5864-8406-9C86D14C8DC2}" dt="2025-11-20T00:18:32.810" v="8032"/>
          <ac:spMkLst>
            <pc:docMk/>
            <pc:sldMk cId="2688852082" sldId="328"/>
            <ac:spMk id="18" creationId="{86ED2697-BAA9-1614-846C-0D1E4F7EC67A}"/>
          </ac:spMkLst>
        </pc:spChg>
        <pc:spChg chg="add mod">
          <ac:chgData name="Jessica Bertram" userId="ae65e3095411f4f6" providerId="LiveId" clId="{B5FB1D19-3686-5864-8406-9C86D14C8DC2}" dt="2025-11-20T00:22:25.231" v="8201" actId="20577"/>
          <ac:spMkLst>
            <pc:docMk/>
            <pc:sldMk cId="2688852082" sldId="328"/>
            <ac:spMk id="19" creationId="{490B198E-B160-CFD3-BF8D-118C4B67CB20}"/>
          </ac:spMkLst>
        </pc:spChg>
        <pc:spChg chg="add mod">
          <ac:chgData name="Jessica Bertram" userId="ae65e3095411f4f6" providerId="LiveId" clId="{B5FB1D19-3686-5864-8406-9C86D14C8DC2}" dt="2025-11-20T00:29:26.937" v="8675"/>
          <ac:spMkLst>
            <pc:docMk/>
            <pc:sldMk cId="2688852082" sldId="328"/>
            <ac:spMk id="20" creationId="{16803277-A820-D2BD-F394-6886B3A89441}"/>
          </ac:spMkLst>
        </pc:spChg>
        <pc:picChg chg="add mod">
          <ac:chgData name="Jessica Bertram" userId="ae65e3095411f4f6" providerId="LiveId" clId="{B5FB1D19-3686-5864-8406-9C86D14C8DC2}" dt="2025-11-19T23:49:34.124" v="6858" actId="1076"/>
          <ac:picMkLst>
            <pc:docMk/>
            <pc:sldMk cId="2688852082" sldId="328"/>
            <ac:picMk id="15" creationId="{1441C733-BB6F-C182-CBB3-F770150F6F50}"/>
          </ac:picMkLst>
        </pc:picChg>
      </pc:sldChg>
      <pc:sldChg chg="addSp delSp modSp add mod">
        <pc:chgData name="Jessica Bertram" userId="ae65e3095411f4f6" providerId="LiveId" clId="{B5FB1D19-3686-5864-8406-9C86D14C8DC2}" dt="2025-11-20T00:29:28.144" v="8676"/>
        <pc:sldMkLst>
          <pc:docMk/>
          <pc:sldMk cId="3226329142" sldId="329"/>
        </pc:sldMkLst>
        <pc:spChg chg="mod">
          <ac:chgData name="Jessica Bertram" userId="ae65e3095411f4f6" providerId="LiveId" clId="{B5FB1D19-3686-5864-8406-9C86D14C8DC2}" dt="2025-11-19T08:05:42.062" v="6516" actId="1036"/>
          <ac:spMkLst>
            <pc:docMk/>
            <pc:sldMk cId="3226329142" sldId="329"/>
            <ac:spMk id="11" creationId="{6E6658C4-CC57-2169-DA70-A35CD833C6E1}"/>
          </ac:spMkLst>
        </pc:spChg>
        <pc:spChg chg="add mod">
          <ac:chgData name="Jessica Bertram" userId="ae65e3095411f4f6" providerId="LiveId" clId="{B5FB1D19-3686-5864-8406-9C86D14C8DC2}" dt="2025-11-19T08:04:57.625" v="6505" actId="207"/>
          <ac:spMkLst>
            <pc:docMk/>
            <pc:sldMk cId="3226329142" sldId="329"/>
            <ac:spMk id="13" creationId="{39390A78-5180-2756-6379-4CB4CA68167A}"/>
          </ac:spMkLst>
        </pc:spChg>
        <pc:spChg chg="add mod">
          <ac:chgData name="Jessica Bertram" userId="ae65e3095411f4f6" providerId="LiveId" clId="{B5FB1D19-3686-5864-8406-9C86D14C8DC2}" dt="2025-11-20T00:18:35.058" v="8034"/>
          <ac:spMkLst>
            <pc:docMk/>
            <pc:sldMk cId="3226329142" sldId="329"/>
            <ac:spMk id="18" creationId="{A91689D1-BD87-BF3E-F7A2-7FEE719995BD}"/>
          </ac:spMkLst>
        </pc:spChg>
        <pc:spChg chg="add mod">
          <ac:chgData name="Jessica Bertram" userId="ae65e3095411f4f6" providerId="LiveId" clId="{B5FB1D19-3686-5864-8406-9C86D14C8DC2}" dt="2025-11-20T00:22:28.435" v="8205" actId="20577"/>
          <ac:spMkLst>
            <pc:docMk/>
            <pc:sldMk cId="3226329142" sldId="329"/>
            <ac:spMk id="19" creationId="{644BD80C-3FAE-0A82-0FF7-BA5E4A688E99}"/>
          </ac:spMkLst>
        </pc:spChg>
        <pc:spChg chg="add mod">
          <ac:chgData name="Jessica Bertram" userId="ae65e3095411f4f6" providerId="LiveId" clId="{B5FB1D19-3686-5864-8406-9C86D14C8DC2}" dt="2025-11-20T00:29:28.144" v="8676"/>
          <ac:spMkLst>
            <pc:docMk/>
            <pc:sldMk cId="3226329142" sldId="329"/>
            <ac:spMk id="20" creationId="{5609A79F-8173-92C8-E381-A0E730C0F503}"/>
          </ac:spMkLst>
        </pc:spChg>
        <pc:picChg chg="add mod">
          <ac:chgData name="Jessica Bertram" userId="ae65e3095411f4f6" providerId="LiveId" clId="{B5FB1D19-3686-5864-8406-9C86D14C8DC2}" dt="2025-11-19T08:05:48.672" v="6518" actId="14100"/>
          <ac:picMkLst>
            <pc:docMk/>
            <pc:sldMk cId="3226329142" sldId="329"/>
            <ac:picMk id="14" creationId="{DE5BE147-A13C-58C2-2568-E353DF6994B8}"/>
          </ac:picMkLst>
        </pc:picChg>
        <pc:picChg chg="add mod">
          <ac:chgData name="Jessica Bertram" userId="ae65e3095411f4f6" providerId="LiveId" clId="{B5FB1D19-3686-5864-8406-9C86D14C8DC2}" dt="2025-11-19T08:05:50.994" v="6520"/>
          <ac:picMkLst>
            <pc:docMk/>
            <pc:sldMk cId="3226329142" sldId="329"/>
            <ac:picMk id="15" creationId="{19869FF7-0EA2-B478-7EA0-1678C23AF1D2}"/>
          </ac:picMkLst>
        </pc:picChg>
        <pc:picChg chg="add mod">
          <ac:chgData name="Jessica Bertram" userId="ae65e3095411f4f6" providerId="LiveId" clId="{B5FB1D19-3686-5864-8406-9C86D14C8DC2}" dt="2025-11-19T23:49:36.392" v="6859"/>
          <ac:picMkLst>
            <pc:docMk/>
            <pc:sldMk cId="3226329142" sldId="329"/>
            <ac:picMk id="17" creationId="{F1B1D5EB-77C6-B614-B1F0-7D4A536F7DB3}"/>
          </ac:picMkLst>
        </pc:picChg>
      </pc:sldChg>
      <pc:sldChg chg="addSp delSp modSp add mod">
        <pc:chgData name="Jessica Bertram" userId="ae65e3095411f4f6" providerId="LiveId" clId="{B5FB1D19-3686-5864-8406-9C86D14C8DC2}" dt="2025-11-20T00:29:29.355" v="8677"/>
        <pc:sldMkLst>
          <pc:docMk/>
          <pc:sldMk cId="751921705" sldId="330"/>
        </pc:sldMkLst>
        <pc:spChg chg="mod">
          <ac:chgData name="Jessica Bertram" userId="ae65e3095411f4f6" providerId="LiveId" clId="{B5FB1D19-3686-5864-8406-9C86D14C8DC2}" dt="2025-11-19T08:06:37.219" v="6545" actId="1036"/>
          <ac:spMkLst>
            <pc:docMk/>
            <pc:sldMk cId="751921705" sldId="330"/>
            <ac:spMk id="11" creationId="{A12B3638-3585-6A47-0636-704A5C8A4FBE}"/>
          </ac:spMkLst>
        </pc:spChg>
        <pc:spChg chg="add mod">
          <ac:chgData name="Jessica Bertram" userId="ae65e3095411f4f6" providerId="LiveId" clId="{B5FB1D19-3686-5864-8406-9C86D14C8DC2}" dt="2025-11-19T23:49:42.455" v="6862" actId="20577"/>
          <ac:spMkLst>
            <pc:docMk/>
            <pc:sldMk cId="751921705" sldId="330"/>
            <ac:spMk id="12" creationId="{28EA9E30-34DF-00B2-1051-6412984246E1}"/>
          </ac:spMkLst>
        </pc:spChg>
        <pc:spChg chg="add mod">
          <ac:chgData name="Jessica Bertram" userId="ae65e3095411f4f6" providerId="LiveId" clId="{B5FB1D19-3686-5864-8406-9C86D14C8DC2}" dt="2025-11-20T00:18:37.281" v="8036"/>
          <ac:spMkLst>
            <pc:docMk/>
            <pc:sldMk cId="751921705" sldId="330"/>
            <ac:spMk id="18" creationId="{86061EFE-5FF3-CCEF-7CA6-1A33F79EAB78}"/>
          </ac:spMkLst>
        </pc:spChg>
        <pc:spChg chg="add mod">
          <ac:chgData name="Jessica Bertram" userId="ae65e3095411f4f6" providerId="LiveId" clId="{B5FB1D19-3686-5864-8406-9C86D14C8DC2}" dt="2025-11-20T00:22:31.729" v="8209" actId="20577"/>
          <ac:spMkLst>
            <pc:docMk/>
            <pc:sldMk cId="751921705" sldId="330"/>
            <ac:spMk id="19" creationId="{EB15F2AD-AA1A-FE08-2439-E7A9B28D91B6}"/>
          </ac:spMkLst>
        </pc:spChg>
        <pc:spChg chg="add mod">
          <ac:chgData name="Jessica Bertram" userId="ae65e3095411f4f6" providerId="LiveId" clId="{B5FB1D19-3686-5864-8406-9C86D14C8DC2}" dt="2025-11-20T00:29:29.355" v="8677"/>
          <ac:spMkLst>
            <pc:docMk/>
            <pc:sldMk cId="751921705" sldId="330"/>
            <ac:spMk id="20" creationId="{2E426DB3-4E35-A031-1613-760B605B9DDB}"/>
          </ac:spMkLst>
        </pc:spChg>
        <pc:picChg chg="mod">
          <ac:chgData name="Jessica Bertram" userId="ae65e3095411f4f6" providerId="LiveId" clId="{B5FB1D19-3686-5864-8406-9C86D14C8DC2}" dt="2025-11-19T23:33:49.993" v="6566" actId="1035"/>
          <ac:picMkLst>
            <pc:docMk/>
            <pc:sldMk cId="751921705" sldId="330"/>
            <ac:picMk id="14" creationId="{2C871C6A-4B12-19C1-8843-170DECEFE134}"/>
          </ac:picMkLst>
        </pc:picChg>
        <pc:picChg chg="add mod">
          <ac:chgData name="Jessica Bertram" userId="ae65e3095411f4f6" providerId="LiveId" clId="{B5FB1D19-3686-5864-8406-9C86D14C8DC2}" dt="2025-11-19T23:49:37.828" v="6860"/>
          <ac:picMkLst>
            <pc:docMk/>
            <pc:sldMk cId="751921705" sldId="330"/>
            <ac:picMk id="17" creationId="{FCEA415C-046E-FFB0-7281-FD33782DFEA2}"/>
          </ac:picMkLst>
        </pc:picChg>
      </pc:sldChg>
      <pc:sldChg chg="addSp delSp modSp add mod">
        <pc:chgData name="Jessica Bertram" userId="ae65e3095411f4f6" providerId="LiveId" clId="{B5FB1D19-3686-5864-8406-9C86D14C8DC2}" dt="2025-11-20T00:29:30.622" v="8678"/>
        <pc:sldMkLst>
          <pc:docMk/>
          <pc:sldMk cId="1896347587" sldId="331"/>
        </pc:sldMkLst>
        <pc:spChg chg="mod">
          <ac:chgData name="Jessica Bertram" userId="ae65e3095411f4f6" providerId="LiveId" clId="{B5FB1D19-3686-5864-8406-9C86D14C8DC2}" dt="2025-11-19T23:35:07.130" v="6591" actId="20577"/>
          <ac:spMkLst>
            <pc:docMk/>
            <pc:sldMk cId="1896347587" sldId="331"/>
            <ac:spMk id="11" creationId="{90CA3B8C-D7B9-B698-D0AF-EAE38F8C93DC}"/>
          </ac:spMkLst>
        </pc:spChg>
        <pc:spChg chg="add mod">
          <ac:chgData name="Jessica Bertram" userId="ae65e3095411f4f6" providerId="LiveId" clId="{B5FB1D19-3686-5864-8406-9C86D14C8DC2}" dt="2025-11-19T23:37:22.961" v="6620" actId="20577"/>
          <ac:spMkLst>
            <pc:docMk/>
            <pc:sldMk cId="1896347587" sldId="331"/>
            <ac:spMk id="17" creationId="{CED476C3-43F9-95A8-6971-C238484C9280}"/>
          </ac:spMkLst>
        </pc:spChg>
        <pc:spChg chg="add mod">
          <ac:chgData name="Jessica Bertram" userId="ae65e3095411f4f6" providerId="LiveId" clId="{B5FB1D19-3686-5864-8406-9C86D14C8DC2}" dt="2025-11-20T00:18:39.665" v="8038"/>
          <ac:spMkLst>
            <pc:docMk/>
            <pc:sldMk cId="1896347587" sldId="331"/>
            <ac:spMk id="24" creationId="{116CEEF0-1472-0FA1-1AC9-BE6CEE30353A}"/>
          </ac:spMkLst>
        </pc:spChg>
        <pc:spChg chg="add mod">
          <ac:chgData name="Jessica Bertram" userId="ae65e3095411f4f6" providerId="LiveId" clId="{B5FB1D19-3686-5864-8406-9C86D14C8DC2}" dt="2025-11-20T00:22:35.043" v="8213" actId="20577"/>
          <ac:spMkLst>
            <pc:docMk/>
            <pc:sldMk cId="1896347587" sldId="331"/>
            <ac:spMk id="25" creationId="{99A745C6-CBD5-CC6A-B340-40B30294E741}"/>
          </ac:spMkLst>
        </pc:spChg>
        <pc:spChg chg="add mod">
          <ac:chgData name="Jessica Bertram" userId="ae65e3095411f4f6" providerId="LiveId" clId="{B5FB1D19-3686-5864-8406-9C86D14C8DC2}" dt="2025-11-20T00:29:30.622" v="8678"/>
          <ac:spMkLst>
            <pc:docMk/>
            <pc:sldMk cId="1896347587" sldId="331"/>
            <ac:spMk id="26" creationId="{476EB1A0-FA20-2A0F-47E9-93FBC9BC63D0}"/>
          </ac:spMkLst>
        </pc:spChg>
        <pc:picChg chg="add mod">
          <ac:chgData name="Jessica Bertram" userId="ae65e3095411f4f6" providerId="LiveId" clId="{B5FB1D19-3686-5864-8406-9C86D14C8DC2}" dt="2025-11-19T23:34:58.451" v="6571"/>
          <ac:picMkLst>
            <pc:docMk/>
            <pc:sldMk cId="1896347587" sldId="331"/>
            <ac:picMk id="9" creationId="{DBAFD36C-9E3C-1753-7DF6-77CF9998469C}"/>
          </ac:picMkLst>
        </pc:picChg>
        <pc:picChg chg="add mod">
          <ac:chgData name="Jessica Bertram" userId="ae65e3095411f4f6" providerId="LiveId" clId="{B5FB1D19-3686-5864-8406-9C86D14C8DC2}" dt="2025-11-19T23:37:26.307" v="6621" actId="1076"/>
          <ac:picMkLst>
            <pc:docMk/>
            <pc:sldMk cId="1896347587" sldId="331"/>
            <ac:picMk id="19" creationId="{33FA792B-14F7-2BEA-50BC-016C4546AD76}"/>
          </ac:picMkLst>
        </pc:picChg>
        <pc:picChg chg="add mod">
          <ac:chgData name="Jessica Bertram" userId="ae65e3095411f4f6" providerId="LiveId" clId="{B5FB1D19-3686-5864-8406-9C86D14C8DC2}" dt="2025-11-19T23:39:08.984" v="6634" actId="1036"/>
          <ac:picMkLst>
            <pc:docMk/>
            <pc:sldMk cId="1896347587" sldId="331"/>
            <ac:picMk id="23" creationId="{112B0EAD-E42A-013C-5402-3E89F1BC8C22}"/>
          </ac:picMkLst>
        </pc:picChg>
      </pc:sldChg>
      <pc:sldChg chg="addSp delSp modSp add mod">
        <pc:chgData name="Jessica Bertram" userId="ae65e3095411f4f6" providerId="LiveId" clId="{B5FB1D19-3686-5864-8406-9C86D14C8DC2}" dt="2025-11-20T00:29:31.863" v="8679"/>
        <pc:sldMkLst>
          <pc:docMk/>
          <pc:sldMk cId="3698021897" sldId="332"/>
        </pc:sldMkLst>
        <pc:spChg chg="mod">
          <ac:chgData name="Jessica Bertram" userId="ae65e3095411f4f6" providerId="LiveId" clId="{B5FB1D19-3686-5864-8406-9C86D14C8DC2}" dt="2025-11-19T23:39:32.319" v="6651" actId="20577"/>
          <ac:spMkLst>
            <pc:docMk/>
            <pc:sldMk cId="3698021897" sldId="332"/>
            <ac:spMk id="11" creationId="{4236C7C9-88E0-0DB0-48C7-2A77EE6C5F08}"/>
          </ac:spMkLst>
        </pc:spChg>
        <pc:spChg chg="add mod">
          <ac:chgData name="Jessica Bertram" userId="ae65e3095411f4f6" providerId="LiveId" clId="{B5FB1D19-3686-5864-8406-9C86D14C8DC2}" dt="2025-11-19T23:42:24.464" v="6723" actId="403"/>
          <ac:spMkLst>
            <pc:docMk/>
            <pc:sldMk cId="3698021897" sldId="332"/>
            <ac:spMk id="13" creationId="{F807D005-CCB4-638C-7397-73BD9BE9FF11}"/>
          </ac:spMkLst>
        </pc:spChg>
        <pc:spChg chg="mod">
          <ac:chgData name="Jessica Bertram" userId="ae65e3095411f4f6" providerId="LiveId" clId="{B5FB1D19-3686-5864-8406-9C86D14C8DC2}" dt="2025-11-19T23:40:53.436" v="6678" actId="1035"/>
          <ac:spMkLst>
            <pc:docMk/>
            <pc:sldMk cId="3698021897" sldId="332"/>
            <ac:spMk id="17" creationId="{1C5B9C58-3F2D-31EA-4786-F9B56FFAA4DF}"/>
          </ac:spMkLst>
        </pc:spChg>
        <pc:spChg chg="add mod">
          <ac:chgData name="Jessica Bertram" userId="ae65e3095411f4f6" providerId="LiveId" clId="{B5FB1D19-3686-5864-8406-9C86D14C8DC2}" dt="2025-11-20T00:18:41.933" v="8040"/>
          <ac:spMkLst>
            <pc:docMk/>
            <pc:sldMk cId="3698021897" sldId="332"/>
            <ac:spMk id="18" creationId="{4D1394D2-E218-50DA-6884-2C890E5AC459}"/>
          </ac:spMkLst>
        </pc:spChg>
        <pc:spChg chg="add mod">
          <ac:chgData name="Jessica Bertram" userId="ae65e3095411f4f6" providerId="LiveId" clId="{B5FB1D19-3686-5864-8406-9C86D14C8DC2}" dt="2025-11-20T00:22:38.083" v="8217" actId="20577"/>
          <ac:spMkLst>
            <pc:docMk/>
            <pc:sldMk cId="3698021897" sldId="332"/>
            <ac:spMk id="20" creationId="{57128E29-DCF9-B77A-021D-3B89D079A426}"/>
          </ac:spMkLst>
        </pc:spChg>
        <pc:spChg chg="add mod">
          <ac:chgData name="Jessica Bertram" userId="ae65e3095411f4f6" providerId="LiveId" clId="{B5FB1D19-3686-5864-8406-9C86D14C8DC2}" dt="2025-11-20T00:29:31.863" v="8679"/>
          <ac:spMkLst>
            <pc:docMk/>
            <pc:sldMk cId="3698021897" sldId="332"/>
            <ac:spMk id="21" creationId="{B43C3E43-D131-A0F7-F04F-0F689A19BF5C}"/>
          </ac:spMkLst>
        </pc:spChg>
        <pc:picChg chg="mod">
          <ac:chgData name="Jessica Bertram" userId="ae65e3095411f4f6" providerId="LiveId" clId="{B5FB1D19-3686-5864-8406-9C86D14C8DC2}" dt="2025-11-19T23:40:56.927" v="6681" actId="1035"/>
          <ac:picMkLst>
            <pc:docMk/>
            <pc:sldMk cId="3698021897" sldId="332"/>
            <ac:picMk id="19" creationId="{BB7BBB58-0622-424F-2304-38CFD97B23FD}"/>
          </ac:picMkLst>
        </pc:picChg>
      </pc:sldChg>
      <pc:sldChg chg="addSp delSp modSp add mod">
        <pc:chgData name="Jessica Bertram" userId="ae65e3095411f4f6" providerId="LiveId" clId="{B5FB1D19-3686-5864-8406-9C86D14C8DC2}" dt="2025-11-20T00:29:33.117" v="8680"/>
        <pc:sldMkLst>
          <pc:docMk/>
          <pc:sldMk cId="848073813" sldId="333"/>
        </pc:sldMkLst>
        <pc:spChg chg="add mod">
          <ac:chgData name="Jessica Bertram" userId="ae65e3095411f4f6" providerId="LiveId" clId="{B5FB1D19-3686-5864-8406-9C86D14C8DC2}" dt="2025-11-20T00:18:44.197" v="8042"/>
          <ac:spMkLst>
            <pc:docMk/>
            <pc:sldMk cId="848073813" sldId="333"/>
            <ac:spMk id="12" creationId="{998717AB-94EB-5D52-99E5-744ED20BC898}"/>
          </ac:spMkLst>
        </pc:spChg>
        <pc:spChg chg="mod">
          <ac:chgData name="Jessica Bertram" userId="ae65e3095411f4f6" providerId="LiveId" clId="{B5FB1D19-3686-5864-8406-9C86D14C8DC2}" dt="2025-11-19T23:45:06.464" v="6773" actId="207"/>
          <ac:spMkLst>
            <pc:docMk/>
            <pc:sldMk cId="848073813" sldId="333"/>
            <ac:spMk id="13" creationId="{3237D34B-7B6C-3571-E8E6-391EE0D9FAD8}"/>
          </ac:spMkLst>
        </pc:spChg>
        <pc:spChg chg="add mod">
          <ac:chgData name="Jessica Bertram" userId="ae65e3095411f4f6" providerId="LiveId" clId="{B5FB1D19-3686-5864-8406-9C86D14C8DC2}" dt="2025-11-20T00:22:41.188" v="8221" actId="20577"/>
          <ac:spMkLst>
            <pc:docMk/>
            <pc:sldMk cId="848073813" sldId="333"/>
            <ac:spMk id="14" creationId="{B106B1B8-B87A-9C41-874C-CB7C929634F8}"/>
          </ac:spMkLst>
        </pc:spChg>
        <pc:spChg chg="add mod">
          <ac:chgData name="Jessica Bertram" userId="ae65e3095411f4f6" providerId="LiveId" clId="{B5FB1D19-3686-5864-8406-9C86D14C8DC2}" dt="2025-11-20T00:29:33.117" v="8680"/>
          <ac:spMkLst>
            <pc:docMk/>
            <pc:sldMk cId="848073813" sldId="333"/>
            <ac:spMk id="15" creationId="{01170355-3A9F-7690-355D-BBB08CAEBB6B}"/>
          </ac:spMkLst>
        </pc:spChg>
      </pc:sldChg>
      <pc:sldChg chg="addSp delSp modSp add mod">
        <pc:chgData name="Jessica Bertram" userId="ae65e3095411f4f6" providerId="LiveId" clId="{B5FB1D19-3686-5864-8406-9C86D14C8DC2}" dt="2025-11-20T00:29:34.204" v="8681"/>
        <pc:sldMkLst>
          <pc:docMk/>
          <pc:sldMk cId="1230580701" sldId="334"/>
        </pc:sldMkLst>
        <pc:spChg chg="add mod">
          <ac:chgData name="Jessica Bertram" userId="ae65e3095411f4f6" providerId="LiveId" clId="{B5FB1D19-3686-5864-8406-9C86D14C8DC2}" dt="2025-11-20T00:18:46.486" v="8044"/>
          <ac:spMkLst>
            <pc:docMk/>
            <pc:sldMk cId="1230580701" sldId="334"/>
            <ac:spMk id="12" creationId="{5D8681C5-7D6E-F0F1-0A71-D1B30F0C3EC7}"/>
          </ac:spMkLst>
        </pc:spChg>
        <pc:spChg chg="mod">
          <ac:chgData name="Jessica Bertram" userId="ae65e3095411f4f6" providerId="LiveId" clId="{B5FB1D19-3686-5864-8406-9C86D14C8DC2}" dt="2025-11-19T23:50:02.773" v="6865" actId="20577"/>
          <ac:spMkLst>
            <pc:docMk/>
            <pc:sldMk cId="1230580701" sldId="334"/>
            <ac:spMk id="13" creationId="{BF50B16A-598D-9764-F24B-642092CE60BD}"/>
          </ac:spMkLst>
        </pc:spChg>
        <pc:spChg chg="add mod">
          <ac:chgData name="Jessica Bertram" userId="ae65e3095411f4f6" providerId="LiveId" clId="{B5FB1D19-3686-5864-8406-9C86D14C8DC2}" dt="2025-11-20T00:22:44.490" v="8225" actId="20577"/>
          <ac:spMkLst>
            <pc:docMk/>
            <pc:sldMk cId="1230580701" sldId="334"/>
            <ac:spMk id="14" creationId="{DE967BDE-41DC-57E6-DC7B-E3523CAD8D90}"/>
          </ac:spMkLst>
        </pc:spChg>
        <pc:spChg chg="add mod">
          <ac:chgData name="Jessica Bertram" userId="ae65e3095411f4f6" providerId="LiveId" clId="{B5FB1D19-3686-5864-8406-9C86D14C8DC2}" dt="2025-11-20T00:29:34.204" v="8681"/>
          <ac:spMkLst>
            <pc:docMk/>
            <pc:sldMk cId="1230580701" sldId="334"/>
            <ac:spMk id="15" creationId="{8D9FAFB8-422E-15D5-D708-E781A1631147}"/>
          </ac:spMkLst>
        </pc:spChg>
      </pc:sldChg>
      <pc:sldChg chg="addSp delSp modSp add mod ord">
        <pc:chgData name="Jessica Bertram" userId="ae65e3095411f4f6" providerId="LiveId" clId="{B5FB1D19-3686-5864-8406-9C86D14C8DC2}" dt="2025-11-20T00:29:35.439" v="8682"/>
        <pc:sldMkLst>
          <pc:docMk/>
          <pc:sldMk cId="2768991503" sldId="335"/>
        </pc:sldMkLst>
        <pc:spChg chg="add mod">
          <ac:chgData name="Jessica Bertram" userId="ae65e3095411f4f6" providerId="LiveId" clId="{B5FB1D19-3686-5864-8406-9C86D14C8DC2}" dt="2025-11-19T23:50:25.888" v="6870"/>
          <ac:spMkLst>
            <pc:docMk/>
            <pc:sldMk cId="2768991503" sldId="335"/>
            <ac:spMk id="9" creationId="{DECC0133-F0EA-E72E-67A0-A123CABA8963}"/>
          </ac:spMkLst>
        </pc:spChg>
        <pc:spChg chg="mod">
          <ac:chgData name="Jessica Bertram" userId="ae65e3095411f4f6" providerId="LiveId" clId="{B5FB1D19-3686-5864-8406-9C86D14C8DC2}" dt="2025-11-19T23:50:34.591" v="6879" actId="20577"/>
          <ac:spMkLst>
            <pc:docMk/>
            <pc:sldMk cId="2768991503" sldId="335"/>
            <ac:spMk id="11" creationId="{82CFB8C3-E21C-03BF-C68A-348852361243}"/>
          </ac:spMkLst>
        </pc:spChg>
        <pc:spChg chg="add mod">
          <ac:chgData name="Jessica Bertram" userId="ae65e3095411f4f6" providerId="LiveId" clId="{B5FB1D19-3686-5864-8406-9C86D14C8DC2}" dt="2025-11-20T00:18:48.711" v="8046"/>
          <ac:spMkLst>
            <pc:docMk/>
            <pc:sldMk cId="2768991503" sldId="335"/>
            <ac:spMk id="12" creationId="{874F2BA0-2CD0-EEFC-176B-057E96921614}"/>
          </ac:spMkLst>
        </pc:spChg>
        <pc:spChg chg="add mod">
          <ac:chgData name="Jessica Bertram" userId="ae65e3095411f4f6" providerId="LiveId" clId="{B5FB1D19-3686-5864-8406-9C86D14C8DC2}" dt="2025-11-20T00:22:50.122" v="8231" actId="20577"/>
          <ac:spMkLst>
            <pc:docMk/>
            <pc:sldMk cId="2768991503" sldId="335"/>
            <ac:spMk id="14" creationId="{A51F4F3C-FF08-D53C-0BA4-25CB82BB3ABF}"/>
          </ac:spMkLst>
        </pc:spChg>
        <pc:spChg chg="add mod">
          <ac:chgData name="Jessica Bertram" userId="ae65e3095411f4f6" providerId="LiveId" clId="{B5FB1D19-3686-5864-8406-9C86D14C8DC2}" dt="2025-11-20T00:29:35.439" v="8682"/>
          <ac:spMkLst>
            <pc:docMk/>
            <pc:sldMk cId="2768991503" sldId="335"/>
            <ac:spMk id="17" creationId="{9C56EE16-4CF6-9F3A-2B8E-00629A57DBEB}"/>
          </ac:spMkLst>
        </pc:spChg>
      </pc:sldChg>
      <pc:sldChg chg="addSp delSp modSp add mod">
        <pc:chgData name="Jessica Bertram" userId="ae65e3095411f4f6" providerId="LiveId" clId="{B5FB1D19-3686-5864-8406-9C86D14C8DC2}" dt="2025-11-20T00:29:36.626" v="8683"/>
        <pc:sldMkLst>
          <pc:docMk/>
          <pc:sldMk cId="3750128764" sldId="336"/>
        </pc:sldMkLst>
        <pc:spChg chg="mod">
          <ac:chgData name="Jessica Bertram" userId="ae65e3095411f4f6" providerId="LiveId" clId="{B5FB1D19-3686-5864-8406-9C86D14C8DC2}" dt="2025-11-19T23:51:09.977" v="6897" actId="20577"/>
          <ac:spMkLst>
            <pc:docMk/>
            <pc:sldMk cId="3750128764" sldId="336"/>
            <ac:spMk id="10" creationId="{1ABCCA01-6637-5698-CFD7-2C46E0E38025}"/>
          </ac:spMkLst>
        </pc:spChg>
        <pc:spChg chg="add mod">
          <ac:chgData name="Jessica Bertram" userId="ae65e3095411f4f6" providerId="LiveId" clId="{B5FB1D19-3686-5864-8406-9C86D14C8DC2}" dt="2025-11-19T23:54:20.481" v="6934" actId="1076"/>
          <ac:spMkLst>
            <pc:docMk/>
            <pc:sldMk cId="3750128764" sldId="336"/>
            <ac:spMk id="14" creationId="{FAA3C101-2F17-EC80-2722-BCA76C0D0FEA}"/>
          </ac:spMkLst>
        </pc:spChg>
        <pc:spChg chg="add mod">
          <ac:chgData name="Jessica Bertram" userId="ae65e3095411f4f6" providerId="LiveId" clId="{B5FB1D19-3686-5864-8406-9C86D14C8DC2}" dt="2025-11-20T00:18:51.067" v="8048"/>
          <ac:spMkLst>
            <pc:docMk/>
            <pc:sldMk cId="3750128764" sldId="336"/>
            <ac:spMk id="18" creationId="{D1CD0A25-5F40-86B0-654F-027DFB029AFB}"/>
          </ac:spMkLst>
        </pc:spChg>
        <pc:spChg chg="add mod">
          <ac:chgData name="Jessica Bertram" userId="ae65e3095411f4f6" providerId="LiveId" clId="{B5FB1D19-3686-5864-8406-9C86D14C8DC2}" dt="2025-11-20T00:22:53.188" v="8235" actId="20577"/>
          <ac:spMkLst>
            <pc:docMk/>
            <pc:sldMk cId="3750128764" sldId="336"/>
            <ac:spMk id="20" creationId="{1E3D7ACC-5A91-F89B-1CCA-F37556B462D7}"/>
          </ac:spMkLst>
        </pc:spChg>
        <pc:spChg chg="add mod">
          <ac:chgData name="Jessica Bertram" userId="ae65e3095411f4f6" providerId="LiveId" clId="{B5FB1D19-3686-5864-8406-9C86D14C8DC2}" dt="2025-11-20T00:29:36.626" v="8683"/>
          <ac:spMkLst>
            <pc:docMk/>
            <pc:sldMk cId="3750128764" sldId="336"/>
            <ac:spMk id="21" creationId="{AA8EBF15-369A-2D2D-0D10-639FC6A9752A}"/>
          </ac:spMkLst>
        </pc:spChg>
        <pc:picChg chg="add mod">
          <ac:chgData name="Jessica Bertram" userId="ae65e3095411f4f6" providerId="LiveId" clId="{B5FB1D19-3686-5864-8406-9C86D14C8DC2}" dt="2025-11-19T23:54:28.291" v="6941" actId="1036"/>
          <ac:picMkLst>
            <pc:docMk/>
            <pc:sldMk cId="3750128764" sldId="336"/>
            <ac:picMk id="15" creationId="{2274A59D-B501-C886-1349-7965F398664A}"/>
          </ac:picMkLst>
        </pc:picChg>
      </pc:sldChg>
      <pc:sldChg chg="addSp delSp modSp add mod">
        <pc:chgData name="Jessica Bertram" userId="ae65e3095411f4f6" providerId="LiveId" clId="{B5FB1D19-3686-5864-8406-9C86D14C8DC2}" dt="2025-11-20T00:29:37.800" v="8684"/>
        <pc:sldMkLst>
          <pc:docMk/>
          <pc:sldMk cId="939981471" sldId="337"/>
        </pc:sldMkLst>
        <pc:spChg chg="add mod">
          <ac:chgData name="Jessica Bertram" userId="ae65e3095411f4f6" providerId="LiveId" clId="{B5FB1D19-3686-5864-8406-9C86D14C8DC2}" dt="2025-11-20T00:18:53.336" v="8050"/>
          <ac:spMkLst>
            <pc:docMk/>
            <pc:sldMk cId="939981471" sldId="337"/>
            <ac:spMk id="11" creationId="{ABF716F6-86F0-AEB5-3762-74F05C617D56}"/>
          </ac:spMkLst>
        </pc:spChg>
        <pc:spChg chg="add mod">
          <ac:chgData name="Jessica Bertram" userId="ae65e3095411f4f6" providerId="LiveId" clId="{B5FB1D19-3686-5864-8406-9C86D14C8DC2}" dt="2025-11-20T00:22:57.319" v="8239" actId="20577"/>
          <ac:spMkLst>
            <pc:docMk/>
            <pc:sldMk cId="939981471" sldId="337"/>
            <ac:spMk id="12" creationId="{94005F16-5834-79CB-6B0B-23A690DB385F}"/>
          </ac:spMkLst>
        </pc:spChg>
        <pc:spChg chg="add mod">
          <ac:chgData name="Jessica Bertram" userId="ae65e3095411f4f6" providerId="LiveId" clId="{B5FB1D19-3686-5864-8406-9C86D14C8DC2}" dt="2025-11-20T00:29:37.800" v="8684"/>
          <ac:spMkLst>
            <pc:docMk/>
            <pc:sldMk cId="939981471" sldId="337"/>
            <ac:spMk id="13" creationId="{802D401F-F1E9-793D-DA76-6980752881D0}"/>
          </ac:spMkLst>
        </pc:spChg>
        <pc:spChg chg="mod">
          <ac:chgData name="Jessica Bertram" userId="ae65e3095411f4f6" providerId="LiveId" clId="{B5FB1D19-3686-5864-8406-9C86D14C8DC2}" dt="2025-11-19T23:55:39.242" v="6996" actId="20577"/>
          <ac:spMkLst>
            <pc:docMk/>
            <pc:sldMk cId="939981471" sldId="337"/>
            <ac:spMk id="14" creationId="{8ADFDF8F-47D7-A1CC-2CD8-751AE5A29157}"/>
          </ac:spMkLst>
        </pc:spChg>
        <pc:picChg chg="add mod">
          <ac:chgData name="Jessica Bertram" userId="ae65e3095411f4f6" providerId="LiveId" clId="{B5FB1D19-3686-5864-8406-9C86D14C8DC2}" dt="2025-11-19T23:54:57.168" v="6952" actId="1076"/>
          <ac:picMkLst>
            <pc:docMk/>
            <pc:sldMk cId="939981471" sldId="337"/>
            <ac:picMk id="9" creationId="{1FBE2B31-FEA3-74E2-4376-CF5FDA0BD10F}"/>
          </ac:picMkLst>
        </pc:picChg>
      </pc:sldChg>
      <pc:sldChg chg="addSp delSp modSp add mod">
        <pc:chgData name="Jessica Bertram" userId="ae65e3095411f4f6" providerId="LiveId" clId="{B5FB1D19-3686-5864-8406-9C86D14C8DC2}" dt="2025-11-20T00:29:39.040" v="8685"/>
        <pc:sldMkLst>
          <pc:docMk/>
          <pc:sldMk cId="3833753674" sldId="338"/>
        </pc:sldMkLst>
        <pc:spChg chg="add del mod">
          <ac:chgData name="Jessica Bertram" userId="ae65e3095411f4f6" providerId="LiveId" clId="{B5FB1D19-3686-5864-8406-9C86D14C8DC2}" dt="2025-11-20T00:05:47.756" v="7428" actId="207"/>
          <ac:spMkLst>
            <pc:docMk/>
            <pc:sldMk cId="3833753674" sldId="338"/>
            <ac:spMk id="18" creationId="{74F98AE7-81DA-E544-FC9C-D3884D73CA19}"/>
          </ac:spMkLst>
        </pc:spChg>
        <pc:spChg chg="add mod">
          <ac:chgData name="Jessica Bertram" userId="ae65e3095411f4f6" providerId="LiveId" clId="{B5FB1D19-3686-5864-8406-9C86D14C8DC2}" dt="2025-11-20T00:05:55.415" v="7432" actId="1037"/>
          <ac:spMkLst>
            <pc:docMk/>
            <pc:sldMk cId="3833753674" sldId="338"/>
            <ac:spMk id="19" creationId="{B9596C22-F8E6-E4AD-2820-E268EBAF3539}"/>
          </ac:spMkLst>
        </pc:spChg>
        <pc:spChg chg="add mod">
          <ac:chgData name="Jessica Bertram" userId="ae65e3095411f4f6" providerId="LiveId" clId="{B5FB1D19-3686-5864-8406-9C86D14C8DC2}" dt="2025-11-20T00:18:55.671" v="8052"/>
          <ac:spMkLst>
            <pc:docMk/>
            <pc:sldMk cId="3833753674" sldId="338"/>
            <ac:spMk id="24" creationId="{FC1B6326-E804-110A-513F-1289DDEA5B24}"/>
          </ac:spMkLst>
        </pc:spChg>
        <pc:spChg chg="add mod">
          <ac:chgData name="Jessica Bertram" userId="ae65e3095411f4f6" providerId="LiveId" clId="{B5FB1D19-3686-5864-8406-9C86D14C8DC2}" dt="2025-11-20T00:23:01.603" v="8243" actId="20577"/>
          <ac:spMkLst>
            <pc:docMk/>
            <pc:sldMk cId="3833753674" sldId="338"/>
            <ac:spMk id="25" creationId="{4A395DA9-7561-8853-D839-8B999D45BDD3}"/>
          </ac:spMkLst>
        </pc:spChg>
        <pc:spChg chg="add mod">
          <ac:chgData name="Jessica Bertram" userId="ae65e3095411f4f6" providerId="LiveId" clId="{B5FB1D19-3686-5864-8406-9C86D14C8DC2}" dt="2025-11-20T00:29:39.040" v="8685"/>
          <ac:spMkLst>
            <pc:docMk/>
            <pc:sldMk cId="3833753674" sldId="338"/>
            <ac:spMk id="26" creationId="{E8834E9D-DA61-635D-25F3-2CC1CA005F73}"/>
          </ac:spMkLst>
        </pc:spChg>
        <pc:picChg chg="add mod">
          <ac:chgData name="Jessica Bertram" userId="ae65e3095411f4f6" providerId="LiveId" clId="{B5FB1D19-3686-5864-8406-9C86D14C8DC2}" dt="2025-11-20T00:01:39.230" v="7181" actId="1038"/>
          <ac:picMkLst>
            <pc:docMk/>
            <pc:sldMk cId="3833753674" sldId="338"/>
            <ac:picMk id="12" creationId="{ED097D49-40A0-54E3-590B-CD33BD2F6790}"/>
          </ac:picMkLst>
        </pc:picChg>
        <pc:picChg chg="add mod">
          <ac:chgData name="Jessica Bertram" userId="ae65e3095411f4f6" providerId="LiveId" clId="{B5FB1D19-3686-5864-8406-9C86D14C8DC2}" dt="2025-11-20T00:05:27.959" v="7360" actId="1038"/>
          <ac:picMkLst>
            <pc:docMk/>
            <pc:sldMk cId="3833753674" sldId="338"/>
            <ac:picMk id="13" creationId="{5DE146E9-00EC-8D82-645C-8AE692651779}"/>
          </ac:picMkLst>
        </pc:picChg>
        <pc:picChg chg="add mod">
          <ac:chgData name="Jessica Bertram" userId="ae65e3095411f4f6" providerId="LiveId" clId="{B5FB1D19-3686-5864-8406-9C86D14C8DC2}" dt="2025-11-20T00:05:23.516" v="7328" actId="1038"/>
          <ac:picMkLst>
            <pc:docMk/>
            <pc:sldMk cId="3833753674" sldId="338"/>
            <ac:picMk id="15" creationId="{4416BAAE-CA19-ECE1-E703-3E96AB551FDB}"/>
          </ac:picMkLst>
        </pc:picChg>
      </pc:sldChg>
      <pc:sldChg chg="addSp delSp modSp add mod">
        <pc:chgData name="Jessica Bertram" userId="ae65e3095411f4f6" providerId="LiveId" clId="{B5FB1D19-3686-5864-8406-9C86D14C8DC2}" dt="2025-11-20T00:29:40.304" v="8686"/>
        <pc:sldMkLst>
          <pc:docMk/>
          <pc:sldMk cId="4150309120" sldId="339"/>
        </pc:sldMkLst>
        <pc:spChg chg="mod">
          <ac:chgData name="Jessica Bertram" userId="ae65e3095411f4f6" providerId="LiveId" clId="{B5FB1D19-3686-5864-8406-9C86D14C8DC2}" dt="2025-11-20T00:04:33.555" v="7288" actId="207"/>
          <ac:spMkLst>
            <pc:docMk/>
            <pc:sldMk cId="4150309120" sldId="339"/>
            <ac:spMk id="18" creationId="{31CD05A6-6C2A-7AA1-B494-7689C9A95A0B}"/>
          </ac:spMkLst>
        </pc:spChg>
        <pc:spChg chg="mod">
          <ac:chgData name="Jessica Bertram" userId="ae65e3095411f4f6" providerId="LiveId" clId="{B5FB1D19-3686-5864-8406-9C86D14C8DC2}" dt="2025-11-20T00:04:30.327" v="7287" actId="207"/>
          <ac:spMkLst>
            <pc:docMk/>
            <pc:sldMk cId="4150309120" sldId="339"/>
            <ac:spMk id="19" creationId="{02376A1C-0C98-1199-10E8-992EE0A9570A}"/>
          </ac:spMkLst>
        </pc:spChg>
        <pc:spChg chg="add mod">
          <ac:chgData name="Jessica Bertram" userId="ae65e3095411f4f6" providerId="LiveId" clId="{B5FB1D19-3686-5864-8406-9C86D14C8DC2}" dt="2025-11-20T00:04:47.673" v="7290" actId="207"/>
          <ac:spMkLst>
            <pc:docMk/>
            <pc:sldMk cId="4150309120" sldId="339"/>
            <ac:spMk id="20" creationId="{F7D35468-40AC-A40A-0D59-0D9B6DCCA561}"/>
          </ac:spMkLst>
        </pc:spChg>
        <pc:spChg chg="add mod">
          <ac:chgData name="Jessica Bertram" userId="ae65e3095411f4f6" providerId="LiveId" clId="{B5FB1D19-3686-5864-8406-9C86D14C8DC2}" dt="2025-11-20T00:04:58.441" v="7294" actId="14100"/>
          <ac:spMkLst>
            <pc:docMk/>
            <pc:sldMk cId="4150309120" sldId="339"/>
            <ac:spMk id="22" creationId="{1208EDA3-2A10-DF8C-C541-98F73594EF0C}"/>
          </ac:spMkLst>
        </pc:spChg>
        <pc:spChg chg="add mod">
          <ac:chgData name="Jessica Bertram" userId="ae65e3095411f4f6" providerId="LiveId" clId="{B5FB1D19-3686-5864-8406-9C86D14C8DC2}" dt="2025-11-20T00:05:03.375" v="7296" actId="207"/>
          <ac:spMkLst>
            <pc:docMk/>
            <pc:sldMk cId="4150309120" sldId="339"/>
            <ac:spMk id="24" creationId="{C8B0E5DD-8F7D-39B1-4C09-88F2034C4764}"/>
          </ac:spMkLst>
        </pc:spChg>
        <pc:spChg chg="add mod">
          <ac:chgData name="Jessica Bertram" userId="ae65e3095411f4f6" providerId="LiveId" clId="{B5FB1D19-3686-5864-8406-9C86D14C8DC2}" dt="2025-11-20T00:18:57.907" v="8054"/>
          <ac:spMkLst>
            <pc:docMk/>
            <pc:sldMk cId="4150309120" sldId="339"/>
            <ac:spMk id="25" creationId="{6FC0E61C-E27A-46D2-66B9-3948EE2A53BF}"/>
          </ac:spMkLst>
        </pc:spChg>
        <pc:spChg chg="add mod">
          <ac:chgData name="Jessica Bertram" userId="ae65e3095411f4f6" providerId="LiveId" clId="{B5FB1D19-3686-5864-8406-9C86D14C8DC2}" dt="2025-11-20T00:23:04.939" v="8247" actId="20577"/>
          <ac:spMkLst>
            <pc:docMk/>
            <pc:sldMk cId="4150309120" sldId="339"/>
            <ac:spMk id="26" creationId="{3359504D-5285-7206-41BC-1586CCC96757}"/>
          </ac:spMkLst>
        </pc:spChg>
        <pc:spChg chg="add mod">
          <ac:chgData name="Jessica Bertram" userId="ae65e3095411f4f6" providerId="LiveId" clId="{B5FB1D19-3686-5864-8406-9C86D14C8DC2}" dt="2025-11-20T00:29:40.304" v="8686"/>
          <ac:spMkLst>
            <pc:docMk/>
            <pc:sldMk cId="4150309120" sldId="339"/>
            <ac:spMk id="27" creationId="{0904DB01-19ED-8537-9102-B41A60C27697}"/>
          </ac:spMkLst>
        </pc:spChg>
        <pc:picChg chg="add mod">
          <ac:chgData name="Jessica Bertram" userId="ae65e3095411f4f6" providerId="LiveId" clId="{B5FB1D19-3686-5864-8406-9C86D14C8DC2}" dt="2025-11-20T00:02:42.447" v="7223" actId="1037"/>
          <ac:picMkLst>
            <pc:docMk/>
            <pc:sldMk cId="4150309120" sldId="339"/>
            <ac:picMk id="9" creationId="{50EBB9FF-6B94-7F87-69FE-5E0B0DA09D62}"/>
          </ac:picMkLst>
        </pc:picChg>
        <pc:picChg chg="add mod">
          <ac:chgData name="Jessica Bertram" userId="ae65e3095411f4f6" providerId="LiveId" clId="{B5FB1D19-3686-5864-8406-9C86D14C8DC2}" dt="2025-11-20T00:02:38.570" v="7221" actId="14100"/>
          <ac:picMkLst>
            <pc:docMk/>
            <pc:sldMk cId="4150309120" sldId="339"/>
            <ac:picMk id="11" creationId="{DAEC10F1-5B4F-161F-D8A0-08BEF5F4C48E}"/>
          </ac:picMkLst>
        </pc:picChg>
        <pc:picChg chg="mod">
          <ac:chgData name="Jessica Bertram" userId="ae65e3095411f4f6" providerId="LiveId" clId="{B5FB1D19-3686-5864-8406-9C86D14C8DC2}" dt="2025-11-20T00:02:48.441" v="7226" actId="1038"/>
          <ac:picMkLst>
            <pc:docMk/>
            <pc:sldMk cId="4150309120" sldId="339"/>
            <ac:picMk id="13" creationId="{5A0F04ED-11DD-3506-2B9A-3452CDBC7CA2}"/>
          </ac:picMkLst>
        </pc:picChg>
        <pc:picChg chg="add mod">
          <ac:chgData name="Jessica Bertram" userId="ae65e3095411f4f6" providerId="LiveId" clId="{B5FB1D19-3686-5864-8406-9C86D14C8DC2}" dt="2025-11-20T00:03:00.021" v="7229" actId="14100"/>
          <ac:picMkLst>
            <pc:docMk/>
            <pc:sldMk cId="4150309120" sldId="339"/>
            <ac:picMk id="14" creationId="{CEA147D0-5C08-4448-5536-951FE72720AC}"/>
          </ac:picMkLst>
        </pc:picChg>
        <pc:picChg chg="mod">
          <ac:chgData name="Jessica Bertram" userId="ae65e3095411f4f6" providerId="LiveId" clId="{B5FB1D19-3686-5864-8406-9C86D14C8DC2}" dt="2025-11-20T00:02:09.827" v="7196" actId="1037"/>
          <ac:picMkLst>
            <pc:docMk/>
            <pc:sldMk cId="4150309120" sldId="339"/>
            <ac:picMk id="15" creationId="{C9C43D3E-1703-9164-B72F-D8556992887A}"/>
          </ac:picMkLst>
        </pc:picChg>
        <pc:picChg chg="add mod">
          <ac:chgData name="Jessica Bertram" userId="ae65e3095411f4f6" providerId="LiveId" clId="{B5FB1D19-3686-5864-8406-9C86D14C8DC2}" dt="2025-11-20T00:03:09.287" v="7232" actId="14100"/>
          <ac:picMkLst>
            <pc:docMk/>
            <pc:sldMk cId="4150309120" sldId="339"/>
            <ac:picMk id="16" creationId="{46673E7F-C16F-C0A5-3D09-46B7A86AA851}"/>
          </ac:picMkLst>
        </pc:picChg>
      </pc:sldChg>
      <pc:sldChg chg="addSp delSp modSp add mod">
        <pc:chgData name="Jessica Bertram" userId="ae65e3095411f4f6" providerId="LiveId" clId="{B5FB1D19-3686-5864-8406-9C86D14C8DC2}" dt="2025-11-20T00:29:41.607" v="8687"/>
        <pc:sldMkLst>
          <pc:docMk/>
          <pc:sldMk cId="2765618292" sldId="340"/>
        </pc:sldMkLst>
        <pc:spChg chg="add mod">
          <ac:chgData name="Jessica Bertram" userId="ae65e3095411f4f6" providerId="LiveId" clId="{B5FB1D19-3686-5864-8406-9C86D14C8DC2}" dt="2025-11-20T00:09:56.733" v="7523" actId="20577"/>
          <ac:spMkLst>
            <pc:docMk/>
            <pc:sldMk cId="2765618292" sldId="340"/>
            <ac:spMk id="17" creationId="{EACBB7CD-19AC-AEF6-E2C9-EC3AB83547FF}"/>
          </ac:spMkLst>
        </pc:spChg>
        <pc:spChg chg="add mod">
          <ac:chgData name="Jessica Bertram" userId="ae65e3095411f4f6" providerId="LiveId" clId="{B5FB1D19-3686-5864-8406-9C86D14C8DC2}" dt="2025-11-20T00:07:26.114" v="7454"/>
          <ac:spMkLst>
            <pc:docMk/>
            <pc:sldMk cId="2765618292" sldId="340"/>
            <ac:spMk id="21" creationId="{0A8B53BA-2E1B-802D-FAA3-FB84D93FCA62}"/>
          </ac:spMkLst>
        </pc:spChg>
        <pc:spChg chg="add mod">
          <ac:chgData name="Jessica Bertram" userId="ae65e3095411f4f6" providerId="LiveId" clId="{B5FB1D19-3686-5864-8406-9C86D14C8DC2}" dt="2025-11-20T00:19:00.112" v="8056"/>
          <ac:spMkLst>
            <pc:docMk/>
            <pc:sldMk cId="2765618292" sldId="340"/>
            <ac:spMk id="28" creationId="{60F0632E-A2D0-904A-B047-D3A039A24949}"/>
          </ac:spMkLst>
        </pc:spChg>
        <pc:spChg chg="add mod">
          <ac:chgData name="Jessica Bertram" userId="ae65e3095411f4f6" providerId="LiveId" clId="{B5FB1D19-3686-5864-8406-9C86D14C8DC2}" dt="2025-11-20T00:23:09.593" v="8253" actId="20577"/>
          <ac:spMkLst>
            <pc:docMk/>
            <pc:sldMk cId="2765618292" sldId="340"/>
            <ac:spMk id="29" creationId="{D3974891-E222-86D9-D898-B94416A31D03}"/>
          </ac:spMkLst>
        </pc:spChg>
        <pc:spChg chg="add mod">
          <ac:chgData name="Jessica Bertram" userId="ae65e3095411f4f6" providerId="LiveId" clId="{B5FB1D19-3686-5864-8406-9C86D14C8DC2}" dt="2025-11-20T00:29:41.607" v="8687"/>
          <ac:spMkLst>
            <pc:docMk/>
            <pc:sldMk cId="2765618292" sldId="340"/>
            <ac:spMk id="30" creationId="{E07817C7-0F78-ABF8-4B1C-D6DD1B8CB20E}"/>
          </ac:spMkLst>
        </pc:spChg>
        <pc:grpChg chg="add del">
          <ac:chgData name="Jessica Bertram" userId="ae65e3095411f4f6" providerId="LiveId" clId="{B5FB1D19-3686-5864-8406-9C86D14C8DC2}" dt="2025-11-20T00:24:13.792" v="8291" actId="478"/>
          <ac:grpSpMkLst>
            <pc:docMk/>
            <pc:sldMk cId="2765618292" sldId="340"/>
            <ac:grpSpMk id="2" creationId="{22E1AC4C-F3D3-3666-EEC5-3E5E9F1AC356}"/>
          </ac:grpSpMkLst>
        </pc:grpChg>
        <pc:picChg chg="add mod">
          <ac:chgData name="Jessica Bertram" userId="ae65e3095411f4f6" providerId="LiveId" clId="{B5FB1D19-3686-5864-8406-9C86D14C8DC2}" dt="2025-11-20T00:07:35.306" v="7455"/>
          <ac:picMkLst>
            <pc:docMk/>
            <pc:sldMk cId="2765618292" sldId="340"/>
            <ac:picMk id="23" creationId="{2100F9E9-47D4-070A-E4D4-1324FF0CBADE}"/>
          </ac:picMkLst>
        </pc:picChg>
        <pc:picChg chg="add mod">
          <ac:chgData name="Jessica Bertram" userId="ae65e3095411f4f6" providerId="LiveId" clId="{B5FB1D19-3686-5864-8406-9C86D14C8DC2}" dt="2025-11-20T00:08:34.447" v="7460" actId="1076"/>
          <ac:picMkLst>
            <pc:docMk/>
            <pc:sldMk cId="2765618292" sldId="340"/>
            <ac:picMk id="26" creationId="{F52CE071-7E34-EE04-D7FB-C95EDE96FB29}"/>
          </ac:picMkLst>
        </pc:picChg>
        <pc:picChg chg="add mod">
          <ac:chgData name="Jessica Bertram" userId="ae65e3095411f4f6" providerId="LiveId" clId="{B5FB1D19-3686-5864-8406-9C86D14C8DC2}" dt="2025-11-20T00:09:17.398" v="7487" actId="1038"/>
          <ac:picMkLst>
            <pc:docMk/>
            <pc:sldMk cId="2765618292" sldId="340"/>
            <ac:picMk id="27" creationId="{6369FA0F-5537-0A7E-E3D2-5BBD714B1AD6}"/>
          </ac:picMkLst>
        </pc:picChg>
      </pc:sldChg>
      <pc:sldChg chg="addSp delSp modSp add mod">
        <pc:chgData name="Jessica Bertram" userId="ae65e3095411f4f6" providerId="LiveId" clId="{B5FB1D19-3686-5864-8406-9C86D14C8DC2}" dt="2025-11-20T00:29:42.854" v="8688"/>
        <pc:sldMkLst>
          <pc:docMk/>
          <pc:sldMk cId="2061456083" sldId="341"/>
        </pc:sldMkLst>
        <pc:spChg chg="add mod">
          <ac:chgData name="Jessica Bertram" userId="ae65e3095411f4f6" providerId="LiveId" clId="{B5FB1D19-3686-5864-8406-9C86D14C8DC2}" dt="2025-11-20T00:12:46.098" v="7626" actId="20577"/>
          <ac:spMkLst>
            <pc:docMk/>
            <pc:sldMk cId="2061456083" sldId="341"/>
            <ac:spMk id="15" creationId="{F3F0E063-465D-D981-2EDC-4B47800409DA}"/>
          </ac:spMkLst>
        </pc:spChg>
        <pc:spChg chg="add mod">
          <ac:chgData name="Jessica Bertram" userId="ae65e3095411f4f6" providerId="LiveId" clId="{B5FB1D19-3686-5864-8406-9C86D14C8DC2}" dt="2025-11-20T00:19:02.409" v="8058"/>
          <ac:spMkLst>
            <pc:docMk/>
            <pc:sldMk cId="2061456083" sldId="341"/>
            <ac:spMk id="16" creationId="{2EFBA3C9-70B7-D804-0764-A4308782BE24}"/>
          </ac:spMkLst>
        </pc:spChg>
        <pc:spChg chg="add mod">
          <ac:chgData name="Jessica Bertram" userId="ae65e3095411f4f6" providerId="LiveId" clId="{B5FB1D19-3686-5864-8406-9C86D14C8DC2}" dt="2025-11-20T00:23:13.018" v="8257" actId="20577"/>
          <ac:spMkLst>
            <pc:docMk/>
            <pc:sldMk cId="2061456083" sldId="341"/>
            <ac:spMk id="18" creationId="{7870B837-29BF-8ED0-B5F6-106AD998C52D}"/>
          </ac:spMkLst>
        </pc:spChg>
        <pc:spChg chg="add mod">
          <ac:chgData name="Jessica Bertram" userId="ae65e3095411f4f6" providerId="LiveId" clId="{B5FB1D19-3686-5864-8406-9C86D14C8DC2}" dt="2025-11-20T00:29:42.854" v="8688"/>
          <ac:spMkLst>
            <pc:docMk/>
            <pc:sldMk cId="2061456083" sldId="341"/>
            <ac:spMk id="19" creationId="{E50AB469-94E8-80AA-0B2D-5AD64F94406A}"/>
          </ac:spMkLst>
        </pc:spChg>
        <pc:spChg chg="mod">
          <ac:chgData name="Jessica Bertram" userId="ae65e3095411f4f6" providerId="LiveId" clId="{B5FB1D19-3686-5864-8406-9C86D14C8DC2}" dt="2025-11-20T00:10:08.879" v="7536" actId="20577"/>
          <ac:spMkLst>
            <pc:docMk/>
            <pc:sldMk cId="2061456083" sldId="341"/>
            <ac:spMk id="21" creationId="{C6AA872E-275B-4CE6-9408-B5CB81314ABE}"/>
          </ac:spMkLst>
        </pc:spChg>
        <pc:picChg chg="add mod">
          <ac:chgData name="Jessica Bertram" userId="ae65e3095411f4f6" providerId="LiveId" clId="{B5FB1D19-3686-5864-8406-9C86D14C8DC2}" dt="2025-11-20T00:13:14.994" v="7638" actId="1035"/>
          <ac:picMkLst>
            <pc:docMk/>
            <pc:sldMk cId="2061456083" sldId="341"/>
            <ac:picMk id="11" creationId="{77077905-147A-874A-3F18-E1DABC107DF4}"/>
          </ac:picMkLst>
        </pc:picChg>
        <pc:picChg chg="add mod">
          <ac:chgData name="Jessica Bertram" userId="ae65e3095411f4f6" providerId="LiveId" clId="{B5FB1D19-3686-5864-8406-9C86D14C8DC2}" dt="2025-11-20T00:13:06.402" v="7632" actId="14100"/>
          <ac:picMkLst>
            <pc:docMk/>
            <pc:sldMk cId="2061456083" sldId="341"/>
            <ac:picMk id="13" creationId="{3A70C101-5A73-C8EF-DD21-83679FED0609}"/>
          </ac:picMkLst>
        </pc:picChg>
      </pc:sldChg>
      <pc:sldChg chg="addSp delSp modSp add mod">
        <pc:chgData name="Jessica Bertram" userId="ae65e3095411f4f6" providerId="LiveId" clId="{B5FB1D19-3686-5864-8406-9C86D14C8DC2}" dt="2025-11-20T00:29:44.092" v="8689"/>
        <pc:sldMkLst>
          <pc:docMk/>
          <pc:sldMk cId="3201502431" sldId="342"/>
        </pc:sldMkLst>
        <pc:spChg chg="add mod">
          <ac:chgData name="Jessica Bertram" userId="ae65e3095411f4f6" providerId="LiveId" clId="{B5FB1D19-3686-5864-8406-9C86D14C8DC2}" dt="2025-11-20T00:14:39.716" v="7686" actId="20577"/>
          <ac:spMkLst>
            <pc:docMk/>
            <pc:sldMk cId="3201502431" sldId="342"/>
            <ac:spMk id="12" creationId="{A41C0C5D-07AB-F094-D6F5-FF7603A2CB03}"/>
          </ac:spMkLst>
        </pc:spChg>
        <pc:spChg chg="add mod">
          <ac:chgData name="Jessica Bertram" userId="ae65e3095411f4f6" providerId="LiveId" clId="{B5FB1D19-3686-5864-8406-9C86D14C8DC2}" dt="2025-11-20T00:19:04.945" v="8060"/>
          <ac:spMkLst>
            <pc:docMk/>
            <pc:sldMk cId="3201502431" sldId="342"/>
            <ac:spMk id="14" creationId="{C1FAB0AD-7656-4EF0-C78A-7B08F5B5FD8B}"/>
          </ac:spMkLst>
        </pc:spChg>
        <pc:spChg chg="add mod">
          <ac:chgData name="Jessica Bertram" userId="ae65e3095411f4f6" providerId="LiveId" clId="{B5FB1D19-3686-5864-8406-9C86D14C8DC2}" dt="2025-11-20T00:23:16.433" v="8261" actId="20577"/>
          <ac:spMkLst>
            <pc:docMk/>
            <pc:sldMk cId="3201502431" sldId="342"/>
            <ac:spMk id="16" creationId="{5D93181D-3623-E102-F022-26B20152CCB8}"/>
          </ac:spMkLst>
        </pc:spChg>
        <pc:spChg chg="add mod">
          <ac:chgData name="Jessica Bertram" userId="ae65e3095411f4f6" providerId="LiveId" clId="{B5FB1D19-3686-5864-8406-9C86D14C8DC2}" dt="2025-11-20T00:29:44.092" v="8689"/>
          <ac:spMkLst>
            <pc:docMk/>
            <pc:sldMk cId="3201502431" sldId="342"/>
            <ac:spMk id="17" creationId="{5AB763C4-73E6-9B13-3D52-47B83D9EF3B1}"/>
          </ac:spMkLst>
        </pc:spChg>
        <pc:grpChg chg="add del">
          <ac:chgData name="Jessica Bertram" userId="ae65e3095411f4f6" providerId="LiveId" clId="{B5FB1D19-3686-5864-8406-9C86D14C8DC2}" dt="2025-11-20T00:23:57.002" v="8279" actId="478"/>
          <ac:grpSpMkLst>
            <pc:docMk/>
            <pc:sldMk cId="3201502431" sldId="342"/>
            <ac:grpSpMk id="2" creationId="{57DD2639-9B28-9EFC-20D9-77DD136A5BC0}"/>
          </ac:grpSpMkLst>
        </pc:grpChg>
      </pc:sldChg>
      <pc:sldChg chg="addSp delSp modSp add mod">
        <pc:chgData name="Jessica Bertram" userId="ae65e3095411f4f6" providerId="LiveId" clId="{B5FB1D19-3686-5864-8406-9C86D14C8DC2}" dt="2025-11-20T00:29:45.369" v="8690"/>
        <pc:sldMkLst>
          <pc:docMk/>
          <pc:sldMk cId="2512298543" sldId="343"/>
        </pc:sldMkLst>
        <pc:spChg chg="add mod">
          <ac:chgData name="Jessica Bertram" userId="ae65e3095411f4f6" providerId="LiveId" clId="{B5FB1D19-3686-5864-8406-9C86D14C8DC2}" dt="2025-11-20T00:15:14.826" v="7702" actId="20577"/>
          <ac:spMkLst>
            <pc:docMk/>
            <pc:sldMk cId="2512298543" sldId="343"/>
            <ac:spMk id="14" creationId="{79E585A5-F972-3610-7025-417421704CCD}"/>
          </ac:spMkLst>
        </pc:spChg>
        <pc:spChg chg="add mod">
          <ac:chgData name="Jessica Bertram" userId="ae65e3095411f4f6" providerId="LiveId" clId="{B5FB1D19-3686-5864-8406-9C86D14C8DC2}" dt="2025-11-20T00:19:07.259" v="8062"/>
          <ac:spMkLst>
            <pc:docMk/>
            <pc:sldMk cId="2512298543" sldId="343"/>
            <ac:spMk id="15" creationId="{1B860E59-AED4-E35C-F592-704587887193}"/>
          </ac:spMkLst>
        </pc:spChg>
        <pc:spChg chg="add mod">
          <ac:chgData name="Jessica Bertram" userId="ae65e3095411f4f6" providerId="LiveId" clId="{B5FB1D19-3686-5864-8406-9C86D14C8DC2}" dt="2025-11-20T00:23:20.212" v="8265" actId="20577"/>
          <ac:spMkLst>
            <pc:docMk/>
            <pc:sldMk cId="2512298543" sldId="343"/>
            <ac:spMk id="16" creationId="{CB73FF87-544F-F28C-20F1-5D84EC8A55CA}"/>
          </ac:spMkLst>
        </pc:spChg>
        <pc:spChg chg="add mod">
          <ac:chgData name="Jessica Bertram" userId="ae65e3095411f4f6" providerId="LiveId" clId="{B5FB1D19-3686-5864-8406-9C86D14C8DC2}" dt="2025-11-20T00:29:45.369" v="8690"/>
          <ac:spMkLst>
            <pc:docMk/>
            <pc:sldMk cId="2512298543" sldId="343"/>
            <ac:spMk id="17" creationId="{4B93399D-B54A-5954-414E-AF7468AE16FF}"/>
          </ac:spMkLst>
        </pc:spChg>
      </pc:sldChg>
      <pc:sldChg chg="addSp delSp modSp add mod">
        <pc:chgData name="Jessica Bertram" userId="ae65e3095411f4f6" providerId="LiveId" clId="{B5FB1D19-3686-5864-8406-9C86D14C8DC2}" dt="2025-11-20T00:29:46.689" v="8691"/>
        <pc:sldMkLst>
          <pc:docMk/>
          <pc:sldMk cId="3374336559" sldId="344"/>
        </pc:sldMkLst>
        <pc:spChg chg="add mod">
          <ac:chgData name="Jessica Bertram" userId="ae65e3095411f4f6" providerId="LiveId" clId="{B5FB1D19-3686-5864-8406-9C86D14C8DC2}" dt="2025-11-20T00:15:37.664" v="7705"/>
          <ac:spMkLst>
            <pc:docMk/>
            <pc:sldMk cId="3374336559" sldId="344"/>
            <ac:spMk id="10" creationId="{ACFC86D5-CD0E-B244-CDAF-326F5C58BDB4}"/>
          </ac:spMkLst>
        </pc:spChg>
        <pc:spChg chg="mod">
          <ac:chgData name="Jessica Bertram" userId="ae65e3095411f4f6" providerId="LiveId" clId="{B5FB1D19-3686-5864-8406-9C86D14C8DC2}" dt="2025-11-20T00:15:52.589" v="7723" actId="20577"/>
          <ac:spMkLst>
            <pc:docMk/>
            <pc:sldMk cId="3374336559" sldId="344"/>
            <ac:spMk id="11" creationId="{8ADB998B-0FE0-2BD2-B02D-C1B8F63E1C61}"/>
          </ac:spMkLst>
        </pc:spChg>
        <pc:spChg chg="add mod">
          <ac:chgData name="Jessica Bertram" userId="ae65e3095411f4f6" providerId="LiveId" clId="{B5FB1D19-3686-5864-8406-9C86D14C8DC2}" dt="2025-11-20T00:19:09.025" v="8063"/>
          <ac:spMkLst>
            <pc:docMk/>
            <pc:sldMk cId="3374336559" sldId="344"/>
            <ac:spMk id="12" creationId="{20E0A9AC-D8E0-52D5-3CE4-D378DDD8434C}"/>
          </ac:spMkLst>
        </pc:spChg>
        <pc:spChg chg="add mod">
          <ac:chgData name="Jessica Bertram" userId="ae65e3095411f4f6" providerId="LiveId" clId="{B5FB1D19-3686-5864-8406-9C86D14C8DC2}" dt="2025-11-20T00:23:23.315" v="8269" actId="20577"/>
          <ac:spMkLst>
            <pc:docMk/>
            <pc:sldMk cId="3374336559" sldId="344"/>
            <ac:spMk id="14" creationId="{97D07BD1-6A16-9D1F-4376-B70D1027D970}"/>
          </ac:spMkLst>
        </pc:spChg>
        <pc:spChg chg="add mod">
          <ac:chgData name="Jessica Bertram" userId="ae65e3095411f4f6" providerId="LiveId" clId="{B5FB1D19-3686-5864-8406-9C86D14C8DC2}" dt="2025-11-20T00:29:46.689" v="8691"/>
          <ac:spMkLst>
            <pc:docMk/>
            <pc:sldMk cId="3374336559" sldId="344"/>
            <ac:spMk id="17" creationId="{FE415954-F4B5-7563-3147-48B240F130A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ertrameducation.com/"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7.png"/><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7.pn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7.png"/><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9.png"/><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1.png"/><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1.png"/><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1.png"/><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86" y="-144661"/>
            <a:ext cx="18294486" cy="10431661"/>
            <a:chOff x="0" y="-38100"/>
            <a:chExt cx="519202" cy="2747433"/>
          </a:xfrm>
        </p:grpSpPr>
        <p:sp>
          <p:nvSpPr>
            <p:cNvPr id="3" name="Freeform 3"/>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344873" y="-1333500"/>
            <a:ext cx="7304327" cy="7162800"/>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838200" y="5372100"/>
            <a:ext cx="16535400" cy="424796"/>
          </a:xfrm>
          <a:prstGeom prst="rect">
            <a:avLst/>
          </a:prstGeom>
        </p:spPr>
        <p:txBody>
          <a:bodyPr wrap="square" lIns="0" tIns="0" rIns="0" bIns="0" rtlCol="0" anchor="t">
            <a:spAutoFit/>
          </a:bodyPr>
          <a:lstStyle/>
          <a:p>
            <a:pPr algn="ctr">
              <a:lnSpc>
                <a:spcPts val="2985"/>
              </a:lnSpc>
            </a:pPr>
            <a:r>
              <a:rPr lang="en-US" sz="3600" dirty="0">
                <a:solidFill>
                  <a:srgbClr val="FFFFFF"/>
                </a:solidFill>
                <a:latin typeface="Now"/>
                <a:ea typeface="Now"/>
                <a:cs typeface="Now"/>
                <a:sym typeface="Now"/>
              </a:rPr>
              <a:t>This PowerPoint has been designed for use with the workbook:</a:t>
            </a:r>
          </a:p>
        </p:txBody>
      </p:sp>
      <p:sp>
        <p:nvSpPr>
          <p:cNvPr id="8" name="Rectangle 7">
            <a:extLst>
              <a:ext uri="{FF2B5EF4-FFF2-40B4-BE49-F238E27FC236}">
                <a16:creationId xmlns:a16="http://schemas.microsoft.com/office/drawing/2014/main" id="{211A1ED6-B272-A46C-E08E-0214D23804E8}"/>
              </a:ext>
            </a:extLst>
          </p:cNvPr>
          <p:cNvSpPr/>
          <p:nvPr/>
        </p:nvSpPr>
        <p:spPr>
          <a:xfrm>
            <a:off x="381000" y="342900"/>
            <a:ext cx="17373600" cy="9496644"/>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0FA818A-C2A8-5A90-0738-50743ED1561B}"/>
              </a:ext>
            </a:extLst>
          </p:cNvPr>
          <p:cNvSpPr txBox="1"/>
          <p:nvPr/>
        </p:nvSpPr>
        <p:spPr>
          <a:xfrm>
            <a:off x="457199" y="6057900"/>
            <a:ext cx="17221200" cy="1862048"/>
          </a:xfrm>
          <a:prstGeom prst="rect">
            <a:avLst/>
          </a:prstGeom>
          <a:noFill/>
        </p:spPr>
        <p:txBody>
          <a:bodyPr wrap="square">
            <a:spAutoFit/>
          </a:bodyPr>
          <a:lstStyle/>
          <a:p>
            <a:pPr algn="ctr"/>
            <a:r>
              <a:rPr lang="en-US" sz="11500" dirty="0">
                <a:solidFill>
                  <a:srgbClr val="FFFFFF"/>
                </a:solidFill>
                <a:latin typeface="Now"/>
                <a:ea typeface="Now"/>
                <a:cs typeface="Now"/>
                <a:sym typeface="Now"/>
              </a:rPr>
              <a:t>GM3 BIVARIATE DATA</a:t>
            </a:r>
            <a:endParaRPr lang="en-US" sz="11500" dirty="0"/>
          </a:p>
        </p:txBody>
      </p:sp>
      <p:sp>
        <p:nvSpPr>
          <p:cNvPr id="11" name="TextBox 6">
            <a:extLst>
              <a:ext uri="{FF2B5EF4-FFF2-40B4-BE49-F238E27FC236}">
                <a16:creationId xmlns:a16="http://schemas.microsoft.com/office/drawing/2014/main" id="{3CA7615A-2641-357D-F821-74977BE4BDBF}"/>
              </a:ext>
            </a:extLst>
          </p:cNvPr>
          <p:cNvSpPr txBox="1"/>
          <p:nvPr/>
        </p:nvSpPr>
        <p:spPr>
          <a:xfrm>
            <a:off x="838200" y="9105900"/>
            <a:ext cx="16535400" cy="384721"/>
          </a:xfrm>
          <a:prstGeom prst="rect">
            <a:avLst/>
          </a:prstGeom>
        </p:spPr>
        <p:txBody>
          <a:bodyPr wrap="square" lIns="0" tIns="0" rIns="0" bIns="0" rtlCol="0" anchor="t">
            <a:spAutoFit/>
          </a:bodyPr>
          <a:lstStyle/>
          <a:p>
            <a:pPr algn="ctr">
              <a:lnSpc>
                <a:spcPts val="2985"/>
              </a:lnSpc>
            </a:pPr>
            <a:r>
              <a:rPr lang="en-US" sz="2500" dirty="0">
                <a:solidFill>
                  <a:srgbClr val="FFFFFF"/>
                </a:solidFill>
                <a:latin typeface="Now"/>
                <a:ea typeface="Now"/>
                <a:cs typeface="Now"/>
                <a:sym typeface="Now"/>
              </a:rPr>
              <a:t>Workbooks, resources and PowerPoints are available at </a:t>
            </a:r>
            <a:r>
              <a:rPr lang="en-US" sz="2500" b="1" dirty="0">
                <a:solidFill>
                  <a:schemeClr val="bg1"/>
                </a:solidFill>
                <a:latin typeface="Now"/>
                <a:ea typeface="Now"/>
                <a:cs typeface="Now"/>
                <a:sym typeface="Now"/>
                <a:hlinkClick r:id="rId3">
                  <a:extLst>
                    <a:ext uri="{A12FA001-AC4F-418D-AE19-62706E023703}">
                      <ahyp:hlinkClr xmlns:ahyp="http://schemas.microsoft.com/office/drawing/2018/hyperlinkcolor" val="tx"/>
                    </a:ext>
                  </a:extLst>
                </a:hlinkClick>
              </a:rPr>
              <a:t>BertramEducation.com</a:t>
            </a:r>
            <a:endParaRPr lang="en-US" sz="2500" b="1" dirty="0">
              <a:solidFill>
                <a:schemeClr val="bg1"/>
              </a:solidFill>
              <a:latin typeface="Now"/>
              <a:ea typeface="Now"/>
              <a:cs typeface="Now"/>
              <a:sym typeface="N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F11A6-6649-59BE-0C54-019E2170E3F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CAA5616-0F94-68A1-DA0A-48179E562DE5}"/>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05B6C14-E616-2D52-5D39-837AA8CB9483}"/>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AF0C8479-7BA4-86D8-7C08-71DF99E47B49}"/>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7">
            <a:extLst>
              <a:ext uri="{FF2B5EF4-FFF2-40B4-BE49-F238E27FC236}">
                <a16:creationId xmlns:a16="http://schemas.microsoft.com/office/drawing/2014/main" id="{66D99645-A154-2AD3-655B-E69D51594229}"/>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STRAIGHT LINE EQUATION INTRODUCTION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black and white circle with two people&#10;&#10;AI-generated content may be incorrect.">
            <a:extLst>
              <a:ext uri="{FF2B5EF4-FFF2-40B4-BE49-F238E27FC236}">
                <a16:creationId xmlns:a16="http://schemas.microsoft.com/office/drawing/2014/main" id="{5CE6651F-0045-8DDB-BFF2-53F16BEB5EAF}"/>
              </a:ext>
            </a:extLst>
          </p:cNvPr>
          <p:cNvPicPr>
            <a:picLocks noChangeAspect="1"/>
          </p:cNvPicPr>
          <p:nvPr/>
        </p:nvPicPr>
        <p:blipFill>
          <a:blip r:embed="rId2"/>
          <a:stretch>
            <a:fillRect/>
          </a:stretch>
        </p:blipFill>
        <p:spPr>
          <a:xfrm>
            <a:off x="16306800" y="88548"/>
            <a:ext cx="1866583" cy="1866583"/>
          </a:xfrm>
          <a:prstGeom prst="rect">
            <a:avLst/>
          </a:prstGeom>
        </p:spPr>
      </p:pic>
      <p:sp>
        <p:nvSpPr>
          <p:cNvPr id="14" name="TextBox 13">
            <a:extLst>
              <a:ext uri="{FF2B5EF4-FFF2-40B4-BE49-F238E27FC236}">
                <a16:creationId xmlns:a16="http://schemas.microsoft.com/office/drawing/2014/main" id="{A6582EC0-1996-A6EA-7E6E-D2D66F65406C}"/>
              </a:ext>
            </a:extLst>
          </p:cNvPr>
          <p:cNvSpPr txBox="1"/>
          <p:nvPr/>
        </p:nvSpPr>
        <p:spPr>
          <a:xfrm>
            <a:off x="2286000" y="1167514"/>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D0D88C28-B3EE-7FA3-DBCC-87826EF7CC27}"/>
              </a:ext>
            </a:extLst>
          </p:cNvPr>
          <p:cNvSpPr txBox="1"/>
          <p:nvPr/>
        </p:nvSpPr>
        <p:spPr>
          <a:xfrm>
            <a:off x="2333968" y="2134969"/>
            <a:ext cx="12677432" cy="646331"/>
          </a:xfrm>
          <a:prstGeom prst="rect">
            <a:avLst/>
          </a:prstGeom>
          <a:noFill/>
        </p:spPr>
        <p:txBody>
          <a:bodyPr wrap="square">
            <a:spAutoFit/>
          </a:bodyPr>
          <a:lstStyle/>
          <a:p>
            <a:r>
              <a:rPr lang="en-AU" sz="3600" dirty="0">
                <a:effectLst/>
                <a:latin typeface="Arial" panose="020B0604020202020204" pitchFamily="34" charset="0"/>
                <a:ea typeface="Times New Roman" panose="02020603050405020304" pitchFamily="18" charset="0"/>
                <a:cs typeface="Arial" panose="020B0604020202020204" pitchFamily="34" charset="0"/>
              </a:rPr>
              <a:t>Find the gradient between the following pairs of points.</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36EB02F-6451-57A5-8202-FCF058C84271}"/>
              </a:ext>
            </a:extLst>
          </p:cNvPr>
          <p:cNvSpPr txBox="1"/>
          <p:nvPr/>
        </p:nvSpPr>
        <p:spPr>
          <a:xfrm>
            <a:off x="2333968" y="2963652"/>
            <a:ext cx="12677432" cy="646331"/>
          </a:xfrm>
          <a:prstGeom prst="rect">
            <a:avLst/>
          </a:prstGeom>
          <a:noFill/>
        </p:spPr>
        <p:txBody>
          <a:bodyPr wrap="square">
            <a:spAutoFit/>
          </a:bodyPr>
          <a:lstStyle/>
          <a:p>
            <a:r>
              <a:rPr lang="en-AU" sz="36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3.</a:t>
            </a:r>
            <a:r>
              <a:rPr lang="en-AU" sz="3600" dirty="0">
                <a:effectLst/>
                <a:latin typeface="Arial" panose="020B0604020202020204" pitchFamily="34" charset="0"/>
                <a:ea typeface="Times New Roman" panose="02020603050405020304" pitchFamily="18" charset="0"/>
                <a:cs typeface="Arial" panose="020B0604020202020204" pitchFamily="34" charset="0"/>
              </a:rPr>
              <a:t> (1, 2) &amp; (5, 3)			</a:t>
            </a:r>
            <a:r>
              <a:rPr lang="en-AU" sz="3600" dirty="0">
                <a:latin typeface="Arial" panose="020B0604020202020204" pitchFamily="34" charset="0"/>
                <a:ea typeface="Times New Roman" panose="02020603050405020304" pitchFamily="18" charset="0"/>
                <a:cs typeface="Arial" panose="020B0604020202020204" pitchFamily="34" charset="0"/>
              </a:rPr>
              <a:t>	</a:t>
            </a:r>
            <a:r>
              <a:rPr lang="en-AU" sz="36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4.</a:t>
            </a:r>
            <a:endParaRPr lang="en-US" sz="3600" b="1" u="sng" dirty="0">
              <a:solidFill>
                <a:srgbClr val="FF0000"/>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7A854366-7A8E-326A-E859-694F1E33BC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00" y="2979981"/>
            <a:ext cx="4155197" cy="4084848"/>
          </a:xfrm>
          <a:prstGeom prst="rect">
            <a:avLst/>
          </a:prstGeom>
        </p:spPr>
      </p:pic>
      <p:sp>
        <p:nvSpPr>
          <p:cNvPr id="10" name="TextBox 6">
            <a:extLst>
              <a:ext uri="{FF2B5EF4-FFF2-40B4-BE49-F238E27FC236}">
                <a16:creationId xmlns:a16="http://schemas.microsoft.com/office/drawing/2014/main" id="{DBDAD233-810E-3FA8-011E-5BE8584C41A2}"/>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1" name="TextBox 7">
            <a:extLst>
              <a:ext uri="{FF2B5EF4-FFF2-40B4-BE49-F238E27FC236}">
                <a16:creationId xmlns:a16="http://schemas.microsoft.com/office/drawing/2014/main" id="{9F82BF26-9E2C-8FC5-8C9D-6D60142BAB44}"/>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23</a:t>
            </a:r>
          </a:p>
        </p:txBody>
      </p:sp>
      <p:sp>
        <p:nvSpPr>
          <p:cNvPr id="12" name="Freeform 5">
            <a:extLst>
              <a:ext uri="{FF2B5EF4-FFF2-40B4-BE49-F238E27FC236}">
                <a16:creationId xmlns:a16="http://schemas.microsoft.com/office/drawing/2014/main" id="{2EBD8169-49B0-3B97-F06C-0D414058111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70871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4DA78-4E9A-5621-D17D-326951CC47C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58F2017-FFB3-54F3-0591-457419DFF68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FD66CC21-7D9F-B068-6245-EFB1D302D42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22B0491-488F-87CB-65E9-C28A26A330D9}"/>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7">
            <a:extLst>
              <a:ext uri="{FF2B5EF4-FFF2-40B4-BE49-F238E27FC236}">
                <a16:creationId xmlns:a16="http://schemas.microsoft.com/office/drawing/2014/main" id="{0FD7B895-2EF9-BD98-6A6B-C28F21741BD7}"/>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STRAIGHT LINE EQUATION INTRODUCTION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9696E127-0BFD-973C-6999-0F83B40E1B34}"/>
                  </a:ext>
                </a:extLst>
              </p:cNvPr>
              <p:cNvSpPr txBox="1"/>
              <p:nvPr/>
            </p:nvSpPr>
            <p:spPr>
              <a:xfrm>
                <a:off x="2286000" y="3924300"/>
                <a:ext cx="15675429" cy="3054682"/>
              </a:xfrm>
              <a:prstGeom prst="rect">
                <a:avLst/>
              </a:prstGeom>
              <a:noFill/>
            </p:spPr>
            <p:txBody>
              <a:bodyPr wrap="square">
                <a:spAutoFit/>
              </a:bodyPr>
              <a:lstStyle/>
              <a:p>
                <a:pPr>
                  <a:lnSpc>
                    <a:spcPct val="150000"/>
                  </a:lnSpc>
                  <a:spcBef>
                    <a:spcPts val="900"/>
                  </a:spcBef>
                  <a:spcAft>
                    <a:spcPts val="900"/>
                  </a:spcAft>
                  <a:buNone/>
                </a:pPr>
                <a:r>
                  <a:rPr lang="en-AU" sz="3600" b="1" dirty="0">
                    <a:solidFill>
                      <a:srgbClr val="FF0000"/>
                    </a:solidFill>
                    <a:effectLst/>
                    <a:latin typeface="Arial" panose="020B0604020202020204" pitchFamily="34" charset="0"/>
                    <a:ea typeface="Aptos" panose="020B0004020202020204" pitchFamily="34" charset="0"/>
                    <a:cs typeface="Arial" panose="020B0604020202020204" pitchFamily="34" charset="0"/>
                  </a:rPr>
                  <a:t>Finding the Y intercept</a:t>
                </a:r>
              </a:p>
              <a:p>
                <a:pPr marL="342900" lvl="0" indent="-342900">
                  <a:lnSpc>
                    <a:spcPct val="150000"/>
                  </a:lnSpc>
                  <a:spcBef>
                    <a:spcPts val="180"/>
                  </a:spcBef>
                  <a:spcAft>
                    <a:spcPts val="180"/>
                  </a:spcAft>
                  <a:buFont typeface="+mj-lt"/>
                  <a:buAutoNum type="arabicPeriod"/>
                </a:pP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Find the gradient (</a:t>
                </a:r>
                <a14:m>
                  <m:oMath xmlns:m="http://schemas.openxmlformats.org/officeDocument/2006/math">
                    <m:r>
                      <a:rPr lang="en-US" sz="3600" i="1">
                        <a:solidFill>
                          <a:srgbClr val="000000"/>
                        </a:solidFill>
                        <a:effectLst/>
                        <a:latin typeface="Cambria Math" panose="02040503050406030204" pitchFamily="18" charset="0"/>
                        <a:ea typeface="Aptos" panose="020B0004020202020204" pitchFamily="34" charset="0"/>
                        <a:cs typeface="Arial" panose="020B0604020202020204" pitchFamily="34" charset="0"/>
                      </a:rPr>
                      <m:t>𝑚</m:t>
                    </m:r>
                  </m:oMath>
                </a14:m>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 using </a:t>
                </a:r>
                <a14:m>
                  <m:oMath xmlns:m="http://schemas.openxmlformats.org/officeDocument/2006/math">
                    <m:r>
                      <a:rPr lang="en-US" sz="3600" i="1">
                        <a:solidFill>
                          <a:srgbClr val="000000"/>
                        </a:solidFill>
                        <a:effectLst/>
                        <a:latin typeface="Cambria Math" panose="02040503050406030204" pitchFamily="18" charset="0"/>
                        <a:ea typeface="Aptos" panose="020B0004020202020204" pitchFamily="34" charset="0"/>
                        <a:cs typeface="Arial" panose="020B0604020202020204" pitchFamily="34" charset="0"/>
                      </a:rPr>
                      <m:t>𝑚</m:t>
                    </m:r>
                    <m:r>
                      <a:rPr lang="en-US" sz="36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AU" sz="3600" i="1">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AU" sz="3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3600" i="1">
                                <a:effectLst/>
                                <a:latin typeface="Cambria Math" panose="02040503050406030204" pitchFamily="18" charset="0"/>
                                <a:ea typeface="Times New Roman" panose="02020603050405020304" pitchFamily="18" charset="0"/>
                                <a:cs typeface="Arial" panose="020B0604020202020204" pitchFamily="34" charset="0"/>
                              </a:rPr>
                              <m:t>𝑦</m:t>
                            </m:r>
                          </m:e>
                          <m:sub>
                            <m:r>
                              <a:rPr lang="en-US" sz="3600" i="1">
                                <a:effectLst/>
                                <a:latin typeface="Cambria Math" panose="02040503050406030204" pitchFamily="18" charset="0"/>
                                <a:ea typeface="Times New Roman" panose="02020603050405020304" pitchFamily="18" charset="0"/>
                                <a:cs typeface="Arial" panose="020B0604020202020204" pitchFamily="34" charset="0"/>
                              </a:rPr>
                              <m:t>2</m:t>
                            </m:r>
                          </m:sub>
                        </m:sSub>
                        <m:r>
                          <a:rPr lang="en-US" sz="36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AU" sz="3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3600" i="1">
                                <a:effectLst/>
                                <a:latin typeface="Cambria Math" panose="02040503050406030204" pitchFamily="18" charset="0"/>
                                <a:ea typeface="Times New Roman" panose="02020603050405020304" pitchFamily="18" charset="0"/>
                                <a:cs typeface="Arial" panose="020B0604020202020204" pitchFamily="34" charset="0"/>
                              </a:rPr>
                              <m:t>𝑦</m:t>
                            </m:r>
                          </m:e>
                          <m:sub>
                            <m:r>
                              <a:rPr lang="en-US" sz="3600" i="1">
                                <a:effectLst/>
                                <a:latin typeface="Cambria Math" panose="02040503050406030204" pitchFamily="18" charset="0"/>
                                <a:ea typeface="Times New Roman" panose="02020603050405020304" pitchFamily="18" charset="0"/>
                                <a:cs typeface="Arial" panose="020B0604020202020204" pitchFamily="34" charset="0"/>
                              </a:rPr>
                              <m:t>1</m:t>
                            </m:r>
                          </m:sub>
                        </m:sSub>
                      </m:num>
                      <m:den>
                        <m:sSub>
                          <m:sSubPr>
                            <m:ctrlPr>
                              <a:rPr lang="en-AU" sz="3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3600" i="1">
                                <a:effectLst/>
                                <a:latin typeface="Cambria Math" panose="02040503050406030204" pitchFamily="18" charset="0"/>
                                <a:ea typeface="Times New Roman" panose="02020603050405020304" pitchFamily="18" charset="0"/>
                                <a:cs typeface="Arial" panose="020B0604020202020204" pitchFamily="34" charset="0"/>
                              </a:rPr>
                              <m:t>𝑥</m:t>
                            </m:r>
                          </m:e>
                          <m:sub>
                            <m:r>
                              <a:rPr lang="en-US" sz="3600" i="1">
                                <a:effectLst/>
                                <a:latin typeface="Cambria Math" panose="02040503050406030204" pitchFamily="18" charset="0"/>
                                <a:ea typeface="Times New Roman" panose="02020603050405020304" pitchFamily="18" charset="0"/>
                                <a:cs typeface="Arial" panose="020B0604020202020204" pitchFamily="34" charset="0"/>
                              </a:rPr>
                              <m:t>2</m:t>
                            </m:r>
                          </m:sub>
                        </m:sSub>
                        <m:r>
                          <a:rPr lang="en-US" sz="36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AU" sz="3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3600" i="1">
                                <a:effectLst/>
                                <a:latin typeface="Cambria Math" panose="02040503050406030204" pitchFamily="18" charset="0"/>
                                <a:ea typeface="Times New Roman" panose="02020603050405020304" pitchFamily="18" charset="0"/>
                                <a:cs typeface="Arial" panose="020B0604020202020204" pitchFamily="34" charset="0"/>
                              </a:rPr>
                              <m:t>𝑥</m:t>
                            </m:r>
                          </m:e>
                          <m:sub>
                            <m:r>
                              <a:rPr lang="en-US" sz="3600" i="1">
                                <a:effectLst/>
                                <a:latin typeface="Cambria Math" panose="02040503050406030204" pitchFamily="18" charset="0"/>
                                <a:ea typeface="Times New Roman" panose="02020603050405020304" pitchFamily="18" charset="0"/>
                                <a:cs typeface="Arial" panose="020B0604020202020204" pitchFamily="34" charset="0"/>
                              </a:rPr>
                              <m:t>1</m:t>
                            </m:r>
                          </m:sub>
                        </m:sSub>
                      </m:den>
                    </m:f>
                  </m:oMath>
                </a14:m>
                <a:endParaRPr lang="en-AU" sz="36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spcBef>
                    <a:spcPts val="180"/>
                  </a:spcBef>
                  <a:spcAft>
                    <a:spcPts val="180"/>
                  </a:spcAft>
                  <a:buFont typeface="+mj-lt"/>
                  <a:buAutoNum type="arabicPeriod"/>
                </a:pP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Use the gradient and one of your points in the formula </a:t>
                </a:r>
                <a14:m>
                  <m:oMath xmlns:m="http://schemas.openxmlformats.org/officeDocument/2006/math">
                    <m:sSub>
                      <m:sSubPr>
                        <m:ctrlPr>
                          <a:rPr lang="en-AU" sz="3600" i="1">
                            <a:solidFill>
                              <a:srgbClr val="000000"/>
                            </a:solidFill>
                            <a:effectLst/>
                            <a:latin typeface="Cambria Math" panose="02040503050406030204" pitchFamily="18" charset="0"/>
                            <a:ea typeface="Aptos" panose="020B0004020202020204" pitchFamily="34" charset="0"/>
                            <a:cs typeface="Arial" panose="020B0604020202020204" pitchFamily="34" charset="0"/>
                          </a:rPr>
                        </m:ctrlPr>
                      </m:sSubPr>
                      <m:e>
                        <m:r>
                          <a:rPr lang="en-US" sz="3600" i="1">
                            <a:solidFill>
                              <a:srgbClr val="000000"/>
                            </a:solidFill>
                            <a:effectLst/>
                            <a:latin typeface="Cambria Math" panose="02040503050406030204" pitchFamily="18" charset="0"/>
                            <a:ea typeface="Aptos" panose="020B0004020202020204" pitchFamily="34" charset="0"/>
                            <a:cs typeface="Arial" panose="020B0604020202020204" pitchFamily="34" charset="0"/>
                          </a:rPr>
                          <m:t>𝑦</m:t>
                        </m:r>
                        <m:r>
                          <a:rPr lang="en-US" sz="3600" i="1">
                            <a:solidFill>
                              <a:srgbClr val="000000"/>
                            </a:solidFill>
                            <a:effectLst/>
                            <a:latin typeface="Cambria Math" panose="02040503050406030204" pitchFamily="18" charset="0"/>
                            <a:ea typeface="Aptos" panose="020B0004020202020204" pitchFamily="34" charset="0"/>
                            <a:cs typeface="Arial" panose="020B0604020202020204" pitchFamily="34" charset="0"/>
                          </a:rPr>
                          <m:t>−</m:t>
                        </m:r>
                        <m:r>
                          <a:rPr lang="en-US" sz="3600" i="1">
                            <a:solidFill>
                              <a:srgbClr val="000000"/>
                            </a:solidFill>
                            <a:effectLst/>
                            <a:latin typeface="Cambria Math" panose="02040503050406030204" pitchFamily="18" charset="0"/>
                            <a:ea typeface="Aptos" panose="020B0004020202020204" pitchFamily="34" charset="0"/>
                            <a:cs typeface="Arial" panose="020B0604020202020204" pitchFamily="34" charset="0"/>
                          </a:rPr>
                          <m:t>𝑦</m:t>
                        </m:r>
                      </m:e>
                      <m:sub>
                        <m:r>
                          <a:rPr lang="en-US" sz="3600" i="1">
                            <a:solidFill>
                              <a:srgbClr val="000000"/>
                            </a:solidFill>
                            <a:effectLst/>
                            <a:latin typeface="Cambria Math" panose="02040503050406030204" pitchFamily="18" charset="0"/>
                            <a:ea typeface="Aptos" panose="020B0004020202020204" pitchFamily="34" charset="0"/>
                            <a:cs typeface="Arial" panose="020B0604020202020204" pitchFamily="34" charset="0"/>
                          </a:rPr>
                          <m:t>1</m:t>
                        </m:r>
                      </m:sub>
                    </m:sSub>
                    <m:r>
                      <a:rPr lang="en-US" sz="3600" i="1">
                        <a:solidFill>
                          <a:srgbClr val="000000"/>
                        </a:solidFill>
                        <a:effectLst/>
                        <a:latin typeface="Cambria Math" panose="02040503050406030204" pitchFamily="18" charset="0"/>
                        <a:ea typeface="Aptos" panose="020B0004020202020204" pitchFamily="34" charset="0"/>
                        <a:cs typeface="Arial" panose="020B0604020202020204" pitchFamily="34" charset="0"/>
                      </a:rPr>
                      <m:t>=</m:t>
                    </m:r>
                    <m:r>
                      <a:rPr lang="en-US" sz="3600" i="1">
                        <a:solidFill>
                          <a:srgbClr val="000000"/>
                        </a:solidFill>
                        <a:effectLst/>
                        <a:latin typeface="Cambria Math" panose="02040503050406030204" pitchFamily="18" charset="0"/>
                        <a:ea typeface="Aptos" panose="020B0004020202020204" pitchFamily="34" charset="0"/>
                        <a:cs typeface="Arial" panose="020B0604020202020204" pitchFamily="34" charset="0"/>
                      </a:rPr>
                      <m:t>𝑚</m:t>
                    </m:r>
                    <m:r>
                      <a:rPr lang="en-US" sz="3600" i="1">
                        <a:solidFill>
                          <a:srgbClr val="000000"/>
                        </a:solidFill>
                        <a:effectLst/>
                        <a:latin typeface="Cambria Math" panose="02040503050406030204" pitchFamily="18" charset="0"/>
                        <a:ea typeface="Aptos" panose="020B0004020202020204" pitchFamily="34" charset="0"/>
                        <a:cs typeface="Arial" panose="020B0604020202020204" pitchFamily="34" charset="0"/>
                      </a:rPr>
                      <m:t>(</m:t>
                    </m:r>
                    <m:r>
                      <a:rPr lang="en-US" sz="3600" i="1">
                        <a:solidFill>
                          <a:srgbClr val="000000"/>
                        </a:solidFill>
                        <a:effectLst/>
                        <a:latin typeface="Cambria Math" panose="02040503050406030204" pitchFamily="18" charset="0"/>
                        <a:ea typeface="Aptos" panose="020B0004020202020204" pitchFamily="34" charset="0"/>
                        <a:cs typeface="Arial" panose="020B0604020202020204" pitchFamily="34" charset="0"/>
                      </a:rPr>
                      <m:t>𝑥</m:t>
                    </m:r>
                    <m:r>
                      <a:rPr lang="en-US" sz="3600" i="1">
                        <a:solidFill>
                          <a:srgbClr val="000000"/>
                        </a:solidFill>
                        <a:effectLst/>
                        <a:latin typeface="Cambria Math" panose="02040503050406030204" pitchFamily="18" charset="0"/>
                        <a:ea typeface="Aptos" panose="020B0004020202020204" pitchFamily="34" charset="0"/>
                        <a:cs typeface="Arial" panose="020B0604020202020204" pitchFamily="34" charset="0"/>
                      </a:rPr>
                      <m:t>−</m:t>
                    </m:r>
                    <m:sSub>
                      <m:sSubPr>
                        <m:ctrlPr>
                          <a:rPr lang="en-AU" sz="3600" i="1">
                            <a:solidFill>
                              <a:srgbClr val="000000"/>
                            </a:solidFill>
                            <a:effectLst/>
                            <a:latin typeface="Cambria Math" panose="02040503050406030204" pitchFamily="18" charset="0"/>
                            <a:ea typeface="Aptos" panose="020B0004020202020204" pitchFamily="34" charset="0"/>
                            <a:cs typeface="Arial" panose="020B0604020202020204" pitchFamily="34" charset="0"/>
                          </a:rPr>
                        </m:ctrlPr>
                      </m:sSubPr>
                      <m:e>
                        <m:r>
                          <a:rPr lang="en-US" sz="3600" i="1">
                            <a:solidFill>
                              <a:srgbClr val="000000"/>
                            </a:solidFill>
                            <a:effectLst/>
                            <a:latin typeface="Cambria Math" panose="02040503050406030204" pitchFamily="18" charset="0"/>
                            <a:ea typeface="Aptos" panose="020B0004020202020204" pitchFamily="34" charset="0"/>
                            <a:cs typeface="Arial" panose="020B0604020202020204" pitchFamily="34" charset="0"/>
                          </a:rPr>
                          <m:t>𝑥</m:t>
                        </m:r>
                      </m:e>
                      <m:sub>
                        <m:r>
                          <a:rPr lang="en-US" sz="3600" i="1">
                            <a:solidFill>
                              <a:srgbClr val="000000"/>
                            </a:solidFill>
                            <a:effectLst/>
                            <a:latin typeface="Cambria Math" panose="02040503050406030204" pitchFamily="18" charset="0"/>
                            <a:ea typeface="Aptos" panose="020B0004020202020204" pitchFamily="34" charset="0"/>
                            <a:cs typeface="Arial" panose="020B0604020202020204" pitchFamily="34" charset="0"/>
                          </a:rPr>
                          <m:t>1</m:t>
                        </m:r>
                      </m:sub>
                    </m:sSub>
                    <m:r>
                      <a:rPr lang="en-US" sz="3600" i="1">
                        <a:solidFill>
                          <a:srgbClr val="000000"/>
                        </a:solidFill>
                        <a:effectLst/>
                        <a:latin typeface="Cambria Math" panose="02040503050406030204" pitchFamily="18" charset="0"/>
                        <a:ea typeface="Aptos" panose="020B0004020202020204" pitchFamily="34" charset="0"/>
                        <a:cs typeface="Arial" panose="020B0604020202020204" pitchFamily="34" charset="0"/>
                      </a:rPr>
                      <m:t>)</m:t>
                    </m:r>
                  </m:oMath>
                </a14:m>
                <a:endParaRPr lang="en-AU" sz="3600" dirty="0">
                  <a:effectLst/>
                  <a:latin typeface="Arial" panose="020B0604020202020204" pitchFamily="34" charset="0"/>
                  <a:ea typeface="Aptos" panose="020B0004020202020204" pitchFamily="34" charset="0"/>
                  <a:cs typeface="Arial" panose="020B0604020202020204" pitchFamily="34" charset="0"/>
                </a:endParaRPr>
              </a:p>
            </p:txBody>
          </p:sp>
        </mc:Choice>
        <mc:Fallback>
          <p:sp>
            <p:nvSpPr>
              <p:cNvPr id="12" name="TextBox 11">
                <a:extLst>
                  <a:ext uri="{FF2B5EF4-FFF2-40B4-BE49-F238E27FC236}">
                    <a16:creationId xmlns:a16="http://schemas.microsoft.com/office/drawing/2014/main" id="{9696E127-0BFD-973C-6999-0F83B40E1B34}"/>
                  </a:ext>
                </a:extLst>
              </p:cNvPr>
              <p:cNvSpPr txBox="1">
                <a:spLocks noRot="1" noChangeAspect="1" noMove="1" noResize="1" noEditPoints="1" noAdjustHandles="1" noChangeArrowheads="1" noChangeShapeType="1" noTextEdit="1"/>
              </p:cNvSpPr>
              <p:nvPr/>
            </p:nvSpPr>
            <p:spPr>
              <a:xfrm>
                <a:off x="2286000" y="3924300"/>
                <a:ext cx="15675429" cy="3054682"/>
              </a:xfrm>
              <a:prstGeom prst="rect">
                <a:avLst/>
              </a:prstGeom>
              <a:blipFill>
                <a:blip r:embed="rId2"/>
                <a:stretch>
                  <a:fillRect l="-1215" b="-6639"/>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3895A738-5688-34A6-41A4-59DD7904B751}"/>
              </a:ext>
            </a:extLst>
          </p:cNvPr>
          <p:cNvSpPr txBox="1"/>
          <p:nvPr/>
        </p:nvSpPr>
        <p:spPr>
          <a:xfrm>
            <a:off x="2286000" y="1333500"/>
            <a:ext cx="9252856" cy="837986"/>
          </a:xfrm>
          <a:prstGeom prst="rect">
            <a:avLst/>
          </a:prstGeom>
          <a:noFill/>
        </p:spPr>
        <p:txBody>
          <a:bodyPr wrap="square">
            <a:spAutoFit/>
          </a:bodyPr>
          <a:lstStyle/>
          <a:p>
            <a:pPr>
              <a:lnSpc>
                <a:spcPct val="150000"/>
              </a:lnSpc>
              <a:buNone/>
            </a:pPr>
            <a:r>
              <a:rPr lang="en-AU" sz="36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Y INTERCEPT</a:t>
            </a:r>
            <a:endParaRPr lang="en-AU" sz="3600" dirty="0">
              <a:solidFill>
                <a:srgbClr val="FF0000"/>
              </a:solidFill>
              <a:effectLst/>
              <a:latin typeface="Helvetica" pitchFamily="2" charset="0"/>
              <a:ea typeface="Times New Roman" panose="02020603050405020304" pitchFamily="18" charset="0"/>
              <a:cs typeface="Times New Roman" panose="02020603050405020304" pitchFamily="18" charset="0"/>
            </a:endParaRPr>
          </a:p>
        </p:txBody>
      </p:sp>
      <p:sp>
        <p:nvSpPr>
          <p:cNvPr id="15" name="TextBox 6">
            <a:extLst>
              <a:ext uri="{FF2B5EF4-FFF2-40B4-BE49-F238E27FC236}">
                <a16:creationId xmlns:a16="http://schemas.microsoft.com/office/drawing/2014/main" id="{98F376AB-1137-B3D1-5D7C-AD9039E39FD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6" name="TextBox 7">
            <a:extLst>
              <a:ext uri="{FF2B5EF4-FFF2-40B4-BE49-F238E27FC236}">
                <a16:creationId xmlns:a16="http://schemas.microsoft.com/office/drawing/2014/main" id="{F34CD569-3FFB-DB2B-80D7-1D2CAA3247A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23</a:t>
            </a:r>
          </a:p>
        </p:txBody>
      </p:sp>
      <p:sp>
        <p:nvSpPr>
          <p:cNvPr id="17" name="Freeform 5">
            <a:extLst>
              <a:ext uri="{FF2B5EF4-FFF2-40B4-BE49-F238E27FC236}">
                <a16:creationId xmlns:a16="http://schemas.microsoft.com/office/drawing/2014/main" id="{9DC2E1EA-C2D1-37BD-9784-5159CEBEDBEA}"/>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618585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1F2BF-7BC4-34E2-A618-C25C7BFA517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29C4390-2725-E8CF-321B-2EADB15DB4D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731F4BA1-3E5F-B779-3C9B-EB82C6A7A99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FA5C9865-96C5-2725-5A1F-DF9B99A512C7}"/>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7">
            <a:extLst>
              <a:ext uri="{FF2B5EF4-FFF2-40B4-BE49-F238E27FC236}">
                <a16:creationId xmlns:a16="http://schemas.microsoft.com/office/drawing/2014/main" id="{3C7938F4-294F-4968-F1BB-232502EF0B7E}"/>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STRAIGHT LINE EQUATION INTRODUCTION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8C4DF00F-DDC5-AB29-33E6-7DBA593407DB}"/>
              </a:ext>
            </a:extLst>
          </p:cNvPr>
          <p:cNvSpPr txBox="1"/>
          <p:nvPr/>
        </p:nvSpPr>
        <p:spPr>
          <a:xfrm>
            <a:off x="2286000" y="1333500"/>
            <a:ext cx="9252856" cy="837986"/>
          </a:xfrm>
          <a:prstGeom prst="rect">
            <a:avLst/>
          </a:prstGeom>
          <a:noFill/>
        </p:spPr>
        <p:txBody>
          <a:bodyPr wrap="square">
            <a:spAutoFit/>
          </a:bodyPr>
          <a:lstStyle/>
          <a:p>
            <a:pPr>
              <a:lnSpc>
                <a:spcPct val="150000"/>
              </a:lnSpc>
              <a:buNone/>
            </a:pPr>
            <a:r>
              <a:rPr lang="en-AU" sz="36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Y INTERCEPT</a:t>
            </a:r>
            <a:endParaRPr lang="en-AU" sz="3600" dirty="0">
              <a:solidFill>
                <a:srgbClr val="FF0000"/>
              </a:solidFill>
              <a:effectLst/>
              <a:latin typeface="Helvetica" pitchFamily="2"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718FB89-13AB-6F0A-9AAF-13AD0AA3F3F7}"/>
              </a:ext>
            </a:extLst>
          </p:cNvPr>
          <p:cNvSpPr txBox="1"/>
          <p:nvPr/>
        </p:nvSpPr>
        <p:spPr>
          <a:xfrm>
            <a:off x="2286000" y="2158114"/>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1.</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 name="Picture 9" descr="A black and white logo of a person reading a book&#10;&#10;AI-generated content may be incorrect.">
            <a:extLst>
              <a:ext uri="{FF2B5EF4-FFF2-40B4-BE49-F238E27FC236}">
                <a16:creationId xmlns:a16="http://schemas.microsoft.com/office/drawing/2014/main" id="{9FB07D9D-85D0-D4F8-663D-CB365285B44E}"/>
              </a:ext>
            </a:extLst>
          </p:cNvPr>
          <p:cNvPicPr>
            <a:picLocks noChangeAspect="1"/>
          </p:cNvPicPr>
          <p:nvPr/>
        </p:nvPicPr>
        <p:blipFill>
          <a:blip r:embed="rId2"/>
          <a:stretch>
            <a:fillRect/>
          </a:stretch>
        </p:blipFill>
        <p:spPr>
          <a:xfrm>
            <a:off x="16459200" y="76517"/>
            <a:ext cx="1714183" cy="1714183"/>
          </a:xfrm>
          <a:prstGeom prst="rect">
            <a:avLst/>
          </a:prstGeom>
        </p:spPr>
      </p:pic>
      <p:sp>
        <p:nvSpPr>
          <p:cNvPr id="13" name="TextBox 12">
            <a:extLst>
              <a:ext uri="{FF2B5EF4-FFF2-40B4-BE49-F238E27FC236}">
                <a16:creationId xmlns:a16="http://schemas.microsoft.com/office/drawing/2014/main" id="{3B0B32DD-FC78-3E9C-E854-BDFAEB14B93B}"/>
              </a:ext>
            </a:extLst>
          </p:cNvPr>
          <p:cNvSpPr txBox="1"/>
          <p:nvPr/>
        </p:nvSpPr>
        <p:spPr>
          <a:xfrm>
            <a:off x="2286000" y="3238329"/>
            <a:ext cx="13764668" cy="838371"/>
          </a:xfrm>
          <a:prstGeom prst="rect">
            <a:avLst/>
          </a:prstGeom>
          <a:noFill/>
        </p:spPr>
        <p:txBody>
          <a:bodyPr wrap="square">
            <a:spAutoFit/>
          </a:bodyPr>
          <a:lstStyle/>
          <a:p>
            <a:pPr>
              <a:lnSpc>
                <a:spcPct val="150000"/>
              </a:lnSpc>
              <a:spcBef>
                <a:spcPts val="900"/>
              </a:spcBef>
              <a:spcAft>
                <a:spcPts val="900"/>
              </a:spcAft>
              <a:buNone/>
            </a:pP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Find the equation of the line through the points (2, 3) and (6, 11).</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5" name="Table 14">
                <a:extLst>
                  <a:ext uri="{FF2B5EF4-FFF2-40B4-BE49-F238E27FC236}">
                    <a16:creationId xmlns:a16="http://schemas.microsoft.com/office/drawing/2014/main" id="{332A8913-73F3-13A6-DE75-16E098072AFF}"/>
                  </a:ext>
                </a:extLst>
              </p:cNvPr>
              <p:cNvGraphicFramePr>
                <a:graphicFrameLocks noGrp="1"/>
              </p:cNvGraphicFramePr>
              <p:nvPr>
                <p:extLst>
                  <p:ext uri="{D42A27DB-BD31-4B8C-83A1-F6EECF244321}">
                    <p14:modId xmlns:p14="http://schemas.microsoft.com/office/powerpoint/2010/main" val="227535892"/>
                  </p:ext>
                </p:extLst>
              </p:nvPr>
            </p:nvGraphicFramePr>
            <p:xfrm>
              <a:off x="4713514" y="4229142"/>
              <a:ext cx="11734800" cy="5486357"/>
            </p:xfrm>
            <a:graphic>
              <a:graphicData uri="http://schemas.openxmlformats.org/drawingml/2006/table">
                <a:tbl>
                  <a:tblPr firstRow="1" firstCol="1" bandRow="1">
                    <a:tableStyleId>{5C22544A-7EE6-4342-B048-85BDC9FD1C3A}</a:tableStyleId>
                  </a:tblPr>
                  <a:tblGrid>
                    <a:gridCol w="5334000">
                      <a:extLst>
                        <a:ext uri="{9D8B030D-6E8A-4147-A177-3AD203B41FA5}">
                          <a16:colId xmlns:a16="http://schemas.microsoft.com/office/drawing/2014/main" val="1559721854"/>
                        </a:ext>
                      </a:extLst>
                    </a:gridCol>
                    <a:gridCol w="6400800">
                      <a:extLst>
                        <a:ext uri="{9D8B030D-6E8A-4147-A177-3AD203B41FA5}">
                          <a16:colId xmlns:a16="http://schemas.microsoft.com/office/drawing/2014/main" val="3198564943"/>
                        </a:ext>
                      </a:extLst>
                    </a:gridCol>
                  </a:tblGrid>
                  <a:tr h="1694054">
                    <a:tc>
                      <a:txBody>
                        <a:bodyPr/>
                        <a:lstStyle/>
                        <a:p>
                          <a:pPr algn="l">
                            <a:spcBef>
                              <a:spcPts val="900"/>
                            </a:spcBef>
                            <a:spcAft>
                              <a:spcPts val="900"/>
                            </a:spcAft>
                            <a:buNone/>
                          </a:pPr>
                          <a14:m>
                            <m:oMathPara xmlns:m="http://schemas.openxmlformats.org/officeDocument/2006/math">
                              <m:oMathParaPr>
                                <m:jc m:val="centerGroup"/>
                              </m:oMathParaPr>
                              <m:oMath xmlns:m="http://schemas.openxmlformats.org/officeDocument/2006/math">
                                <m:r>
                                  <a:rPr lang="en-US" sz="3600" kern="100" smtClean="0">
                                    <a:solidFill>
                                      <a:sysClr val="windowText" lastClr="000000"/>
                                    </a:solidFill>
                                    <a:effectLst/>
                                    <a:latin typeface="Cambria Math" panose="02040503050406030204" pitchFamily="18" charset="0"/>
                                  </a:rPr>
                                  <m:t>𝑚</m:t>
                                </m:r>
                                <m:r>
                                  <a:rPr lang="en-US" sz="3600" kern="100" smtClean="0">
                                    <a:solidFill>
                                      <a:sysClr val="windowText" lastClr="000000"/>
                                    </a:solidFill>
                                    <a:effectLst/>
                                    <a:latin typeface="Cambria Math" panose="02040503050406030204" pitchFamily="18" charset="0"/>
                                  </a:rPr>
                                  <m:t>=</m:t>
                                </m:r>
                                <m:f>
                                  <m:fPr>
                                    <m:ctrlPr>
                                      <a:rPr lang="en-AU" sz="3600" i="1" kern="100">
                                        <a:solidFill>
                                          <a:sysClr val="windowText" lastClr="000000"/>
                                        </a:solidFill>
                                        <a:effectLst/>
                                        <a:latin typeface="Cambria Math" panose="02040503050406030204" pitchFamily="18" charset="0"/>
                                      </a:rPr>
                                    </m:ctrlPr>
                                  </m:fPr>
                                  <m:num>
                                    <m:r>
                                      <a:rPr lang="en-US" sz="3600" kern="100">
                                        <a:solidFill>
                                          <a:sysClr val="windowText" lastClr="000000"/>
                                        </a:solidFill>
                                        <a:effectLst/>
                                        <a:latin typeface="Cambria Math" panose="02040503050406030204" pitchFamily="18" charset="0"/>
                                      </a:rPr>
                                      <m:t>11−3</m:t>
                                    </m:r>
                                  </m:num>
                                  <m:den>
                                    <m:r>
                                      <a:rPr lang="en-US" sz="3600" kern="100">
                                        <a:solidFill>
                                          <a:sysClr val="windowText" lastClr="000000"/>
                                        </a:solidFill>
                                        <a:effectLst/>
                                        <a:latin typeface="Cambria Math" panose="02040503050406030204" pitchFamily="18" charset="0"/>
                                      </a:rPr>
                                      <m:t>6−2</m:t>
                                    </m:r>
                                  </m:den>
                                </m:f>
                                <m:r>
                                  <a:rPr lang="en-US" sz="3600" kern="100">
                                    <a:solidFill>
                                      <a:sysClr val="windowText" lastClr="000000"/>
                                    </a:solidFill>
                                    <a:effectLst/>
                                    <a:latin typeface="Cambria Math" panose="02040503050406030204" pitchFamily="18" charset="0"/>
                                  </a:rPr>
                                  <m:t>=</m:t>
                                </m:r>
                                <m:f>
                                  <m:fPr>
                                    <m:ctrlPr>
                                      <a:rPr lang="en-AU" sz="3600" i="1" kern="100">
                                        <a:solidFill>
                                          <a:sysClr val="windowText" lastClr="000000"/>
                                        </a:solidFill>
                                        <a:effectLst/>
                                        <a:latin typeface="Cambria Math" panose="02040503050406030204" pitchFamily="18" charset="0"/>
                                      </a:rPr>
                                    </m:ctrlPr>
                                  </m:fPr>
                                  <m:num>
                                    <m:r>
                                      <a:rPr lang="en-US" sz="3600" kern="100">
                                        <a:solidFill>
                                          <a:sysClr val="windowText" lastClr="000000"/>
                                        </a:solidFill>
                                        <a:effectLst/>
                                        <a:latin typeface="Cambria Math" panose="02040503050406030204" pitchFamily="18" charset="0"/>
                                      </a:rPr>
                                      <m:t>8</m:t>
                                    </m:r>
                                  </m:num>
                                  <m:den>
                                    <m:r>
                                      <a:rPr lang="en-US" sz="3600" kern="100">
                                        <a:solidFill>
                                          <a:sysClr val="windowText" lastClr="000000"/>
                                        </a:solidFill>
                                        <a:effectLst/>
                                        <a:latin typeface="Cambria Math" panose="02040503050406030204" pitchFamily="18" charset="0"/>
                                      </a:rPr>
                                      <m:t>4</m:t>
                                    </m:r>
                                  </m:den>
                                </m:f>
                                <m:r>
                                  <a:rPr lang="en-US" sz="3600" kern="100">
                                    <a:solidFill>
                                      <a:sysClr val="windowText" lastClr="000000"/>
                                    </a:solidFill>
                                    <a:effectLst/>
                                    <a:latin typeface="Cambria Math" panose="02040503050406030204" pitchFamily="18" charset="0"/>
                                  </a:rPr>
                                  <m:t>=2</m:t>
                                </m:r>
                              </m:oMath>
                            </m:oMathPara>
                          </a14:m>
                          <a:endParaRPr lang="en-AU" sz="36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900"/>
                            </a:spcBef>
                            <a:spcAft>
                              <a:spcPts val="900"/>
                            </a:spcAft>
                            <a:buNone/>
                          </a:pPr>
                          <a:r>
                            <a:rPr lang="en-US" sz="2800" b="0" kern="100" dirty="0">
                              <a:solidFill>
                                <a:schemeClr val="bg1">
                                  <a:lumMod val="50000"/>
                                </a:schemeClr>
                              </a:solidFill>
                              <a:effectLst/>
                              <a:latin typeface="Arial" panose="020B0604020202020204" pitchFamily="34" charset="0"/>
                              <a:cs typeface="Arial" panose="020B0604020202020204" pitchFamily="34" charset="0"/>
                              <a:sym typeface="Symbol" pitchFamily="2" charset="2"/>
                            </a:rPr>
                            <a:t></a:t>
                          </a:r>
                          <a:r>
                            <a:rPr lang="en-US" sz="2800" b="0" kern="100" dirty="0">
                              <a:solidFill>
                                <a:schemeClr val="bg1">
                                  <a:lumMod val="50000"/>
                                </a:schemeClr>
                              </a:solidFill>
                              <a:effectLst/>
                              <a:latin typeface="Arial" panose="020B0604020202020204" pitchFamily="34" charset="0"/>
                              <a:cs typeface="Arial" panose="020B0604020202020204" pitchFamily="34" charset="0"/>
                            </a:rPr>
                            <a:t> Find the gradient first</a:t>
                          </a:r>
                          <a:endParaRPr lang="en-AU" sz="2800" b="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965450"/>
                      </a:ext>
                    </a:extLst>
                  </a:tr>
                  <a:tr h="1264101">
                    <a:tc>
                      <a:txBody>
                        <a:bodyPr/>
                        <a:lstStyle/>
                        <a:p>
                          <a:pPr algn="l">
                            <a:spcBef>
                              <a:spcPts val="900"/>
                            </a:spcBef>
                            <a:spcAft>
                              <a:spcPts val="900"/>
                            </a:spcAft>
                            <a:buNone/>
                          </a:pPr>
                          <a14:m>
                            <m:oMathPara xmlns:m="http://schemas.openxmlformats.org/officeDocument/2006/math">
                              <m:oMathParaPr>
                                <m:jc m:val="centerGroup"/>
                              </m:oMathParaPr>
                              <m:oMath xmlns:m="http://schemas.openxmlformats.org/officeDocument/2006/math">
                                <m:r>
                                  <a:rPr lang="en-US" sz="3600" kern="100" smtClean="0">
                                    <a:solidFill>
                                      <a:sysClr val="windowText" lastClr="000000"/>
                                    </a:solidFill>
                                    <a:effectLst/>
                                    <a:latin typeface="Cambria Math" panose="02040503050406030204" pitchFamily="18" charset="0"/>
                                  </a:rPr>
                                  <m:t>𝑦</m:t>
                                </m:r>
                                <m:r>
                                  <a:rPr lang="en-US" sz="3600" kern="100" smtClean="0">
                                    <a:solidFill>
                                      <a:sysClr val="windowText" lastClr="000000"/>
                                    </a:solidFill>
                                    <a:effectLst/>
                                    <a:latin typeface="Cambria Math" panose="02040503050406030204" pitchFamily="18" charset="0"/>
                                  </a:rPr>
                                  <m:t>−11=2(</m:t>
                                </m:r>
                                <m:r>
                                  <a:rPr lang="en-US" sz="3600" kern="100" smtClean="0">
                                    <a:solidFill>
                                      <a:sysClr val="windowText" lastClr="000000"/>
                                    </a:solidFill>
                                    <a:effectLst/>
                                    <a:latin typeface="Cambria Math" panose="02040503050406030204" pitchFamily="18" charset="0"/>
                                  </a:rPr>
                                  <m:t>𝑥</m:t>
                                </m:r>
                                <m:r>
                                  <a:rPr lang="en-US" sz="3600" kern="100" smtClean="0">
                                    <a:solidFill>
                                      <a:sysClr val="windowText" lastClr="000000"/>
                                    </a:solidFill>
                                    <a:effectLst/>
                                    <a:latin typeface="Cambria Math" panose="02040503050406030204" pitchFamily="18" charset="0"/>
                                  </a:rPr>
                                  <m:t>−6)</m:t>
                                </m:r>
                              </m:oMath>
                            </m:oMathPara>
                          </a14:m>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900"/>
                            </a:spcBef>
                            <a:spcAft>
                              <a:spcPts val="900"/>
                            </a:spcAft>
                            <a:buNone/>
                          </a:pPr>
                          <a:r>
                            <a:rPr lang="en-US" sz="2800" b="0" kern="100" dirty="0">
                              <a:solidFill>
                                <a:schemeClr val="bg1">
                                  <a:lumMod val="50000"/>
                                </a:schemeClr>
                              </a:solidFill>
                              <a:effectLst/>
                              <a:latin typeface="Arial" panose="020B0604020202020204" pitchFamily="34" charset="0"/>
                              <a:cs typeface="Arial" panose="020B0604020202020204" pitchFamily="34" charset="0"/>
                            </a:rPr>
                            <a:t> </a:t>
                          </a:r>
                          <a:endParaRPr lang="en-AU" sz="2800" b="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4160490"/>
                      </a:ext>
                    </a:extLst>
                  </a:tr>
                  <a:tr h="1264101">
                    <a:tc>
                      <a:txBody>
                        <a:bodyPr/>
                        <a:lstStyle/>
                        <a:p>
                          <a:pPr algn="l">
                            <a:spcBef>
                              <a:spcPts val="900"/>
                            </a:spcBef>
                            <a:spcAft>
                              <a:spcPts val="900"/>
                            </a:spcAft>
                            <a:buNone/>
                          </a:pPr>
                          <a14:m>
                            <m:oMathPara xmlns:m="http://schemas.openxmlformats.org/officeDocument/2006/math">
                              <m:oMathParaPr>
                                <m:jc m:val="centerGroup"/>
                              </m:oMathParaPr>
                              <m:oMath xmlns:m="http://schemas.openxmlformats.org/officeDocument/2006/math">
                                <m:r>
                                  <a:rPr lang="en-US" sz="3600" kern="100" smtClean="0">
                                    <a:solidFill>
                                      <a:sysClr val="windowText" lastClr="000000"/>
                                    </a:solidFill>
                                    <a:effectLst/>
                                    <a:latin typeface="Cambria Math" panose="02040503050406030204" pitchFamily="18" charset="0"/>
                                  </a:rPr>
                                  <m:t>𝑦</m:t>
                                </m:r>
                                <m:r>
                                  <a:rPr lang="en-US" sz="3600" kern="100" smtClean="0">
                                    <a:solidFill>
                                      <a:sysClr val="windowText" lastClr="000000"/>
                                    </a:solidFill>
                                    <a:effectLst/>
                                    <a:latin typeface="Cambria Math" panose="02040503050406030204" pitchFamily="18" charset="0"/>
                                  </a:rPr>
                                  <m:t>−11=2</m:t>
                                </m:r>
                                <m:r>
                                  <a:rPr lang="en-US" sz="3600" kern="100" smtClean="0">
                                    <a:solidFill>
                                      <a:sysClr val="windowText" lastClr="000000"/>
                                    </a:solidFill>
                                    <a:effectLst/>
                                    <a:latin typeface="Cambria Math" panose="02040503050406030204" pitchFamily="18" charset="0"/>
                                  </a:rPr>
                                  <m:t>𝑥</m:t>
                                </m:r>
                                <m:r>
                                  <a:rPr lang="en-US" sz="3600" kern="100" smtClean="0">
                                    <a:solidFill>
                                      <a:sysClr val="windowText" lastClr="000000"/>
                                    </a:solidFill>
                                    <a:effectLst/>
                                    <a:latin typeface="Cambria Math" panose="02040503050406030204" pitchFamily="18" charset="0"/>
                                  </a:rPr>
                                  <m:t>−12</m:t>
                                </m:r>
                              </m:oMath>
                            </m:oMathPara>
                          </a14:m>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900"/>
                            </a:spcBef>
                            <a:spcAft>
                              <a:spcPts val="900"/>
                            </a:spcAft>
                            <a:buNone/>
                          </a:pPr>
                          <a:r>
                            <a:rPr lang="en-US" sz="2800" b="0" kern="100" dirty="0">
                              <a:solidFill>
                                <a:schemeClr val="bg1">
                                  <a:lumMod val="50000"/>
                                </a:schemeClr>
                              </a:solidFill>
                              <a:effectLst/>
                              <a:latin typeface="Arial" panose="020B0604020202020204" pitchFamily="34" charset="0"/>
                              <a:cs typeface="Arial" panose="020B0604020202020204" pitchFamily="34" charset="0"/>
                            </a:rPr>
                            <a:t> </a:t>
                          </a:r>
                          <a:endParaRPr lang="en-AU" sz="2800" b="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598878"/>
                      </a:ext>
                    </a:extLst>
                  </a:tr>
                  <a:tr h="1264101">
                    <a:tc>
                      <a:txBody>
                        <a:bodyPr/>
                        <a:lstStyle/>
                        <a:p>
                          <a:pPr algn="l">
                            <a:spcBef>
                              <a:spcPts val="900"/>
                            </a:spcBef>
                            <a:spcAft>
                              <a:spcPts val="900"/>
                            </a:spcAft>
                            <a:buNone/>
                          </a:pPr>
                          <a14:m>
                            <m:oMathPara xmlns:m="http://schemas.openxmlformats.org/officeDocument/2006/math">
                              <m:oMathParaPr>
                                <m:jc m:val="centerGroup"/>
                              </m:oMathParaPr>
                              <m:oMath xmlns:m="http://schemas.openxmlformats.org/officeDocument/2006/math">
                                <m:r>
                                  <a:rPr lang="en-US" sz="3600" kern="100" smtClean="0">
                                    <a:solidFill>
                                      <a:sysClr val="windowText" lastClr="000000"/>
                                    </a:solidFill>
                                    <a:effectLst/>
                                    <a:latin typeface="Cambria Math" panose="02040503050406030204" pitchFamily="18" charset="0"/>
                                  </a:rPr>
                                  <m:t>𝑦</m:t>
                                </m:r>
                                <m:r>
                                  <a:rPr lang="en-US" sz="3600" kern="100" smtClean="0">
                                    <a:solidFill>
                                      <a:sysClr val="windowText" lastClr="000000"/>
                                    </a:solidFill>
                                    <a:effectLst/>
                                    <a:latin typeface="Cambria Math" panose="02040503050406030204" pitchFamily="18" charset="0"/>
                                  </a:rPr>
                                  <m:t>=2</m:t>
                                </m:r>
                                <m:r>
                                  <a:rPr lang="en-US" sz="3600" kern="100" smtClean="0">
                                    <a:solidFill>
                                      <a:sysClr val="windowText" lastClr="000000"/>
                                    </a:solidFill>
                                    <a:effectLst/>
                                    <a:latin typeface="Cambria Math" panose="02040503050406030204" pitchFamily="18" charset="0"/>
                                  </a:rPr>
                                  <m:t>𝑥</m:t>
                                </m:r>
                                <m:r>
                                  <a:rPr lang="en-US" sz="3600" kern="100" smtClean="0">
                                    <a:solidFill>
                                      <a:sysClr val="windowText" lastClr="000000"/>
                                    </a:solidFill>
                                    <a:effectLst/>
                                    <a:latin typeface="Cambria Math" panose="02040503050406030204" pitchFamily="18" charset="0"/>
                                  </a:rPr>
                                  <m:t>−1</m:t>
                                </m:r>
                              </m:oMath>
                            </m:oMathPara>
                          </a14:m>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900"/>
                            </a:spcBef>
                            <a:spcAft>
                              <a:spcPts val="900"/>
                            </a:spcAft>
                            <a:buNone/>
                          </a:pPr>
                          <a:r>
                            <a:rPr lang="en-US" sz="2800" b="0" kern="100" dirty="0">
                              <a:solidFill>
                                <a:schemeClr val="bg1">
                                  <a:lumMod val="50000"/>
                                </a:schemeClr>
                              </a:solidFill>
                              <a:effectLst/>
                              <a:latin typeface="Arial" panose="020B0604020202020204" pitchFamily="34" charset="0"/>
                              <a:cs typeface="Arial" panose="020B0604020202020204" pitchFamily="34" charset="0"/>
                              <a:sym typeface="Symbol" pitchFamily="2" charset="2"/>
                            </a:rPr>
                            <a:t></a:t>
                          </a:r>
                          <a:r>
                            <a:rPr lang="en-US" sz="2800" b="0" kern="100" dirty="0">
                              <a:solidFill>
                                <a:schemeClr val="bg1">
                                  <a:lumMod val="50000"/>
                                </a:schemeClr>
                              </a:solidFill>
                              <a:effectLst/>
                              <a:latin typeface="Arial" panose="020B0604020202020204" pitchFamily="34" charset="0"/>
                              <a:cs typeface="Arial" panose="020B0604020202020204" pitchFamily="34" charset="0"/>
                            </a:rPr>
                            <a:t> Final equation</a:t>
                          </a:r>
                          <a:endParaRPr lang="en-AU" sz="2800" b="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656811"/>
                      </a:ext>
                    </a:extLst>
                  </a:tr>
                </a:tbl>
              </a:graphicData>
            </a:graphic>
          </p:graphicFrame>
        </mc:Choice>
        <mc:Fallback xmlns="">
          <p:graphicFrame>
            <p:nvGraphicFramePr>
              <p:cNvPr id="15" name="Table 14">
                <a:extLst>
                  <a:ext uri="{FF2B5EF4-FFF2-40B4-BE49-F238E27FC236}">
                    <a16:creationId xmlns:a16="http://schemas.microsoft.com/office/drawing/2014/main" id="{332A8913-73F3-13A6-DE75-16E098072AFF}"/>
                  </a:ext>
                </a:extLst>
              </p:cNvPr>
              <p:cNvGraphicFramePr>
                <a:graphicFrameLocks noGrp="1"/>
              </p:cNvGraphicFramePr>
              <p:nvPr>
                <p:extLst>
                  <p:ext uri="{D42A27DB-BD31-4B8C-83A1-F6EECF244321}">
                    <p14:modId xmlns:p14="http://schemas.microsoft.com/office/powerpoint/2010/main" val="227535892"/>
                  </p:ext>
                </p:extLst>
              </p:nvPr>
            </p:nvGraphicFramePr>
            <p:xfrm>
              <a:off x="4713514" y="4229142"/>
              <a:ext cx="11734800" cy="5486357"/>
            </p:xfrm>
            <a:graphic>
              <a:graphicData uri="http://schemas.openxmlformats.org/drawingml/2006/table">
                <a:tbl>
                  <a:tblPr firstRow="1" firstCol="1" bandRow="1">
                    <a:tableStyleId>{5C22544A-7EE6-4342-B048-85BDC9FD1C3A}</a:tableStyleId>
                  </a:tblPr>
                  <a:tblGrid>
                    <a:gridCol w="5334000">
                      <a:extLst>
                        <a:ext uri="{9D8B030D-6E8A-4147-A177-3AD203B41FA5}">
                          <a16:colId xmlns:a16="http://schemas.microsoft.com/office/drawing/2014/main" val="1559721854"/>
                        </a:ext>
                      </a:extLst>
                    </a:gridCol>
                    <a:gridCol w="6400800">
                      <a:extLst>
                        <a:ext uri="{9D8B030D-6E8A-4147-A177-3AD203B41FA5}">
                          <a16:colId xmlns:a16="http://schemas.microsoft.com/office/drawing/2014/main" val="3198564943"/>
                        </a:ext>
                      </a:extLst>
                    </a:gridCol>
                  </a:tblGrid>
                  <a:tr h="1694054">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752" r="-120238" b="-225564"/>
                          </a:stretch>
                        </a:blipFill>
                      </a:tcPr>
                    </a:tc>
                    <a:tc>
                      <a:txBody>
                        <a:bodyPr/>
                        <a:lstStyle/>
                        <a:p>
                          <a:pPr algn="l">
                            <a:spcBef>
                              <a:spcPts val="900"/>
                            </a:spcBef>
                            <a:spcAft>
                              <a:spcPts val="900"/>
                            </a:spcAft>
                            <a:buNone/>
                          </a:pPr>
                          <a:r>
                            <a:rPr lang="en-US" sz="2800" b="0" kern="100" dirty="0">
                              <a:solidFill>
                                <a:schemeClr val="bg1">
                                  <a:lumMod val="50000"/>
                                </a:schemeClr>
                              </a:solidFill>
                              <a:effectLst/>
                              <a:latin typeface="Arial" panose="020B0604020202020204" pitchFamily="34" charset="0"/>
                              <a:cs typeface="Arial" panose="020B0604020202020204" pitchFamily="34" charset="0"/>
                              <a:sym typeface="Symbol" pitchFamily="2" charset="2"/>
                            </a:rPr>
                            <a:t></a:t>
                          </a:r>
                          <a:r>
                            <a:rPr lang="en-US" sz="2800" b="0" kern="100" dirty="0">
                              <a:solidFill>
                                <a:schemeClr val="bg1">
                                  <a:lumMod val="50000"/>
                                </a:schemeClr>
                              </a:solidFill>
                              <a:effectLst/>
                              <a:latin typeface="Arial" panose="020B0604020202020204" pitchFamily="34" charset="0"/>
                              <a:cs typeface="Arial" panose="020B0604020202020204" pitchFamily="34" charset="0"/>
                            </a:rPr>
                            <a:t> Find the gradient first</a:t>
                          </a:r>
                          <a:endParaRPr lang="en-AU" sz="2800" b="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965450"/>
                      </a:ext>
                    </a:extLst>
                  </a:tr>
                  <a:tr h="1264101">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34000" r="-120238" b="-200000"/>
                          </a:stretch>
                        </a:blipFill>
                      </a:tcPr>
                    </a:tc>
                    <a:tc>
                      <a:txBody>
                        <a:bodyPr/>
                        <a:lstStyle/>
                        <a:p>
                          <a:pPr algn="l">
                            <a:spcBef>
                              <a:spcPts val="900"/>
                            </a:spcBef>
                            <a:spcAft>
                              <a:spcPts val="900"/>
                            </a:spcAft>
                            <a:buNone/>
                          </a:pPr>
                          <a:r>
                            <a:rPr lang="en-US" sz="2800" b="0" kern="100" dirty="0">
                              <a:solidFill>
                                <a:schemeClr val="bg1">
                                  <a:lumMod val="50000"/>
                                </a:schemeClr>
                              </a:solidFill>
                              <a:effectLst/>
                              <a:latin typeface="Arial" panose="020B0604020202020204" pitchFamily="34" charset="0"/>
                              <a:cs typeface="Arial" panose="020B0604020202020204" pitchFamily="34" charset="0"/>
                            </a:rPr>
                            <a:t> </a:t>
                          </a:r>
                          <a:endParaRPr lang="en-AU" sz="2800" b="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4160490"/>
                      </a:ext>
                    </a:extLst>
                  </a:tr>
                  <a:tr h="1264101">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36364" r="-120238" b="-102020"/>
                          </a:stretch>
                        </a:blipFill>
                      </a:tcPr>
                    </a:tc>
                    <a:tc>
                      <a:txBody>
                        <a:bodyPr/>
                        <a:lstStyle/>
                        <a:p>
                          <a:pPr algn="l">
                            <a:spcBef>
                              <a:spcPts val="900"/>
                            </a:spcBef>
                            <a:spcAft>
                              <a:spcPts val="900"/>
                            </a:spcAft>
                            <a:buNone/>
                          </a:pPr>
                          <a:r>
                            <a:rPr lang="en-US" sz="2800" b="0" kern="100" dirty="0">
                              <a:solidFill>
                                <a:schemeClr val="bg1">
                                  <a:lumMod val="50000"/>
                                </a:schemeClr>
                              </a:solidFill>
                              <a:effectLst/>
                              <a:latin typeface="Arial" panose="020B0604020202020204" pitchFamily="34" charset="0"/>
                              <a:cs typeface="Arial" panose="020B0604020202020204" pitchFamily="34" charset="0"/>
                            </a:rPr>
                            <a:t> </a:t>
                          </a:r>
                          <a:endParaRPr lang="en-AU" sz="2800" b="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598878"/>
                      </a:ext>
                    </a:extLst>
                  </a:tr>
                  <a:tr h="1264101">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333000" r="-120238" b="-1000"/>
                          </a:stretch>
                        </a:blipFill>
                      </a:tcPr>
                    </a:tc>
                    <a:tc>
                      <a:txBody>
                        <a:bodyPr/>
                        <a:lstStyle/>
                        <a:p>
                          <a:pPr algn="l">
                            <a:spcBef>
                              <a:spcPts val="900"/>
                            </a:spcBef>
                            <a:spcAft>
                              <a:spcPts val="900"/>
                            </a:spcAft>
                            <a:buNone/>
                          </a:pPr>
                          <a:r>
                            <a:rPr lang="en-US" sz="2800" b="0" kern="100" dirty="0">
                              <a:solidFill>
                                <a:schemeClr val="bg1">
                                  <a:lumMod val="50000"/>
                                </a:schemeClr>
                              </a:solidFill>
                              <a:effectLst/>
                              <a:latin typeface="Arial" panose="020B0604020202020204" pitchFamily="34" charset="0"/>
                              <a:cs typeface="Arial" panose="020B0604020202020204" pitchFamily="34" charset="0"/>
                              <a:sym typeface="Symbol" pitchFamily="2" charset="2"/>
                            </a:rPr>
                            <a:t></a:t>
                          </a:r>
                          <a:r>
                            <a:rPr lang="en-US" sz="2800" b="0" kern="100" dirty="0">
                              <a:solidFill>
                                <a:schemeClr val="bg1">
                                  <a:lumMod val="50000"/>
                                </a:schemeClr>
                              </a:solidFill>
                              <a:effectLst/>
                              <a:latin typeface="Arial" panose="020B0604020202020204" pitchFamily="34" charset="0"/>
                              <a:cs typeface="Arial" panose="020B0604020202020204" pitchFamily="34" charset="0"/>
                            </a:rPr>
                            <a:t> Final equation</a:t>
                          </a:r>
                          <a:endParaRPr lang="en-AU" sz="2800" b="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656811"/>
                      </a:ext>
                    </a:extLst>
                  </a:tr>
                </a:tbl>
              </a:graphicData>
            </a:graphic>
          </p:graphicFrame>
        </mc:Fallback>
      </mc:AlternateContent>
      <p:sp>
        <p:nvSpPr>
          <p:cNvPr id="16" name="TextBox 6">
            <a:extLst>
              <a:ext uri="{FF2B5EF4-FFF2-40B4-BE49-F238E27FC236}">
                <a16:creationId xmlns:a16="http://schemas.microsoft.com/office/drawing/2014/main" id="{C3E8A0FF-B985-6C3A-7471-DD2068B43E2B}"/>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7" name="TextBox 7">
            <a:extLst>
              <a:ext uri="{FF2B5EF4-FFF2-40B4-BE49-F238E27FC236}">
                <a16:creationId xmlns:a16="http://schemas.microsoft.com/office/drawing/2014/main" id="{DA31AE9A-4E83-58D3-351B-048B71A996F4}"/>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23</a:t>
            </a:r>
          </a:p>
        </p:txBody>
      </p:sp>
      <p:sp>
        <p:nvSpPr>
          <p:cNvPr id="18" name="Freeform 5">
            <a:extLst>
              <a:ext uri="{FF2B5EF4-FFF2-40B4-BE49-F238E27FC236}">
                <a16:creationId xmlns:a16="http://schemas.microsoft.com/office/drawing/2014/main" id="{DCD2124E-D6A4-CF5A-8D7E-20204A1B628A}"/>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2790900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40632-6BEC-E1EA-A8CE-FA8AEFE6725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8203BAE-2ED4-A777-283F-7849C737C37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F401322-1101-4CAA-ADA1-9FCBF5FBEDBD}"/>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9954084-4EE7-3879-9E1A-75DD7E7ABE6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7">
            <a:extLst>
              <a:ext uri="{FF2B5EF4-FFF2-40B4-BE49-F238E27FC236}">
                <a16:creationId xmlns:a16="http://schemas.microsoft.com/office/drawing/2014/main" id="{5F589174-B2BC-4469-2D51-CD19EDDE8191}"/>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STRAIGHT LINE EQUATION INTRODUCTION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65A1748F-7C80-68B7-67F3-CF31E6CBC37D}"/>
              </a:ext>
            </a:extLst>
          </p:cNvPr>
          <p:cNvSpPr txBox="1"/>
          <p:nvPr/>
        </p:nvSpPr>
        <p:spPr>
          <a:xfrm>
            <a:off x="2286000" y="1333500"/>
            <a:ext cx="9252856" cy="837986"/>
          </a:xfrm>
          <a:prstGeom prst="rect">
            <a:avLst/>
          </a:prstGeom>
          <a:noFill/>
        </p:spPr>
        <p:txBody>
          <a:bodyPr wrap="square">
            <a:spAutoFit/>
          </a:bodyPr>
          <a:lstStyle/>
          <a:p>
            <a:pPr>
              <a:lnSpc>
                <a:spcPct val="150000"/>
              </a:lnSpc>
              <a:buNone/>
            </a:pPr>
            <a:r>
              <a:rPr lang="en-AU" sz="36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Y INTERCEPT</a:t>
            </a:r>
            <a:endParaRPr lang="en-AU" sz="3600" dirty="0">
              <a:solidFill>
                <a:srgbClr val="FF0000"/>
              </a:solidFill>
              <a:effectLst/>
              <a:latin typeface="Helvetica" pitchFamily="2"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8C88094-9603-8F94-9963-5DF5121322A8}"/>
              </a:ext>
            </a:extLst>
          </p:cNvPr>
          <p:cNvSpPr txBox="1"/>
          <p:nvPr/>
        </p:nvSpPr>
        <p:spPr>
          <a:xfrm>
            <a:off x="2286000" y="2158114"/>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2.</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 name="Picture 9" descr="A black and white logo of a person reading a book&#10;&#10;AI-generated content may be incorrect.">
            <a:extLst>
              <a:ext uri="{FF2B5EF4-FFF2-40B4-BE49-F238E27FC236}">
                <a16:creationId xmlns:a16="http://schemas.microsoft.com/office/drawing/2014/main" id="{FE2B1C17-1D04-70F7-14D2-64713C387415}"/>
              </a:ext>
            </a:extLst>
          </p:cNvPr>
          <p:cNvPicPr>
            <a:picLocks noChangeAspect="1"/>
          </p:cNvPicPr>
          <p:nvPr/>
        </p:nvPicPr>
        <p:blipFill>
          <a:blip r:embed="rId2"/>
          <a:stretch>
            <a:fillRect/>
          </a:stretch>
        </p:blipFill>
        <p:spPr>
          <a:xfrm>
            <a:off x="16459200" y="76517"/>
            <a:ext cx="1714183" cy="1714183"/>
          </a:xfrm>
          <a:prstGeom prst="rect">
            <a:avLst/>
          </a:prstGeom>
        </p:spPr>
      </p:pic>
      <p:sp>
        <p:nvSpPr>
          <p:cNvPr id="12" name="TextBox 11">
            <a:extLst>
              <a:ext uri="{FF2B5EF4-FFF2-40B4-BE49-F238E27FC236}">
                <a16:creationId xmlns:a16="http://schemas.microsoft.com/office/drawing/2014/main" id="{DDA8DD70-1A69-AE93-65EB-1666C07C1223}"/>
              </a:ext>
            </a:extLst>
          </p:cNvPr>
          <p:cNvSpPr txBox="1"/>
          <p:nvPr/>
        </p:nvSpPr>
        <p:spPr>
          <a:xfrm>
            <a:off x="2288366" y="3190461"/>
            <a:ext cx="12192000" cy="838371"/>
          </a:xfrm>
          <a:prstGeom prst="rect">
            <a:avLst/>
          </a:prstGeom>
          <a:noFill/>
        </p:spPr>
        <p:txBody>
          <a:bodyPr wrap="square">
            <a:spAutoFit/>
          </a:bodyPr>
          <a:lstStyle/>
          <a:p>
            <a:pPr>
              <a:lnSpc>
                <a:spcPct val="150000"/>
              </a:lnSpc>
              <a:spcBef>
                <a:spcPts val="900"/>
              </a:spcBef>
              <a:spcAft>
                <a:spcPts val="900"/>
              </a:spcAft>
              <a:buNone/>
            </a:pP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Find the equation of the line through (-4, 5) and (2, -1). </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6" name="Table 15">
                <a:extLst>
                  <a:ext uri="{FF2B5EF4-FFF2-40B4-BE49-F238E27FC236}">
                    <a16:creationId xmlns:a16="http://schemas.microsoft.com/office/drawing/2014/main" id="{ED6B0EDA-4A6D-7C40-FD3C-821D7E76C8E5}"/>
                  </a:ext>
                </a:extLst>
              </p:cNvPr>
              <p:cNvGraphicFramePr>
                <a:graphicFrameLocks noGrp="1"/>
              </p:cNvGraphicFramePr>
              <p:nvPr>
                <p:extLst>
                  <p:ext uri="{D42A27DB-BD31-4B8C-83A1-F6EECF244321}">
                    <p14:modId xmlns:p14="http://schemas.microsoft.com/office/powerpoint/2010/main" val="83478056"/>
                  </p:ext>
                </p:extLst>
              </p:nvPr>
            </p:nvGraphicFramePr>
            <p:xfrm>
              <a:off x="4828313" y="4396224"/>
              <a:ext cx="11614322" cy="5032735"/>
            </p:xfrm>
            <a:graphic>
              <a:graphicData uri="http://schemas.openxmlformats.org/drawingml/2006/table">
                <a:tbl>
                  <a:tblPr firstRow="1" firstCol="1" bandRow="1">
                    <a:tableStyleId>{5C22544A-7EE6-4342-B048-85BDC9FD1C3A}</a:tableStyleId>
                  </a:tblPr>
                  <a:tblGrid>
                    <a:gridCol w="6449287">
                      <a:extLst>
                        <a:ext uri="{9D8B030D-6E8A-4147-A177-3AD203B41FA5}">
                          <a16:colId xmlns:a16="http://schemas.microsoft.com/office/drawing/2014/main" val="3594210339"/>
                        </a:ext>
                      </a:extLst>
                    </a:gridCol>
                    <a:gridCol w="5165035">
                      <a:extLst>
                        <a:ext uri="{9D8B030D-6E8A-4147-A177-3AD203B41FA5}">
                          <a16:colId xmlns:a16="http://schemas.microsoft.com/office/drawing/2014/main" val="1817701672"/>
                        </a:ext>
                      </a:extLst>
                    </a:gridCol>
                  </a:tblGrid>
                  <a:tr h="1465576">
                    <a:tc>
                      <a:txBody>
                        <a:bodyPr/>
                        <a:lstStyle/>
                        <a:p>
                          <a:pPr algn="l">
                            <a:spcBef>
                              <a:spcPts val="900"/>
                            </a:spcBef>
                            <a:spcAft>
                              <a:spcPts val="900"/>
                            </a:spcAft>
                            <a:buNone/>
                          </a:pPr>
                          <a14:m>
                            <m:oMathPara xmlns:m="http://schemas.openxmlformats.org/officeDocument/2006/math">
                              <m:oMathParaPr>
                                <m:jc m:val="centerGroup"/>
                              </m:oMathParaPr>
                              <m:oMath xmlns:m="http://schemas.openxmlformats.org/officeDocument/2006/math">
                                <m:r>
                                  <a:rPr lang="en-US" sz="3200" kern="100" smtClean="0">
                                    <a:solidFill>
                                      <a:schemeClr val="tx1"/>
                                    </a:solidFill>
                                    <a:effectLst/>
                                    <a:latin typeface="Cambria Math" panose="02040503050406030204" pitchFamily="18" charset="0"/>
                                  </a:rPr>
                                  <m:t>𝑚</m:t>
                                </m:r>
                                <m:r>
                                  <a:rPr lang="en-US" sz="3200" kern="100" smtClean="0">
                                    <a:solidFill>
                                      <a:schemeClr val="tx1"/>
                                    </a:solidFill>
                                    <a:effectLst/>
                                    <a:latin typeface="Cambria Math" panose="02040503050406030204" pitchFamily="18" charset="0"/>
                                  </a:rPr>
                                  <m:t>=</m:t>
                                </m:r>
                                <m:f>
                                  <m:fPr>
                                    <m:ctrlPr>
                                      <a:rPr lang="en-AU" sz="3200" i="1" kern="100">
                                        <a:solidFill>
                                          <a:schemeClr val="tx1"/>
                                        </a:solidFill>
                                        <a:effectLst/>
                                        <a:latin typeface="Cambria Math" panose="02040503050406030204" pitchFamily="18" charset="0"/>
                                      </a:rPr>
                                    </m:ctrlPr>
                                  </m:fPr>
                                  <m:num>
                                    <m:r>
                                      <a:rPr lang="en-US" sz="3200" kern="100">
                                        <a:solidFill>
                                          <a:schemeClr val="tx1"/>
                                        </a:solidFill>
                                        <a:effectLst/>
                                        <a:latin typeface="Cambria Math" panose="02040503050406030204" pitchFamily="18" charset="0"/>
                                      </a:rPr>
                                      <m:t>−1−5</m:t>
                                    </m:r>
                                  </m:num>
                                  <m:den>
                                    <m:r>
                                      <a:rPr lang="en-US" sz="3200" kern="100">
                                        <a:solidFill>
                                          <a:schemeClr val="tx1"/>
                                        </a:solidFill>
                                        <a:effectLst/>
                                        <a:latin typeface="Cambria Math" panose="02040503050406030204" pitchFamily="18" charset="0"/>
                                      </a:rPr>
                                      <m:t>2−−4</m:t>
                                    </m:r>
                                  </m:den>
                                </m:f>
                                <m:r>
                                  <a:rPr lang="en-US" sz="3200" kern="100">
                                    <a:solidFill>
                                      <a:schemeClr val="tx1"/>
                                    </a:solidFill>
                                    <a:effectLst/>
                                    <a:latin typeface="Cambria Math" panose="02040503050406030204" pitchFamily="18" charset="0"/>
                                  </a:rPr>
                                  <m:t> =</m:t>
                                </m:r>
                                <m:f>
                                  <m:fPr>
                                    <m:ctrlPr>
                                      <a:rPr lang="en-AU" sz="3200" i="1" kern="100">
                                        <a:solidFill>
                                          <a:schemeClr val="tx1"/>
                                        </a:solidFill>
                                        <a:effectLst/>
                                        <a:latin typeface="Cambria Math" panose="02040503050406030204" pitchFamily="18" charset="0"/>
                                      </a:rPr>
                                    </m:ctrlPr>
                                  </m:fPr>
                                  <m:num>
                                    <m:r>
                                      <a:rPr lang="en-US" sz="3200" kern="100">
                                        <a:solidFill>
                                          <a:schemeClr val="tx1"/>
                                        </a:solidFill>
                                        <a:effectLst/>
                                        <a:latin typeface="Cambria Math" panose="02040503050406030204" pitchFamily="18" charset="0"/>
                                      </a:rPr>
                                      <m:t>−6</m:t>
                                    </m:r>
                                  </m:num>
                                  <m:den>
                                    <m:r>
                                      <a:rPr lang="en-US" sz="3200" kern="100">
                                        <a:solidFill>
                                          <a:schemeClr val="tx1"/>
                                        </a:solidFill>
                                        <a:effectLst/>
                                        <a:latin typeface="Cambria Math" panose="02040503050406030204" pitchFamily="18" charset="0"/>
                                      </a:rPr>
                                      <m:t>6</m:t>
                                    </m:r>
                                  </m:den>
                                </m:f>
                                <m:r>
                                  <a:rPr lang="en-US" sz="3200" kern="100">
                                    <a:solidFill>
                                      <a:schemeClr val="tx1"/>
                                    </a:solidFill>
                                    <a:effectLst/>
                                    <a:latin typeface="Cambria Math" panose="02040503050406030204" pitchFamily="18" charset="0"/>
                                  </a:rPr>
                                  <m:t>=−1</m:t>
                                </m:r>
                              </m:oMath>
                            </m:oMathPara>
                          </a14:m>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spcBef>
                              <a:spcPts val="900"/>
                            </a:spcBef>
                            <a:spcAft>
                              <a:spcPts val="900"/>
                            </a:spcAft>
                            <a:buNone/>
                          </a:pPr>
                          <a:r>
                            <a:rPr lang="en-US" sz="2800" b="0" kern="100" dirty="0">
                              <a:solidFill>
                                <a:schemeClr val="bg1">
                                  <a:lumMod val="50000"/>
                                </a:schemeClr>
                              </a:solidFill>
                              <a:effectLst/>
                              <a:latin typeface="Arial" panose="020B0604020202020204" pitchFamily="34" charset="0"/>
                              <a:cs typeface="Arial" panose="020B0604020202020204" pitchFamily="34" charset="0"/>
                              <a:sym typeface="Symbol" pitchFamily="2" charset="2"/>
                            </a:rPr>
                            <a:t></a:t>
                          </a:r>
                          <a:r>
                            <a:rPr lang="en-US" sz="2800" b="0" kern="100" dirty="0">
                              <a:solidFill>
                                <a:schemeClr val="bg1">
                                  <a:lumMod val="50000"/>
                                </a:schemeClr>
                              </a:solidFill>
                              <a:effectLst/>
                              <a:latin typeface="Arial" panose="020B0604020202020204" pitchFamily="34" charset="0"/>
                              <a:cs typeface="Arial" panose="020B0604020202020204" pitchFamily="34" charset="0"/>
                            </a:rPr>
                            <a:t> Find the gradient first</a:t>
                          </a:r>
                          <a:endParaRPr lang="en-AU" sz="2800" b="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73216420"/>
                      </a:ext>
                    </a:extLst>
                  </a:tr>
                  <a:tr h="1189053">
                    <a:tc>
                      <a:txBody>
                        <a:bodyPr/>
                        <a:lstStyle/>
                        <a:p>
                          <a:pPr algn="l">
                            <a:spcBef>
                              <a:spcPts val="900"/>
                            </a:spcBef>
                            <a:spcAft>
                              <a:spcPts val="900"/>
                            </a:spcAft>
                            <a:buNone/>
                          </a:pPr>
                          <a14:m>
                            <m:oMathPara xmlns:m="http://schemas.openxmlformats.org/officeDocument/2006/math">
                              <m:oMathParaPr>
                                <m:jc m:val="centerGroup"/>
                              </m:oMathParaPr>
                              <m:oMath xmlns:m="http://schemas.openxmlformats.org/officeDocument/2006/math">
                                <m:r>
                                  <a:rPr lang="en-US" sz="3200" kern="100" smtClean="0">
                                    <a:solidFill>
                                      <a:schemeClr val="tx1"/>
                                    </a:solidFill>
                                    <a:effectLst/>
                                    <a:latin typeface="Cambria Math" panose="02040503050406030204" pitchFamily="18" charset="0"/>
                                  </a:rPr>
                                  <m:t>𝑦</m:t>
                                </m:r>
                                <m:r>
                                  <a:rPr lang="en-US" sz="3200" kern="100" smtClean="0">
                                    <a:solidFill>
                                      <a:schemeClr val="tx1"/>
                                    </a:solidFill>
                                    <a:effectLst/>
                                    <a:latin typeface="Cambria Math" panose="02040503050406030204" pitchFamily="18" charset="0"/>
                                  </a:rPr>
                                  <m:t>−5=−1(</m:t>
                                </m:r>
                                <m:r>
                                  <a:rPr lang="en-US" sz="3200" kern="100" smtClean="0">
                                    <a:solidFill>
                                      <a:schemeClr val="tx1"/>
                                    </a:solidFill>
                                    <a:effectLst/>
                                    <a:latin typeface="Cambria Math" panose="02040503050406030204" pitchFamily="18" charset="0"/>
                                  </a:rPr>
                                  <m:t>𝑥</m:t>
                                </m:r>
                                <m:r>
                                  <a:rPr lang="en-US" sz="3200" kern="100" smtClean="0">
                                    <a:solidFill>
                                      <a:schemeClr val="tx1"/>
                                    </a:solidFill>
                                    <a:effectLst/>
                                    <a:latin typeface="Cambria Math" panose="02040503050406030204" pitchFamily="18" charset="0"/>
                                  </a:rPr>
                                  <m:t>−−4)</m:t>
                                </m:r>
                              </m:oMath>
                            </m:oMathPara>
                          </a14:m>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spcBef>
                              <a:spcPts val="900"/>
                            </a:spcBef>
                            <a:spcAft>
                              <a:spcPts val="900"/>
                            </a:spcAft>
                            <a:buNone/>
                          </a:pPr>
                          <a:r>
                            <a:rPr lang="en-US" sz="2800" b="0" kern="100" dirty="0">
                              <a:solidFill>
                                <a:schemeClr val="bg1">
                                  <a:lumMod val="50000"/>
                                </a:schemeClr>
                              </a:solidFill>
                              <a:effectLst/>
                              <a:latin typeface="Arial" panose="020B0604020202020204" pitchFamily="34" charset="0"/>
                              <a:cs typeface="Arial" panose="020B0604020202020204" pitchFamily="34" charset="0"/>
                            </a:rPr>
                            <a:t> </a:t>
                          </a:r>
                          <a:endParaRPr lang="en-AU" sz="2800" b="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1808702"/>
                      </a:ext>
                    </a:extLst>
                  </a:tr>
                  <a:tr h="1189053">
                    <a:tc>
                      <a:txBody>
                        <a:bodyPr/>
                        <a:lstStyle/>
                        <a:p>
                          <a:pPr algn="l">
                            <a:spcBef>
                              <a:spcPts val="900"/>
                            </a:spcBef>
                            <a:spcAft>
                              <a:spcPts val="900"/>
                            </a:spcAft>
                            <a:buNone/>
                          </a:pPr>
                          <a14:m>
                            <m:oMathPara xmlns:m="http://schemas.openxmlformats.org/officeDocument/2006/math">
                              <m:oMathParaPr>
                                <m:jc m:val="centerGroup"/>
                              </m:oMathParaPr>
                              <m:oMath xmlns:m="http://schemas.openxmlformats.org/officeDocument/2006/math">
                                <m:r>
                                  <a:rPr lang="en-US" sz="3200" kern="100" smtClean="0">
                                    <a:solidFill>
                                      <a:schemeClr val="tx1"/>
                                    </a:solidFill>
                                    <a:effectLst/>
                                    <a:latin typeface="Cambria Math" panose="02040503050406030204" pitchFamily="18" charset="0"/>
                                  </a:rPr>
                                  <m:t>𝑦</m:t>
                                </m:r>
                                <m:r>
                                  <a:rPr lang="en-US" sz="3200" kern="100" smtClean="0">
                                    <a:solidFill>
                                      <a:schemeClr val="tx1"/>
                                    </a:solidFill>
                                    <a:effectLst/>
                                    <a:latin typeface="Cambria Math" panose="02040503050406030204" pitchFamily="18" charset="0"/>
                                  </a:rPr>
                                  <m:t>−5=−1</m:t>
                                </m:r>
                                <m:r>
                                  <a:rPr lang="en-US" sz="3200" kern="100" smtClean="0">
                                    <a:solidFill>
                                      <a:schemeClr val="tx1"/>
                                    </a:solidFill>
                                    <a:effectLst/>
                                    <a:latin typeface="Cambria Math" panose="02040503050406030204" pitchFamily="18" charset="0"/>
                                  </a:rPr>
                                  <m:t>𝑥</m:t>
                                </m:r>
                                <m:r>
                                  <a:rPr lang="en-US" sz="3200" kern="100" smtClean="0">
                                    <a:solidFill>
                                      <a:schemeClr val="tx1"/>
                                    </a:solidFill>
                                    <a:effectLst/>
                                    <a:latin typeface="Cambria Math" panose="02040503050406030204" pitchFamily="18" charset="0"/>
                                  </a:rPr>
                                  <m:t>−4</m:t>
                                </m:r>
                              </m:oMath>
                            </m:oMathPara>
                          </a14:m>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spcBef>
                              <a:spcPts val="900"/>
                            </a:spcBef>
                            <a:spcAft>
                              <a:spcPts val="900"/>
                            </a:spcAft>
                            <a:buNone/>
                          </a:pPr>
                          <a:r>
                            <a:rPr lang="en-US" sz="2800" b="0" kern="100" dirty="0">
                              <a:solidFill>
                                <a:schemeClr val="bg1">
                                  <a:lumMod val="50000"/>
                                </a:schemeClr>
                              </a:solidFill>
                              <a:effectLst/>
                              <a:latin typeface="Arial" panose="020B0604020202020204" pitchFamily="34" charset="0"/>
                              <a:cs typeface="Arial" panose="020B0604020202020204" pitchFamily="34" charset="0"/>
                            </a:rPr>
                            <a:t> </a:t>
                          </a:r>
                          <a:endParaRPr lang="en-AU" sz="2800" b="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1469590"/>
                      </a:ext>
                    </a:extLst>
                  </a:tr>
                  <a:tr h="1189053">
                    <a:tc>
                      <a:txBody>
                        <a:bodyPr/>
                        <a:lstStyle/>
                        <a:p>
                          <a:pPr algn="l">
                            <a:spcBef>
                              <a:spcPts val="900"/>
                            </a:spcBef>
                            <a:spcAft>
                              <a:spcPts val="900"/>
                            </a:spcAft>
                            <a:buNone/>
                          </a:pPr>
                          <a14:m>
                            <m:oMathPara xmlns:m="http://schemas.openxmlformats.org/officeDocument/2006/math">
                              <m:oMathParaPr>
                                <m:jc m:val="centerGroup"/>
                              </m:oMathParaPr>
                              <m:oMath xmlns:m="http://schemas.openxmlformats.org/officeDocument/2006/math">
                                <m:r>
                                  <a:rPr lang="en-US" sz="3200" kern="100" smtClean="0">
                                    <a:solidFill>
                                      <a:schemeClr val="tx1"/>
                                    </a:solidFill>
                                    <a:effectLst/>
                                    <a:latin typeface="Cambria Math" panose="02040503050406030204" pitchFamily="18" charset="0"/>
                                  </a:rPr>
                                  <m:t>𝑦</m:t>
                                </m:r>
                                <m:r>
                                  <a:rPr lang="en-US" sz="3200" kern="100" smtClean="0">
                                    <a:solidFill>
                                      <a:schemeClr val="tx1"/>
                                    </a:solidFill>
                                    <a:effectLst/>
                                    <a:latin typeface="Cambria Math" panose="02040503050406030204" pitchFamily="18" charset="0"/>
                                  </a:rPr>
                                  <m:t>=−</m:t>
                                </m:r>
                                <m:r>
                                  <a:rPr lang="en-US" sz="3200" kern="100" smtClean="0">
                                    <a:solidFill>
                                      <a:schemeClr val="tx1"/>
                                    </a:solidFill>
                                    <a:effectLst/>
                                    <a:latin typeface="Cambria Math" panose="02040503050406030204" pitchFamily="18" charset="0"/>
                                  </a:rPr>
                                  <m:t>𝑥</m:t>
                                </m:r>
                                <m:r>
                                  <a:rPr lang="en-US" sz="3200" kern="100" smtClean="0">
                                    <a:solidFill>
                                      <a:schemeClr val="tx1"/>
                                    </a:solidFill>
                                    <a:effectLst/>
                                    <a:latin typeface="Cambria Math" panose="02040503050406030204" pitchFamily="18" charset="0"/>
                                  </a:rPr>
                                  <m:t>+1</m:t>
                                </m:r>
                              </m:oMath>
                            </m:oMathPara>
                          </a14:m>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spcBef>
                              <a:spcPts val="900"/>
                            </a:spcBef>
                            <a:spcAft>
                              <a:spcPts val="900"/>
                            </a:spcAft>
                            <a:buNone/>
                          </a:pPr>
                          <a:r>
                            <a:rPr lang="en-US" sz="2800" b="0" kern="100" dirty="0">
                              <a:solidFill>
                                <a:schemeClr val="bg1">
                                  <a:lumMod val="50000"/>
                                </a:schemeClr>
                              </a:solidFill>
                              <a:effectLst/>
                              <a:latin typeface="Arial" panose="020B0604020202020204" pitchFamily="34" charset="0"/>
                              <a:cs typeface="Arial" panose="020B0604020202020204" pitchFamily="34" charset="0"/>
                              <a:sym typeface="Symbol" pitchFamily="2" charset="2"/>
                            </a:rPr>
                            <a:t></a:t>
                          </a:r>
                          <a:r>
                            <a:rPr lang="en-US" sz="2800" b="0" kern="100" dirty="0">
                              <a:solidFill>
                                <a:schemeClr val="bg1">
                                  <a:lumMod val="50000"/>
                                </a:schemeClr>
                              </a:solidFill>
                              <a:effectLst/>
                              <a:latin typeface="Arial" panose="020B0604020202020204" pitchFamily="34" charset="0"/>
                              <a:cs typeface="Arial" panose="020B0604020202020204" pitchFamily="34" charset="0"/>
                            </a:rPr>
                            <a:t> Final equation</a:t>
                          </a:r>
                          <a:endParaRPr lang="en-AU" sz="2800" b="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30403436"/>
                      </a:ext>
                    </a:extLst>
                  </a:tr>
                </a:tbl>
              </a:graphicData>
            </a:graphic>
          </p:graphicFrame>
        </mc:Choice>
        <mc:Fallback xmlns="">
          <p:graphicFrame>
            <p:nvGraphicFramePr>
              <p:cNvPr id="16" name="Table 15">
                <a:extLst>
                  <a:ext uri="{FF2B5EF4-FFF2-40B4-BE49-F238E27FC236}">
                    <a16:creationId xmlns:a16="http://schemas.microsoft.com/office/drawing/2014/main" id="{ED6B0EDA-4A6D-7C40-FD3C-821D7E76C8E5}"/>
                  </a:ext>
                </a:extLst>
              </p:cNvPr>
              <p:cNvGraphicFramePr>
                <a:graphicFrameLocks noGrp="1"/>
              </p:cNvGraphicFramePr>
              <p:nvPr>
                <p:extLst>
                  <p:ext uri="{D42A27DB-BD31-4B8C-83A1-F6EECF244321}">
                    <p14:modId xmlns:p14="http://schemas.microsoft.com/office/powerpoint/2010/main" val="83478056"/>
                  </p:ext>
                </p:extLst>
              </p:nvPr>
            </p:nvGraphicFramePr>
            <p:xfrm>
              <a:off x="4828313" y="4396224"/>
              <a:ext cx="11614322" cy="5032735"/>
            </p:xfrm>
            <a:graphic>
              <a:graphicData uri="http://schemas.openxmlformats.org/drawingml/2006/table">
                <a:tbl>
                  <a:tblPr firstRow="1" firstCol="1" bandRow="1">
                    <a:tableStyleId>{5C22544A-7EE6-4342-B048-85BDC9FD1C3A}</a:tableStyleId>
                  </a:tblPr>
                  <a:tblGrid>
                    <a:gridCol w="6449287">
                      <a:extLst>
                        <a:ext uri="{9D8B030D-6E8A-4147-A177-3AD203B41FA5}">
                          <a16:colId xmlns:a16="http://schemas.microsoft.com/office/drawing/2014/main" val="3594210339"/>
                        </a:ext>
                      </a:extLst>
                    </a:gridCol>
                    <a:gridCol w="5165035">
                      <a:extLst>
                        <a:ext uri="{9D8B030D-6E8A-4147-A177-3AD203B41FA5}">
                          <a16:colId xmlns:a16="http://schemas.microsoft.com/office/drawing/2014/main" val="1817701672"/>
                        </a:ext>
                      </a:extLst>
                    </a:gridCol>
                  </a:tblGrid>
                  <a:tr h="1465576">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r="-80315" b="-242241"/>
                          </a:stretch>
                        </a:blipFill>
                      </a:tcPr>
                    </a:tc>
                    <a:tc>
                      <a:txBody>
                        <a:bodyPr/>
                        <a:lstStyle/>
                        <a:p>
                          <a:pPr algn="l">
                            <a:spcBef>
                              <a:spcPts val="900"/>
                            </a:spcBef>
                            <a:spcAft>
                              <a:spcPts val="900"/>
                            </a:spcAft>
                            <a:buNone/>
                          </a:pPr>
                          <a:r>
                            <a:rPr lang="en-US" sz="2800" b="0" kern="100" dirty="0">
                              <a:solidFill>
                                <a:schemeClr val="bg1">
                                  <a:lumMod val="50000"/>
                                </a:schemeClr>
                              </a:solidFill>
                              <a:effectLst/>
                              <a:latin typeface="Arial" panose="020B0604020202020204" pitchFamily="34" charset="0"/>
                              <a:cs typeface="Arial" panose="020B0604020202020204" pitchFamily="34" charset="0"/>
                              <a:sym typeface="Symbol" pitchFamily="2" charset="2"/>
                            </a:rPr>
                            <a:t></a:t>
                          </a:r>
                          <a:r>
                            <a:rPr lang="en-US" sz="2800" b="0" kern="100" dirty="0">
                              <a:solidFill>
                                <a:schemeClr val="bg1">
                                  <a:lumMod val="50000"/>
                                </a:schemeClr>
                              </a:solidFill>
                              <a:effectLst/>
                              <a:latin typeface="Arial" panose="020B0604020202020204" pitchFamily="34" charset="0"/>
                              <a:cs typeface="Arial" panose="020B0604020202020204" pitchFamily="34" charset="0"/>
                            </a:rPr>
                            <a:t> Find the gradient first</a:t>
                          </a:r>
                          <a:endParaRPr lang="en-AU" sz="2800" b="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73216420"/>
                      </a:ext>
                    </a:extLst>
                  </a:tr>
                  <a:tr h="1189053">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124731" r="-80315" b="-202151"/>
                          </a:stretch>
                        </a:blipFill>
                      </a:tcPr>
                    </a:tc>
                    <a:tc>
                      <a:txBody>
                        <a:bodyPr/>
                        <a:lstStyle/>
                        <a:p>
                          <a:pPr algn="l">
                            <a:spcBef>
                              <a:spcPts val="900"/>
                            </a:spcBef>
                            <a:spcAft>
                              <a:spcPts val="900"/>
                            </a:spcAft>
                            <a:buNone/>
                          </a:pPr>
                          <a:r>
                            <a:rPr lang="en-US" sz="2800" b="0" kern="100" dirty="0">
                              <a:solidFill>
                                <a:schemeClr val="bg1">
                                  <a:lumMod val="50000"/>
                                </a:schemeClr>
                              </a:solidFill>
                              <a:effectLst/>
                              <a:latin typeface="Arial" panose="020B0604020202020204" pitchFamily="34" charset="0"/>
                              <a:cs typeface="Arial" panose="020B0604020202020204" pitchFamily="34" charset="0"/>
                            </a:rPr>
                            <a:t> </a:t>
                          </a:r>
                          <a:endParaRPr lang="en-AU" sz="2800" b="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1808702"/>
                      </a:ext>
                    </a:extLst>
                  </a:tr>
                  <a:tr h="1189053">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222340" r="-80315" b="-100000"/>
                          </a:stretch>
                        </a:blipFill>
                      </a:tcPr>
                    </a:tc>
                    <a:tc>
                      <a:txBody>
                        <a:bodyPr/>
                        <a:lstStyle/>
                        <a:p>
                          <a:pPr algn="l">
                            <a:spcBef>
                              <a:spcPts val="900"/>
                            </a:spcBef>
                            <a:spcAft>
                              <a:spcPts val="900"/>
                            </a:spcAft>
                            <a:buNone/>
                          </a:pPr>
                          <a:r>
                            <a:rPr lang="en-US" sz="2800" b="0" kern="100" dirty="0">
                              <a:solidFill>
                                <a:schemeClr val="bg1">
                                  <a:lumMod val="50000"/>
                                </a:schemeClr>
                              </a:solidFill>
                              <a:effectLst/>
                              <a:latin typeface="Arial" panose="020B0604020202020204" pitchFamily="34" charset="0"/>
                              <a:cs typeface="Arial" panose="020B0604020202020204" pitchFamily="34" charset="0"/>
                            </a:rPr>
                            <a:t> </a:t>
                          </a:r>
                          <a:endParaRPr lang="en-AU" sz="2800" b="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1469590"/>
                      </a:ext>
                    </a:extLst>
                  </a:tr>
                  <a:tr h="1189053">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322340" r="-80315"/>
                          </a:stretch>
                        </a:blipFill>
                      </a:tcPr>
                    </a:tc>
                    <a:tc>
                      <a:txBody>
                        <a:bodyPr/>
                        <a:lstStyle/>
                        <a:p>
                          <a:pPr algn="l">
                            <a:spcBef>
                              <a:spcPts val="900"/>
                            </a:spcBef>
                            <a:spcAft>
                              <a:spcPts val="900"/>
                            </a:spcAft>
                            <a:buNone/>
                          </a:pPr>
                          <a:r>
                            <a:rPr lang="en-US" sz="2800" b="0" kern="100" dirty="0">
                              <a:solidFill>
                                <a:schemeClr val="bg1">
                                  <a:lumMod val="50000"/>
                                </a:schemeClr>
                              </a:solidFill>
                              <a:effectLst/>
                              <a:latin typeface="Arial" panose="020B0604020202020204" pitchFamily="34" charset="0"/>
                              <a:cs typeface="Arial" panose="020B0604020202020204" pitchFamily="34" charset="0"/>
                              <a:sym typeface="Symbol" pitchFamily="2" charset="2"/>
                            </a:rPr>
                            <a:t></a:t>
                          </a:r>
                          <a:r>
                            <a:rPr lang="en-US" sz="2800" b="0" kern="100" dirty="0">
                              <a:solidFill>
                                <a:schemeClr val="bg1">
                                  <a:lumMod val="50000"/>
                                </a:schemeClr>
                              </a:solidFill>
                              <a:effectLst/>
                              <a:latin typeface="Arial" panose="020B0604020202020204" pitchFamily="34" charset="0"/>
                              <a:cs typeface="Arial" panose="020B0604020202020204" pitchFamily="34" charset="0"/>
                            </a:rPr>
                            <a:t> Final equation</a:t>
                          </a:r>
                          <a:endParaRPr lang="en-AU" sz="2800" b="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30403436"/>
                      </a:ext>
                    </a:extLst>
                  </a:tr>
                </a:tbl>
              </a:graphicData>
            </a:graphic>
          </p:graphicFrame>
        </mc:Fallback>
      </mc:AlternateContent>
      <p:sp>
        <p:nvSpPr>
          <p:cNvPr id="17" name="TextBox 6">
            <a:extLst>
              <a:ext uri="{FF2B5EF4-FFF2-40B4-BE49-F238E27FC236}">
                <a16:creationId xmlns:a16="http://schemas.microsoft.com/office/drawing/2014/main" id="{56916095-C786-5BD0-AB16-1209BCDFB09A}"/>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8" name="TextBox 7">
            <a:extLst>
              <a:ext uri="{FF2B5EF4-FFF2-40B4-BE49-F238E27FC236}">
                <a16:creationId xmlns:a16="http://schemas.microsoft.com/office/drawing/2014/main" id="{EB64E14C-CFB2-C2C6-B551-FDF0F65DDC28}"/>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23</a:t>
            </a:r>
          </a:p>
        </p:txBody>
      </p:sp>
      <p:sp>
        <p:nvSpPr>
          <p:cNvPr id="19" name="Freeform 5">
            <a:extLst>
              <a:ext uri="{FF2B5EF4-FFF2-40B4-BE49-F238E27FC236}">
                <a16:creationId xmlns:a16="http://schemas.microsoft.com/office/drawing/2014/main" id="{99A4CDDB-E282-CD53-FDCD-DFF2E4A91DD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3963977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B9DE4-2443-B659-D166-D72D5371801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61D75F7-C286-C6AD-5CE7-D3E67EBD6ABC}"/>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528B6F68-D8AC-D93A-AFF8-75AEE33E26DD}"/>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B430C44-E8D6-0BE5-C2E1-DF8E22D1B69A}"/>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7">
            <a:extLst>
              <a:ext uri="{FF2B5EF4-FFF2-40B4-BE49-F238E27FC236}">
                <a16:creationId xmlns:a16="http://schemas.microsoft.com/office/drawing/2014/main" id="{D1D2FACD-81AB-51E0-47F7-44A05A838BD7}"/>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STRAIGHT LINE EQUATION INTRODUCTION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black and white circle with two people&#10;&#10;AI-generated content may be incorrect.">
            <a:extLst>
              <a:ext uri="{FF2B5EF4-FFF2-40B4-BE49-F238E27FC236}">
                <a16:creationId xmlns:a16="http://schemas.microsoft.com/office/drawing/2014/main" id="{92D126D6-30C6-563D-DA93-508351737404}"/>
              </a:ext>
            </a:extLst>
          </p:cNvPr>
          <p:cNvPicPr>
            <a:picLocks noChangeAspect="1"/>
          </p:cNvPicPr>
          <p:nvPr/>
        </p:nvPicPr>
        <p:blipFill>
          <a:blip r:embed="rId2"/>
          <a:stretch>
            <a:fillRect/>
          </a:stretch>
        </p:blipFill>
        <p:spPr>
          <a:xfrm>
            <a:off x="16306800" y="88548"/>
            <a:ext cx="1866583" cy="1866583"/>
          </a:xfrm>
          <a:prstGeom prst="rect">
            <a:avLst/>
          </a:prstGeom>
        </p:spPr>
      </p:pic>
      <p:sp>
        <p:nvSpPr>
          <p:cNvPr id="13" name="TextBox 12">
            <a:extLst>
              <a:ext uri="{FF2B5EF4-FFF2-40B4-BE49-F238E27FC236}">
                <a16:creationId xmlns:a16="http://schemas.microsoft.com/office/drawing/2014/main" id="{A9F71CA1-A75B-7117-896A-7E58DD16F4BF}"/>
              </a:ext>
            </a:extLst>
          </p:cNvPr>
          <p:cNvSpPr txBox="1"/>
          <p:nvPr/>
        </p:nvSpPr>
        <p:spPr>
          <a:xfrm>
            <a:off x="2286000" y="1104900"/>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 1.</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406F21AA-8238-732C-7AF3-A5D969320EB4}"/>
              </a:ext>
            </a:extLst>
          </p:cNvPr>
          <p:cNvSpPr txBox="1"/>
          <p:nvPr/>
        </p:nvSpPr>
        <p:spPr>
          <a:xfrm>
            <a:off x="2289313" y="2048400"/>
            <a:ext cx="15884070" cy="838371"/>
          </a:xfrm>
          <a:prstGeom prst="rect">
            <a:avLst/>
          </a:prstGeom>
          <a:noFill/>
        </p:spPr>
        <p:txBody>
          <a:bodyPr wrap="square">
            <a:spAutoFit/>
          </a:bodyPr>
          <a:lstStyle/>
          <a:p>
            <a:pPr lvl="0" algn="just">
              <a:lnSpc>
                <a:spcPct val="150000"/>
              </a:lnSpc>
            </a:pPr>
            <a:r>
              <a:rPr lang="en-AU" sz="36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Find the equation of the line that passes through the points (1,4) and (5,8)</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extBox 6">
            <a:extLst>
              <a:ext uri="{FF2B5EF4-FFF2-40B4-BE49-F238E27FC236}">
                <a16:creationId xmlns:a16="http://schemas.microsoft.com/office/drawing/2014/main" id="{1B9751E9-8106-FA06-7A82-3DC852F3DA6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9" name="TextBox 7">
            <a:extLst>
              <a:ext uri="{FF2B5EF4-FFF2-40B4-BE49-F238E27FC236}">
                <a16:creationId xmlns:a16="http://schemas.microsoft.com/office/drawing/2014/main" id="{F0203AFB-0857-4D18-EC7A-7EFA11AD40C3}"/>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24</a:t>
            </a:r>
          </a:p>
        </p:txBody>
      </p:sp>
      <p:sp>
        <p:nvSpPr>
          <p:cNvPr id="20" name="Freeform 5">
            <a:extLst>
              <a:ext uri="{FF2B5EF4-FFF2-40B4-BE49-F238E27FC236}">
                <a16:creationId xmlns:a16="http://schemas.microsoft.com/office/drawing/2014/main" id="{0ABAB86C-623C-C553-FE59-E12F1168EB9D}"/>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159124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64EB1-FD52-6A25-F901-2AAEB73F0DE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CC6829E-4A35-1D2A-1C2B-39062968EDDE}"/>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4D16601-1AA3-ADF4-03FC-1B1A5FABF1C4}"/>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B61592E-7563-1B03-B07B-D689D30F871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7">
            <a:extLst>
              <a:ext uri="{FF2B5EF4-FFF2-40B4-BE49-F238E27FC236}">
                <a16:creationId xmlns:a16="http://schemas.microsoft.com/office/drawing/2014/main" id="{9E67FB9C-BD35-A8A7-1DBF-64E75311EB85}"/>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STRAIGHT LINE EQUATION INTRODUCTION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black and white circle with two people&#10;&#10;AI-generated content may be incorrect.">
            <a:extLst>
              <a:ext uri="{FF2B5EF4-FFF2-40B4-BE49-F238E27FC236}">
                <a16:creationId xmlns:a16="http://schemas.microsoft.com/office/drawing/2014/main" id="{6B19D374-2124-FF45-060A-D45FBA15AF78}"/>
              </a:ext>
            </a:extLst>
          </p:cNvPr>
          <p:cNvPicPr>
            <a:picLocks noChangeAspect="1"/>
          </p:cNvPicPr>
          <p:nvPr/>
        </p:nvPicPr>
        <p:blipFill>
          <a:blip r:embed="rId2"/>
          <a:stretch>
            <a:fillRect/>
          </a:stretch>
        </p:blipFill>
        <p:spPr>
          <a:xfrm>
            <a:off x="16306800" y="88548"/>
            <a:ext cx="1866583" cy="1866583"/>
          </a:xfrm>
          <a:prstGeom prst="rect">
            <a:avLst/>
          </a:prstGeom>
        </p:spPr>
      </p:pic>
      <p:sp>
        <p:nvSpPr>
          <p:cNvPr id="13" name="TextBox 12">
            <a:extLst>
              <a:ext uri="{FF2B5EF4-FFF2-40B4-BE49-F238E27FC236}">
                <a16:creationId xmlns:a16="http://schemas.microsoft.com/office/drawing/2014/main" id="{24D199EC-1ED6-3E29-A372-7C22724F8932}"/>
              </a:ext>
            </a:extLst>
          </p:cNvPr>
          <p:cNvSpPr txBox="1"/>
          <p:nvPr/>
        </p:nvSpPr>
        <p:spPr>
          <a:xfrm>
            <a:off x="2286000" y="1104900"/>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 2.</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CFF76DA-4DFC-FD34-DBDE-F5087F3809DE}"/>
              </a:ext>
            </a:extLst>
          </p:cNvPr>
          <p:cNvSpPr txBox="1"/>
          <p:nvPr/>
        </p:nvSpPr>
        <p:spPr>
          <a:xfrm>
            <a:off x="2362200" y="2019300"/>
            <a:ext cx="9253330" cy="838371"/>
          </a:xfrm>
          <a:prstGeom prst="rect">
            <a:avLst/>
          </a:prstGeom>
          <a:noFill/>
        </p:spPr>
        <p:txBody>
          <a:bodyPr wrap="square">
            <a:spAutoFit/>
          </a:bodyPr>
          <a:lstStyle/>
          <a:p>
            <a:pPr lvl="0">
              <a:lnSpc>
                <a:spcPct val="150000"/>
              </a:lnSpc>
            </a:pPr>
            <a:r>
              <a:rPr lang="en-AU" sz="36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Find the equation of the line below.</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2D46C72E-A768-F12F-164D-DC620911BC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3009000"/>
            <a:ext cx="7544472" cy="6782700"/>
          </a:xfrm>
          <a:prstGeom prst="rect">
            <a:avLst/>
          </a:prstGeom>
        </p:spPr>
      </p:pic>
      <p:sp>
        <p:nvSpPr>
          <p:cNvPr id="15" name="TextBox 6">
            <a:extLst>
              <a:ext uri="{FF2B5EF4-FFF2-40B4-BE49-F238E27FC236}">
                <a16:creationId xmlns:a16="http://schemas.microsoft.com/office/drawing/2014/main" id="{0E96CD14-3E17-271A-98C1-88027C94AB09}"/>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6" name="TextBox 7">
            <a:extLst>
              <a:ext uri="{FF2B5EF4-FFF2-40B4-BE49-F238E27FC236}">
                <a16:creationId xmlns:a16="http://schemas.microsoft.com/office/drawing/2014/main" id="{1C959633-8AA8-CB46-FAE0-E3EA398E7F79}"/>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24</a:t>
            </a:r>
          </a:p>
        </p:txBody>
      </p:sp>
      <p:sp>
        <p:nvSpPr>
          <p:cNvPr id="18" name="Freeform 5">
            <a:extLst>
              <a:ext uri="{FF2B5EF4-FFF2-40B4-BE49-F238E27FC236}">
                <a16:creationId xmlns:a16="http://schemas.microsoft.com/office/drawing/2014/main" id="{C3FCE61A-2E5C-B8D8-6617-3F457F17C372}"/>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969684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04936-3156-8F83-1F6B-9D51236E6ED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48E0A74-7C62-E122-ABC9-C635A7909379}"/>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CD4FF44-5AF8-9DB4-521F-2E290AD58576}"/>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726B204-6696-9819-FFC5-D388CBD9130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7">
            <a:extLst>
              <a:ext uri="{FF2B5EF4-FFF2-40B4-BE49-F238E27FC236}">
                <a16:creationId xmlns:a16="http://schemas.microsoft.com/office/drawing/2014/main" id="{B19EBAAB-E488-B211-5966-F01BF94D5985}"/>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STRAIGHT LINE EQUATION INTRODUCTION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D059517C-00AE-78C1-5C31-9435311212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764" y="1652786"/>
            <a:ext cx="11828836" cy="8138914"/>
          </a:xfrm>
          <a:prstGeom prst="rect">
            <a:avLst/>
          </a:prstGeom>
        </p:spPr>
      </p:pic>
      <p:pic>
        <p:nvPicPr>
          <p:cNvPr id="16" name="Picture 15" descr="A black and white calculator with a mathematical symbol&#10;&#10;AI-generated content may be incorrect.">
            <a:extLst>
              <a:ext uri="{FF2B5EF4-FFF2-40B4-BE49-F238E27FC236}">
                <a16:creationId xmlns:a16="http://schemas.microsoft.com/office/drawing/2014/main" id="{4A8593EC-A579-01D8-C5F7-9A65B08AC6F6}"/>
              </a:ext>
            </a:extLst>
          </p:cNvPr>
          <p:cNvPicPr>
            <a:picLocks noChangeAspect="1"/>
          </p:cNvPicPr>
          <p:nvPr/>
        </p:nvPicPr>
        <p:blipFill>
          <a:blip r:embed="rId3"/>
          <a:stretch>
            <a:fillRect/>
          </a:stretch>
        </p:blipFill>
        <p:spPr>
          <a:xfrm>
            <a:off x="16274415" y="81915"/>
            <a:ext cx="1937385" cy="1937385"/>
          </a:xfrm>
          <a:prstGeom prst="rect">
            <a:avLst/>
          </a:prstGeom>
        </p:spPr>
      </p:pic>
      <p:sp>
        <p:nvSpPr>
          <p:cNvPr id="17" name="TextBox 6">
            <a:extLst>
              <a:ext uri="{FF2B5EF4-FFF2-40B4-BE49-F238E27FC236}">
                <a16:creationId xmlns:a16="http://schemas.microsoft.com/office/drawing/2014/main" id="{3A901B9C-5E3E-517E-D4F0-A55B5FA533C9}"/>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8" name="TextBox 7">
            <a:extLst>
              <a:ext uri="{FF2B5EF4-FFF2-40B4-BE49-F238E27FC236}">
                <a16:creationId xmlns:a16="http://schemas.microsoft.com/office/drawing/2014/main" id="{5A094A64-AA62-E4A3-7FE4-A0510FC10457}"/>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24</a:t>
            </a:r>
          </a:p>
        </p:txBody>
      </p:sp>
      <p:sp>
        <p:nvSpPr>
          <p:cNvPr id="19" name="Freeform 5">
            <a:extLst>
              <a:ext uri="{FF2B5EF4-FFF2-40B4-BE49-F238E27FC236}">
                <a16:creationId xmlns:a16="http://schemas.microsoft.com/office/drawing/2014/main" id="{93935787-3FA7-ABB9-F1F2-9FF19539BF9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352952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AC4C5-6AD4-A144-2D67-490D4832C83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2D54C36-CDF3-D57A-EF48-E2BE81FCC2A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D9A307C-BF99-6550-87AD-18864A388A3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1EEB92D-A50C-F95B-688D-1C0F6AB2DAE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3E5D9115-E3F0-344A-48C4-E1EFEAE5AA53}"/>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39AC383C-3CFC-569A-E709-9A71BA78FCA7}"/>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FA16E557-A183-FA92-B307-A125E271AAB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2CDCEEA7-4982-A962-C670-2E75188F5BB3}"/>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25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a person with their arms raised&#10;&#10;AI-generated content may be incorrect.">
            <a:extLst>
              <a:ext uri="{FF2B5EF4-FFF2-40B4-BE49-F238E27FC236}">
                <a16:creationId xmlns:a16="http://schemas.microsoft.com/office/drawing/2014/main" id="{775240E6-7332-0C4D-B26E-E23C918268DE}"/>
              </a:ext>
            </a:extLst>
          </p:cNvPr>
          <p:cNvPicPr>
            <a:picLocks noChangeAspect="1"/>
          </p:cNvPicPr>
          <p:nvPr/>
        </p:nvPicPr>
        <p:blipFill>
          <a:blip r:embed="rId2"/>
          <a:stretch>
            <a:fillRect/>
          </a:stretch>
        </p:blipFill>
        <p:spPr>
          <a:xfrm>
            <a:off x="16383000" y="122014"/>
            <a:ext cx="1821086" cy="1821086"/>
          </a:xfrm>
          <a:prstGeom prst="rect">
            <a:avLst/>
          </a:prstGeom>
        </p:spPr>
      </p:pic>
      <p:sp>
        <p:nvSpPr>
          <p:cNvPr id="9" name="TextBox 8">
            <a:extLst>
              <a:ext uri="{FF2B5EF4-FFF2-40B4-BE49-F238E27FC236}">
                <a16:creationId xmlns:a16="http://schemas.microsoft.com/office/drawing/2014/main" id="{1ABE09EF-8884-1C7F-490D-9518864684D0}"/>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STRAIGHT LINE EQUATION INTRODUCTION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6">
            <a:extLst>
              <a:ext uri="{FF2B5EF4-FFF2-40B4-BE49-F238E27FC236}">
                <a16:creationId xmlns:a16="http://schemas.microsoft.com/office/drawing/2014/main" id="{F86132B3-DC80-730B-B69F-6E71433B4F8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8B7C847-0E15-5DB0-3331-48E7CF096BE4}"/>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25</a:t>
            </a:r>
          </a:p>
        </p:txBody>
      </p:sp>
      <p:sp>
        <p:nvSpPr>
          <p:cNvPr id="17" name="Freeform 5">
            <a:extLst>
              <a:ext uri="{FF2B5EF4-FFF2-40B4-BE49-F238E27FC236}">
                <a16:creationId xmlns:a16="http://schemas.microsoft.com/office/drawing/2014/main" id="{0E3CA2BB-982D-5E43-D2E7-A0102F9D0695}"/>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340661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9AD3B-2BC2-CA27-2D9E-93AC40F2079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6121BD0-31D4-6B33-8A52-E725C979856C}"/>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634E6D78-6840-F910-A6B8-F9C4BFFF9938}"/>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347D843-8E70-C388-9A86-1A0FA288DE77}"/>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1AEDDAB5-FE00-3C40-294C-EEABA7CACB10}"/>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40FC9E91-9724-30C8-3F58-7BF5D020D587}"/>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8902F3AE-2FAC-F9F6-B4B5-3D63BB19BE33}"/>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CONSTRUCTING GRAPHS - S</a:t>
            </a:r>
            <a:r>
              <a:rPr lang="en-AU" sz="5000" b="1" kern="100" dirty="0">
                <a:latin typeface="Arial" panose="020B0604020202020204" pitchFamily="34" charset="0"/>
                <a:ea typeface="Aptos" panose="020B0004020202020204" pitchFamily="34" charset="0"/>
                <a:cs typeface="Times New Roman" panose="02020603050405020304" pitchFamily="18" charset="0"/>
              </a:rPr>
              <a:t>UBSTITUTION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EB7AFA54-7AC1-D5AD-BB35-226A291438C3}"/>
              </a:ext>
            </a:extLst>
          </p:cNvPr>
          <p:cNvSpPr txBox="1"/>
          <p:nvPr/>
        </p:nvSpPr>
        <p:spPr>
          <a:xfrm>
            <a:off x="2294452" y="1743996"/>
            <a:ext cx="14783530" cy="2485104"/>
          </a:xfrm>
          <a:prstGeom prst="rect">
            <a:avLst/>
          </a:prstGeom>
          <a:noFill/>
        </p:spPr>
        <p:txBody>
          <a:bodyPr wrap="square">
            <a:spAutoFit/>
          </a:bodyPr>
          <a:lstStyle/>
          <a:p>
            <a:pPr>
              <a:lnSpc>
                <a:spcPct val="150000"/>
              </a:lnSpc>
              <a:buNone/>
            </a:pPr>
            <a:r>
              <a:rPr lang="en-AU" sz="3600" dirty="0">
                <a:effectLst/>
                <a:latin typeface="Arial" panose="020B0604020202020204" pitchFamily="34" charset="0"/>
                <a:ea typeface="Times New Roman" panose="02020603050405020304" pitchFamily="18" charset="0"/>
              </a:rPr>
              <a:t>There are multiple ways to draw a graph from a given equation. </a:t>
            </a:r>
          </a:p>
          <a:p>
            <a:pPr>
              <a:lnSpc>
                <a:spcPct val="150000"/>
              </a:lnSpc>
              <a:buNone/>
            </a:pPr>
            <a:r>
              <a:rPr lang="en-AU" sz="3600" dirty="0">
                <a:effectLst/>
                <a:latin typeface="Arial" panose="020B0604020202020204" pitchFamily="34" charset="0"/>
                <a:ea typeface="Times New Roman" panose="02020603050405020304" pitchFamily="18" charset="0"/>
              </a:rPr>
              <a:t>In this workbook we will focus on the substitution method. </a:t>
            </a:r>
          </a:p>
          <a:p>
            <a:pPr>
              <a:lnSpc>
                <a:spcPct val="150000"/>
              </a:lnSpc>
              <a:buNone/>
            </a:pPr>
            <a:r>
              <a:rPr lang="en-AU" sz="3600" dirty="0">
                <a:effectLst/>
                <a:latin typeface="Arial" panose="020B0604020202020204" pitchFamily="34" charset="0"/>
                <a:ea typeface="Times New Roman" panose="02020603050405020304" pitchFamily="18" charset="0"/>
              </a:rPr>
              <a:t>You may use a different method if you prefer. </a:t>
            </a:r>
            <a:endParaRPr lang="en-AU" sz="3600" dirty="0">
              <a:effectLst/>
              <a:latin typeface="Times New Roman" panose="02020603050405020304" pitchFamily="18" charset="0"/>
              <a:ea typeface="Times New Roman" panose="02020603050405020304" pitchFamily="18" charset="0"/>
            </a:endParaRPr>
          </a:p>
        </p:txBody>
      </p:sp>
      <p:pic>
        <p:nvPicPr>
          <p:cNvPr id="17" name="Picture 16" descr="A white rectangular sign with black text&#10;&#10;AI-generated content may be incorrect.">
            <a:extLst>
              <a:ext uri="{FF2B5EF4-FFF2-40B4-BE49-F238E27FC236}">
                <a16:creationId xmlns:a16="http://schemas.microsoft.com/office/drawing/2014/main" id="{378AE34B-EC34-A64F-9A0A-F865B9D6B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689264"/>
            <a:ext cx="14454917" cy="4035636"/>
          </a:xfrm>
          <a:prstGeom prst="rect">
            <a:avLst/>
          </a:prstGeom>
        </p:spPr>
      </p:pic>
      <p:sp>
        <p:nvSpPr>
          <p:cNvPr id="18" name="TextBox 6">
            <a:extLst>
              <a:ext uri="{FF2B5EF4-FFF2-40B4-BE49-F238E27FC236}">
                <a16:creationId xmlns:a16="http://schemas.microsoft.com/office/drawing/2014/main" id="{BBD909E5-543B-D21D-DCFF-1DB3FD61CB9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9" name="TextBox 7">
            <a:extLst>
              <a:ext uri="{FF2B5EF4-FFF2-40B4-BE49-F238E27FC236}">
                <a16:creationId xmlns:a16="http://schemas.microsoft.com/office/drawing/2014/main" id="{9C730E95-71C7-52ED-6316-EF918913C815}"/>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26</a:t>
            </a:r>
          </a:p>
        </p:txBody>
      </p:sp>
      <p:sp>
        <p:nvSpPr>
          <p:cNvPr id="20" name="Freeform 5">
            <a:extLst>
              <a:ext uri="{FF2B5EF4-FFF2-40B4-BE49-F238E27FC236}">
                <a16:creationId xmlns:a16="http://schemas.microsoft.com/office/drawing/2014/main" id="{0C288DFB-B4A0-E9B7-BA0E-FE4164DB0B27}"/>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297069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232FD-F6BE-9916-EE70-0148FE2CA79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34AAA34-8EBA-F7E8-F6DA-91E67C8FFC49}"/>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753E6362-3990-BF9A-6D2C-8E4DC018826D}"/>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21320A65-7D9C-AEA2-E7E5-204694C7EE2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307EDAA0-DD51-B154-3031-867AA76471FD}"/>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64471F83-DC0A-9DD9-FF24-3EF41378C41E}"/>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767188E4-3218-7221-9942-67F0201D08FA}"/>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CONSTRUCTING GRAPHS - S</a:t>
            </a:r>
            <a:r>
              <a:rPr lang="en-AU" sz="5000" b="1" kern="100" dirty="0">
                <a:latin typeface="Arial" panose="020B0604020202020204" pitchFamily="34" charset="0"/>
                <a:ea typeface="Aptos" panose="020B0004020202020204" pitchFamily="34" charset="0"/>
                <a:cs typeface="Times New Roman" panose="02020603050405020304" pitchFamily="18" charset="0"/>
              </a:rPr>
              <a:t>UBSTITUTION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97A9481-206C-A105-A26C-71EC331D0E17}"/>
              </a:ext>
            </a:extLst>
          </p:cNvPr>
          <p:cNvSpPr txBox="1"/>
          <p:nvPr/>
        </p:nvSpPr>
        <p:spPr>
          <a:xfrm>
            <a:off x="2286000" y="1212467"/>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89E39D4F-34EA-AFA3-61AD-D7366488CB7F}"/>
              </a:ext>
            </a:extLst>
          </p:cNvPr>
          <p:cNvSpPr txBox="1"/>
          <p:nvPr/>
        </p:nvSpPr>
        <p:spPr>
          <a:xfrm>
            <a:off x="2286000" y="2216653"/>
            <a:ext cx="9253330" cy="646331"/>
          </a:xfrm>
          <a:prstGeom prst="rect">
            <a:avLst/>
          </a:prstGeom>
          <a:noFill/>
        </p:spPr>
        <p:txBody>
          <a:bodyPr wrap="square">
            <a:spAutoFit/>
          </a:bodyPr>
          <a:lstStyle/>
          <a:p>
            <a:r>
              <a:rPr lang="en-AU" sz="3600" dirty="0">
                <a:effectLst/>
                <a:latin typeface="Arial" panose="020B0604020202020204" pitchFamily="34" charset="0"/>
                <a:ea typeface="Times New Roman" panose="02020603050405020304" pitchFamily="18" charset="0"/>
              </a:rPr>
              <a:t>Graph the equation </a:t>
            </a:r>
            <a:endParaRPr lang="en-US" sz="3600"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77BD9FC-E970-2B4E-3896-4ACE09231C9F}"/>
                  </a:ext>
                </a:extLst>
              </p:cNvPr>
              <p:cNvSpPr txBox="1"/>
              <p:nvPr/>
            </p:nvSpPr>
            <p:spPr>
              <a:xfrm>
                <a:off x="6074466" y="2211169"/>
                <a:ext cx="299333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1" i="1" smtClean="0">
                          <a:solidFill>
                            <a:schemeClr val="tx1"/>
                          </a:solidFill>
                          <a:latin typeface="Cambria Math" panose="02040503050406030204" pitchFamily="18" charset="0"/>
                        </a:rPr>
                        <m:t>𝒚</m:t>
                      </m:r>
                      <m:r>
                        <a:rPr lang="en-US" sz="3600" b="1" i="0">
                          <a:solidFill>
                            <a:schemeClr val="tx1"/>
                          </a:solidFill>
                          <a:latin typeface="Cambria Math" panose="02040503050406030204" pitchFamily="18" charset="0"/>
                        </a:rPr>
                        <m:t>=</m:t>
                      </m:r>
                      <m:r>
                        <a:rPr lang="en-US" sz="3600" b="1" i="0">
                          <a:solidFill>
                            <a:schemeClr val="tx1"/>
                          </a:solidFill>
                          <a:latin typeface="Cambria Math" panose="02040503050406030204" pitchFamily="18" charset="0"/>
                        </a:rPr>
                        <m:t>𝟐</m:t>
                      </m:r>
                      <m:r>
                        <a:rPr lang="en-US" sz="3600" b="1" i="1">
                          <a:solidFill>
                            <a:schemeClr val="tx1"/>
                          </a:solidFill>
                          <a:latin typeface="Cambria Math" panose="02040503050406030204" pitchFamily="18" charset="0"/>
                        </a:rPr>
                        <m:t>𝒙</m:t>
                      </m:r>
                      <m:r>
                        <a:rPr lang="en-US" sz="3600" b="1" i="0">
                          <a:solidFill>
                            <a:schemeClr val="tx1"/>
                          </a:solidFill>
                          <a:latin typeface="Cambria Math" panose="02040503050406030204" pitchFamily="18" charset="0"/>
                        </a:rPr>
                        <m:t>+</m:t>
                      </m:r>
                      <m:r>
                        <a:rPr lang="en-US" sz="3600" b="1" i="0">
                          <a:solidFill>
                            <a:schemeClr val="tx1"/>
                          </a:solidFill>
                          <a:latin typeface="Cambria Math" panose="02040503050406030204" pitchFamily="18" charset="0"/>
                        </a:rPr>
                        <m:t>𝟏</m:t>
                      </m:r>
                    </m:oMath>
                  </m:oMathPara>
                </a14:m>
                <a:endParaRPr lang="en-US" sz="3600" b="1" dirty="0">
                  <a:solidFill>
                    <a:schemeClr val="tx1"/>
                  </a:solidFill>
                </a:endParaRPr>
              </a:p>
            </p:txBody>
          </p:sp>
        </mc:Choice>
        <mc:Fallback xmlns="">
          <p:sp>
            <p:nvSpPr>
              <p:cNvPr id="18" name="TextBox 17">
                <a:extLst>
                  <a:ext uri="{FF2B5EF4-FFF2-40B4-BE49-F238E27FC236}">
                    <a16:creationId xmlns:a16="http://schemas.microsoft.com/office/drawing/2014/main" id="{C77BD9FC-E970-2B4E-3896-4ACE09231C9F}"/>
                  </a:ext>
                </a:extLst>
              </p:cNvPr>
              <p:cNvSpPr txBox="1">
                <a:spLocks noRot="1" noChangeAspect="1" noMove="1" noResize="1" noEditPoints="1" noAdjustHandles="1" noChangeArrowheads="1" noChangeShapeType="1" noTextEdit="1"/>
              </p:cNvSpPr>
              <p:nvPr/>
            </p:nvSpPr>
            <p:spPr>
              <a:xfrm>
                <a:off x="6074466" y="2211169"/>
                <a:ext cx="2993334" cy="646331"/>
              </a:xfrm>
              <a:prstGeom prst="rect">
                <a:avLst/>
              </a:prstGeom>
              <a:blipFill>
                <a:blip r:embed="rId2"/>
                <a:stretch>
                  <a:fillRect b="-13462"/>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4CDCB10A-C785-34CF-91C0-EF2F2E3F97F7}"/>
              </a:ext>
            </a:extLst>
          </p:cNvPr>
          <p:cNvSpPr txBox="1"/>
          <p:nvPr/>
        </p:nvSpPr>
        <p:spPr>
          <a:xfrm>
            <a:off x="2489419" y="2812810"/>
            <a:ext cx="9253330" cy="2373214"/>
          </a:xfrm>
          <a:prstGeom prst="rect">
            <a:avLst/>
          </a:prstGeom>
          <a:noFill/>
        </p:spPr>
        <p:txBody>
          <a:bodyPr wrap="square">
            <a:spAutoFit/>
          </a:bodyPr>
          <a:lstStyle/>
          <a:p>
            <a:pPr>
              <a:lnSpc>
                <a:spcPct val="150000"/>
              </a:lnSpc>
              <a:buNone/>
            </a:pPr>
            <a:r>
              <a:rPr lang="en-AU" sz="3200" b="1" dirty="0">
                <a:solidFill>
                  <a:srgbClr val="28466A"/>
                </a:solidFill>
                <a:effectLst/>
                <a:latin typeface="Arial" panose="020B0604020202020204" pitchFamily="34" charset="0"/>
                <a:ea typeface="Times New Roman" panose="02020603050405020304" pitchFamily="18" charset="0"/>
              </a:rPr>
              <a:t>Step 1</a:t>
            </a:r>
            <a:r>
              <a:rPr lang="en-AU" sz="3200" dirty="0">
                <a:solidFill>
                  <a:srgbClr val="28466A"/>
                </a:solidFill>
                <a:effectLst/>
                <a:latin typeface="Arial" panose="020B0604020202020204" pitchFamily="34" charset="0"/>
                <a:ea typeface="Times New Roman" panose="02020603050405020304" pitchFamily="18" charset="0"/>
              </a:rPr>
              <a:t> </a:t>
            </a:r>
            <a:r>
              <a:rPr lang="en-AU" sz="3200" dirty="0">
                <a:effectLst/>
                <a:latin typeface="Arial" panose="020B0604020202020204" pitchFamily="34" charset="0"/>
                <a:ea typeface="Times New Roman" panose="02020603050405020304" pitchFamily="18" charset="0"/>
              </a:rPr>
              <a:t>– Choose 2 values for (x)</a:t>
            </a:r>
            <a:endParaRPr lang="en-AU" sz="3200" dirty="0">
              <a:effectLst/>
              <a:latin typeface="Times New Roman" panose="02020603050405020304" pitchFamily="18" charset="0"/>
              <a:ea typeface="Times New Roman" panose="02020603050405020304" pitchFamily="18" charset="0"/>
            </a:endParaRPr>
          </a:p>
          <a:p>
            <a:pPr marL="457200">
              <a:lnSpc>
                <a:spcPct val="150000"/>
              </a:lnSpc>
              <a:buNone/>
            </a:pPr>
            <a:r>
              <a:rPr lang="en-AU" sz="3200" dirty="0">
                <a:effectLst/>
                <a:latin typeface="Arial" panose="020B0604020202020204" pitchFamily="34" charset="0"/>
                <a:ea typeface="Times New Roman" panose="02020603050405020304" pitchFamily="18" charset="0"/>
              </a:rPr>
              <a:t>X = 2 and X = 5</a:t>
            </a:r>
            <a:endParaRPr lang="en-AU" sz="3200" dirty="0">
              <a:latin typeface="Times New Roman" panose="02020603050405020304" pitchFamily="18" charset="0"/>
              <a:ea typeface="Times New Roman" panose="02020603050405020304" pitchFamily="18" charset="0"/>
            </a:endParaRPr>
          </a:p>
          <a:p>
            <a:pPr marL="457200">
              <a:buNone/>
            </a:pPr>
            <a:endParaRPr lang="en-AU" sz="1000" dirty="0">
              <a:effectLst/>
              <a:latin typeface="Times New Roman" panose="02020603050405020304" pitchFamily="18" charset="0"/>
              <a:ea typeface="Times New Roman" panose="02020603050405020304" pitchFamily="18" charset="0"/>
            </a:endParaRPr>
          </a:p>
          <a:p>
            <a:pPr algn="just">
              <a:lnSpc>
                <a:spcPct val="150000"/>
              </a:lnSpc>
              <a:buNone/>
            </a:pPr>
            <a:r>
              <a:rPr lang="en-AU" sz="3200" b="1" dirty="0">
                <a:solidFill>
                  <a:srgbClr val="28466A"/>
                </a:solidFill>
                <a:effectLst/>
                <a:latin typeface="Arial" panose="020B0604020202020204" pitchFamily="34" charset="0"/>
                <a:ea typeface="Times New Roman" panose="02020603050405020304" pitchFamily="18" charset="0"/>
              </a:rPr>
              <a:t>Step 2</a:t>
            </a:r>
            <a:r>
              <a:rPr lang="en-AU" sz="3200" dirty="0">
                <a:solidFill>
                  <a:srgbClr val="28466A"/>
                </a:solidFill>
                <a:effectLst/>
                <a:latin typeface="Arial" panose="020B0604020202020204" pitchFamily="34" charset="0"/>
                <a:ea typeface="Times New Roman" panose="02020603050405020304" pitchFamily="18" charset="0"/>
              </a:rPr>
              <a:t> </a:t>
            </a:r>
            <a:r>
              <a:rPr lang="en-AU" sz="3200" dirty="0">
                <a:effectLst/>
                <a:latin typeface="Arial" panose="020B0604020202020204" pitchFamily="34" charset="0"/>
                <a:ea typeface="Times New Roman" panose="02020603050405020304" pitchFamily="18" charset="0"/>
              </a:rPr>
              <a:t>– Substitute each X into the equation.</a:t>
            </a:r>
            <a:endParaRPr lang="en-AU" sz="3200" dirty="0">
              <a:effectLst/>
              <a:latin typeface="Times New Roman" panose="02020603050405020304" pitchFamily="18" charset="0"/>
              <a:ea typeface="Times New Roman" panose="02020603050405020304" pitchFamily="18" charset="0"/>
            </a:endParaRPr>
          </a:p>
        </p:txBody>
      </p:sp>
      <p:graphicFrame>
        <p:nvGraphicFramePr>
          <p:cNvPr id="25" name="Table 24">
            <a:extLst>
              <a:ext uri="{FF2B5EF4-FFF2-40B4-BE49-F238E27FC236}">
                <a16:creationId xmlns:a16="http://schemas.microsoft.com/office/drawing/2014/main" id="{A5433312-C1DC-9BF6-DBF4-E2D93915A797}"/>
              </a:ext>
            </a:extLst>
          </p:cNvPr>
          <p:cNvGraphicFramePr>
            <a:graphicFrameLocks noGrp="1"/>
          </p:cNvGraphicFramePr>
          <p:nvPr>
            <p:extLst>
              <p:ext uri="{D42A27DB-BD31-4B8C-83A1-F6EECF244321}">
                <p14:modId xmlns:p14="http://schemas.microsoft.com/office/powerpoint/2010/main" val="2725819046"/>
              </p:ext>
            </p:extLst>
          </p:nvPr>
        </p:nvGraphicFramePr>
        <p:xfrm>
          <a:off x="2896870" y="5067300"/>
          <a:ext cx="7009130" cy="2835720"/>
        </p:xfrm>
        <a:graphic>
          <a:graphicData uri="http://schemas.openxmlformats.org/drawingml/2006/table">
            <a:tbl>
              <a:tblPr firstRow="1" firstCol="1" bandRow="1">
                <a:tableStyleId>{5C22544A-7EE6-4342-B048-85BDC9FD1C3A}</a:tableStyleId>
              </a:tblPr>
              <a:tblGrid>
                <a:gridCol w="3723987">
                  <a:extLst>
                    <a:ext uri="{9D8B030D-6E8A-4147-A177-3AD203B41FA5}">
                      <a16:colId xmlns:a16="http://schemas.microsoft.com/office/drawing/2014/main" val="705266709"/>
                    </a:ext>
                  </a:extLst>
                </a:gridCol>
                <a:gridCol w="3285143">
                  <a:extLst>
                    <a:ext uri="{9D8B030D-6E8A-4147-A177-3AD203B41FA5}">
                      <a16:colId xmlns:a16="http://schemas.microsoft.com/office/drawing/2014/main" val="889756483"/>
                    </a:ext>
                  </a:extLst>
                </a:gridCol>
              </a:tblGrid>
              <a:tr h="1450269">
                <a:tc>
                  <a:txBody>
                    <a:bodyPr/>
                    <a:lstStyle/>
                    <a:p>
                      <a:pPr algn="just">
                        <a:lnSpc>
                          <a:spcPct val="150000"/>
                        </a:lnSpc>
                        <a:buNone/>
                      </a:pPr>
                      <a:r>
                        <a:rPr lang="en-AU" sz="3200" b="0" kern="100" dirty="0">
                          <a:solidFill>
                            <a:schemeClr val="tx1"/>
                          </a:solidFill>
                          <a:effectLst/>
                          <a:latin typeface="Arial" panose="020B0604020202020204" pitchFamily="34" charset="0"/>
                          <a:cs typeface="Arial" panose="020B0604020202020204" pitchFamily="34" charset="0"/>
                        </a:rPr>
                        <a:t>(X = 2)</a:t>
                      </a:r>
                    </a:p>
                    <a:p>
                      <a:pPr algn="just">
                        <a:lnSpc>
                          <a:spcPct val="150000"/>
                        </a:lnSpc>
                        <a:buNone/>
                      </a:pPr>
                      <a:r>
                        <a:rPr lang="en-AU" sz="3200" b="0" kern="100" dirty="0">
                          <a:solidFill>
                            <a:schemeClr val="tx1"/>
                          </a:solidFill>
                          <a:effectLst/>
                          <a:latin typeface="Arial" panose="020B0604020202020204" pitchFamily="34" charset="0"/>
                          <a:cs typeface="Arial" panose="020B0604020202020204" pitchFamily="34" charset="0"/>
                        </a:rPr>
                        <a:t>Y = 2(2) + 1</a:t>
                      </a:r>
                    </a:p>
                    <a:p>
                      <a:pPr algn="just">
                        <a:lnSpc>
                          <a:spcPct val="150000"/>
                        </a:lnSpc>
                        <a:buNone/>
                      </a:pPr>
                      <a:r>
                        <a:rPr lang="en-AU" sz="3200" b="0" kern="100" dirty="0">
                          <a:solidFill>
                            <a:schemeClr val="tx1"/>
                          </a:solidFill>
                          <a:effectLst/>
                          <a:latin typeface="Arial" panose="020B0604020202020204" pitchFamily="34" charset="0"/>
                          <a:cs typeface="Arial" panose="020B0604020202020204" pitchFamily="34" charset="0"/>
                        </a:rPr>
                        <a:t>Y = 5</a:t>
                      </a:r>
                    </a:p>
                    <a:p>
                      <a:pPr algn="just">
                        <a:lnSpc>
                          <a:spcPct val="150000"/>
                        </a:lnSpc>
                        <a:buNone/>
                      </a:pPr>
                      <a:r>
                        <a:rPr lang="en-AU" sz="3200" b="0" kern="100" dirty="0">
                          <a:solidFill>
                            <a:schemeClr val="tx1"/>
                          </a:solidFill>
                          <a:effectLst/>
                          <a:latin typeface="Arial" panose="020B0604020202020204" pitchFamily="34" charset="0"/>
                          <a:cs typeface="Arial" panose="020B0604020202020204" pitchFamily="34" charset="0"/>
                        </a:rPr>
                        <a:t>Point @ (2,5)</a:t>
                      </a:r>
                      <a:endParaRPr lang="en-AU" sz="32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just">
                        <a:lnSpc>
                          <a:spcPct val="150000"/>
                        </a:lnSpc>
                        <a:buNone/>
                      </a:pPr>
                      <a:r>
                        <a:rPr lang="en-AU" sz="3200" b="0" kern="100" dirty="0">
                          <a:solidFill>
                            <a:schemeClr val="tx1"/>
                          </a:solidFill>
                          <a:effectLst/>
                          <a:latin typeface="Arial" panose="020B0604020202020204" pitchFamily="34" charset="0"/>
                          <a:cs typeface="Arial" panose="020B0604020202020204" pitchFamily="34" charset="0"/>
                        </a:rPr>
                        <a:t>(X = 5)</a:t>
                      </a:r>
                    </a:p>
                    <a:p>
                      <a:pPr algn="just">
                        <a:lnSpc>
                          <a:spcPct val="150000"/>
                        </a:lnSpc>
                        <a:buNone/>
                      </a:pPr>
                      <a:r>
                        <a:rPr lang="en-AU" sz="3200" b="0" kern="100" dirty="0">
                          <a:solidFill>
                            <a:schemeClr val="tx1"/>
                          </a:solidFill>
                          <a:effectLst/>
                          <a:latin typeface="Arial" panose="020B0604020202020204" pitchFamily="34" charset="0"/>
                          <a:cs typeface="Arial" panose="020B0604020202020204" pitchFamily="34" charset="0"/>
                        </a:rPr>
                        <a:t>Y = 2(5) + 1</a:t>
                      </a:r>
                    </a:p>
                    <a:p>
                      <a:pPr algn="just">
                        <a:lnSpc>
                          <a:spcPct val="150000"/>
                        </a:lnSpc>
                        <a:buNone/>
                      </a:pPr>
                      <a:r>
                        <a:rPr lang="en-AU" sz="3200" b="0" kern="100" dirty="0">
                          <a:solidFill>
                            <a:schemeClr val="tx1"/>
                          </a:solidFill>
                          <a:effectLst/>
                          <a:latin typeface="Arial" panose="020B0604020202020204" pitchFamily="34" charset="0"/>
                          <a:cs typeface="Arial" panose="020B0604020202020204" pitchFamily="34" charset="0"/>
                        </a:rPr>
                        <a:t>Y = 11</a:t>
                      </a:r>
                    </a:p>
                    <a:p>
                      <a:pPr algn="just">
                        <a:lnSpc>
                          <a:spcPct val="150000"/>
                        </a:lnSpc>
                        <a:buNone/>
                      </a:pPr>
                      <a:r>
                        <a:rPr lang="en-AU" sz="3200" b="0" kern="100" dirty="0">
                          <a:solidFill>
                            <a:schemeClr val="tx1"/>
                          </a:solidFill>
                          <a:effectLst/>
                          <a:latin typeface="Arial" panose="020B0604020202020204" pitchFamily="34" charset="0"/>
                          <a:cs typeface="Arial" panose="020B0604020202020204" pitchFamily="34" charset="0"/>
                        </a:rPr>
                        <a:t>Point @ (5,11)</a:t>
                      </a:r>
                      <a:endParaRPr lang="en-AU" sz="32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20511059"/>
                  </a:ext>
                </a:extLst>
              </a:tr>
            </a:tbl>
          </a:graphicData>
        </a:graphic>
      </p:graphicFrame>
      <p:sp>
        <p:nvSpPr>
          <p:cNvPr id="27" name="TextBox 26">
            <a:extLst>
              <a:ext uri="{FF2B5EF4-FFF2-40B4-BE49-F238E27FC236}">
                <a16:creationId xmlns:a16="http://schemas.microsoft.com/office/drawing/2014/main" id="{5BFB0B58-8C7D-C1A0-8078-2ECFD5E915F1}"/>
              </a:ext>
            </a:extLst>
          </p:cNvPr>
          <p:cNvSpPr txBox="1"/>
          <p:nvPr/>
        </p:nvSpPr>
        <p:spPr>
          <a:xfrm>
            <a:off x="2452976" y="8233350"/>
            <a:ext cx="9253330" cy="1634550"/>
          </a:xfrm>
          <a:prstGeom prst="rect">
            <a:avLst/>
          </a:prstGeom>
          <a:noFill/>
        </p:spPr>
        <p:txBody>
          <a:bodyPr wrap="square">
            <a:spAutoFit/>
          </a:bodyPr>
          <a:lstStyle/>
          <a:p>
            <a:pPr algn="just">
              <a:lnSpc>
                <a:spcPct val="150000"/>
              </a:lnSpc>
              <a:buNone/>
            </a:pPr>
            <a:r>
              <a:rPr lang="en-AU" sz="3200" b="1" dirty="0">
                <a:solidFill>
                  <a:srgbClr val="28466A"/>
                </a:solidFill>
                <a:effectLst/>
                <a:latin typeface="Arial" panose="020B0604020202020204" pitchFamily="34" charset="0"/>
                <a:ea typeface="Times New Roman" panose="02020603050405020304" pitchFamily="18" charset="0"/>
              </a:rPr>
              <a:t>Step 3</a:t>
            </a:r>
            <a:r>
              <a:rPr lang="en-AU" sz="3200" dirty="0">
                <a:solidFill>
                  <a:srgbClr val="28466A"/>
                </a:solidFill>
                <a:effectLst/>
                <a:latin typeface="Arial" panose="020B0604020202020204" pitchFamily="34" charset="0"/>
                <a:ea typeface="Times New Roman" panose="02020603050405020304" pitchFamily="18" charset="0"/>
              </a:rPr>
              <a:t> </a:t>
            </a:r>
            <a:r>
              <a:rPr lang="en-AU" sz="3200" dirty="0">
                <a:effectLst/>
                <a:latin typeface="Arial" panose="020B0604020202020204" pitchFamily="34" charset="0"/>
                <a:ea typeface="Times New Roman" panose="02020603050405020304" pitchFamily="18" charset="0"/>
              </a:rPr>
              <a:t>– Plot each pair</a:t>
            </a:r>
            <a:endParaRPr lang="en-AU" sz="3200" dirty="0">
              <a:effectLst/>
              <a:latin typeface="Times New Roman" panose="02020603050405020304" pitchFamily="18" charset="0"/>
              <a:ea typeface="Times New Roman" panose="02020603050405020304" pitchFamily="18" charset="0"/>
            </a:endParaRPr>
          </a:p>
          <a:p>
            <a:pPr algn="just">
              <a:buNone/>
            </a:pPr>
            <a:endParaRPr lang="en-AU" sz="1000" dirty="0">
              <a:effectLst/>
              <a:latin typeface="Times New Roman" panose="02020603050405020304" pitchFamily="18" charset="0"/>
              <a:ea typeface="Times New Roman" panose="02020603050405020304" pitchFamily="18" charset="0"/>
            </a:endParaRPr>
          </a:p>
          <a:p>
            <a:pPr algn="just">
              <a:lnSpc>
                <a:spcPct val="150000"/>
              </a:lnSpc>
              <a:buNone/>
            </a:pPr>
            <a:r>
              <a:rPr lang="en-AU" sz="3200" b="1" dirty="0">
                <a:solidFill>
                  <a:srgbClr val="28466A"/>
                </a:solidFill>
                <a:effectLst/>
                <a:latin typeface="Arial" panose="020B0604020202020204" pitchFamily="34" charset="0"/>
                <a:ea typeface="Times New Roman" panose="02020603050405020304" pitchFamily="18" charset="0"/>
              </a:rPr>
              <a:t>Step 4</a:t>
            </a:r>
            <a:r>
              <a:rPr lang="en-AU" sz="3200" dirty="0">
                <a:solidFill>
                  <a:srgbClr val="28466A"/>
                </a:solidFill>
                <a:effectLst/>
                <a:latin typeface="Arial" panose="020B0604020202020204" pitchFamily="34" charset="0"/>
                <a:ea typeface="Times New Roman" panose="02020603050405020304" pitchFamily="18" charset="0"/>
              </a:rPr>
              <a:t> </a:t>
            </a:r>
            <a:r>
              <a:rPr lang="en-AU" sz="3200" dirty="0">
                <a:effectLst/>
                <a:latin typeface="Arial" panose="020B0604020202020204" pitchFamily="34" charset="0"/>
                <a:ea typeface="Times New Roman" panose="02020603050405020304" pitchFamily="18" charset="0"/>
              </a:rPr>
              <a:t>– Draw a straight line through the points</a:t>
            </a:r>
            <a:endParaRPr lang="en-AU" sz="3200" dirty="0">
              <a:effectLst/>
              <a:latin typeface="Times New Roman" panose="02020603050405020304" pitchFamily="18" charset="0"/>
              <a:ea typeface="Times New Roman" panose="02020603050405020304" pitchFamily="18" charset="0"/>
            </a:endParaRPr>
          </a:p>
        </p:txBody>
      </p:sp>
      <p:pic>
        <p:nvPicPr>
          <p:cNvPr id="28" name="Picture 27" descr="A graph of a line&#10;&#10;AI-generated content may be incorrect.">
            <a:extLst>
              <a:ext uri="{FF2B5EF4-FFF2-40B4-BE49-F238E27FC236}">
                <a16:creationId xmlns:a16="http://schemas.microsoft.com/office/drawing/2014/main" id="{3141C63A-D2D9-2128-9345-B6E784E343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7200" y="1544353"/>
            <a:ext cx="5308555" cy="8171147"/>
          </a:xfrm>
          <a:prstGeom prst="rect">
            <a:avLst/>
          </a:prstGeom>
        </p:spPr>
      </p:pic>
      <p:pic>
        <p:nvPicPr>
          <p:cNvPr id="29" name="Picture 28" descr="A black and white logo of a person reading a book&#10;&#10;AI-generated content may be incorrect.">
            <a:extLst>
              <a:ext uri="{FF2B5EF4-FFF2-40B4-BE49-F238E27FC236}">
                <a16:creationId xmlns:a16="http://schemas.microsoft.com/office/drawing/2014/main" id="{AC582815-89A2-C053-2F8A-83B59B4D3B85}"/>
              </a:ext>
            </a:extLst>
          </p:cNvPr>
          <p:cNvPicPr>
            <a:picLocks noChangeAspect="1"/>
          </p:cNvPicPr>
          <p:nvPr/>
        </p:nvPicPr>
        <p:blipFill>
          <a:blip r:embed="rId4"/>
          <a:stretch>
            <a:fillRect/>
          </a:stretch>
        </p:blipFill>
        <p:spPr>
          <a:xfrm>
            <a:off x="16459200" y="76517"/>
            <a:ext cx="1714183" cy="1714183"/>
          </a:xfrm>
          <a:prstGeom prst="rect">
            <a:avLst/>
          </a:prstGeom>
        </p:spPr>
      </p:pic>
      <p:sp>
        <p:nvSpPr>
          <p:cNvPr id="31" name="TextBox 6">
            <a:extLst>
              <a:ext uri="{FF2B5EF4-FFF2-40B4-BE49-F238E27FC236}">
                <a16:creationId xmlns:a16="http://schemas.microsoft.com/office/drawing/2014/main" id="{60462CD9-2CA2-50C9-ABF9-70F60F1E472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32" name="TextBox 7">
            <a:extLst>
              <a:ext uri="{FF2B5EF4-FFF2-40B4-BE49-F238E27FC236}">
                <a16:creationId xmlns:a16="http://schemas.microsoft.com/office/drawing/2014/main" id="{041A65C2-6C53-63D0-6084-A1FD8796EEA7}"/>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26</a:t>
            </a:r>
          </a:p>
        </p:txBody>
      </p:sp>
      <p:sp>
        <p:nvSpPr>
          <p:cNvPr id="33" name="Freeform 5">
            <a:extLst>
              <a:ext uri="{FF2B5EF4-FFF2-40B4-BE49-F238E27FC236}">
                <a16:creationId xmlns:a16="http://schemas.microsoft.com/office/drawing/2014/main" id="{9871499B-5579-C4E1-F5CE-5E8C31B9A62C}"/>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1118428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88EB-698E-A1F3-C776-30AD6E288F0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1F4B6E9-9B8C-096F-400C-126DBA2EB61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892A466-8E1A-B7FD-662B-7971F7A0BCA0}"/>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43DFFE6-0117-78AE-5CEA-8E0476022EA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a:extLst>
              <a:ext uri="{FF2B5EF4-FFF2-40B4-BE49-F238E27FC236}">
                <a16:creationId xmlns:a16="http://schemas.microsoft.com/office/drawing/2014/main" id="{A08EE15B-5A6B-271C-7294-DD936900291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21</a:t>
            </a:r>
          </a:p>
        </p:txBody>
      </p:sp>
      <p:pic>
        <p:nvPicPr>
          <p:cNvPr id="9" name="Picture 8" descr="A grey rectangular sign with white text&#10;&#10;AI-generated content may be incorrect.">
            <a:extLst>
              <a:ext uri="{FF2B5EF4-FFF2-40B4-BE49-F238E27FC236}">
                <a16:creationId xmlns:a16="http://schemas.microsoft.com/office/drawing/2014/main" id="{0F9AC82F-9262-36F0-181A-C04B19DD07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9748" y="190500"/>
            <a:ext cx="12338620" cy="2179324"/>
          </a:xfrm>
          <a:prstGeom prst="rect">
            <a:avLst/>
          </a:prstGeom>
        </p:spPr>
      </p:pic>
      <p:sp>
        <p:nvSpPr>
          <p:cNvPr id="13" name="TextBox 12">
            <a:extLst>
              <a:ext uri="{FF2B5EF4-FFF2-40B4-BE49-F238E27FC236}">
                <a16:creationId xmlns:a16="http://schemas.microsoft.com/office/drawing/2014/main" id="{29C7AC16-6000-0004-2385-3F1316CA5A92}"/>
              </a:ext>
            </a:extLst>
          </p:cNvPr>
          <p:cNvSpPr txBox="1"/>
          <p:nvPr/>
        </p:nvSpPr>
        <p:spPr>
          <a:xfrm>
            <a:off x="2438400" y="2727551"/>
            <a:ext cx="14563382" cy="6378349"/>
          </a:xfrm>
          <a:prstGeom prst="rect">
            <a:avLst/>
          </a:prstGeom>
          <a:noFill/>
        </p:spPr>
        <p:txBody>
          <a:bodyPr wrap="square">
            <a:spAutoFit/>
          </a:bodyPr>
          <a:lstStyle/>
          <a:p>
            <a:pPr>
              <a:lnSpc>
                <a:spcPct val="150000"/>
              </a:lnSpc>
              <a:buNone/>
            </a:pP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Statistics doesn’t just stop at finding out </a:t>
            </a:r>
            <a:r>
              <a:rPr lang="en-US" sz="3600" i="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whether</a:t>
            </a: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p>
          <a:p>
            <a:pPr>
              <a:lnSpc>
                <a:spcPct val="150000"/>
              </a:lnSpc>
              <a:buNone/>
            </a:pP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two variables are associated. Once we’ve identified an association, </a:t>
            </a:r>
          </a:p>
          <a:p>
            <a:pPr>
              <a:lnSpc>
                <a:spcPct val="150000"/>
              </a:lnSpc>
              <a:buNone/>
            </a:pP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the next step is to see if we can model the relationship with a mathematical equation</a:t>
            </a:r>
            <a:r>
              <a:rPr lang="en-US" sz="3600" dirty="0">
                <a:solidFill>
                  <a:srgbClr val="000000"/>
                </a:solidFill>
                <a:latin typeface="Arial" panose="020B0604020202020204" pitchFamily="34" charset="0"/>
                <a:ea typeface="Aptos" panose="020B0004020202020204" pitchFamily="34" charset="0"/>
                <a:cs typeface="Times New Roman" panose="02020603050405020304" pitchFamily="18" charset="0"/>
              </a:rPr>
              <a:t>.</a:t>
            </a:r>
          </a:p>
          <a:p>
            <a:pPr>
              <a:buNone/>
            </a:pPr>
            <a:endPar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50000"/>
              </a:lnSpc>
              <a:buNone/>
            </a:pP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 this part of the unit, we focus on </a:t>
            </a:r>
            <a:r>
              <a:rPr lang="en-US" sz="3600" b="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linear relationships</a:t>
            </a: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p>
          <a:p>
            <a:pPr>
              <a:lnSpc>
                <a:spcPct val="150000"/>
              </a:lnSpc>
              <a:buNone/>
            </a:pP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These are situations where the data can be modelled by a straight line (linear regression).</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CEF2AC9B-63C6-2540-B917-BDBC43A82D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38873" y="306703"/>
            <a:ext cx="2521467" cy="2435703"/>
          </a:xfrm>
          <a:prstGeom prst="rect">
            <a:avLst/>
          </a:prstGeom>
        </p:spPr>
      </p:pic>
      <p:sp>
        <p:nvSpPr>
          <p:cNvPr id="17" name="TextBox 6">
            <a:extLst>
              <a:ext uri="{FF2B5EF4-FFF2-40B4-BE49-F238E27FC236}">
                <a16:creationId xmlns:a16="http://schemas.microsoft.com/office/drawing/2014/main" id="{788EEC11-28CC-D228-EDF1-6DCCC9B43DC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8" name="Freeform 5">
            <a:extLst>
              <a:ext uri="{FF2B5EF4-FFF2-40B4-BE49-F238E27FC236}">
                <a16:creationId xmlns:a16="http://schemas.microsoft.com/office/drawing/2014/main" id="{2E187BD0-CA7E-882F-BA2B-57F00B9D97B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48474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1482A-B8B4-541A-0253-2C0260E6909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9C1F6B7-D9D1-126C-8906-B4BE0E848431}"/>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C6BC3423-7337-394D-47D3-E74D8B36D350}"/>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F355ECB9-295E-48D5-3DC4-D01DC478472B}"/>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2B5C9F78-8231-DA4C-A910-9A443D900662}"/>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EFEF77A7-678A-CB8B-727A-6F382A51AB74}"/>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587FDF9B-60A5-A9B4-5A44-CC49CFFEF1F7}"/>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CONSTRUCTING GRAPHS - S</a:t>
            </a:r>
            <a:r>
              <a:rPr lang="en-AU" sz="5000" b="1" kern="100" dirty="0">
                <a:latin typeface="Arial" panose="020B0604020202020204" pitchFamily="34" charset="0"/>
                <a:ea typeface="Aptos" panose="020B0004020202020204" pitchFamily="34" charset="0"/>
                <a:cs typeface="Times New Roman" panose="02020603050405020304" pitchFamily="18" charset="0"/>
              </a:rPr>
              <a:t>UBSTITUTION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5664761-8321-9E9F-364F-A1EF50DF10FB}"/>
              </a:ext>
            </a:extLst>
          </p:cNvPr>
          <p:cNvSpPr txBox="1"/>
          <p:nvPr/>
        </p:nvSpPr>
        <p:spPr>
          <a:xfrm>
            <a:off x="2286000" y="1212467"/>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47DF7392-2BD7-234F-51A9-4ACE3F0C346C}"/>
              </a:ext>
            </a:extLst>
          </p:cNvPr>
          <p:cNvSpPr txBox="1"/>
          <p:nvPr/>
        </p:nvSpPr>
        <p:spPr>
          <a:xfrm>
            <a:off x="2286000" y="2216653"/>
            <a:ext cx="9253330" cy="646331"/>
          </a:xfrm>
          <a:prstGeom prst="rect">
            <a:avLst/>
          </a:prstGeom>
          <a:noFill/>
        </p:spPr>
        <p:txBody>
          <a:bodyPr wrap="square">
            <a:spAutoFit/>
          </a:bodyPr>
          <a:lstStyle/>
          <a:p>
            <a:r>
              <a:rPr lang="en-AU" sz="3600" dirty="0">
                <a:effectLst/>
                <a:latin typeface="Arial" panose="020B0604020202020204" pitchFamily="34" charset="0"/>
                <a:ea typeface="Times New Roman" panose="02020603050405020304" pitchFamily="18" charset="0"/>
              </a:rPr>
              <a:t>Graph the equation </a:t>
            </a:r>
            <a:endParaRPr lang="en-US" sz="3600"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5BA445A-7CF3-2A61-D0E4-3509262C7622}"/>
                  </a:ext>
                </a:extLst>
              </p:cNvPr>
              <p:cNvSpPr txBox="1"/>
              <p:nvPr/>
            </p:nvSpPr>
            <p:spPr>
              <a:xfrm>
                <a:off x="6096000" y="2171700"/>
                <a:ext cx="383153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3600" b="1" i="1">
                          <a:latin typeface="Cambria Math" panose="02040503050406030204" pitchFamily="18" charset="0"/>
                        </a:rPr>
                        <m:t>𝒚</m:t>
                      </m:r>
                      <m:r>
                        <a:rPr lang="en-AU" sz="3600" b="1" i="1">
                          <a:latin typeface="Cambria Math" panose="02040503050406030204" pitchFamily="18" charset="0"/>
                        </a:rPr>
                        <m:t>=−</m:t>
                      </m:r>
                      <m:r>
                        <a:rPr lang="en-AU" sz="3600" b="1" i="1">
                          <a:latin typeface="Cambria Math" panose="02040503050406030204" pitchFamily="18" charset="0"/>
                        </a:rPr>
                        <m:t>𝟑</m:t>
                      </m:r>
                      <m:r>
                        <a:rPr lang="en-AU" sz="3600" b="1" i="1">
                          <a:latin typeface="Cambria Math" panose="02040503050406030204" pitchFamily="18" charset="0"/>
                        </a:rPr>
                        <m:t>𝒙</m:t>
                      </m:r>
                      <m:r>
                        <a:rPr lang="en-AU" sz="3600" b="1" i="1">
                          <a:latin typeface="Cambria Math" panose="02040503050406030204" pitchFamily="18" charset="0"/>
                        </a:rPr>
                        <m:t>+</m:t>
                      </m:r>
                      <m:r>
                        <a:rPr lang="en-AU" sz="3600" b="1" i="1">
                          <a:latin typeface="Cambria Math" panose="02040503050406030204" pitchFamily="18" charset="0"/>
                        </a:rPr>
                        <m:t>𝟏𝟎</m:t>
                      </m:r>
                    </m:oMath>
                  </m:oMathPara>
                </a14:m>
                <a:endParaRPr lang="en-US" sz="3600" b="1" dirty="0">
                  <a:solidFill>
                    <a:schemeClr val="tx1"/>
                  </a:solidFill>
                </a:endParaRPr>
              </a:p>
            </p:txBody>
          </p:sp>
        </mc:Choice>
        <mc:Fallback xmlns="">
          <p:sp>
            <p:nvSpPr>
              <p:cNvPr id="18" name="TextBox 17">
                <a:extLst>
                  <a:ext uri="{FF2B5EF4-FFF2-40B4-BE49-F238E27FC236}">
                    <a16:creationId xmlns:a16="http://schemas.microsoft.com/office/drawing/2014/main" id="{E5BA445A-7CF3-2A61-D0E4-3509262C7622}"/>
                  </a:ext>
                </a:extLst>
              </p:cNvPr>
              <p:cNvSpPr txBox="1">
                <a:spLocks noRot="1" noChangeAspect="1" noMove="1" noResize="1" noEditPoints="1" noAdjustHandles="1" noChangeArrowheads="1" noChangeShapeType="1" noTextEdit="1"/>
              </p:cNvSpPr>
              <p:nvPr/>
            </p:nvSpPr>
            <p:spPr>
              <a:xfrm>
                <a:off x="6096000" y="2171700"/>
                <a:ext cx="3831534" cy="646331"/>
              </a:xfrm>
              <a:prstGeom prst="rect">
                <a:avLst/>
              </a:prstGeom>
              <a:blipFill>
                <a:blip r:embed="rId2"/>
                <a:stretch>
                  <a:fillRect b="-15385"/>
                </a:stretch>
              </a:blipFill>
            </p:spPr>
            <p:txBody>
              <a:bodyPr/>
              <a:lstStyle/>
              <a:p>
                <a:r>
                  <a:rPr lang="en-US">
                    <a:noFill/>
                  </a:rPr>
                  <a:t> </a:t>
                </a:r>
              </a:p>
            </p:txBody>
          </p:sp>
        </mc:Fallback>
      </mc:AlternateContent>
      <p:pic>
        <p:nvPicPr>
          <p:cNvPr id="10" name="Picture 9" descr="A black and white circle with two people&#10;&#10;AI-generated content may be incorrect.">
            <a:extLst>
              <a:ext uri="{FF2B5EF4-FFF2-40B4-BE49-F238E27FC236}">
                <a16:creationId xmlns:a16="http://schemas.microsoft.com/office/drawing/2014/main" id="{7FFA658F-369A-88C1-5799-431FF5678D89}"/>
              </a:ext>
            </a:extLst>
          </p:cNvPr>
          <p:cNvPicPr>
            <a:picLocks noChangeAspect="1"/>
          </p:cNvPicPr>
          <p:nvPr/>
        </p:nvPicPr>
        <p:blipFill>
          <a:blip r:embed="rId3"/>
          <a:stretch>
            <a:fillRect/>
          </a:stretch>
        </p:blipFill>
        <p:spPr>
          <a:xfrm>
            <a:off x="16306800" y="88548"/>
            <a:ext cx="1866583" cy="1866583"/>
          </a:xfrm>
          <a:prstGeom prst="rect">
            <a:avLst/>
          </a:prstGeom>
        </p:spPr>
      </p:pic>
      <p:pic>
        <p:nvPicPr>
          <p:cNvPr id="12" name="Picture 11">
            <a:extLst>
              <a:ext uri="{FF2B5EF4-FFF2-40B4-BE49-F238E27FC236}">
                <a16:creationId xmlns:a16="http://schemas.microsoft.com/office/drawing/2014/main" id="{274231AF-39C0-46F9-CD4C-1BD3705485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82923" y="2238188"/>
            <a:ext cx="7613116" cy="7553512"/>
          </a:xfrm>
          <a:prstGeom prst="rect">
            <a:avLst/>
          </a:prstGeom>
        </p:spPr>
      </p:pic>
      <p:sp>
        <p:nvSpPr>
          <p:cNvPr id="13" name="TextBox 6">
            <a:extLst>
              <a:ext uri="{FF2B5EF4-FFF2-40B4-BE49-F238E27FC236}">
                <a16:creationId xmlns:a16="http://schemas.microsoft.com/office/drawing/2014/main" id="{2F9382F2-E767-0730-3F09-42A3D4C89EE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5" name="TextBox 7">
            <a:extLst>
              <a:ext uri="{FF2B5EF4-FFF2-40B4-BE49-F238E27FC236}">
                <a16:creationId xmlns:a16="http://schemas.microsoft.com/office/drawing/2014/main" id="{E6F30D60-0244-4338-E98A-8FCC5C6F61FE}"/>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26</a:t>
            </a:r>
          </a:p>
        </p:txBody>
      </p:sp>
      <p:sp>
        <p:nvSpPr>
          <p:cNvPr id="17" name="Freeform 5">
            <a:extLst>
              <a:ext uri="{FF2B5EF4-FFF2-40B4-BE49-F238E27FC236}">
                <a16:creationId xmlns:a16="http://schemas.microsoft.com/office/drawing/2014/main" id="{0A024AF9-7A9C-AFA7-AA79-AAFD6A5ABEC5}"/>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1295736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A2DF4-5478-DE8A-9012-DA137222E19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AD495CD-9C3D-889A-FA40-76C2797F86D5}"/>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D8C2435A-500E-A7E4-D085-F55413496446}"/>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20CE1AD-CE9F-08CE-EB0D-8A71F268AB17}"/>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215C4599-3482-A683-8D88-0C0739FA4BC0}"/>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668EC689-96B7-F6C8-5E02-53F7A67E748E}"/>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94C876B6-C2D5-6C18-1BA3-9553FA197E6A}"/>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CONSTRUCTING GRAPHS - S</a:t>
            </a:r>
            <a:r>
              <a:rPr lang="en-AU" sz="5000" b="1" kern="100" dirty="0">
                <a:latin typeface="Arial" panose="020B0604020202020204" pitchFamily="34" charset="0"/>
                <a:ea typeface="Aptos" panose="020B0004020202020204" pitchFamily="34" charset="0"/>
                <a:cs typeface="Times New Roman" panose="02020603050405020304" pitchFamily="18" charset="0"/>
              </a:rPr>
              <a:t>UBSTITUTION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5A32E81-AB52-89B6-5651-307C3DC0E9FB}"/>
              </a:ext>
            </a:extLst>
          </p:cNvPr>
          <p:cNvSpPr txBox="1"/>
          <p:nvPr/>
        </p:nvSpPr>
        <p:spPr>
          <a:xfrm>
            <a:off x="2286000" y="1212467"/>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9" name="Picture 28" descr="A black and white logo of a person reading a book&#10;&#10;AI-generated content may be incorrect.">
            <a:extLst>
              <a:ext uri="{FF2B5EF4-FFF2-40B4-BE49-F238E27FC236}">
                <a16:creationId xmlns:a16="http://schemas.microsoft.com/office/drawing/2014/main" id="{862D08BB-931F-5A6B-2C18-6D64C3D66EB6}"/>
              </a:ext>
            </a:extLst>
          </p:cNvPr>
          <p:cNvPicPr>
            <a:picLocks noChangeAspect="1"/>
          </p:cNvPicPr>
          <p:nvPr/>
        </p:nvPicPr>
        <p:blipFill>
          <a:blip r:embed="rId2"/>
          <a:stretch>
            <a:fillRect/>
          </a:stretch>
        </p:blipFill>
        <p:spPr>
          <a:xfrm>
            <a:off x="16459200" y="76517"/>
            <a:ext cx="1714183" cy="1714183"/>
          </a:xfrm>
          <a:prstGeom prst="rect">
            <a:avLst/>
          </a:prstGeom>
        </p:spPr>
      </p:pic>
      <p:sp>
        <p:nvSpPr>
          <p:cNvPr id="12" name="TextBox 11">
            <a:extLst>
              <a:ext uri="{FF2B5EF4-FFF2-40B4-BE49-F238E27FC236}">
                <a16:creationId xmlns:a16="http://schemas.microsoft.com/office/drawing/2014/main" id="{1A4E80BB-3C8A-262F-F3D4-E45AC2927EFC}"/>
              </a:ext>
            </a:extLst>
          </p:cNvPr>
          <p:cNvSpPr txBox="1"/>
          <p:nvPr/>
        </p:nvSpPr>
        <p:spPr>
          <a:xfrm>
            <a:off x="2286000" y="2125303"/>
            <a:ext cx="15697200" cy="3313599"/>
          </a:xfrm>
          <a:prstGeom prst="rect">
            <a:avLst/>
          </a:prstGeom>
          <a:noFill/>
        </p:spPr>
        <p:txBody>
          <a:bodyPr wrap="square">
            <a:spAutoFit/>
          </a:bodyPr>
          <a:lstStyle/>
          <a:p>
            <a:pPr>
              <a:lnSpc>
                <a:spcPct val="150000"/>
              </a:lnSpc>
              <a:buNone/>
            </a:pPr>
            <a:r>
              <a:rPr lang="en-AU" sz="3600" kern="100" dirty="0">
                <a:effectLst/>
                <a:latin typeface="Arial" panose="020B0604020202020204" pitchFamily="34" charset="0"/>
                <a:ea typeface="Times New Roman" panose="02020603050405020304" pitchFamily="18" charset="0"/>
                <a:cs typeface="Arial" panose="020B0604020202020204" pitchFamily="34" charset="0"/>
              </a:rPr>
              <a:t>Katy runs a small business. She has found that her profit (y, in </a:t>
            </a:r>
            <a:r>
              <a:rPr lang="en-AU" sz="3600" kern="100" dirty="0">
                <a:latin typeface="Arial" panose="020B0604020202020204" pitchFamily="34" charset="0"/>
                <a:ea typeface="Times New Roman" panose="02020603050405020304" pitchFamily="18" charset="0"/>
                <a:cs typeface="Arial" panose="020B0604020202020204" pitchFamily="34" charset="0"/>
              </a:rPr>
              <a:t>$</a:t>
            </a:r>
            <a:r>
              <a:rPr lang="en-AU" sz="3600" kern="100" dirty="0">
                <a:effectLst/>
                <a:latin typeface="Arial" panose="020B0604020202020204" pitchFamily="34" charset="0"/>
                <a:ea typeface="Times New Roman" panose="02020603050405020304" pitchFamily="18" charset="0"/>
                <a:cs typeface="Arial" panose="020B0604020202020204" pitchFamily="34" charset="0"/>
              </a:rPr>
              <a:t>) can be modelled by the equation y = 15x – 50, where x is the number of items she sells.</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600" kern="100" dirty="0">
                <a:effectLst/>
                <a:latin typeface="Arial" panose="020B0604020202020204" pitchFamily="34" charset="0"/>
                <a:ea typeface="Times New Roman" panose="02020603050405020304" pitchFamily="18" charset="0"/>
                <a:cs typeface="Arial" panose="020B0604020202020204" pitchFamily="34" charset="0"/>
              </a:rPr>
              <a:t>She wants to know what her profit will be if she sells 20 items.</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CCF9AFA-13CC-85D1-4240-4858C7BE0A90}"/>
              </a:ext>
            </a:extLst>
          </p:cNvPr>
          <p:cNvSpPr txBox="1"/>
          <p:nvPr/>
        </p:nvSpPr>
        <p:spPr>
          <a:xfrm>
            <a:off x="2812242" y="5372100"/>
            <a:ext cx="13847794" cy="4162358"/>
          </a:xfrm>
          <a:prstGeom prst="rect">
            <a:avLst/>
          </a:prstGeom>
          <a:noFill/>
        </p:spPr>
        <p:txBody>
          <a:bodyPr wrap="square">
            <a:spAutoFit/>
          </a:bodyPr>
          <a:lstStyle/>
          <a:p>
            <a:pPr marL="457200">
              <a:lnSpc>
                <a:spcPct val="150000"/>
              </a:lnSpc>
              <a:buNone/>
            </a:pPr>
            <a:r>
              <a:rPr lang="en-AU" sz="3600" kern="100" dirty="0">
                <a:solidFill>
                  <a:srgbClr val="28466A"/>
                </a:solidFill>
                <a:effectLst/>
                <a:latin typeface="Arial" panose="020B0604020202020204" pitchFamily="34" charset="0"/>
                <a:ea typeface="Times New Roman" panose="02020603050405020304" pitchFamily="18" charset="0"/>
                <a:cs typeface="Times New Roman" panose="02020603050405020304" pitchFamily="18" charset="0"/>
              </a:rPr>
              <a:t>Substitute x = 20:</a:t>
            </a:r>
            <a:endParaRPr lang="en-AU" sz="3600" kern="100" dirty="0">
              <a:solidFill>
                <a:srgbClr val="28466A"/>
              </a:solidFill>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50000"/>
              </a:lnSpc>
              <a:buNone/>
            </a:pPr>
            <a:r>
              <a:rPr lang="en-AU" sz="3600" kern="100" dirty="0">
                <a:solidFill>
                  <a:srgbClr val="28466A"/>
                </a:solidFill>
                <a:effectLst/>
                <a:latin typeface="Arial" panose="020B0604020202020204" pitchFamily="34" charset="0"/>
                <a:ea typeface="Times New Roman" panose="02020603050405020304" pitchFamily="18" charset="0"/>
                <a:cs typeface="Times New Roman" panose="02020603050405020304" pitchFamily="18" charset="0"/>
              </a:rPr>
              <a:t>y = 15(20) - 50</a:t>
            </a:r>
            <a:endParaRPr lang="en-AU" sz="3600" kern="100" dirty="0">
              <a:solidFill>
                <a:srgbClr val="28466A"/>
              </a:solidFill>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50000"/>
              </a:lnSpc>
              <a:buNone/>
            </a:pPr>
            <a:r>
              <a:rPr lang="en-AU" sz="3600" kern="100" dirty="0">
                <a:solidFill>
                  <a:srgbClr val="28466A"/>
                </a:solidFill>
                <a:effectLst/>
                <a:latin typeface="Arial" panose="020B0604020202020204" pitchFamily="34" charset="0"/>
                <a:ea typeface="Times New Roman" panose="02020603050405020304" pitchFamily="18" charset="0"/>
                <a:cs typeface="Times New Roman" panose="02020603050405020304" pitchFamily="18" charset="0"/>
              </a:rPr>
              <a:t>y = 300 - 50</a:t>
            </a:r>
            <a:endParaRPr lang="en-AU" sz="3600" kern="100" dirty="0">
              <a:solidFill>
                <a:srgbClr val="28466A"/>
              </a:solidFill>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50000"/>
              </a:lnSpc>
              <a:buNone/>
            </a:pPr>
            <a:r>
              <a:rPr lang="en-AU" sz="3600" kern="100" dirty="0">
                <a:solidFill>
                  <a:srgbClr val="28466A"/>
                </a:solidFill>
                <a:effectLst/>
                <a:latin typeface="Arial" panose="020B0604020202020204" pitchFamily="34" charset="0"/>
                <a:ea typeface="Times New Roman" panose="02020603050405020304" pitchFamily="18" charset="0"/>
                <a:cs typeface="Times New Roman" panose="02020603050405020304" pitchFamily="18" charset="0"/>
              </a:rPr>
              <a:t>y = 250</a:t>
            </a:r>
            <a:endParaRPr lang="en-AU" sz="3600" kern="100" dirty="0">
              <a:solidFill>
                <a:srgbClr val="28466A"/>
              </a:solidFill>
              <a:effectLst/>
              <a:latin typeface="Aptos" panose="020B0004020202020204" pitchFamily="34" charset="0"/>
              <a:ea typeface="Aptos" panose="020B0004020202020204" pitchFamily="34" charset="0"/>
              <a:cs typeface="Times New Roman" panose="02020603050405020304" pitchFamily="18" charset="0"/>
            </a:endParaRPr>
          </a:p>
          <a:p>
            <a:pPr indent="457200">
              <a:lnSpc>
                <a:spcPct val="150000"/>
              </a:lnSpc>
              <a:buNone/>
            </a:pPr>
            <a:r>
              <a:rPr lang="en-AU" sz="3600" kern="100" dirty="0">
                <a:solidFill>
                  <a:srgbClr val="28466A"/>
                </a:solidFill>
                <a:effectLst/>
                <a:latin typeface="Arial" panose="020B0604020202020204" pitchFamily="34" charset="0"/>
                <a:ea typeface="Times New Roman" panose="02020603050405020304" pitchFamily="18" charset="0"/>
                <a:cs typeface="Times New Roman" panose="02020603050405020304" pitchFamily="18" charset="0"/>
              </a:rPr>
              <a:t>If </a:t>
            </a:r>
            <a:r>
              <a:rPr lang="en-AU" sz="3600" kern="100" dirty="0">
                <a:solidFill>
                  <a:srgbClr val="28466A"/>
                </a:solidFill>
                <a:latin typeface="Arial" panose="020B0604020202020204" pitchFamily="34" charset="0"/>
                <a:ea typeface="Times New Roman" panose="02020603050405020304" pitchFamily="18" charset="0"/>
                <a:cs typeface="Times New Roman" panose="02020603050405020304" pitchFamily="18" charset="0"/>
              </a:rPr>
              <a:t>Katy</a:t>
            </a:r>
            <a:r>
              <a:rPr lang="en-AU" sz="3600" kern="100" dirty="0">
                <a:solidFill>
                  <a:srgbClr val="28466A"/>
                </a:solidFill>
                <a:effectLst/>
                <a:latin typeface="Arial" panose="020B0604020202020204" pitchFamily="34" charset="0"/>
                <a:ea typeface="Times New Roman" panose="02020603050405020304" pitchFamily="18" charset="0"/>
                <a:cs typeface="Times New Roman" panose="02020603050405020304" pitchFamily="18" charset="0"/>
              </a:rPr>
              <a:t> sells 20 items, she can expect to make a profit of $250.</a:t>
            </a:r>
            <a:endParaRPr lang="en-AU" sz="3600" kern="100" dirty="0">
              <a:solidFill>
                <a:srgbClr val="28466A"/>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Box 6">
            <a:extLst>
              <a:ext uri="{FF2B5EF4-FFF2-40B4-BE49-F238E27FC236}">
                <a16:creationId xmlns:a16="http://schemas.microsoft.com/office/drawing/2014/main" id="{7A4173AB-5B67-FEBF-AC65-71CD7AA22DE3}"/>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9" name="TextBox 7">
            <a:extLst>
              <a:ext uri="{FF2B5EF4-FFF2-40B4-BE49-F238E27FC236}">
                <a16:creationId xmlns:a16="http://schemas.microsoft.com/office/drawing/2014/main" id="{775D9A39-9C75-0A29-115F-7EFBBF2F005E}"/>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27</a:t>
            </a:r>
          </a:p>
        </p:txBody>
      </p:sp>
      <p:sp>
        <p:nvSpPr>
          <p:cNvPr id="20" name="Freeform 5">
            <a:extLst>
              <a:ext uri="{FF2B5EF4-FFF2-40B4-BE49-F238E27FC236}">
                <a16:creationId xmlns:a16="http://schemas.microsoft.com/office/drawing/2014/main" id="{FC4838C0-C924-08C0-BFA9-5BD5ADA8E699}"/>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943117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B2A23-C095-4378-3A81-B6209BFE489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DFFE47E-5B1A-85B8-120F-69028036CD9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9756CA0-A35C-5442-9EE3-E62CA68C1F48}"/>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9B056A0-CEE0-C454-19C3-64F05A6BFA4B}"/>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4C07CD27-4F31-2C53-DFCE-31AF097B7FF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4D953B12-7D05-0F1C-9931-8A364FB533BE}"/>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B4570C67-B020-C85A-A91C-5828118C80E1}"/>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CONSTRUCTING GRAPHS - S</a:t>
            </a:r>
            <a:r>
              <a:rPr lang="en-AU" sz="5000" b="1" kern="100" dirty="0">
                <a:latin typeface="Arial" panose="020B0604020202020204" pitchFamily="34" charset="0"/>
                <a:ea typeface="Aptos" panose="020B0004020202020204" pitchFamily="34" charset="0"/>
                <a:cs typeface="Times New Roman" panose="02020603050405020304" pitchFamily="18" charset="0"/>
              </a:rPr>
              <a:t>UBSTITUTION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9F947E1-2E23-3C12-ABAB-5D156BDDDDA6}"/>
              </a:ext>
            </a:extLst>
          </p:cNvPr>
          <p:cNvSpPr txBox="1"/>
          <p:nvPr/>
        </p:nvSpPr>
        <p:spPr>
          <a:xfrm>
            <a:off x="2286000" y="1212467"/>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 name="Picture 9" descr="A black and white circle with two people&#10;&#10;AI-generated content may be incorrect.">
            <a:extLst>
              <a:ext uri="{FF2B5EF4-FFF2-40B4-BE49-F238E27FC236}">
                <a16:creationId xmlns:a16="http://schemas.microsoft.com/office/drawing/2014/main" id="{9A74B43F-9885-F637-06E7-4DB6A7846347}"/>
              </a:ext>
            </a:extLst>
          </p:cNvPr>
          <p:cNvPicPr>
            <a:picLocks noChangeAspect="1"/>
          </p:cNvPicPr>
          <p:nvPr/>
        </p:nvPicPr>
        <p:blipFill>
          <a:blip r:embed="rId2"/>
          <a:stretch>
            <a:fillRect/>
          </a:stretch>
        </p:blipFill>
        <p:spPr>
          <a:xfrm>
            <a:off x="16306800" y="88548"/>
            <a:ext cx="1866583" cy="1866583"/>
          </a:xfrm>
          <a:prstGeom prst="rect">
            <a:avLst/>
          </a:prstGeom>
        </p:spPr>
      </p:pic>
      <p:sp>
        <p:nvSpPr>
          <p:cNvPr id="15" name="TextBox 14">
            <a:extLst>
              <a:ext uri="{FF2B5EF4-FFF2-40B4-BE49-F238E27FC236}">
                <a16:creationId xmlns:a16="http://schemas.microsoft.com/office/drawing/2014/main" id="{8BC0FC34-5FED-4FD1-56D4-9E77BA7D16E9}"/>
              </a:ext>
            </a:extLst>
          </p:cNvPr>
          <p:cNvSpPr txBox="1"/>
          <p:nvPr/>
        </p:nvSpPr>
        <p:spPr>
          <a:xfrm>
            <a:off x="2276061" y="2120294"/>
            <a:ext cx="14758852" cy="1651606"/>
          </a:xfrm>
          <a:prstGeom prst="rect">
            <a:avLst/>
          </a:prstGeom>
          <a:noFill/>
        </p:spPr>
        <p:txBody>
          <a:bodyPr wrap="square">
            <a:spAutoFit/>
          </a:bodyPr>
          <a:lstStyle/>
          <a:p>
            <a:pPr>
              <a:lnSpc>
                <a:spcPct val="150000"/>
              </a:lnSpc>
            </a:pPr>
            <a:r>
              <a:rPr lang="en-AU"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Using the previous example, find Katy’s profit when she sells 10 items, 50 items, and 100 items (</a:t>
            </a:r>
            <a:r>
              <a:rPr lang="en-AU" sz="3600" kern="100" dirty="0">
                <a:latin typeface="Arial" panose="020B0604020202020204" pitchFamily="34" charset="0"/>
                <a:ea typeface="Times New Roman" panose="02020603050405020304" pitchFamily="18" charset="0"/>
                <a:cs typeface="Arial" panose="020B0604020202020204" pitchFamily="34" charset="0"/>
              </a:rPr>
              <a:t>y = 15x – 50</a:t>
            </a:r>
            <a:r>
              <a:rPr lang="en-AU"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17" name="TextBox 6">
            <a:extLst>
              <a:ext uri="{FF2B5EF4-FFF2-40B4-BE49-F238E27FC236}">
                <a16:creationId xmlns:a16="http://schemas.microsoft.com/office/drawing/2014/main" id="{1D09EBA4-5851-D23C-2B77-A4123B530BFE}"/>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9" name="TextBox 7">
            <a:extLst>
              <a:ext uri="{FF2B5EF4-FFF2-40B4-BE49-F238E27FC236}">
                <a16:creationId xmlns:a16="http://schemas.microsoft.com/office/drawing/2014/main" id="{814A0573-F344-0833-0719-CA6584ECE341}"/>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27</a:t>
            </a:r>
          </a:p>
        </p:txBody>
      </p:sp>
      <p:sp>
        <p:nvSpPr>
          <p:cNvPr id="20" name="Freeform 5">
            <a:extLst>
              <a:ext uri="{FF2B5EF4-FFF2-40B4-BE49-F238E27FC236}">
                <a16:creationId xmlns:a16="http://schemas.microsoft.com/office/drawing/2014/main" id="{40013B86-5BF9-4BA8-285C-CFF80429E882}"/>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292325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B8F21-9D7E-ABC4-BFE1-DA82BCA49DB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8BB1216-19E4-7ADE-6C73-C2F9974802E1}"/>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B285A9FD-C61A-D218-2455-84243E14CBF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786BF8D-E74A-277B-F36C-5526B00896D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16" name="Text Box 3">
            <a:extLst>
              <a:ext uri="{FF2B5EF4-FFF2-40B4-BE49-F238E27FC236}">
                <a16:creationId xmlns:a16="http://schemas.microsoft.com/office/drawing/2014/main" id="{8AC3C57E-B188-4EE1-26B5-5A5448292608}"/>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8DDED2B3-B6DD-52C1-23A4-0848DE7E5A8D}"/>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LINE OF BEST FIT</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386609C9-C9B2-9B9D-C1C3-8040B52A8AF7}"/>
              </a:ext>
            </a:extLst>
          </p:cNvPr>
          <p:cNvSpPr txBox="1"/>
          <p:nvPr/>
        </p:nvSpPr>
        <p:spPr>
          <a:xfrm>
            <a:off x="2289313" y="1485900"/>
            <a:ext cx="14322287" cy="8576579"/>
          </a:xfrm>
          <a:prstGeom prst="rect">
            <a:avLst/>
          </a:prstGeom>
          <a:noFill/>
        </p:spPr>
        <p:txBody>
          <a:bodyPr wrap="square">
            <a:spAutoFit/>
          </a:bodyPr>
          <a:lstStyle/>
          <a:p>
            <a:pPr>
              <a:lnSpc>
                <a:spcPct val="150000"/>
              </a:lnSpc>
              <a:buNone/>
            </a:pPr>
            <a:r>
              <a:rPr lang="en-US" sz="3600" b="1" dirty="0">
                <a:solidFill>
                  <a:srgbClr val="28466A"/>
                </a:solidFill>
                <a:effectLst/>
                <a:latin typeface="Arial" panose="020B0604020202020204" pitchFamily="34" charset="0"/>
                <a:ea typeface="Aptos" panose="020B0004020202020204" pitchFamily="34" charset="0"/>
                <a:cs typeface="Arial" panose="020B0604020202020204" pitchFamily="34" charset="0"/>
              </a:rPr>
              <a:t>Line of best fit.</a:t>
            </a:r>
          </a:p>
          <a:p>
            <a:pPr>
              <a:buNone/>
            </a:pPr>
            <a:endParaRPr lang="en-US" sz="3600" b="1" dirty="0">
              <a:solidFill>
                <a:srgbClr val="28466A"/>
              </a:solidFill>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When we have a scatterplot showing </a:t>
            </a:r>
          </a:p>
          <a:p>
            <a:pPr>
              <a:lnSpc>
                <a:spcPct val="150000"/>
              </a:lnSpc>
              <a:buNone/>
            </a:pP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an association between two variables, </a:t>
            </a:r>
          </a:p>
          <a:p>
            <a:pPr>
              <a:lnSpc>
                <a:spcPct val="150000"/>
              </a:lnSpc>
              <a:buNone/>
            </a:pP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we can summarise the relationship </a:t>
            </a:r>
          </a:p>
          <a:p>
            <a:pPr>
              <a:lnSpc>
                <a:spcPct val="150000"/>
              </a:lnSpc>
              <a:buNone/>
            </a:pP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using a </a:t>
            </a:r>
            <a:r>
              <a:rPr lang="en-US" sz="3600" b="1" dirty="0">
                <a:solidFill>
                  <a:srgbClr val="000000"/>
                </a:solidFill>
                <a:effectLst/>
                <a:latin typeface="Arial" panose="020B0604020202020204" pitchFamily="34" charset="0"/>
                <a:ea typeface="Aptos" panose="020B0004020202020204" pitchFamily="34" charset="0"/>
                <a:cs typeface="Arial" panose="020B0604020202020204" pitchFamily="34" charset="0"/>
              </a:rPr>
              <a:t>line of best fit.</a:t>
            </a:r>
          </a:p>
          <a:p>
            <a:pPr>
              <a:buNone/>
            </a:pPr>
            <a:endParaRPr lang="en-AU" sz="36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This line is not drawn through all the points - it is placed so that it best represents the overall trend of the data.</a:t>
            </a:r>
          </a:p>
          <a:p>
            <a:pPr>
              <a:buNone/>
            </a:pPr>
            <a:endPar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US" sz="3600" dirty="0">
                <a:solidFill>
                  <a:srgbClr val="000000"/>
                </a:solidFill>
                <a:latin typeface="Arial" panose="020B0604020202020204" pitchFamily="34" charset="0"/>
                <a:ea typeface="Aptos" panose="020B0004020202020204" pitchFamily="34" charset="0"/>
                <a:cs typeface="Arial" panose="020B0604020202020204" pitchFamily="34" charset="0"/>
              </a:rPr>
              <a:t>Fitting a line can be done by hand or by calculator.</a:t>
            </a:r>
            <a:endParaRPr lang="en-AU" sz="3600" dirty="0">
              <a:effectLst/>
              <a:latin typeface="Arial" panose="020B0604020202020204" pitchFamily="34" charset="0"/>
              <a:ea typeface="Aptos" panose="020B0004020202020204" pitchFamily="34" charset="0"/>
              <a:cs typeface="Arial" panose="020B0604020202020204" pitchFamily="34" charset="0"/>
            </a:endParaRPr>
          </a:p>
        </p:txBody>
      </p:sp>
      <p:pic>
        <p:nvPicPr>
          <p:cNvPr id="19" name="Picture 18" descr="A graph with a line of best fit&#10;&#10;AI-generated content may be incorrect.">
            <a:extLst>
              <a:ext uri="{FF2B5EF4-FFF2-40B4-BE49-F238E27FC236}">
                <a16:creationId xmlns:a16="http://schemas.microsoft.com/office/drawing/2014/main" id="{6714E337-DA05-606D-996A-BD1818D113BD}"/>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0439400" y="468994"/>
            <a:ext cx="6877170" cy="5893706"/>
          </a:xfrm>
          <a:prstGeom prst="rect">
            <a:avLst/>
          </a:prstGeom>
        </p:spPr>
      </p:pic>
      <p:sp>
        <p:nvSpPr>
          <p:cNvPr id="20" name="TextBox 6">
            <a:extLst>
              <a:ext uri="{FF2B5EF4-FFF2-40B4-BE49-F238E27FC236}">
                <a16:creationId xmlns:a16="http://schemas.microsoft.com/office/drawing/2014/main" id="{E4868BC7-2DA9-AFB3-A6F5-C9AFEA29699E}"/>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21" name="TextBox 7">
            <a:extLst>
              <a:ext uri="{FF2B5EF4-FFF2-40B4-BE49-F238E27FC236}">
                <a16:creationId xmlns:a16="http://schemas.microsoft.com/office/drawing/2014/main" id="{13F62932-A799-E2E7-DDA4-242122F2AD9F}"/>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28</a:t>
            </a:r>
          </a:p>
        </p:txBody>
      </p:sp>
      <p:sp>
        <p:nvSpPr>
          <p:cNvPr id="22" name="Freeform 5">
            <a:extLst>
              <a:ext uri="{FF2B5EF4-FFF2-40B4-BE49-F238E27FC236}">
                <a16:creationId xmlns:a16="http://schemas.microsoft.com/office/drawing/2014/main" id="{6CDA899E-F3E8-BC84-9B8D-336A36735D2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667027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21F31-05B5-8915-45AC-F251B75C639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D0957EF-6967-C2D0-B208-10F5C3E0D88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2F896A8-C40F-437F-BD19-54E91797DC2C}"/>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0F02B1B-411E-73B4-17D2-8C727BD2D3DB}"/>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16" name="Text Box 3">
            <a:extLst>
              <a:ext uri="{FF2B5EF4-FFF2-40B4-BE49-F238E27FC236}">
                <a16:creationId xmlns:a16="http://schemas.microsoft.com/office/drawing/2014/main" id="{A1AE1F9D-DC9B-519A-F0CD-F324003496A6}"/>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7BD6B99B-BFCD-0A04-A403-00C69F743DB3}"/>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LINE OF BEST FIT</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03B3632A-80C6-CB2D-47D3-DF2076FD7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597765"/>
            <a:ext cx="15207047" cy="5715000"/>
          </a:xfrm>
          <a:prstGeom prst="rect">
            <a:avLst/>
          </a:prstGeom>
        </p:spPr>
      </p:pic>
      <p:sp>
        <p:nvSpPr>
          <p:cNvPr id="11" name="TextBox 6">
            <a:extLst>
              <a:ext uri="{FF2B5EF4-FFF2-40B4-BE49-F238E27FC236}">
                <a16:creationId xmlns:a16="http://schemas.microsoft.com/office/drawing/2014/main" id="{28A6A522-29E1-3112-033B-B047E2F0B5E4}"/>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2" name="TextBox 7">
            <a:extLst>
              <a:ext uri="{FF2B5EF4-FFF2-40B4-BE49-F238E27FC236}">
                <a16:creationId xmlns:a16="http://schemas.microsoft.com/office/drawing/2014/main" id="{8F065039-48B5-82DF-A941-B4B3A35F613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28</a:t>
            </a:r>
          </a:p>
        </p:txBody>
      </p:sp>
      <p:sp>
        <p:nvSpPr>
          <p:cNvPr id="13" name="Freeform 5">
            <a:extLst>
              <a:ext uri="{FF2B5EF4-FFF2-40B4-BE49-F238E27FC236}">
                <a16:creationId xmlns:a16="http://schemas.microsoft.com/office/drawing/2014/main" id="{CA2BA929-8294-3E8E-D779-6FF5BA80DD5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789382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F4365-B2CC-64A3-76F8-8253628DBBA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A30FDE8-D999-510F-2E72-EE88E5DAAAB4}"/>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31C6088-453C-1318-A554-78ED3FDBE4C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0DD89F46-43CB-92DB-35CD-2882015CDC2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57F18238-251C-BFFF-DE31-2847CABDB465}"/>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ECE4B118-3617-DC0C-472F-D64DE5D53A7D}"/>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F468F665-3301-168B-E498-0F4CEFC09BFB}"/>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LINE OF BEST FIT</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3696B2F9-8B8F-9E25-D161-4B3FC82B88A5}"/>
              </a:ext>
            </a:extLst>
          </p:cNvPr>
          <p:cNvSpPr txBox="1"/>
          <p:nvPr/>
        </p:nvSpPr>
        <p:spPr>
          <a:xfrm>
            <a:off x="2286000" y="1212467"/>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9" name="Picture 28" descr="A black and white logo of a person reading a book&#10;&#10;AI-generated content may be incorrect.">
            <a:extLst>
              <a:ext uri="{FF2B5EF4-FFF2-40B4-BE49-F238E27FC236}">
                <a16:creationId xmlns:a16="http://schemas.microsoft.com/office/drawing/2014/main" id="{E897EB6A-4B7D-0AC2-1F2B-577C6989D921}"/>
              </a:ext>
            </a:extLst>
          </p:cNvPr>
          <p:cNvPicPr>
            <a:picLocks noChangeAspect="1"/>
          </p:cNvPicPr>
          <p:nvPr/>
        </p:nvPicPr>
        <p:blipFill>
          <a:blip r:embed="rId2"/>
          <a:stretch>
            <a:fillRect/>
          </a:stretch>
        </p:blipFill>
        <p:spPr>
          <a:xfrm>
            <a:off x="16459200" y="76517"/>
            <a:ext cx="1714183" cy="1714183"/>
          </a:xfrm>
          <a:prstGeom prst="rect">
            <a:avLst/>
          </a:prstGeom>
        </p:spPr>
      </p:pic>
      <p:sp>
        <p:nvSpPr>
          <p:cNvPr id="13" name="TextBox 12">
            <a:extLst>
              <a:ext uri="{FF2B5EF4-FFF2-40B4-BE49-F238E27FC236}">
                <a16:creationId xmlns:a16="http://schemas.microsoft.com/office/drawing/2014/main" id="{A908332B-7B1D-85E6-A1C5-6555A2E4B828}"/>
              </a:ext>
            </a:extLst>
          </p:cNvPr>
          <p:cNvSpPr txBox="1"/>
          <p:nvPr/>
        </p:nvSpPr>
        <p:spPr>
          <a:xfrm>
            <a:off x="2286000" y="2375768"/>
            <a:ext cx="6858000" cy="646331"/>
          </a:xfrm>
          <a:prstGeom prst="rect">
            <a:avLst/>
          </a:prstGeom>
          <a:noFill/>
        </p:spPr>
        <p:txBody>
          <a:bodyPr wrap="square">
            <a:spAutoFit/>
          </a:bodyPr>
          <a:lstStyle/>
          <a:p>
            <a:pPr>
              <a:spcBef>
                <a:spcPts val="900"/>
              </a:spcBef>
              <a:spcAft>
                <a:spcPts val="900"/>
              </a:spcAft>
              <a:buNone/>
            </a:pPr>
            <a:r>
              <a:rPr lang="en-US" sz="3600" b="1"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Step 1:</a:t>
            </a:r>
            <a:r>
              <a:rPr lang="en-US" sz="36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 </a:t>
            </a:r>
            <a:r>
              <a:rPr lang="en-US" sz="3600" dirty="0">
                <a:effectLst/>
                <a:latin typeface="Arial" panose="020B0604020202020204" pitchFamily="34" charset="0"/>
                <a:ea typeface="Aptos" panose="020B0004020202020204" pitchFamily="34" charset="0"/>
                <a:cs typeface="Times New Roman" panose="02020603050405020304" pitchFamily="18" charset="0"/>
              </a:rPr>
              <a:t>Plot the scatterplot</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4" name="Picture 13" descr="A graph with black crosses&#10;&#10;AI-generated content may be incorrect.">
            <a:extLst>
              <a:ext uri="{FF2B5EF4-FFF2-40B4-BE49-F238E27FC236}">
                <a16:creationId xmlns:a16="http://schemas.microsoft.com/office/drawing/2014/main" id="{23F430FE-6B7E-5D97-8A42-4918F1BE89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7993" y="3022100"/>
            <a:ext cx="7233087" cy="6083800"/>
          </a:xfrm>
          <a:prstGeom prst="rect">
            <a:avLst/>
          </a:prstGeom>
        </p:spPr>
      </p:pic>
      <p:sp>
        <p:nvSpPr>
          <p:cNvPr id="18" name="TextBox 17">
            <a:extLst>
              <a:ext uri="{FF2B5EF4-FFF2-40B4-BE49-F238E27FC236}">
                <a16:creationId xmlns:a16="http://schemas.microsoft.com/office/drawing/2014/main" id="{AE0C3F91-41BD-9C9B-DE40-EAAA6A910CF6}"/>
              </a:ext>
            </a:extLst>
          </p:cNvPr>
          <p:cNvSpPr txBox="1"/>
          <p:nvPr/>
        </p:nvSpPr>
        <p:spPr>
          <a:xfrm>
            <a:off x="10439400" y="2400300"/>
            <a:ext cx="4399946" cy="646331"/>
          </a:xfrm>
          <a:prstGeom prst="rect">
            <a:avLst/>
          </a:prstGeom>
          <a:noFill/>
        </p:spPr>
        <p:txBody>
          <a:bodyPr wrap="square">
            <a:spAutoFit/>
          </a:bodyPr>
          <a:lstStyle/>
          <a:p>
            <a:r>
              <a:rPr lang="en-AU" sz="3600" b="1" dirty="0">
                <a:solidFill>
                  <a:srgbClr val="FF0000"/>
                </a:solidFill>
                <a:effectLst/>
                <a:latin typeface="Arial" panose="020B0604020202020204" pitchFamily="34" charset="0"/>
                <a:ea typeface="Aptos" panose="020B0004020202020204" pitchFamily="34" charset="0"/>
              </a:rPr>
              <a:t>Step 2:</a:t>
            </a:r>
            <a:r>
              <a:rPr lang="en-AU" sz="3600" dirty="0">
                <a:solidFill>
                  <a:srgbClr val="FF0000"/>
                </a:solidFill>
                <a:effectLst/>
                <a:latin typeface="Arial" panose="020B0604020202020204" pitchFamily="34" charset="0"/>
                <a:ea typeface="Aptos" panose="020B0004020202020204" pitchFamily="34" charset="0"/>
              </a:rPr>
              <a:t> </a:t>
            </a:r>
            <a:r>
              <a:rPr lang="en-AU" sz="3600" dirty="0">
                <a:effectLst/>
                <a:latin typeface="Arial" panose="020B0604020202020204" pitchFamily="34" charset="0"/>
                <a:ea typeface="Aptos" panose="020B0004020202020204" pitchFamily="34" charset="0"/>
              </a:rPr>
              <a:t>Fit the line</a:t>
            </a:r>
            <a:r>
              <a:rPr lang="en-AU" sz="3600" dirty="0">
                <a:effectLst/>
              </a:rPr>
              <a:t> </a:t>
            </a:r>
            <a:endParaRPr lang="en-US" sz="3600" dirty="0"/>
          </a:p>
        </p:txBody>
      </p:sp>
      <p:pic>
        <p:nvPicPr>
          <p:cNvPr id="19" name="Picture 18">
            <a:extLst>
              <a:ext uri="{FF2B5EF4-FFF2-40B4-BE49-F238E27FC236}">
                <a16:creationId xmlns:a16="http://schemas.microsoft.com/office/drawing/2014/main" id="{BD0D6CDA-91CC-24B3-5D87-E203FD228C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3200" y="3129714"/>
            <a:ext cx="6997515" cy="5976186"/>
          </a:xfrm>
          <a:prstGeom prst="rect">
            <a:avLst/>
          </a:prstGeom>
        </p:spPr>
      </p:pic>
      <p:sp>
        <p:nvSpPr>
          <p:cNvPr id="20" name="TextBox 6">
            <a:extLst>
              <a:ext uri="{FF2B5EF4-FFF2-40B4-BE49-F238E27FC236}">
                <a16:creationId xmlns:a16="http://schemas.microsoft.com/office/drawing/2014/main" id="{021D6AE5-9126-33B6-8465-8A6BF57AFC1B}"/>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21" name="TextBox 7">
            <a:extLst>
              <a:ext uri="{FF2B5EF4-FFF2-40B4-BE49-F238E27FC236}">
                <a16:creationId xmlns:a16="http://schemas.microsoft.com/office/drawing/2014/main" id="{C4B27862-C92A-91B7-A99C-6530545081DD}"/>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28</a:t>
            </a:r>
          </a:p>
        </p:txBody>
      </p:sp>
      <p:sp>
        <p:nvSpPr>
          <p:cNvPr id="22" name="Freeform 5">
            <a:extLst>
              <a:ext uri="{FF2B5EF4-FFF2-40B4-BE49-F238E27FC236}">
                <a16:creationId xmlns:a16="http://schemas.microsoft.com/office/drawing/2014/main" id="{9BF238B2-606E-7995-9225-B576B7242313}"/>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73806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F30B3-C937-4C2C-67B1-7FC4AAC05DA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9C49D9B-6C80-2860-6662-47B3205FB9F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E01BB67-FB66-EC35-BCA0-DC226F6829FB}"/>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7ED9F3F-DE50-B4FE-2976-3B036573DCAB}"/>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CE1FC41E-875C-745F-1946-2BF4C9838CFC}"/>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BF5A71EA-CF0E-2038-11D6-B6D48B9B102C}"/>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9FE18E95-1C7C-F4C7-3854-4207CE6B4365}"/>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LINE OF BEST FIT</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3A400B1-2A01-AB97-FC5A-55B1773E796B}"/>
              </a:ext>
            </a:extLst>
          </p:cNvPr>
          <p:cNvSpPr txBox="1"/>
          <p:nvPr/>
        </p:nvSpPr>
        <p:spPr>
          <a:xfrm>
            <a:off x="2286000" y="1212467"/>
            <a:ext cx="97536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9" name="Picture 28" descr="A black and white logo of a person reading a book&#10;&#10;AI-generated content may be incorrect.">
            <a:extLst>
              <a:ext uri="{FF2B5EF4-FFF2-40B4-BE49-F238E27FC236}">
                <a16:creationId xmlns:a16="http://schemas.microsoft.com/office/drawing/2014/main" id="{1A8D0866-0F2D-A436-BBA4-299CE6D1BC2D}"/>
              </a:ext>
            </a:extLst>
          </p:cNvPr>
          <p:cNvPicPr>
            <a:picLocks noChangeAspect="1"/>
          </p:cNvPicPr>
          <p:nvPr/>
        </p:nvPicPr>
        <p:blipFill>
          <a:blip r:embed="rId2"/>
          <a:stretch>
            <a:fillRect/>
          </a:stretch>
        </p:blipFill>
        <p:spPr>
          <a:xfrm>
            <a:off x="16459200" y="76517"/>
            <a:ext cx="1714183" cy="1714183"/>
          </a:xfrm>
          <a:prstGeom prst="rect">
            <a:avLst/>
          </a:prstGeom>
        </p:spPr>
      </p:pic>
      <p:pic>
        <p:nvPicPr>
          <p:cNvPr id="14" name="Picture 13" descr="A graph with black crosses&#10;&#10;AI-generated content may be incorrect.">
            <a:extLst>
              <a:ext uri="{FF2B5EF4-FFF2-40B4-BE49-F238E27FC236}">
                <a16:creationId xmlns:a16="http://schemas.microsoft.com/office/drawing/2014/main" id="{8C7B9A5F-6378-53CD-31FB-1AD5402D9A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46" y="2554532"/>
            <a:ext cx="4074152" cy="3426799"/>
          </a:xfrm>
          <a:prstGeom prst="rect">
            <a:avLst/>
          </a:prstGeom>
        </p:spPr>
      </p:pic>
      <p:pic>
        <p:nvPicPr>
          <p:cNvPr id="19" name="Picture 18">
            <a:extLst>
              <a:ext uri="{FF2B5EF4-FFF2-40B4-BE49-F238E27FC236}">
                <a16:creationId xmlns:a16="http://schemas.microsoft.com/office/drawing/2014/main" id="{9A1E6723-AB2A-952A-F209-3AEF523A3E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1745" y="6394527"/>
            <a:ext cx="4074153" cy="3479506"/>
          </a:xfrm>
          <a:prstGeom prst="rect">
            <a:avLst/>
          </a:prstGeom>
        </p:spPr>
      </p:pic>
      <p:sp>
        <p:nvSpPr>
          <p:cNvPr id="12" name="TextBox 11">
            <a:extLst>
              <a:ext uri="{FF2B5EF4-FFF2-40B4-BE49-F238E27FC236}">
                <a16:creationId xmlns:a16="http://schemas.microsoft.com/office/drawing/2014/main" id="{47A65A47-6146-5556-9503-34FE3C316DD2}"/>
              </a:ext>
            </a:extLst>
          </p:cNvPr>
          <p:cNvSpPr txBox="1"/>
          <p:nvPr/>
        </p:nvSpPr>
        <p:spPr>
          <a:xfrm>
            <a:off x="7162800" y="2400300"/>
            <a:ext cx="10439400" cy="1669368"/>
          </a:xfrm>
          <a:prstGeom prst="rect">
            <a:avLst/>
          </a:prstGeom>
          <a:noFill/>
        </p:spPr>
        <p:txBody>
          <a:bodyPr wrap="square">
            <a:spAutoFit/>
          </a:bodyPr>
          <a:lstStyle/>
          <a:p>
            <a:pPr>
              <a:lnSpc>
                <a:spcPct val="150000"/>
              </a:lnSpc>
              <a:spcBef>
                <a:spcPts val="900"/>
              </a:spcBef>
              <a:spcAft>
                <a:spcPts val="900"/>
              </a:spcAft>
              <a:buNone/>
            </a:pPr>
            <a:r>
              <a:rPr lang="en-US" sz="3600" b="1"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Step 3:</a:t>
            </a:r>
            <a:r>
              <a:rPr lang="en-US" sz="36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 </a:t>
            </a:r>
            <a:r>
              <a:rPr lang="en-US" sz="3600" dirty="0">
                <a:effectLst/>
                <a:latin typeface="Arial" panose="020B0604020202020204" pitchFamily="34" charset="0"/>
                <a:ea typeface="Aptos" panose="020B0004020202020204" pitchFamily="34" charset="0"/>
                <a:cs typeface="Times New Roman" panose="02020603050405020304" pitchFamily="18" charset="0"/>
              </a:rPr>
              <a:t>Use two points [(3,30) and (8,18)] to calculate the equation of the line.</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5" name="Table 14">
                <a:extLst>
                  <a:ext uri="{FF2B5EF4-FFF2-40B4-BE49-F238E27FC236}">
                    <a16:creationId xmlns:a16="http://schemas.microsoft.com/office/drawing/2014/main" id="{7036415F-9D99-B48A-D8EB-1E11EC68E344}"/>
                  </a:ext>
                </a:extLst>
              </p:cNvPr>
              <p:cNvGraphicFramePr>
                <a:graphicFrameLocks noGrp="1"/>
              </p:cNvGraphicFramePr>
              <p:nvPr>
                <p:extLst>
                  <p:ext uri="{D42A27DB-BD31-4B8C-83A1-F6EECF244321}">
                    <p14:modId xmlns:p14="http://schemas.microsoft.com/office/powerpoint/2010/main" val="1450835279"/>
                  </p:ext>
                </p:extLst>
              </p:nvPr>
            </p:nvGraphicFramePr>
            <p:xfrm>
              <a:off x="7162800" y="4261597"/>
              <a:ext cx="10744200" cy="5612436"/>
            </p:xfrm>
            <a:graphic>
              <a:graphicData uri="http://schemas.openxmlformats.org/drawingml/2006/table">
                <a:tbl>
                  <a:tblPr firstRow="1" firstCol="1" bandRow="1">
                    <a:tableStyleId>{5C22544A-7EE6-4342-B048-85BDC9FD1C3A}</a:tableStyleId>
                  </a:tblPr>
                  <a:tblGrid>
                    <a:gridCol w="7162800">
                      <a:extLst>
                        <a:ext uri="{9D8B030D-6E8A-4147-A177-3AD203B41FA5}">
                          <a16:colId xmlns:a16="http://schemas.microsoft.com/office/drawing/2014/main" val="3184503130"/>
                        </a:ext>
                      </a:extLst>
                    </a:gridCol>
                    <a:gridCol w="3581400">
                      <a:extLst>
                        <a:ext uri="{9D8B030D-6E8A-4147-A177-3AD203B41FA5}">
                          <a16:colId xmlns:a16="http://schemas.microsoft.com/office/drawing/2014/main" val="2296064617"/>
                        </a:ext>
                      </a:extLst>
                    </a:gridCol>
                  </a:tblGrid>
                  <a:tr h="1771581">
                    <a:tc>
                      <a:txBody>
                        <a:bodyPr/>
                        <a:lstStyle/>
                        <a:p>
                          <a:pPr algn="l">
                            <a:spcBef>
                              <a:spcPts val="900"/>
                            </a:spcBef>
                            <a:spcAft>
                              <a:spcPts val="900"/>
                            </a:spcAft>
                            <a:buNone/>
                          </a:pPr>
                          <a14:m>
                            <m:oMathPara xmlns:m="http://schemas.openxmlformats.org/officeDocument/2006/math">
                              <m:oMathParaPr>
                                <m:jc m:val="centerGroup"/>
                              </m:oMathParaPr>
                              <m:oMath xmlns:m="http://schemas.openxmlformats.org/officeDocument/2006/math">
                                <m:r>
                                  <a:rPr lang="en-US" sz="2800" kern="100" smtClean="0">
                                    <a:solidFill>
                                      <a:schemeClr val="tx1"/>
                                    </a:solidFill>
                                    <a:effectLst/>
                                    <a:latin typeface="Cambria Math" panose="02040503050406030204" pitchFamily="18" charset="0"/>
                                  </a:rPr>
                                  <m:t>𝑚</m:t>
                                </m:r>
                                <m:r>
                                  <a:rPr lang="en-US" sz="2800" kern="100" smtClean="0">
                                    <a:solidFill>
                                      <a:schemeClr val="tx1"/>
                                    </a:solidFill>
                                    <a:effectLst/>
                                    <a:latin typeface="Cambria Math" panose="02040503050406030204" pitchFamily="18" charset="0"/>
                                  </a:rPr>
                                  <m:t>=</m:t>
                                </m:r>
                                <m:f>
                                  <m:fPr>
                                    <m:ctrlPr>
                                      <a:rPr lang="en-AU" sz="2800" i="1" kern="100">
                                        <a:solidFill>
                                          <a:schemeClr val="tx1"/>
                                        </a:solidFill>
                                        <a:effectLst/>
                                        <a:latin typeface="Cambria Math" panose="02040503050406030204" pitchFamily="18" charset="0"/>
                                      </a:rPr>
                                    </m:ctrlPr>
                                  </m:fPr>
                                  <m:num>
                                    <m:r>
                                      <a:rPr lang="en-US" sz="2800" kern="100">
                                        <a:solidFill>
                                          <a:schemeClr val="tx1"/>
                                        </a:solidFill>
                                        <a:effectLst/>
                                        <a:latin typeface="Cambria Math" panose="02040503050406030204" pitchFamily="18" charset="0"/>
                                      </a:rPr>
                                      <m:t>18−30</m:t>
                                    </m:r>
                                  </m:num>
                                  <m:den>
                                    <m:r>
                                      <a:rPr lang="en-US" sz="2800" kern="100">
                                        <a:solidFill>
                                          <a:schemeClr val="tx1"/>
                                        </a:solidFill>
                                        <a:effectLst/>
                                        <a:latin typeface="Cambria Math" panose="02040503050406030204" pitchFamily="18" charset="0"/>
                                      </a:rPr>
                                      <m:t>8−3</m:t>
                                    </m:r>
                                  </m:den>
                                </m:f>
                                <m:r>
                                  <a:rPr lang="en-US" sz="2800" kern="100">
                                    <a:solidFill>
                                      <a:schemeClr val="tx1"/>
                                    </a:solidFill>
                                    <a:effectLst/>
                                    <a:latin typeface="Cambria Math" panose="02040503050406030204" pitchFamily="18" charset="0"/>
                                  </a:rPr>
                                  <m:t>  =</m:t>
                                </m:r>
                                <m:f>
                                  <m:fPr>
                                    <m:ctrlPr>
                                      <a:rPr lang="en-AU" sz="2800" i="1" kern="100">
                                        <a:solidFill>
                                          <a:schemeClr val="tx1"/>
                                        </a:solidFill>
                                        <a:effectLst/>
                                        <a:latin typeface="Cambria Math" panose="02040503050406030204" pitchFamily="18" charset="0"/>
                                      </a:rPr>
                                    </m:ctrlPr>
                                  </m:fPr>
                                  <m:num>
                                    <m:r>
                                      <a:rPr lang="en-US" sz="2800" kern="100">
                                        <a:solidFill>
                                          <a:schemeClr val="tx1"/>
                                        </a:solidFill>
                                        <a:effectLst/>
                                        <a:latin typeface="Cambria Math" panose="02040503050406030204" pitchFamily="18" charset="0"/>
                                      </a:rPr>
                                      <m:t>−12</m:t>
                                    </m:r>
                                  </m:num>
                                  <m:den>
                                    <m:r>
                                      <a:rPr lang="en-US" sz="2800" kern="100">
                                        <a:solidFill>
                                          <a:schemeClr val="tx1"/>
                                        </a:solidFill>
                                        <a:effectLst/>
                                        <a:latin typeface="Cambria Math" panose="02040503050406030204" pitchFamily="18" charset="0"/>
                                      </a:rPr>
                                      <m:t>5</m:t>
                                    </m:r>
                                  </m:den>
                                </m:f>
                                <m:r>
                                  <a:rPr lang="en-US" sz="2800" kern="100">
                                    <a:solidFill>
                                      <a:schemeClr val="tx1"/>
                                    </a:solidFill>
                                    <a:effectLst/>
                                    <a:latin typeface="Cambria Math" panose="02040503050406030204" pitchFamily="18" charset="0"/>
                                  </a:rPr>
                                  <m:t>=−2.4</m:t>
                                </m:r>
                              </m:oMath>
                            </m:oMathPara>
                          </a14:m>
                          <a:endParaRPr lang="en-AU"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spcBef>
                              <a:spcPts val="900"/>
                            </a:spcBef>
                            <a:spcAft>
                              <a:spcPts val="900"/>
                            </a:spcAft>
                            <a:buNone/>
                          </a:pPr>
                          <a:r>
                            <a:rPr lang="en-US" sz="1800" b="0" kern="100" dirty="0">
                              <a:solidFill>
                                <a:schemeClr val="bg1">
                                  <a:lumMod val="50000"/>
                                </a:schemeClr>
                              </a:solidFill>
                              <a:effectLst/>
                              <a:latin typeface="Arial" panose="020B0604020202020204" pitchFamily="34" charset="0"/>
                              <a:cs typeface="Arial" panose="020B0604020202020204" pitchFamily="34" charset="0"/>
                              <a:sym typeface="Symbol" pitchFamily="2" charset="2"/>
                            </a:rPr>
                            <a:t></a:t>
                          </a:r>
                          <a:r>
                            <a:rPr lang="en-US" sz="1800" b="0" kern="100" dirty="0">
                              <a:solidFill>
                                <a:schemeClr val="bg1">
                                  <a:lumMod val="50000"/>
                                </a:schemeClr>
                              </a:solidFill>
                              <a:effectLst/>
                              <a:latin typeface="Arial" panose="020B0604020202020204" pitchFamily="34" charset="0"/>
                              <a:cs typeface="Arial" panose="020B0604020202020204" pitchFamily="34" charset="0"/>
                            </a:rPr>
                            <a:t> Find the gradient first</a:t>
                          </a:r>
                          <a:endParaRPr lang="en-AU" sz="2800" b="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49901878"/>
                      </a:ext>
                    </a:extLst>
                  </a:tr>
                  <a:tr h="1280285">
                    <a:tc>
                      <a:txBody>
                        <a:bodyPr/>
                        <a:lstStyle/>
                        <a:p>
                          <a:pPr algn="l">
                            <a:spcBef>
                              <a:spcPts val="900"/>
                            </a:spcBef>
                            <a:spcAft>
                              <a:spcPts val="900"/>
                            </a:spcAft>
                            <a:buNone/>
                          </a:pPr>
                          <a14:m>
                            <m:oMathPara xmlns:m="http://schemas.openxmlformats.org/officeDocument/2006/math">
                              <m:oMathParaPr>
                                <m:jc m:val="centerGroup"/>
                              </m:oMathParaPr>
                              <m:oMath xmlns:m="http://schemas.openxmlformats.org/officeDocument/2006/math">
                                <m:r>
                                  <a:rPr lang="en-US" sz="2800" kern="100" smtClean="0">
                                    <a:solidFill>
                                      <a:schemeClr val="tx1"/>
                                    </a:solidFill>
                                    <a:effectLst/>
                                    <a:latin typeface="Cambria Math" panose="02040503050406030204" pitchFamily="18" charset="0"/>
                                  </a:rPr>
                                  <m:t>𝑦</m:t>
                                </m:r>
                                <m:r>
                                  <a:rPr lang="en-US" sz="2800" kern="100" smtClean="0">
                                    <a:solidFill>
                                      <a:schemeClr val="tx1"/>
                                    </a:solidFill>
                                    <a:effectLst/>
                                    <a:latin typeface="Cambria Math" panose="02040503050406030204" pitchFamily="18" charset="0"/>
                                  </a:rPr>
                                  <m:t>−30=−2.4(</m:t>
                                </m:r>
                                <m:r>
                                  <a:rPr lang="en-US" sz="2800" kern="100" smtClean="0">
                                    <a:solidFill>
                                      <a:schemeClr val="tx1"/>
                                    </a:solidFill>
                                    <a:effectLst/>
                                    <a:latin typeface="Cambria Math" panose="02040503050406030204" pitchFamily="18" charset="0"/>
                                  </a:rPr>
                                  <m:t>𝑥</m:t>
                                </m:r>
                                <m:r>
                                  <a:rPr lang="en-US" sz="2800" kern="100" smtClean="0">
                                    <a:solidFill>
                                      <a:schemeClr val="tx1"/>
                                    </a:solidFill>
                                    <a:effectLst/>
                                    <a:latin typeface="Cambria Math" panose="02040503050406030204" pitchFamily="18" charset="0"/>
                                  </a:rPr>
                                  <m:t>−3)</m:t>
                                </m:r>
                              </m:oMath>
                            </m:oMathPara>
                          </a14:m>
                          <a:endParaRPr lang="en-AU" sz="28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spcBef>
                              <a:spcPts val="900"/>
                            </a:spcBef>
                            <a:spcAft>
                              <a:spcPts val="900"/>
                            </a:spcAft>
                            <a:buNone/>
                          </a:pPr>
                          <a:r>
                            <a:rPr lang="en-US" sz="1800" b="0" kern="100" dirty="0">
                              <a:solidFill>
                                <a:schemeClr val="bg1">
                                  <a:lumMod val="50000"/>
                                </a:schemeClr>
                              </a:solidFill>
                              <a:effectLst/>
                              <a:latin typeface="Arial" panose="020B0604020202020204" pitchFamily="34" charset="0"/>
                              <a:cs typeface="Arial" panose="020B0604020202020204" pitchFamily="34" charset="0"/>
                            </a:rPr>
                            <a:t> </a:t>
                          </a:r>
                          <a:endParaRPr lang="en-AU" sz="2800" b="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62093641"/>
                      </a:ext>
                    </a:extLst>
                  </a:tr>
                  <a:tr h="1280285">
                    <a:tc>
                      <a:txBody>
                        <a:bodyPr/>
                        <a:lstStyle/>
                        <a:p>
                          <a:pPr algn="l">
                            <a:spcBef>
                              <a:spcPts val="900"/>
                            </a:spcBef>
                            <a:spcAft>
                              <a:spcPts val="900"/>
                            </a:spcAft>
                            <a:buNone/>
                          </a:pPr>
                          <a14:m>
                            <m:oMathPara xmlns:m="http://schemas.openxmlformats.org/officeDocument/2006/math">
                              <m:oMathParaPr>
                                <m:jc m:val="centerGroup"/>
                              </m:oMathParaPr>
                              <m:oMath xmlns:m="http://schemas.openxmlformats.org/officeDocument/2006/math">
                                <m:r>
                                  <a:rPr lang="en-US" sz="2800" kern="100" smtClean="0">
                                    <a:solidFill>
                                      <a:schemeClr val="tx1"/>
                                    </a:solidFill>
                                    <a:effectLst/>
                                    <a:latin typeface="Cambria Math" panose="02040503050406030204" pitchFamily="18" charset="0"/>
                                  </a:rPr>
                                  <m:t>𝑦</m:t>
                                </m:r>
                                <m:r>
                                  <a:rPr lang="en-US" sz="2800" kern="100" smtClean="0">
                                    <a:solidFill>
                                      <a:schemeClr val="tx1"/>
                                    </a:solidFill>
                                    <a:effectLst/>
                                    <a:latin typeface="Cambria Math" panose="02040503050406030204" pitchFamily="18" charset="0"/>
                                  </a:rPr>
                                  <m:t>−30=−2.4</m:t>
                                </m:r>
                                <m:r>
                                  <a:rPr lang="en-US" sz="2800" kern="100" smtClean="0">
                                    <a:solidFill>
                                      <a:schemeClr val="tx1"/>
                                    </a:solidFill>
                                    <a:effectLst/>
                                    <a:latin typeface="Cambria Math" panose="02040503050406030204" pitchFamily="18" charset="0"/>
                                  </a:rPr>
                                  <m:t>𝑥</m:t>
                                </m:r>
                                <m:r>
                                  <a:rPr lang="en-US" sz="2800" kern="100" smtClean="0">
                                    <a:solidFill>
                                      <a:schemeClr val="tx1"/>
                                    </a:solidFill>
                                    <a:effectLst/>
                                    <a:latin typeface="Cambria Math" panose="02040503050406030204" pitchFamily="18" charset="0"/>
                                  </a:rPr>
                                  <m:t>+7.2</m:t>
                                </m:r>
                              </m:oMath>
                            </m:oMathPara>
                          </a14:m>
                          <a:endParaRPr lang="en-AU" sz="28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spcBef>
                              <a:spcPts val="900"/>
                            </a:spcBef>
                            <a:spcAft>
                              <a:spcPts val="900"/>
                            </a:spcAft>
                            <a:buNone/>
                          </a:pPr>
                          <a:r>
                            <a:rPr lang="en-US" sz="1800" b="0" kern="100" dirty="0">
                              <a:solidFill>
                                <a:schemeClr val="bg1">
                                  <a:lumMod val="50000"/>
                                </a:schemeClr>
                              </a:solidFill>
                              <a:effectLst/>
                              <a:latin typeface="Arial" panose="020B0604020202020204" pitchFamily="34" charset="0"/>
                              <a:cs typeface="Arial" panose="020B0604020202020204" pitchFamily="34" charset="0"/>
                            </a:rPr>
                            <a:t> </a:t>
                          </a:r>
                          <a:endParaRPr lang="en-AU" sz="2800" b="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98044369"/>
                      </a:ext>
                    </a:extLst>
                  </a:tr>
                  <a:tr h="1280285">
                    <a:tc>
                      <a:txBody>
                        <a:bodyPr/>
                        <a:lstStyle/>
                        <a:p>
                          <a:pPr algn="l">
                            <a:spcBef>
                              <a:spcPts val="900"/>
                            </a:spcBef>
                            <a:spcAft>
                              <a:spcPts val="900"/>
                            </a:spcAft>
                            <a:buNone/>
                          </a:pPr>
                          <a14:m>
                            <m:oMathPara xmlns:m="http://schemas.openxmlformats.org/officeDocument/2006/math">
                              <m:oMathParaPr>
                                <m:jc m:val="centerGroup"/>
                              </m:oMathParaPr>
                              <m:oMath xmlns:m="http://schemas.openxmlformats.org/officeDocument/2006/math">
                                <m:r>
                                  <a:rPr lang="en-US" sz="2800" kern="100" smtClean="0">
                                    <a:solidFill>
                                      <a:schemeClr val="tx1"/>
                                    </a:solidFill>
                                    <a:effectLst/>
                                    <a:latin typeface="Cambria Math" panose="02040503050406030204" pitchFamily="18" charset="0"/>
                                  </a:rPr>
                                  <m:t>𝑦</m:t>
                                </m:r>
                                <m:r>
                                  <a:rPr lang="en-US" sz="2800" kern="100" smtClean="0">
                                    <a:solidFill>
                                      <a:schemeClr val="tx1"/>
                                    </a:solidFill>
                                    <a:effectLst/>
                                    <a:latin typeface="Cambria Math" panose="02040503050406030204" pitchFamily="18" charset="0"/>
                                  </a:rPr>
                                  <m:t>=−2.4</m:t>
                                </m:r>
                                <m:r>
                                  <a:rPr lang="en-US" sz="2800" kern="100" smtClean="0">
                                    <a:solidFill>
                                      <a:schemeClr val="tx1"/>
                                    </a:solidFill>
                                    <a:effectLst/>
                                    <a:latin typeface="Cambria Math" panose="02040503050406030204" pitchFamily="18" charset="0"/>
                                  </a:rPr>
                                  <m:t>𝑥</m:t>
                                </m:r>
                                <m:r>
                                  <a:rPr lang="en-US" sz="2800" kern="100" smtClean="0">
                                    <a:solidFill>
                                      <a:schemeClr val="tx1"/>
                                    </a:solidFill>
                                    <a:effectLst/>
                                    <a:latin typeface="Cambria Math" panose="02040503050406030204" pitchFamily="18" charset="0"/>
                                  </a:rPr>
                                  <m:t>+37.2</m:t>
                                </m:r>
                              </m:oMath>
                            </m:oMathPara>
                          </a14:m>
                          <a:endParaRPr lang="en-AU" sz="28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spcBef>
                              <a:spcPts val="900"/>
                            </a:spcBef>
                            <a:spcAft>
                              <a:spcPts val="900"/>
                            </a:spcAft>
                            <a:buNone/>
                          </a:pPr>
                          <a:r>
                            <a:rPr lang="en-US" sz="1800" b="0" kern="100" dirty="0">
                              <a:solidFill>
                                <a:schemeClr val="bg1">
                                  <a:lumMod val="50000"/>
                                </a:schemeClr>
                              </a:solidFill>
                              <a:effectLst/>
                              <a:latin typeface="Arial" panose="020B0604020202020204" pitchFamily="34" charset="0"/>
                              <a:cs typeface="Arial" panose="020B0604020202020204" pitchFamily="34" charset="0"/>
                              <a:sym typeface="Symbol" pitchFamily="2" charset="2"/>
                            </a:rPr>
                            <a:t></a:t>
                          </a:r>
                          <a:r>
                            <a:rPr lang="en-US" sz="1800" b="0" kern="100" dirty="0">
                              <a:solidFill>
                                <a:schemeClr val="bg1">
                                  <a:lumMod val="50000"/>
                                </a:schemeClr>
                              </a:solidFill>
                              <a:effectLst/>
                              <a:latin typeface="Arial" panose="020B0604020202020204" pitchFamily="34" charset="0"/>
                              <a:cs typeface="Arial" panose="020B0604020202020204" pitchFamily="34" charset="0"/>
                            </a:rPr>
                            <a:t>  Equation of the line</a:t>
                          </a:r>
                          <a:endParaRPr lang="en-AU" sz="2800" b="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29459431"/>
                      </a:ext>
                    </a:extLst>
                  </a:tr>
                </a:tbl>
              </a:graphicData>
            </a:graphic>
          </p:graphicFrame>
        </mc:Choice>
        <mc:Fallback xmlns="">
          <p:graphicFrame>
            <p:nvGraphicFramePr>
              <p:cNvPr id="15" name="Table 14">
                <a:extLst>
                  <a:ext uri="{FF2B5EF4-FFF2-40B4-BE49-F238E27FC236}">
                    <a16:creationId xmlns:a16="http://schemas.microsoft.com/office/drawing/2014/main" id="{7036415F-9D99-B48A-D8EB-1E11EC68E344}"/>
                  </a:ext>
                </a:extLst>
              </p:cNvPr>
              <p:cNvGraphicFramePr>
                <a:graphicFrameLocks noGrp="1"/>
              </p:cNvGraphicFramePr>
              <p:nvPr>
                <p:extLst>
                  <p:ext uri="{D42A27DB-BD31-4B8C-83A1-F6EECF244321}">
                    <p14:modId xmlns:p14="http://schemas.microsoft.com/office/powerpoint/2010/main" val="1450835279"/>
                  </p:ext>
                </p:extLst>
              </p:nvPr>
            </p:nvGraphicFramePr>
            <p:xfrm>
              <a:off x="7162800" y="4261597"/>
              <a:ext cx="10744200" cy="5612436"/>
            </p:xfrm>
            <a:graphic>
              <a:graphicData uri="http://schemas.openxmlformats.org/drawingml/2006/table">
                <a:tbl>
                  <a:tblPr firstRow="1" firstCol="1" bandRow="1">
                    <a:tableStyleId>{5C22544A-7EE6-4342-B048-85BDC9FD1C3A}</a:tableStyleId>
                  </a:tblPr>
                  <a:tblGrid>
                    <a:gridCol w="7162800">
                      <a:extLst>
                        <a:ext uri="{9D8B030D-6E8A-4147-A177-3AD203B41FA5}">
                          <a16:colId xmlns:a16="http://schemas.microsoft.com/office/drawing/2014/main" val="3184503130"/>
                        </a:ext>
                      </a:extLst>
                    </a:gridCol>
                    <a:gridCol w="3581400">
                      <a:extLst>
                        <a:ext uri="{9D8B030D-6E8A-4147-A177-3AD203B41FA5}">
                          <a16:colId xmlns:a16="http://schemas.microsoft.com/office/drawing/2014/main" val="2296064617"/>
                        </a:ext>
                      </a:extLst>
                    </a:gridCol>
                  </a:tblGrid>
                  <a:tr h="1771581">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r="-50177" b="-216429"/>
                          </a:stretch>
                        </a:blipFill>
                      </a:tcPr>
                    </a:tc>
                    <a:tc>
                      <a:txBody>
                        <a:bodyPr/>
                        <a:lstStyle/>
                        <a:p>
                          <a:pPr algn="l">
                            <a:spcBef>
                              <a:spcPts val="900"/>
                            </a:spcBef>
                            <a:spcAft>
                              <a:spcPts val="900"/>
                            </a:spcAft>
                            <a:buNone/>
                          </a:pPr>
                          <a:r>
                            <a:rPr lang="en-US" sz="1800" b="0" kern="100" dirty="0">
                              <a:solidFill>
                                <a:schemeClr val="bg1">
                                  <a:lumMod val="50000"/>
                                </a:schemeClr>
                              </a:solidFill>
                              <a:effectLst/>
                              <a:latin typeface="Arial" panose="020B0604020202020204" pitchFamily="34" charset="0"/>
                              <a:cs typeface="Arial" panose="020B0604020202020204" pitchFamily="34" charset="0"/>
                              <a:sym typeface="Symbol" pitchFamily="2" charset="2"/>
                            </a:rPr>
                            <a:t></a:t>
                          </a:r>
                          <a:r>
                            <a:rPr lang="en-US" sz="1800" b="0" kern="100" dirty="0">
                              <a:solidFill>
                                <a:schemeClr val="bg1">
                                  <a:lumMod val="50000"/>
                                </a:schemeClr>
                              </a:solidFill>
                              <a:effectLst/>
                              <a:latin typeface="Arial" panose="020B0604020202020204" pitchFamily="34" charset="0"/>
                              <a:cs typeface="Arial" panose="020B0604020202020204" pitchFamily="34" charset="0"/>
                            </a:rPr>
                            <a:t> Find the gradient first</a:t>
                          </a:r>
                          <a:endParaRPr lang="en-AU" sz="2800" b="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49901878"/>
                      </a:ext>
                    </a:extLst>
                  </a:tr>
                  <a:tr h="1280285">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t="-138614" r="-50177" b="-200000"/>
                          </a:stretch>
                        </a:blipFill>
                      </a:tcPr>
                    </a:tc>
                    <a:tc>
                      <a:txBody>
                        <a:bodyPr/>
                        <a:lstStyle/>
                        <a:p>
                          <a:pPr algn="l">
                            <a:spcBef>
                              <a:spcPts val="900"/>
                            </a:spcBef>
                            <a:spcAft>
                              <a:spcPts val="900"/>
                            </a:spcAft>
                            <a:buNone/>
                          </a:pPr>
                          <a:r>
                            <a:rPr lang="en-US" sz="1800" b="0" kern="100" dirty="0">
                              <a:solidFill>
                                <a:schemeClr val="bg1">
                                  <a:lumMod val="50000"/>
                                </a:schemeClr>
                              </a:solidFill>
                              <a:effectLst/>
                              <a:latin typeface="Arial" panose="020B0604020202020204" pitchFamily="34" charset="0"/>
                              <a:cs typeface="Arial" panose="020B0604020202020204" pitchFamily="34" charset="0"/>
                            </a:rPr>
                            <a:t> </a:t>
                          </a:r>
                          <a:endParaRPr lang="en-AU" sz="2800" b="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62093641"/>
                      </a:ext>
                    </a:extLst>
                  </a:tr>
                  <a:tr h="1280285">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t="-238614" r="-50177" b="-100000"/>
                          </a:stretch>
                        </a:blipFill>
                      </a:tcPr>
                    </a:tc>
                    <a:tc>
                      <a:txBody>
                        <a:bodyPr/>
                        <a:lstStyle/>
                        <a:p>
                          <a:pPr algn="l">
                            <a:spcBef>
                              <a:spcPts val="900"/>
                            </a:spcBef>
                            <a:spcAft>
                              <a:spcPts val="900"/>
                            </a:spcAft>
                            <a:buNone/>
                          </a:pPr>
                          <a:r>
                            <a:rPr lang="en-US" sz="1800" b="0" kern="100" dirty="0">
                              <a:solidFill>
                                <a:schemeClr val="bg1">
                                  <a:lumMod val="50000"/>
                                </a:schemeClr>
                              </a:solidFill>
                              <a:effectLst/>
                              <a:latin typeface="Arial" panose="020B0604020202020204" pitchFamily="34" charset="0"/>
                              <a:cs typeface="Arial" panose="020B0604020202020204" pitchFamily="34" charset="0"/>
                            </a:rPr>
                            <a:t> </a:t>
                          </a:r>
                          <a:endParaRPr lang="en-AU" sz="2800" b="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98044369"/>
                      </a:ext>
                    </a:extLst>
                  </a:tr>
                  <a:tr h="1280285">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t="-338614" r="-50177"/>
                          </a:stretch>
                        </a:blipFill>
                      </a:tcPr>
                    </a:tc>
                    <a:tc>
                      <a:txBody>
                        <a:bodyPr/>
                        <a:lstStyle/>
                        <a:p>
                          <a:pPr algn="l">
                            <a:spcBef>
                              <a:spcPts val="900"/>
                            </a:spcBef>
                            <a:spcAft>
                              <a:spcPts val="900"/>
                            </a:spcAft>
                            <a:buNone/>
                          </a:pPr>
                          <a:r>
                            <a:rPr lang="en-US" sz="1800" b="0" kern="100" dirty="0">
                              <a:solidFill>
                                <a:schemeClr val="bg1">
                                  <a:lumMod val="50000"/>
                                </a:schemeClr>
                              </a:solidFill>
                              <a:effectLst/>
                              <a:latin typeface="Arial" panose="020B0604020202020204" pitchFamily="34" charset="0"/>
                              <a:cs typeface="Arial" panose="020B0604020202020204" pitchFamily="34" charset="0"/>
                              <a:sym typeface="Symbol" pitchFamily="2" charset="2"/>
                            </a:rPr>
                            <a:t></a:t>
                          </a:r>
                          <a:r>
                            <a:rPr lang="en-US" sz="1800" b="0" kern="100" dirty="0">
                              <a:solidFill>
                                <a:schemeClr val="bg1">
                                  <a:lumMod val="50000"/>
                                </a:schemeClr>
                              </a:solidFill>
                              <a:effectLst/>
                              <a:latin typeface="Arial" panose="020B0604020202020204" pitchFamily="34" charset="0"/>
                              <a:cs typeface="Arial" panose="020B0604020202020204" pitchFamily="34" charset="0"/>
                            </a:rPr>
                            <a:t>  Equation of the line</a:t>
                          </a:r>
                          <a:endParaRPr lang="en-AU" sz="2800" b="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29459431"/>
                      </a:ext>
                    </a:extLst>
                  </a:tr>
                </a:tbl>
              </a:graphicData>
            </a:graphic>
          </p:graphicFrame>
        </mc:Fallback>
      </mc:AlternateContent>
      <p:sp>
        <p:nvSpPr>
          <p:cNvPr id="17" name="TextBox 6">
            <a:extLst>
              <a:ext uri="{FF2B5EF4-FFF2-40B4-BE49-F238E27FC236}">
                <a16:creationId xmlns:a16="http://schemas.microsoft.com/office/drawing/2014/main" id="{F46F8EAD-97E1-D7D2-7514-34592A942CA5}"/>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20" name="TextBox 7">
            <a:extLst>
              <a:ext uri="{FF2B5EF4-FFF2-40B4-BE49-F238E27FC236}">
                <a16:creationId xmlns:a16="http://schemas.microsoft.com/office/drawing/2014/main" id="{9262BAA2-B62F-2626-CE91-5AF196F9322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28</a:t>
            </a:r>
          </a:p>
        </p:txBody>
      </p:sp>
      <p:sp>
        <p:nvSpPr>
          <p:cNvPr id="21" name="Freeform 5">
            <a:extLst>
              <a:ext uri="{FF2B5EF4-FFF2-40B4-BE49-F238E27FC236}">
                <a16:creationId xmlns:a16="http://schemas.microsoft.com/office/drawing/2014/main" id="{51CE668B-87EF-E6C5-6740-1DBBB26A574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1285124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B99F1-B715-71B5-FB9B-9F6475B351A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5D0B953-EB34-0F3E-61D2-DB690BB6755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A42A0AD3-065D-4CEA-9593-7D7F11955F0A}"/>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4BD4C7C0-3ACC-95A2-ECC8-A4D8A84FDC3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A9D04526-23D6-1585-AD64-598B460E89DB}"/>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C4C0BAEA-377E-91F5-8BB3-CAD3F3637B2B}"/>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5E2ABE5E-D285-DD4E-8A50-09CFC97E0729}"/>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LINE OF BEST FIT</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4647277E-484A-A71B-1E39-8B13B61891F3}"/>
              </a:ext>
            </a:extLst>
          </p:cNvPr>
          <p:cNvSpPr txBox="1"/>
          <p:nvPr/>
        </p:nvSpPr>
        <p:spPr>
          <a:xfrm>
            <a:off x="2286000" y="1274282"/>
            <a:ext cx="15163800" cy="2268378"/>
          </a:xfrm>
          <a:prstGeom prst="rect">
            <a:avLst/>
          </a:prstGeom>
          <a:noFill/>
        </p:spPr>
        <p:txBody>
          <a:bodyPr wrap="square">
            <a:spAutoFit/>
          </a:bodyPr>
          <a:lstStyle/>
          <a:p>
            <a:pPr>
              <a:lnSpc>
                <a:spcPct val="150000"/>
              </a:lnSpc>
              <a:buNone/>
            </a:pPr>
            <a:r>
              <a:rPr lang="en-US" sz="3200" dirty="0">
                <a:solidFill>
                  <a:srgbClr val="000000"/>
                </a:solidFill>
                <a:effectLst/>
                <a:latin typeface="Arial" panose="020B0604020202020204" pitchFamily="34" charset="0"/>
                <a:ea typeface="Aptos" panose="020B0004020202020204" pitchFamily="34" charset="0"/>
                <a:cs typeface="Arial" panose="020B0604020202020204" pitchFamily="34" charset="0"/>
              </a:rPr>
              <a:t>A calculator or spreadsheet can calculate the line of best fit more precisely.</a:t>
            </a:r>
            <a:r>
              <a:rPr lang="en-AU" sz="3200" dirty="0">
                <a:latin typeface="Arial" panose="020B0604020202020204" pitchFamily="34" charset="0"/>
                <a:ea typeface="Aptos" panose="020B0004020202020204" pitchFamily="34" charset="0"/>
                <a:cs typeface="Arial" panose="020B0604020202020204" pitchFamily="34" charset="0"/>
              </a:rPr>
              <a:t> </a:t>
            </a:r>
          </a:p>
          <a:p>
            <a:pPr>
              <a:lnSpc>
                <a:spcPct val="150000"/>
              </a:lnSpc>
              <a:buNone/>
            </a:pPr>
            <a:r>
              <a:rPr lang="en-US" sz="3200" dirty="0">
                <a:solidFill>
                  <a:srgbClr val="000000"/>
                </a:solidFill>
                <a:effectLst/>
                <a:latin typeface="Arial" panose="020B0604020202020204" pitchFamily="34" charset="0"/>
                <a:ea typeface="Aptos" panose="020B0004020202020204" pitchFamily="34" charset="0"/>
                <a:cs typeface="Arial" panose="020B0604020202020204" pitchFamily="34" charset="0"/>
              </a:rPr>
              <a:t>This is called the least-squares line because it minimises the total squared vertical distances between the data points and the line.</a:t>
            </a:r>
            <a:endParaRPr lang="en-AU" sz="3200" dirty="0">
              <a:effectLst/>
              <a:latin typeface="Arial" panose="020B0604020202020204" pitchFamily="34" charset="0"/>
              <a:ea typeface="Aptos" panose="020B0004020202020204" pitchFamily="34" charset="0"/>
              <a:cs typeface="Arial" panose="020B0604020202020204" pitchFamily="34" charset="0"/>
            </a:endParaRPr>
          </a:p>
        </p:txBody>
      </p:sp>
      <p:pic>
        <p:nvPicPr>
          <p:cNvPr id="17" name="Picture 16" descr="A black and white calculator with a mathematical symbol&#10;&#10;AI-generated content may be incorrect.">
            <a:extLst>
              <a:ext uri="{FF2B5EF4-FFF2-40B4-BE49-F238E27FC236}">
                <a16:creationId xmlns:a16="http://schemas.microsoft.com/office/drawing/2014/main" id="{FF2E99A6-EBE3-67AF-40B6-8ABC9797D5A8}"/>
              </a:ext>
            </a:extLst>
          </p:cNvPr>
          <p:cNvPicPr>
            <a:picLocks noChangeAspect="1"/>
          </p:cNvPicPr>
          <p:nvPr/>
        </p:nvPicPr>
        <p:blipFill>
          <a:blip r:embed="rId2"/>
          <a:stretch>
            <a:fillRect/>
          </a:stretch>
        </p:blipFill>
        <p:spPr>
          <a:xfrm>
            <a:off x="16497618" y="76518"/>
            <a:ext cx="1714182" cy="1714182"/>
          </a:xfrm>
          <a:prstGeom prst="rect">
            <a:avLst/>
          </a:prstGeom>
        </p:spPr>
      </p:pic>
      <p:pic>
        <p:nvPicPr>
          <p:cNvPr id="20" name="Picture 19">
            <a:extLst>
              <a:ext uri="{FF2B5EF4-FFF2-40B4-BE49-F238E27FC236}">
                <a16:creationId xmlns:a16="http://schemas.microsoft.com/office/drawing/2014/main" id="{BD3BC415-1902-B5EF-7E51-9D60C6708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542660"/>
            <a:ext cx="9825523" cy="6626515"/>
          </a:xfrm>
          <a:prstGeom prst="rect">
            <a:avLst/>
          </a:prstGeom>
        </p:spPr>
      </p:pic>
      <p:sp>
        <p:nvSpPr>
          <p:cNvPr id="21" name="TextBox 6">
            <a:extLst>
              <a:ext uri="{FF2B5EF4-FFF2-40B4-BE49-F238E27FC236}">
                <a16:creationId xmlns:a16="http://schemas.microsoft.com/office/drawing/2014/main" id="{BE0A2E48-59C5-33EA-EFA4-248BE0788E76}"/>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22" name="TextBox 7">
            <a:extLst>
              <a:ext uri="{FF2B5EF4-FFF2-40B4-BE49-F238E27FC236}">
                <a16:creationId xmlns:a16="http://schemas.microsoft.com/office/drawing/2014/main" id="{F1DCE4B2-C4CA-09EC-C14C-08F76F9D55BE}"/>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29</a:t>
            </a:r>
          </a:p>
        </p:txBody>
      </p:sp>
      <p:sp>
        <p:nvSpPr>
          <p:cNvPr id="23" name="Freeform 5">
            <a:extLst>
              <a:ext uri="{FF2B5EF4-FFF2-40B4-BE49-F238E27FC236}">
                <a16:creationId xmlns:a16="http://schemas.microsoft.com/office/drawing/2014/main" id="{AA1D7784-5A7C-9636-E28C-33B273DA2788}"/>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3552019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00CC4-275E-D830-3696-407CB86DC55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DCD84E2-8169-BA19-5066-99160B1C03EC}"/>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A07A84A-FE27-5653-AD4C-A6298EF99A1A}"/>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6443174-4BE5-9827-8DE5-C4FB242B0A6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17F3B8DF-50B4-CCD4-3274-C5FF74456BBC}"/>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67983A36-6227-C9E4-83EA-ABF3142D9648}"/>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5BF43693-0414-013C-1554-804303C5B291}"/>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LINE OF BEST FIT</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E181B6D-A157-A408-96BB-9E18F117B4FB}"/>
              </a:ext>
            </a:extLst>
          </p:cNvPr>
          <p:cNvSpPr txBox="1"/>
          <p:nvPr/>
        </p:nvSpPr>
        <p:spPr>
          <a:xfrm>
            <a:off x="2286000" y="1212467"/>
            <a:ext cx="97536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9" name="Picture 28" descr="A black and white logo of a person reading a book&#10;&#10;AI-generated content may be incorrect.">
            <a:extLst>
              <a:ext uri="{FF2B5EF4-FFF2-40B4-BE49-F238E27FC236}">
                <a16:creationId xmlns:a16="http://schemas.microsoft.com/office/drawing/2014/main" id="{E128C4A4-ADAA-631B-DAAA-CF1A16546B9D}"/>
              </a:ext>
            </a:extLst>
          </p:cNvPr>
          <p:cNvPicPr>
            <a:picLocks noChangeAspect="1"/>
          </p:cNvPicPr>
          <p:nvPr/>
        </p:nvPicPr>
        <p:blipFill>
          <a:blip r:embed="rId2"/>
          <a:stretch>
            <a:fillRect/>
          </a:stretch>
        </p:blipFill>
        <p:spPr>
          <a:xfrm>
            <a:off x="16459200" y="76517"/>
            <a:ext cx="1714183" cy="1714183"/>
          </a:xfrm>
          <a:prstGeom prst="rect">
            <a:avLst/>
          </a:prstGeom>
        </p:spPr>
      </p:pic>
      <p:sp>
        <p:nvSpPr>
          <p:cNvPr id="13" name="TextBox 12">
            <a:extLst>
              <a:ext uri="{FF2B5EF4-FFF2-40B4-BE49-F238E27FC236}">
                <a16:creationId xmlns:a16="http://schemas.microsoft.com/office/drawing/2014/main" id="{DE2530A6-1375-0EC2-0B09-B2D7645DE1D5}"/>
              </a:ext>
            </a:extLst>
          </p:cNvPr>
          <p:cNvSpPr txBox="1"/>
          <p:nvPr/>
        </p:nvSpPr>
        <p:spPr>
          <a:xfrm>
            <a:off x="2312504" y="2303735"/>
            <a:ext cx="12889396" cy="646331"/>
          </a:xfrm>
          <a:prstGeom prst="rect">
            <a:avLst/>
          </a:prstGeom>
          <a:noFill/>
        </p:spPr>
        <p:txBody>
          <a:bodyPr wrap="square">
            <a:spAutoFit/>
          </a:bodyPr>
          <a:lstStyle/>
          <a:p>
            <a:r>
              <a:rPr lang="en-AU" sz="3600" dirty="0">
                <a:effectLst/>
                <a:latin typeface="Arial" panose="020B0604020202020204" pitchFamily="34" charset="0"/>
                <a:ea typeface="Aptos" panose="020B0004020202020204" pitchFamily="34" charset="0"/>
                <a:cs typeface="Arial" panose="020B0604020202020204" pitchFamily="34" charset="0"/>
              </a:rPr>
              <a:t>Find the equation of the line of best fit for the following data.</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DC5DFC19-604B-C05C-7435-B3160FF4C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3086100"/>
            <a:ext cx="13639800" cy="1739194"/>
          </a:xfrm>
          <a:prstGeom prst="rect">
            <a:avLst/>
          </a:prstGeom>
        </p:spPr>
      </p:pic>
      <p:sp>
        <p:nvSpPr>
          <p:cNvPr id="21" name="TextBox 20">
            <a:extLst>
              <a:ext uri="{FF2B5EF4-FFF2-40B4-BE49-F238E27FC236}">
                <a16:creationId xmlns:a16="http://schemas.microsoft.com/office/drawing/2014/main" id="{F207684D-128C-D53E-AA7B-AEAAEF6420CB}"/>
              </a:ext>
            </a:extLst>
          </p:cNvPr>
          <p:cNvSpPr txBox="1"/>
          <p:nvPr/>
        </p:nvSpPr>
        <p:spPr>
          <a:xfrm>
            <a:off x="2312504" y="4991100"/>
            <a:ext cx="15518295" cy="584775"/>
          </a:xfrm>
          <a:prstGeom prst="rect">
            <a:avLst/>
          </a:prstGeom>
          <a:noFill/>
        </p:spPr>
        <p:txBody>
          <a:bodyPr wrap="square">
            <a:spAutoFit/>
          </a:bodyPr>
          <a:lstStyle/>
          <a:p>
            <a:pPr>
              <a:spcBef>
                <a:spcPts val="900"/>
              </a:spcBef>
              <a:spcAft>
                <a:spcPts val="900"/>
              </a:spcAft>
              <a:buNone/>
            </a:pPr>
            <a:r>
              <a:rPr lang="en-US" sz="3200" dirty="0">
                <a:effectLst/>
                <a:latin typeface="Arial" panose="020B0604020202020204" pitchFamily="34" charset="0"/>
                <a:ea typeface="Aptos" panose="020B0004020202020204" pitchFamily="34" charset="0"/>
                <a:cs typeface="Times New Roman" panose="02020603050405020304" pitchFamily="18" charset="0"/>
              </a:rPr>
              <a:t>Following the steps on the previous slide – the screen should show the following:</a:t>
            </a:r>
            <a:endParaRPr lang="en-AU" sz="3200" dirty="0">
              <a:effectLst/>
              <a:latin typeface="Aptos" panose="020B0004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2" name="Table 21">
                <a:extLst>
                  <a:ext uri="{FF2B5EF4-FFF2-40B4-BE49-F238E27FC236}">
                    <a16:creationId xmlns:a16="http://schemas.microsoft.com/office/drawing/2014/main" id="{CBE7C04E-C67B-0E1D-7326-37B3C56E693D}"/>
                  </a:ext>
                </a:extLst>
              </p:cNvPr>
              <p:cNvGraphicFramePr>
                <a:graphicFrameLocks noGrp="1"/>
              </p:cNvGraphicFramePr>
              <p:nvPr>
                <p:extLst>
                  <p:ext uri="{D42A27DB-BD31-4B8C-83A1-F6EECF244321}">
                    <p14:modId xmlns:p14="http://schemas.microsoft.com/office/powerpoint/2010/main" val="1481714406"/>
                  </p:ext>
                </p:extLst>
              </p:nvPr>
            </p:nvGraphicFramePr>
            <p:xfrm>
              <a:off x="3064192" y="5600700"/>
              <a:ext cx="14013790" cy="3139440"/>
            </p:xfrm>
            <a:graphic>
              <a:graphicData uri="http://schemas.openxmlformats.org/drawingml/2006/table">
                <a:tbl>
                  <a:tblPr firstRow="1" firstCol="1" bandRow="1">
                    <a:tableStyleId>{5C22544A-7EE6-4342-B048-85BDC9FD1C3A}</a:tableStyleId>
                  </a:tblPr>
                  <a:tblGrid>
                    <a:gridCol w="924307">
                      <a:extLst>
                        <a:ext uri="{9D8B030D-6E8A-4147-A177-3AD203B41FA5}">
                          <a16:colId xmlns:a16="http://schemas.microsoft.com/office/drawing/2014/main" val="3338956216"/>
                        </a:ext>
                      </a:extLst>
                    </a:gridCol>
                    <a:gridCol w="689176">
                      <a:extLst>
                        <a:ext uri="{9D8B030D-6E8A-4147-A177-3AD203B41FA5}">
                          <a16:colId xmlns:a16="http://schemas.microsoft.com/office/drawing/2014/main" val="2342617015"/>
                        </a:ext>
                      </a:extLst>
                    </a:gridCol>
                    <a:gridCol w="2305903">
                      <a:extLst>
                        <a:ext uri="{9D8B030D-6E8A-4147-A177-3AD203B41FA5}">
                          <a16:colId xmlns:a16="http://schemas.microsoft.com/office/drawing/2014/main" val="3776634384"/>
                        </a:ext>
                      </a:extLst>
                    </a:gridCol>
                    <a:gridCol w="10094404">
                      <a:extLst>
                        <a:ext uri="{9D8B030D-6E8A-4147-A177-3AD203B41FA5}">
                          <a16:colId xmlns:a16="http://schemas.microsoft.com/office/drawing/2014/main" val="2098602850"/>
                        </a:ext>
                      </a:extLst>
                    </a:gridCol>
                  </a:tblGrid>
                  <a:tr h="721296">
                    <a:tc>
                      <a:txBody>
                        <a:bodyPr/>
                        <a:lstStyle/>
                        <a:p>
                          <a:pPr algn="r">
                            <a:spcBef>
                              <a:spcPts val="900"/>
                            </a:spcBef>
                            <a:spcAft>
                              <a:spcPts val="900"/>
                            </a:spcAft>
                            <a:buNone/>
                          </a:pPr>
                          <a14:m>
                            <m:oMathPara xmlns:m="http://schemas.openxmlformats.org/officeDocument/2006/math">
                              <m:oMathParaPr>
                                <m:jc m:val="centerGroup"/>
                              </m:oMathParaPr>
                              <m:oMath xmlns:m="http://schemas.openxmlformats.org/officeDocument/2006/math">
                                <m:r>
                                  <a:rPr lang="en-US" sz="4400" kern="100" smtClean="0">
                                    <a:solidFill>
                                      <a:srgbClr val="FF0000"/>
                                    </a:solidFill>
                                    <a:effectLst/>
                                    <a:latin typeface="Cambria Math" panose="02040503050406030204" pitchFamily="18" charset="0"/>
                                  </a:rPr>
                                  <m:t>𝑎</m:t>
                                </m:r>
                              </m:oMath>
                            </m:oMathPara>
                          </a14:m>
                          <a:endParaRPr lang="en-AU" sz="44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900"/>
                            </a:spcBef>
                            <a:spcAft>
                              <a:spcPts val="900"/>
                            </a:spcAft>
                            <a:buNone/>
                          </a:pPr>
                          <a:r>
                            <a:rPr lang="en-US" sz="2800" b="0" kern="100" dirty="0">
                              <a:solidFill>
                                <a:srgbClr val="FF0000"/>
                              </a:solidFill>
                              <a:effectLst/>
                              <a:latin typeface="Arial" panose="020B0604020202020204" pitchFamily="34" charset="0"/>
                              <a:cs typeface="Arial" panose="020B0604020202020204" pitchFamily="34" charset="0"/>
                            </a:rPr>
                            <a:t>=</a:t>
                          </a:r>
                          <a:endParaRPr lang="en-AU" sz="2800" b="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spcBef>
                              <a:spcPts val="900"/>
                            </a:spcBef>
                            <a:spcAft>
                              <a:spcPts val="900"/>
                            </a:spcAft>
                            <a:buNone/>
                          </a:pPr>
                          <a:r>
                            <a:rPr lang="en-US" sz="2800" b="0" kern="100" dirty="0">
                              <a:solidFill>
                                <a:srgbClr val="FF0000"/>
                              </a:solidFill>
                              <a:effectLst/>
                              <a:latin typeface="Arial" panose="020B0604020202020204" pitchFamily="34" charset="0"/>
                              <a:cs typeface="Arial" panose="020B0604020202020204" pitchFamily="34" charset="0"/>
                            </a:rPr>
                            <a:t>1.6428571</a:t>
                          </a:r>
                          <a:endParaRPr lang="en-AU" sz="2800" b="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spcBef>
                              <a:spcPts val="900"/>
                            </a:spcBef>
                            <a:spcAft>
                              <a:spcPts val="900"/>
                            </a:spcAft>
                            <a:buNone/>
                          </a:pPr>
                          <a:r>
                            <a:rPr lang="en-US" sz="2800" b="0" kern="100" dirty="0">
                              <a:solidFill>
                                <a:schemeClr val="bg1">
                                  <a:lumMod val="50000"/>
                                </a:schemeClr>
                              </a:solidFill>
                              <a:effectLst/>
                              <a:latin typeface="Arial" panose="020B0604020202020204" pitchFamily="34" charset="0"/>
                              <a:cs typeface="Arial" panose="020B0604020202020204" pitchFamily="34" charset="0"/>
                              <a:sym typeface="Symbol" pitchFamily="2" charset="2"/>
                            </a:rPr>
                            <a:t></a:t>
                          </a:r>
                          <a:r>
                            <a:rPr lang="en-US" sz="2800" b="0" kern="100" dirty="0">
                              <a:solidFill>
                                <a:schemeClr val="bg1">
                                  <a:lumMod val="50000"/>
                                </a:schemeClr>
                              </a:solidFill>
                              <a:effectLst/>
                              <a:latin typeface="Arial" panose="020B0604020202020204" pitchFamily="34" charset="0"/>
                              <a:cs typeface="Arial" panose="020B0604020202020204" pitchFamily="34" charset="0"/>
                            </a:rPr>
                            <a:t> Gradient</a:t>
                          </a:r>
                          <a:endParaRPr lang="en-AU" sz="2800" b="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19176319"/>
                      </a:ext>
                    </a:extLst>
                  </a:tr>
                  <a:tr h="721296">
                    <a:tc>
                      <a:txBody>
                        <a:bodyPr/>
                        <a:lstStyle/>
                        <a:p>
                          <a:pPr algn="r">
                            <a:spcBef>
                              <a:spcPts val="900"/>
                            </a:spcBef>
                            <a:spcAft>
                              <a:spcPts val="900"/>
                            </a:spcAft>
                            <a:buNone/>
                          </a:pPr>
                          <a14:m>
                            <m:oMathPara xmlns:m="http://schemas.openxmlformats.org/officeDocument/2006/math">
                              <m:oMathParaPr>
                                <m:jc m:val="center"/>
                              </m:oMathParaPr>
                              <m:oMath xmlns:m="http://schemas.openxmlformats.org/officeDocument/2006/math">
                                <m:r>
                                  <a:rPr lang="en-US" sz="4400" kern="100" smtClean="0">
                                    <a:solidFill>
                                      <a:srgbClr val="FF0000"/>
                                    </a:solidFill>
                                    <a:effectLst/>
                                    <a:latin typeface="Cambria Math" panose="02040503050406030204" pitchFamily="18" charset="0"/>
                                  </a:rPr>
                                  <m:t>𝑏</m:t>
                                </m:r>
                              </m:oMath>
                            </m:oMathPara>
                          </a14:m>
                          <a:endParaRPr lang="en-AU" sz="44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900"/>
                            </a:spcBef>
                            <a:spcAft>
                              <a:spcPts val="900"/>
                            </a:spcAft>
                            <a:buNone/>
                          </a:pPr>
                          <a:r>
                            <a:rPr lang="en-US" sz="2800" kern="100">
                              <a:solidFill>
                                <a:srgbClr val="FF0000"/>
                              </a:solidFill>
                              <a:effectLst/>
                              <a:latin typeface="Arial" panose="020B0604020202020204" pitchFamily="34" charset="0"/>
                              <a:cs typeface="Arial" panose="020B0604020202020204" pitchFamily="34" charset="0"/>
                            </a:rPr>
                            <a:t>=</a:t>
                          </a:r>
                          <a:endParaRPr lang="en-AU" sz="2800" kern="10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spcBef>
                              <a:spcPts val="900"/>
                            </a:spcBef>
                            <a:spcAft>
                              <a:spcPts val="900"/>
                            </a:spcAft>
                            <a:buNone/>
                          </a:pPr>
                          <a:r>
                            <a:rPr lang="en-US" sz="2800" kern="100" dirty="0">
                              <a:solidFill>
                                <a:srgbClr val="FF0000"/>
                              </a:solidFill>
                              <a:effectLst/>
                              <a:latin typeface="Arial" panose="020B0604020202020204" pitchFamily="34" charset="0"/>
                              <a:cs typeface="Arial" panose="020B0604020202020204" pitchFamily="34" charset="0"/>
                            </a:rPr>
                            <a:t>9.7307692</a:t>
                          </a:r>
                          <a:endParaRPr lang="en-AU" sz="28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spcBef>
                              <a:spcPts val="900"/>
                            </a:spcBef>
                            <a:spcAft>
                              <a:spcPts val="900"/>
                            </a:spcAft>
                            <a:buNone/>
                          </a:pPr>
                          <a:r>
                            <a:rPr lang="en-US" sz="2800" kern="100" dirty="0">
                              <a:solidFill>
                                <a:schemeClr val="bg1">
                                  <a:lumMod val="50000"/>
                                </a:schemeClr>
                              </a:solidFill>
                              <a:effectLst/>
                              <a:latin typeface="Arial" panose="020B0604020202020204" pitchFamily="34" charset="0"/>
                              <a:cs typeface="Arial" panose="020B0604020202020204" pitchFamily="34" charset="0"/>
                              <a:sym typeface="Symbol" pitchFamily="2" charset="2"/>
                            </a:rPr>
                            <a:t></a:t>
                          </a:r>
                          <a:r>
                            <a:rPr lang="en-US" sz="2800" kern="100" dirty="0">
                              <a:solidFill>
                                <a:schemeClr val="bg1">
                                  <a:lumMod val="50000"/>
                                </a:schemeClr>
                              </a:solidFill>
                              <a:effectLst/>
                              <a:latin typeface="Arial" panose="020B0604020202020204" pitchFamily="34" charset="0"/>
                              <a:cs typeface="Arial" panose="020B0604020202020204" pitchFamily="34" charset="0"/>
                            </a:rPr>
                            <a:t> Y intercept</a:t>
                          </a:r>
                          <a:endParaRPr lang="en-AU" sz="280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84634416"/>
                      </a:ext>
                    </a:extLst>
                  </a:tr>
                  <a:tr h="721296">
                    <a:tc>
                      <a:txBody>
                        <a:bodyPr/>
                        <a:lstStyle/>
                        <a:p>
                          <a:pPr algn="r">
                            <a:spcBef>
                              <a:spcPts val="900"/>
                            </a:spcBef>
                            <a:spcAft>
                              <a:spcPts val="900"/>
                            </a:spcAft>
                            <a:buNone/>
                          </a:pPr>
                          <a14:m>
                            <m:oMathPara xmlns:m="http://schemas.openxmlformats.org/officeDocument/2006/math">
                              <m:oMathParaPr>
                                <m:jc m:val="centerGroup"/>
                              </m:oMathParaPr>
                              <m:oMath xmlns:m="http://schemas.openxmlformats.org/officeDocument/2006/math">
                                <m:r>
                                  <a:rPr lang="en-US" sz="4400" kern="100" smtClean="0">
                                    <a:solidFill>
                                      <a:srgbClr val="FF0000"/>
                                    </a:solidFill>
                                    <a:effectLst/>
                                    <a:latin typeface="Cambria Math" panose="02040503050406030204" pitchFamily="18" charset="0"/>
                                  </a:rPr>
                                  <m:t>𝑟</m:t>
                                </m:r>
                              </m:oMath>
                            </m:oMathPara>
                          </a14:m>
                          <a:endParaRPr lang="en-AU" sz="44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900"/>
                            </a:spcBef>
                            <a:spcAft>
                              <a:spcPts val="900"/>
                            </a:spcAft>
                            <a:buNone/>
                          </a:pPr>
                          <a:r>
                            <a:rPr lang="en-US" sz="2800" kern="100">
                              <a:solidFill>
                                <a:srgbClr val="FF0000"/>
                              </a:solidFill>
                              <a:effectLst/>
                              <a:latin typeface="Arial" panose="020B0604020202020204" pitchFamily="34" charset="0"/>
                              <a:cs typeface="Arial" panose="020B0604020202020204" pitchFamily="34" charset="0"/>
                            </a:rPr>
                            <a:t>=</a:t>
                          </a:r>
                          <a:endParaRPr lang="en-AU" sz="2800" kern="10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spcBef>
                              <a:spcPts val="900"/>
                            </a:spcBef>
                            <a:spcAft>
                              <a:spcPts val="900"/>
                            </a:spcAft>
                            <a:buNone/>
                          </a:pPr>
                          <a:r>
                            <a:rPr lang="en-US" sz="2800" kern="100" dirty="0">
                              <a:solidFill>
                                <a:srgbClr val="FF0000"/>
                              </a:solidFill>
                              <a:effectLst/>
                              <a:latin typeface="Arial" panose="020B0604020202020204" pitchFamily="34" charset="0"/>
                              <a:cs typeface="Arial" panose="020B0604020202020204" pitchFamily="34" charset="0"/>
                            </a:rPr>
                            <a:t>0.958826</a:t>
                          </a:r>
                          <a:endParaRPr lang="en-AU" sz="28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spcBef>
                              <a:spcPts val="900"/>
                            </a:spcBef>
                            <a:spcAft>
                              <a:spcPts val="900"/>
                            </a:spcAft>
                            <a:buNone/>
                          </a:pPr>
                          <a:r>
                            <a:rPr lang="en-US" sz="2800" kern="100" dirty="0">
                              <a:solidFill>
                                <a:schemeClr val="bg1">
                                  <a:lumMod val="50000"/>
                                </a:schemeClr>
                              </a:solidFill>
                              <a:effectLst/>
                              <a:latin typeface="Arial" panose="020B0604020202020204" pitchFamily="34" charset="0"/>
                              <a:cs typeface="Arial" panose="020B0604020202020204" pitchFamily="34" charset="0"/>
                              <a:sym typeface="Symbol" pitchFamily="2" charset="2"/>
                            </a:rPr>
                            <a:t></a:t>
                          </a:r>
                          <a:r>
                            <a:rPr lang="en-US" sz="2800" kern="100" dirty="0">
                              <a:solidFill>
                                <a:schemeClr val="bg1">
                                  <a:lumMod val="50000"/>
                                </a:schemeClr>
                              </a:solidFill>
                              <a:effectLst/>
                              <a:latin typeface="Arial" panose="020B0604020202020204" pitchFamily="34" charset="0"/>
                              <a:cs typeface="Arial" panose="020B0604020202020204" pitchFamily="34" charset="0"/>
                            </a:rPr>
                            <a:t> There is a strong, positive association between the data.</a:t>
                          </a:r>
                          <a:endParaRPr lang="en-AU" sz="280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3727949"/>
                      </a:ext>
                    </a:extLst>
                  </a:tr>
                  <a:tr h="721296">
                    <a:tc>
                      <a:txBody>
                        <a:bodyPr/>
                        <a:lstStyle/>
                        <a:p>
                          <a:pPr algn="r">
                            <a:spcBef>
                              <a:spcPts val="900"/>
                            </a:spcBef>
                            <a:spcAft>
                              <a:spcPts val="900"/>
                            </a:spcAft>
                            <a:buNone/>
                          </a:pPr>
                          <a14:m>
                            <m:oMathPara xmlns:m="http://schemas.openxmlformats.org/officeDocument/2006/math">
                              <m:oMathParaPr>
                                <m:jc m:val="centerGroup"/>
                              </m:oMathParaPr>
                              <m:oMath xmlns:m="http://schemas.openxmlformats.org/officeDocument/2006/math">
                                <m:sSup>
                                  <m:sSupPr>
                                    <m:ctrlPr>
                                      <a:rPr lang="en-AU" sz="4400" i="1" kern="100" smtClean="0">
                                        <a:solidFill>
                                          <a:srgbClr val="FF0000"/>
                                        </a:solidFill>
                                        <a:effectLst/>
                                        <a:latin typeface="Cambria Math" panose="02040503050406030204" pitchFamily="18" charset="0"/>
                                      </a:rPr>
                                    </m:ctrlPr>
                                  </m:sSupPr>
                                  <m:e>
                                    <m:r>
                                      <a:rPr lang="en-US" sz="4400" kern="100">
                                        <a:solidFill>
                                          <a:srgbClr val="FF0000"/>
                                        </a:solidFill>
                                        <a:effectLst/>
                                        <a:latin typeface="Cambria Math" panose="02040503050406030204" pitchFamily="18" charset="0"/>
                                      </a:rPr>
                                      <m:t>𝑟</m:t>
                                    </m:r>
                                  </m:e>
                                  <m:sup>
                                    <m:r>
                                      <a:rPr lang="en-US" sz="4400" kern="100">
                                        <a:solidFill>
                                          <a:srgbClr val="FF0000"/>
                                        </a:solidFill>
                                        <a:effectLst/>
                                        <a:latin typeface="Cambria Math" panose="02040503050406030204" pitchFamily="18" charset="0"/>
                                      </a:rPr>
                                      <m:t>2</m:t>
                                    </m:r>
                                  </m:sup>
                                </m:sSup>
                              </m:oMath>
                            </m:oMathPara>
                          </a14:m>
                          <a:endParaRPr lang="en-AU" sz="44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900"/>
                            </a:spcBef>
                            <a:spcAft>
                              <a:spcPts val="900"/>
                            </a:spcAft>
                            <a:buNone/>
                          </a:pPr>
                          <a:r>
                            <a:rPr lang="en-US" sz="2800" kern="100" dirty="0">
                              <a:solidFill>
                                <a:srgbClr val="FF0000"/>
                              </a:solidFill>
                              <a:effectLst/>
                              <a:latin typeface="Arial" panose="020B0604020202020204" pitchFamily="34" charset="0"/>
                              <a:cs typeface="Arial" panose="020B0604020202020204" pitchFamily="34" charset="0"/>
                            </a:rPr>
                            <a:t>=</a:t>
                          </a:r>
                          <a:endParaRPr lang="en-AU" sz="28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spcBef>
                              <a:spcPts val="900"/>
                            </a:spcBef>
                            <a:spcAft>
                              <a:spcPts val="900"/>
                            </a:spcAft>
                            <a:buNone/>
                          </a:pPr>
                          <a:r>
                            <a:rPr lang="en-US" sz="2800" kern="100" dirty="0">
                              <a:solidFill>
                                <a:srgbClr val="FF0000"/>
                              </a:solidFill>
                              <a:effectLst/>
                              <a:latin typeface="Arial" panose="020B0604020202020204" pitchFamily="34" charset="0"/>
                              <a:cs typeface="Arial" panose="020B0604020202020204" pitchFamily="34" charset="0"/>
                            </a:rPr>
                            <a:t>0.9193472</a:t>
                          </a:r>
                          <a:endParaRPr lang="en-AU" sz="28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spcBef>
                              <a:spcPts val="900"/>
                            </a:spcBef>
                            <a:spcAft>
                              <a:spcPts val="900"/>
                            </a:spcAft>
                            <a:buNone/>
                          </a:pPr>
                          <a:r>
                            <a:rPr lang="en-US" sz="2800" kern="100" dirty="0">
                              <a:solidFill>
                                <a:schemeClr val="bg1">
                                  <a:lumMod val="50000"/>
                                </a:schemeClr>
                              </a:solidFill>
                              <a:effectLst/>
                              <a:latin typeface="Arial" panose="020B0604020202020204" pitchFamily="34" charset="0"/>
                              <a:cs typeface="Arial" panose="020B0604020202020204" pitchFamily="34" charset="0"/>
                              <a:sym typeface="Symbol" pitchFamily="2" charset="2"/>
                            </a:rPr>
                            <a:t></a:t>
                          </a:r>
                          <a:r>
                            <a:rPr lang="en-US" sz="2800" kern="100" dirty="0">
                              <a:solidFill>
                                <a:schemeClr val="bg1">
                                  <a:lumMod val="50000"/>
                                </a:schemeClr>
                              </a:solidFill>
                              <a:effectLst/>
                              <a:latin typeface="Arial" panose="020B0604020202020204" pitchFamily="34" charset="0"/>
                              <a:cs typeface="Arial" panose="020B0604020202020204" pitchFamily="34" charset="0"/>
                            </a:rPr>
                            <a:t> 91.93% of the variation in Y-values can be explained by X.</a:t>
                          </a:r>
                          <a:endParaRPr lang="en-AU" sz="280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01497511"/>
                      </a:ext>
                    </a:extLst>
                  </a:tr>
                </a:tbl>
              </a:graphicData>
            </a:graphic>
          </p:graphicFrame>
        </mc:Choice>
        <mc:Fallback xmlns="">
          <p:graphicFrame>
            <p:nvGraphicFramePr>
              <p:cNvPr id="22" name="Table 21">
                <a:extLst>
                  <a:ext uri="{FF2B5EF4-FFF2-40B4-BE49-F238E27FC236}">
                    <a16:creationId xmlns:a16="http://schemas.microsoft.com/office/drawing/2014/main" id="{CBE7C04E-C67B-0E1D-7326-37B3C56E693D}"/>
                  </a:ext>
                </a:extLst>
              </p:cNvPr>
              <p:cNvGraphicFramePr>
                <a:graphicFrameLocks noGrp="1"/>
              </p:cNvGraphicFramePr>
              <p:nvPr>
                <p:extLst>
                  <p:ext uri="{D42A27DB-BD31-4B8C-83A1-F6EECF244321}">
                    <p14:modId xmlns:p14="http://schemas.microsoft.com/office/powerpoint/2010/main" val="1481714406"/>
                  </p:ext>
                </p:extLst>
              </p:nvPr>
            </p:nvGraphicFramePr>
            <p:xfrm>
              <a:off x="3064192" y="5600700"/>
              <a:ext cx="14013790" cy="3139440"/>
            </p:xfrm>
            <a:graphic>
              <a:graphicData uri="http://schemas.openxmlformats.org/drawingml/2006/table">
                <a:tbl>
                  <a:tblPr firstRow="1" firstCol="1" bandRow="1">
                    <a:tableStyleId>{5C22544A-7EE6-4342-B048-85BDC9FD1C3A}</a:tableStyleId>
                  </a:tblPr>
                  <a:tblGrid>
                    <a:gridCol w="924307">
                      <a:extLst>
                        <a:ext uri="{9D8B030D-6E8A-4147-A177-3AD203B41FA5}">
                          <a16:colId xmlns:a16="http://schemas.microsoft.com/office/drawing/2014/main" val="3338956216"/>
                        </a:ext>
                      </a:extLst>
                    </a:gridCol>
                    <a:gridCol w="689176">
                      <a:extLst>
                        <a:ext uri="{9D8B030D-6E8A-4147-A177-3AD203B41FA5}">
                          <a16:colId xmlns:a16="http://schemas.microsoft.com/office/drawing/2014/main" val="2342617015"/>
                        </a:ext>
                      </a:extLst>
                    </a:gridCol>
                    <a:gridCol w="2305903">
                      <a:extLst>
                        <a:ext uri="{9D8B030D-6E8A-4147-A177-3AD203B41FA5}">
                          <a16:colId xmlns:a16="http://schemas.microsoft.com/office/drawing/2014/main" val="3776634384"/>
                        </a:ext>
                      </a:extLst>
                    </a:gridCol>
                    <a:gridCol w="10094404">
                      <a:extLst>
                        <a:ext uri="{9D8B030D-6E8A-4147-A177-3AD203B41FA5}">
                          <a16:colId xmlns:a16="http://schemas.microsoft.com/office/drawing/2014/main" val="2098602850"/>
                        </a:ext>
                      </a:extLst>
                    </a:gridCol>
                  </a:tblGrid>
                  <a:tr h="784860">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370" t="-1613" r="-1412329" b="-303226"/>
                          </a:stretch>
                        </a:blipFill>
                      </a:tcPr>
                    </a:tc>
                    <a:tc>
                      <a:txBody>
                        <a:bodyPr/>
                        <a:lstStyle/>
                        <a:p>
                          <a:pPr algn="ctr">
                            <a:spcBef>
                              <a:spcPts val="900"/>
                            </a:spcBef>
                            <a:spcAft>
                              <a:spcPts val="900"/>
                            </a:spcAft>
                            <a:buNone/>
                          </a:pPr>
                          <a:r>
                            <a:rPr lang="en-US" sz="2800" b="0" kern="100" dirty="0">
                              <a:solidFill>
                                <a:srgbClr val="FF0000"/>
                              </a:solidFill>
                              <a:effectLst/>
                              <a:latin typeface="Arial" panose="020B0604020202020204" pitchFamily="34" charset="0"/>
                              <a:cs typeface="Arial" panose="020B0604020202020204" pitchFamily="34" charset="0"/>
                            </a:rPr>
                            <a:t>=</a:t>
                          </a:r>
                          <a:endParaRPr lang="en-AU" sz="2800" b="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spcBef>
                              <a:spcPts val="900"/>
                            </a:spcBef>
                            <a:spcAft>
                              <a:spcPts val="900"/>
                            </a:spcAft>
                            <a:buNone/>
                          </a:pPr>
                          <a:r>
                            <a:rPr lang="en-US" sz="2800" b="0" kern="100" dirty="0">
                              <a:solidFill>
                                <a:srgbClr val="FF0000"/>
                              </a:solidFill>
                              <a:effectLst/>
                              <a:latin typeface="Arial" panose="020B0604020202020204" pitchFamily="34" charset="0"/>
                              <a:cs typeface="Arial" panose="020B0604020202020204" pitchFamily="34" charset="0"/>
                            </a:rPr>
                            <a:t>1.6428571</a:t>
                          </a:r>
                          <a:endParaRPr lang="en-AU" sz="2800" b="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spcBef>
                              <a:spcPts val="900"/>
                            </a:spcBef>
                            <a:spcAft>
                              <a:spcPts val="900"/>
                            </a:spcAft>
                            <a:buNone/>
                          </a:pPr>
                          <a:r>
                            <a:rPr lang="en-US" sz="2800" b="0" kern="100" dirty="0">
                              <a:solidFill>
                                <a:schemeClr val="bg1">
                                  <a:lumMod val="50000"/>
                                </a:schemeClr>
                              </a:solidFill>
                              <a:effectLst/>
                              <a:latin typeface="Arial" panose="020B0604020202020204" pitchFamily="34" charset="0"/>
                              <a:cs typeface="Arial" panose="020B0604020202020204" pitchFamily="34" charset="0"/>
                              <a:sym typeface="Symbol" pitchFamily="2" charset="2"/>
                            </a:rPr>
                            <a:t></a:t>
                          </a:r>
                          <a:r>
                            <a:rPr lang="en-US" sz="2800" b="0" kern="100" dirty="0">
                              <a:solidFill>
                                <a:schemeClr val="bg1">
                                  <a:lumMod val="50000"/>
                                </a:schemeClr>
                              </a:solidFill>
                              <a:effectLst/>
                              <a:latin typeface="Arial" panose="020B0604020202020204" pitchFamily="34" charset="0"/>
                              <a:cs typeface="Arial" panose="020B0604020202020204" pitchFamily="34" charset="0"/>
                            </a:rPr>
                            <a:t> Gradient</a:t>
                          </a:r>
                          <a:endParaRPr lang="en-AU" sz="2800" b="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19176319"/>
                      </a:ext>
                    </a:extLst>
                  </a:tr>
                  <a:tr h="784860">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370" t="-101613" r="-1412329" b="-203226"/>
                          </a:stretch>
                        </a:blipFill>
                      </a:tcPr>
                    </a:tc>
                    <a:tc>
                      <a:txBody>
                        <a:bodyPr/>
                        <a:lstStyle/>
                        <a:p>
                          <a:pPr algn="ctr">
                            <a:spcBef>
                              <a:spcPts val="900"/>
                            </a:spcBef>
                            <a:spcAft>
                              <a:spcPts val="900"/>
                            </a:spcAft>
                            <a:buNone/>
                          </a:pPr>
                          <a:r>
                            <a:rPr lang="en-US" sz="2800" kern="100">
                              <a:solidFill>
                                <a:srgbClr val="FF0000"/>
                              </a:solidFill>
                              <a:effectLst/>
                              <a:latin typeface="Arial" panose="020B0604020202020204" pitchFamily="34" charset="0"/>
                              <a:cs typeface="Arial" panose="020B0604020202020204" pitchFamily="34" charset="0"/>
                            </a:rPr>
                            <a:t>=</a:t>
                          </a:r>
                          <a:endParaRPr lang="en-AU" sz="2800" kern="10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spcBef>
                              <a:spcPts val="900"/>
                            </a:spcBef>
                            <a:spcAft>
                              <a:spcPts val="900"/>
                            </a:spcAft>
                            <a:buNone/>
                          </a:pPr>
                          <a:r>
                            <a:rPr lang="en-US" sz="2800" kern="100" dirty="0">
                              <a:solidFill>
                                <a:srgbClr val="FF0000"/>
                              </a:solidFill>
                              <a:effectLst/>
                              <a:latin typeface="Arial" panose="020B0604020202020204" pitchFamily="34" charset="0"/>
                              <a:cs typeface="Arial" panose="020B0604020202020204" pitchFamily="34" charset="0"/>
                            </a:rPr>
                            <a:t>9.7307692</a:t>
                          </a:r>
                          <a:endParaRPr lang="en-AU" sz="28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spcBef>
                              <a:spcPts val="900"/>
                            </a:spcBef>
                            <a:spcAft>
                              <a:spcPts val="900"/>
                            </a:spcAft>
                            <a:buNone/>
                          </a:pPr>
                          <a:r>
                            <a:rPr lang="en-US" sz="2800" kern="100" dirty="0">
                              <a:solidFill>
                                <a:schemeClr val="bg1">
                                  <a:lumMod val="50000"/>
                                </a:schemeClr>
                              </a:solidFill>
                              <a:effectLst/>
                              <a:latin typeface="Arial" panose="020B0604020202020204" pitchFamily="34" charset="0"/>
                              <a:cs typeface="Arial" panose="020B0604020202020204" pitchFamily="34" charset="0"/>
                              <a:sym typeface="Symbol" pitchFamily="2" charset="2"/>
                            </a:rPr>
                            <a:t></a:t>
                          </a:r>
                          <a:r>
                            <a:rPr lang="en-US" sz="2800" kern="100" dirty="0">
                              <a:solidFill>
                                <a:schemeClr val="bg1">
                                  <a:lumMod val="50000"/>
                                </a:schemeClr>
                              </a:solidFill>
                              <a:effectLst/>
                              <a:latin typeface="Arial" panose="020B0604020202020204" pitchFamily="34" charset="0"/>
                              <a:cs typeface="Arial" panose="020B0604020202020204" pitchFamily="34" charset="0"/>
                            </a:rPr>
                            <a:t> Y intercept</a:t>
                          </a:r>
                          <a:endParaRPr lang="en-AU" sz="280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84634416"/>
                      </a:ext>
                    </a:extLst>
                  </a:tr>
                  <a:tr h="784860">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370" t="-201613" r="-1412329" b="-103226"/>
                          </a:stretch>
                        </a:blipFill>
                      </a:tcPr>
                    </a:tc>
                    <a:tc>
                      <a:txBody>
                        <a:bodyPr/>
                        <a:lstStyle/>
                        <a:p>
                          <a:pPr algn="ctr">
                            <a:spcBef>
                              <a:spcPts val="900"/>
                            </a:spcBef>
                            <a:spcAft>
                              <a:spcPts val="900"/>
                            </a:spcAft>
                            <a:buNone/>
                          </a:pPr>
                          <a:r>
                            <a:rPr lang="en-US" sz="2800" kern="100">
                              <a:solidFill>
                                <a:srgbClr val="FF0000"/>
                              </a:solidFill>
                              <a:effectLst/>
                              <a:latin typeface="Arial" panose="020B0604020202020204" pitchFamily="34" charset="0"/>
                              <a:cs typeface="Arial" panose="020B0604020202020204" pitchFamily="34" charset="0"/>
                            </a:rPr>
                            <a:t>=</a:t>
                          </a:r>
                          <a:endParaRPr lang="en-AU" sz="2800" kern="10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spcBef>
                              <a:spcPts val="900"/>
                            </a:spcBef>
                            <a:spcAft>
                              <a:spcPts val="900"/>
                            </a:spcAft>
                            <a:buNone/>
                          </a:pPr>
                          <a:r>
                            <a:rPr lang="en-US" sz="2800" kern="100" dirty="0">
                              <a:solidFill>
                                <a:srgbClr val="FF0000"/>
                              </a:solidFill>
                              <a:effectLst/>
                              <a:latin typeface="Arial" panose="020B0604020202020204" pitchFamily="34" charset="0"/>
                              <a:cs typeface="Arial" panose="020B0604020202020204" pitchFamily="34" charset="0"/>
                            </a:rPr>
                            <a:t>0.958826</a:t>
                          </a:r>
                          <a:endParaRPr lang="en-AU" sz="28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spcBef>
                              <a:spcPts val="900"/>
                            </a:spcBef>
                            <a:spcAft>
                              <a:spcPts val="900"/>
                            </a:spcAft>
                            <a:buNone/>
                          </a:pPr>
                          <a:r>
                            <a:rPr lang="en-US" sz="2800" kern="100" dirty="0">
                              <a:solidFill>
                                <a:schemeClr val="bg1">
                                  <a:lumMod val="50000"/>
                                </a:schemeClr>
                              </a:solidFill>
                              <a:effectLst/>
                              <a:latin typeface="Arial" panose="020B0604020202020204" pitchFamily="34" charset="0"/>
                              <a:cs typeface="Arial" panose="020B0604020202020204" pitchFamily="34" charset="0"/>
                              <a:sym typeface="Symbol" pitchFamily="2" charset="2"/>
                            </a:rPr>
                            <a:t></a:t>
                          </a:r>
                          <a:r>
                            <a:rPr lang="en-US" sz="2800" kern="100" dirty="0">
                              <a:solidFill>
                                <a:schemeClr val="bg1">
                                  <a:lumMod val="50000"/>
                                </a:schemeClr>
                              </a:solidFill>
                              <a:effectLst/>
                              <a:latin typeface="Arial" panose="020B0604020202020204" pitchFamily="34" charset="0"/>
                              <a:cs typeface="Arial" panose="020B0604020202020204" pitchFamily="34" charset="0"/>
                            </a:rPr>
                            <a:t> There is a strong, positive association between the data.</a:t>
                          </a:r>
                          <a:endParaRPr lang="en-AU" sz="280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3727949"/>
                      </a:ext>
                    </a:extLst>
                  </a:tr>
                  <a:tr h="784860">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370" t="-301613" r="-1412329" b="-3226"/>
                          </a:stretch>
                        </a:blipFill>
                      </a:tcPr>
                    </a:tc>
                    <a:tc>
                      <a:txBody>
                        <a:bodyPr/>
                        <a:lstStyle/>
                        <a:p>
                          <a:pPr algn="ctr">
                            <a:spcBef>
                              <a:spcPts val="900"/>
                            </a:spcBef>
                            <a:spcAft>
                              <a:spcPts val="900"/>
                            </a:spcAft>
                            <a:buNone/>
                          </a:pPr>
                          <a:r>
                            <a:rPr lang="en-US" sz="2800" kern="100" dirty="0">
                              <a:solidFill>
                                <a:srgbClr val="FF0000"/>
                              </a:solidFill>
                              <a:effectLst/>
                              <a:latin typeface="Arial" panose="020B0604020202020204" pitchFamily="34" charset="0"/>
                              <a:cs typeface="Arial" panose="020B0604020202020204" pitchFamily="34" charset="0"/>
                            </a:rPr>
                            <a:t>=</a:t>
                          </a:r>
                          <a:endParaRPr lang="en-AU" sz="28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spcBef>
                              <a:spcPts val="900"/>
                            </a:spcBef>
                            <a:spcAft>
                              <a:spcPts val="900"/>
                            </a:spcAft>
                            <a:buNone/>
                          </a:pPr>
                          <a:r>
                            <a:rPr lang="en-US" sz="2800" kern="100" dirty="0">
                              <a:solidFill>
                                <a:srgbClr val="FF0000"/>
                              </a:solidFill>
                              <a:effectLst/>
                              <a:latin typeface="Arial" panose="020B0604020202020204" pitchFamily="34" charset="0"/>
                              <a:cs typeface="Arial" panose="020B0604020202020204" pitchFamily="34" charset="0"/>
                            </a:rPr>
                            <a:t>0.9193472</a:t>
                          </a:r>
                          <a:endParaRPr lang="en-AU" sz="28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spcBef>
                              <a:spcPts val="900"/>
                            </a:spcBef>
                            <a:spcAft>
                              <a:spcPts val="900"/>
                            </a:spcAft>
                            <a:buNone/>
                          </a:pPr>
                          <a:r>
                            <a:rPr lang="en-US" sz="2800" kern="100" dirty="0">
                              <a:solidFill>
                                <a:schemeClr val="bg1">
                                  <a:lumMod val="50000"/>
                                </a:schemeClr>
                              </a:solidFill>
                              <a:effectLst/>
                              <a:latin typeface="Arial" panose="020B0604020202020204" pitchFamily="34" charset="0"/>
                              <a:cs typeface="Arial" panose="020B0604020202020204" pitchFamily="34" charset="0"/>
                              <a:sym typeface="Symbol" pitchFamily="2" charset="2"/>
                            </a:rPr>
                            <a:t></a:t>
                          </a:r>
                          <a:r>
                            <a:rPr lang="en-US" sz="2800" kern="100" dirty="0">
                              <a:solidFill>
                                <a:schemeClr val="bg1">
                                  <a:lumMod val="50000"/>
                                </a:schemeClr>
                              </a:solidFill>
                              <a:effectLst/>
                              <a:latin typeface="Arial" panose="020B0604020202020204" pitchFamily="34" charset="0"/>
                              <a:cs typeface="Arial" panose="020B0604020202020204" pitchFamily="34" charset="0"/>
                            </a:rPr>
                            <a:t> 91.93% of the variation in Y-values can be explained by X.</a:t>
                          </a:r>
                          <a:endParaRPr lang="en-AU" sz="2800" kern="1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01497511"/>
                      </a:ext>
                    </a:extLst>
                  </a:tr>
                </a:tbl>
              </a:graphicData>
            </a:graphic>
          </p:graphicFrame>
        </mc:Fallback>
      </mc:AlternateContent>
      <p:sp>
        <p:nvSpPr>
          <p:cNvPr id="24" name="TextBox 23">
            <a:extLst>
              <a:ext uri="{FF2B5EF4-FFF2-40B4-BE49-F238E27FC236}">
                <a16:creationId xmlns:a16="http://schemas.microsoft.com/office/drawing/2014/main" id="{43C8D212-7A2F-7C9B-54FB-0EACB1BA88C7}"/>
              </a:ext>
            </a:extLst>
          </p:cNvPr>
          <p:cNvSpPr txBox="1"/>
          <p:nvPr/>
        </p:nvSpPr>
        <p:spPr>
          <a:xfrm>
            <a:off x="2541104" y="8943082"/>
            <a:ext cx="15289696" cy="1077218"/>
          </a:xfrm>
          <a:prstGeom prst="rect">
            <a:avLst/>
          </a:prstGeom>
          <a:noFill/>
        </p:spPr>
        <p:txBody>
          <a:bodyPr wrap="square">
            <a:spAutoFit/>
          </a:bodyPr>
          <a:lstStyle/>
          <a:p>
            <a:pPr>
              <a:spcBef>
                <a:spcPts val="900"/>
              </a:spcBef>
              <a:spcAft>
                <a:spcPts val="900"/>
              </a:spcAft>
              <a:buNone/>
            </a:pPr>
            <a:r>
              <a:rPr lang="en-US" sz="3200" dirty="0">
                <a:effectLst/>
                <a:latin typeface="Arial" panose="020B0604020202020204" pitchFamily="34" charset="0"/>
                <a:ea typeface="Times New Roman" panose="02020603050405020304" pitchFamily="18" charset="0"/>
                <a:cs typeface="Times New Roman" panose="02020603050405020304" pitchFamily="18" charset="0"/>
              </a:rPr>
              <a:t>Once you’ve written down the information, hit ‘ok’ and the calculator will show you the scatterplot with line of best fit drawn on it.</a:t>
            </a:r>
            <a:endParaRPr lang="en-AU" sz="3200" dirty="0">
              <a:effectLst/>
              <a:latin typeface="Aptos" panose="020B0004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8877C2C-B706-D936-DE1B-647F4C04DB3E}"/>
                  </a:ext>
                </a:extLst>
              </p:cNvPr>
              <p:cNvSpPr txBox="1"/>
              <p:nvPr/>
            </p:nvSpPr>
            <p:spPr>
              <a:xfrm>
                <a:off x="11248306" y="5981700"/>
                <a:ext cx="6430094" cy="584775"/>
              </a:xfrm>
              <a:prstGeom prst="rect">
                <a:avLst/>
              </a:prstGeom>
              <a:noFill/>
            </p:spPr>
            <p:txBody>
              <a:bodyPr wrap="square">
                <a:spAutoFit/>
              </a:bodyPr>
              <a:lstStyle/>
              <a:p>
                <a:r>
                  <a:rPr lang="en-US" sz="3200" b="1" dirty="0">
                    <a:solidFill>
                      <a:srgbClr val="FF0000"/>
                    </a:solidFill>
                  </a:rPr>
                  <a:t>Final equation  </a:t>
                </a:r>
                <a14:m>
                  <m:oMath xmlns:m="http://schemas.openxmlformats.org/officeDocument/2006/math">
                    <m:r>
                      <a:rPr lang="en-US" sz="3200" b="1" i="1" smtClean="0">
                        <a:solidFill>
                          <a:srgbClr val="FF0000"/>
                        </a:solidFill>
                        <a:latin typeface="Cambria Math" panose="02040503050406030204" pitchFamily="18" charset="0"/>
                      </a:rPr>
                      <m:t>𝒚</m:t>
                    </m:r>
                    <m:r>
                      <a:rPr lang="en-US" sz="3200" b="1" i="0">
                        <a:solidFill>
                          <a:srgbClr val="FF0000"/>
                        </a:solidFill>
                        <a:latin typeface="Cambria Math" panose="02040503050406030204" pitchFamily="18" charset="0"/>
                      </a:rPr>
                      <m:t>=</m:t>
                    </m:r>
                    <m:r>
                      <a:rPr lang="en-US" sz="3200" b="1" i="0">
                        <a:solidFill>
                          <a:srgbClr val="FF0000"/>
                        </a:solidFill>
                        <a:latin typeface="Cambria Math" panose="02040503050406030204" pitchFamily="18" charset="0"/>
                      </a:rPr>
                      <m:t>𝟏</m:t>
                    </m:r>
                    <m:r>
                      <a:rPr lang="en-US" sz="3200" b="1" i="0">
                        <a:solidFill>
                          <a:srgbClr val="FF0000"/>
                        </a:solidFill>
                        <a:latin typeface="Cambria Math" panose="02040503050406030204" pitchFamily="18" charset="0"/>
                      </a:rPr>
                      <m:t>.</m:t>
                    </m:r>
                    <m:r>
                      <a:rPr lang="en-US" sz="3200" b="1" i="0">
                        <a:solidFill>
                          <a:srgbClr val="FF0000"/>
                        </a:solidFill>
                        <a:latin typeface="Cambria Math" panose="02040503050406030204" pitchFamily="18" charset="0"/>
                      </a:rPr>
                      <m:t>𝟔𝟒</m:t>
                    </m:r>
                    <m:r>
                      <a:rPr lang="en-US" sz="3200" b="1" i="1">
                        <a:solidFill>
                          <a:srgbClr val="FF0000"/>
                        </a:solidFill>
                        <a:latin typeface="Cambria Math" panose="02040503050406030204" pitchFamily="18" charset="0"/>
                      </a:rPr>
                      <m:t>𝒙</m:t>
                    </m:r>
                    <m:r>
                      <a:rPr lang="en-US" sz="3200" b="1" i="0">
                        <a:solidFill>
                          <a:srgbClr val="FF0000"/>
                        </a:solidFill>
                        <a:latin typeface="Cambria Math" panose="02040503050406030204" pitchFamily="18" charset="0"/>
                      </a:rPr>
                      <m:t>+</m:t>
                    </m:r>
                    <m:r>
                      <a:rPr lang="en-US" sz="3200" b="1" i="0">
                        <a:solidFill>
                          <a:srgbClr val="FF0000"/>
                        </a:solidFill>
                        <a:latin typeface="Cambria Math" panose="02040503050406030204" pitchFamily="18" charset="0"/>
                      </a:rPr>
                      <m:t>𝟗</m:t>
                    </m:r>
                    <m:r>
                      <a:rPr lang="en-US" sz="3200" b="1" i="0">
                        <a:solidFill>
                          <a:srgbClr val="FF0000"/>
                        </a:solidFill>
                        <a:latin typeface="Cambria Math" panose="02040503050406030204" pitchFamily="18" charset="0"/>
                      </a:rPr>
                      <m:t>.</m:t>
                    </m:r>
                    <m:r>
                      <a:rPr lang="en-US" sz="3200" b="1" i="0">
                        <a:solidFill>
                          <a:srgbClr val="FF0000"/>
                        </a:solidFill>
                        <a:latin typeface="Cambria Math" panose="02040503050406030204" pitchFamily="18" charset="0"/>
                      </a:rPr>
                      <m:t>𝟕𝟑</m:t>
                    </m:r>
                  </m:oMath>
                </a14:m>
                <a:endParaRPr lang="en-US" sz="3200" b="1" dirty="0">
                  <a:solidFill>
                    <a:srgbClr val="FF0000"/>
                  </a:solidFill>
                </a:endParaRPr>
              </a:p>
            </p:txBody>
          </p:sp>
        </mc:Choice>
        <mc:Fallback xmlns="">
          <p:sp>
            <p:nvSpPr>
              <p:cNvPr id="26" name="TextBox 25">
                <a:extLst>
                  <a:ext uri="{FF2B5EF4-FFF2-40B4-BE49-F238E27FC236}">
                    <a16:creationId xmlns:a16="http://schemas.microsoft.com/office/drawing/2014/main" id="{B8877C2C-B706-D936-DE1B-647F4C04DB3E}"/>
                  </a:ext>
                </a:extLst>
              </p:cNvPr>
              <p:cNvSpPr txBox="1">
                <a:spLocks noRot="1" noChangeAspect="1" noMove="1" noResize="1" noEditPoints="1" noAdjustHandles="1" noChangeArrowheads="1" noChangeShapeType="1" noTextEdit="1"/>
              </p:cNvSpPr>
              <p:nvPr/>
            </p:nvSpPr>
            <p:spPr>
              <a:xfrm>
                <a:off x="11248306" y="5981700"/>
                <a:ext cx="6430094" cy="584775"/>
              </a:xfrm>
              <a:prstGeom prst="rect">
                <a:avLst/>
              </a:prstGeom>
              <a:blipFill>
                <a:blip r:embed="rId5"/>
                <a:stretch>
                  <a:fillRect l="-2367" t="-12766" b="-31915"/>
                </a:stretch>
              </a:blipFill>
            </p:spPr>
            <p:txBody>
              <a:bodyPr/>
              <a:lstStyle/>
              <a:p>
                <a:r>
                  <a:rPr lang="en-US">
                    <a:noFill/>
                  </a:rPr>
                  <a:t> </a:t>
                </a:r>
              </a:p>
            </p:txBody>
          </p:sp>
        </mc:Fallback>
      </mc:AlternateContent>
      <p:sp>
        <p:nvSpPr>
          <p:cNvPr id="27" name="TextBox 6">
            <a:extLst>
              <a:ext uri="{FF2B5EF4-FFF2-40B4-BE49-F238E27FC236}">
                <a16:creationId xmlns:a16="http://schemas.microsoft.com/office/drawing/2014/main" id="{A569C20B-1978-649C-0D8E-E1395EE2BDED}"/>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28" name="TextBox 7">
            <a:extLst>
              <a:ext uri="{FF2B5EF4-FFF2-40B4-BE49-F238E27FC236}">
                <a16:creationId xmlns:a16="http://schemas.microsoft.com/office/drawing/2014/main" id="{51E8B22C-5F11-11F7-99BB-C311DFA5B195}"/>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29</a:t>
            </a:r>
          </a:p>
        </p:txBody>
      </p:sp>
      <p:sp>
        <p:nvSpPr>
          <p:cNvPr id="30" name="Freeform 5">
            <a:extLst>
              <a:ext uri="{FF2B5EF4-FFF2-40B4-BE49-F238E27FC236}">
                <a16:creationId xmlns:a16="http://schemas.microsoft.com/office/drawing/2014/main" id="{AD235BD3-D0C5-6B7E-A671-A59379419B0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4228496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D5615-134B-D13B-B9E9-9398DF87197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B940E41-1E6F-9999-C3C1-BB671F29B80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6D7F043-C1F5-BB2F-F5B6-B928F0E1B2F4}"/>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F04E432-967F-64CF-DC5F-29E30CCA4F1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B145D7B4-D1B9-E93F-177F-411DDF72B97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3E52EF75-CAE1-D37A-FB0D-4094EC6D5B0A}"/>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981011C4-8301-9ED4-BA9E-BD36F0EA3F16}"/>
              </a:ext>
            </a:extLst>
          </p:cNvPr>
          <p:cNvSpPr txBox="1"/>
          <p:nvPr/>
        </p:nvSpPr>
        <p:spPr>
          <a:xfrm>
            <a:off x="2286000" y="1212467"/>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6465098-65B9-2762-FF61-F95B525698F9}"/>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LINE OF BEST FIT</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28B09540-1C37-4AA2-88FC-21050C6DA4F6}"/>
              </a:ext>
            </a:extLst>
          </p:cNvPr>
          <p:cNvSpPr txBox="1"/>
          <p:nvPr/>
        </p:nvSpPr>
        <p:spPr>
          <a:xfrm>
            <a:off x="2285999" y="2171700"/>
            <a:ext cx="9120595" cy="1651606"/>
          </a:xfrm>
          <a:prstGeom prst="rect">
            <a:avLst/>
          </a:prstGeom>
          <a:noFill/>
        </p:spPr>
        <p:txBody>
          <a:bodyPr wrap="square">
            <a:spAutoFit/>
          </a:bodyPr>
          <a:lstStyle/>
          <a:p>
            <a:pPr>
              <a:lnSpc>
                <a:spcPct val="150000"/>
              </a:lnSpc>
            </a:pPr>
            <a:r>
              <a:rPr lang="en-AU" sz="3600" dirty="0">
                <a:effectLst/>
                <a:latin typeface="Arial" panose="020B0604020202020204" pitchFamily="34" charset="0"/>
                <a:ea typeface="Aptos" panose="020B0004020202020204" pitchFamily="34" charset="0"/>
              </a:rPr>
              <a:t>Find the equation of the line of best fit for </a:t>
            </a:r>
          </a:p>
          <a:p>
            <a:pPr>
              <a:lnSpc>
                <a:spcPct val="150000"/>
              </a:lnSpc>
            </a:pPr>
            <a:r>
              <a:rPr lang="en-AU" sz="3600" dirty="0">
                <a:effectLst/>
                <a:latin typeface="Arial" panose="020B0604020202020204" pitchFamily="34" charset="0"/>
                <a:ea typeface="Aptos" panose="020B0004020202020204" pitchFamily="34" charset="0"/>
              </a:rPr>
              <a:t>the below data </a:t>
            </a:r>
            <a:r>
              <a:rPr lang="en-AU" sz="3600" b="1" dirty="0">
                <a:effectLst/>
                <a:latin typeface="Arial" panose="020B0604020202020204" pitchFamily="34" charset="0"/>
                <a:ea typeface="Aptos" panose="020B0004020202020204" pitchFamily="34" charset="0"/>
              </a:rPr>
              <a:t>by hand.</a:t>
            </a:r>
          </a:p>
        </p:txBody>
      </p:sp>
      <p:pic>
        <p:nvPicPr>
          <p:cNvPr id="18" name="Picture 17">
            <a:extLst>
              <a:ext uri="{FF2B5EF4-FFF2-40B4-BE49-F238E27FC236}">
                <a16:creationId xmlns:a16="http://schemas.microsoft.com/office/drawing/2014/main" id="{143B5642-9136-6B4B-C12E-4FC83C77A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849" y="8511808"/>
            <a:ext cx="15849681" cy="1506203"/>
          </a:xfrm>
          <a:prstGeom prst="rect">
            <a:avLst/>
          </a:prstGeom>
        </p:spPr>
      </p:pic>
      <p:pic>
        <p:nvPicPr>
          <p:cNvPr id="19" name="Picture 18" descr="A graph of a sleep&#10;&#10;AI-generated content may be incorrect.">
            <a:extLst>
              <a:ext uri="{FF2B5EF4-FFF2-40B4-BE49-F238E27FC236}">
                <a16:creationId xmlns:a16="http://schemas.microsoft.com/office/drawing/2014/main" id="{512EA0E8-97BF-F5CF-4C0C-77403C2E75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600" y="1181100"/>
            <a:ext cx="7315200" cy="7315200"/>
          </a:xfrm>
          <a:prstGeom prst="rect">
            <a:avLst/>
          </a:prstGeom>
        </p:spPr>
      </p:pic>
      <p:pic>
        <p:nvPicPr>
          <p:cNvPr id="20" name="Picture 19" descr="A black and white circle with two people&#10;&#10;AI-generated content may be incorrect.">
            <a:extLst>
              <a:ext uri="{FF2B5EF4-FFF2-40B4-BE49-F238E27FC236}">
                <a16:creationId xmlns:a16="http://schemas.microsoft.com/office/drawing/2014/main" id="{1C229870-7035-06A7-5059-56363EBD55F6}"/>
              </a:ext>
            </a:extLst>
          </p:cNvPr>
          <p:cNvPicPr>
            <a:picLocks noChangeAspect="1"/>
          </p:cNvPicPr>
          <p:nvPr/>
        </p:nvPicPr>
        <p:blipFill>
          <a:blip r:embed="rId4"/>
          <a:stretch>
            <a:fillRect/>
          </a:stretch>
        </p:blipFill>
        <p:spPr>
          <a:xfrm>
            <a:off x="16306800" y="88548"/>
            <a:ext cx="1866583" cy="1866583"/>
          </a:xfrm>
          <a:prstGeom prst="rect">
            <a:avLst/>
          </a:prstGeom>
        </p:spPr>
      </p:pic>
      <p:sp>
        <p:nvSpPr>
          <p:cNvPr id="21" name="TextBox 6">
            <a:extLst>
              <a:ext uri="{FF2B5EF4-FFF2-40B4-BE49-F238E27FC236}">
                <a16:creationId xmlns:a16="http://schemas.microsoft.com/office/drawing/2014/main" id="{C52D395A-B3B7-F22F-9556-6EC2337042D2}"/>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22" name="TextBox 7">
            <a:extLst>
              <a:ext uri="{FF2B5EF4-FFF2-40B4-BE49-F238E27FC236}">
                <a16:creationId xmlns:a16="http://schemas.microsoft.com/office/drawing/2014/main" id="{3A50977E-FA2D-9861-E6E1-CF6C467DE6A9}"/>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30</a:t>
            </a:r>
          </a:p>
        </p:txBody>
      </p:sp>
      <p:sp>
        <p:nvSpPr>
          <p:cNvPr id="23" name="Freeform 5">
            <a:extLst>
              <a:ext uri="{FF2B5EF4-FFF2-40B4-BE49-F238E27FC236}">
                <a16:creationId xmlns:a16="http://schemas.microsoft.com/office/drawing/2014/main" id="{3BEC4E1D-C8FA-8782-06A6-BD72AD11DC7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92371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E86CF-18A0-650B-12A0-9AC7300C26E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928F48A-FFFC-3A7C-7BAD-4CCF03D9152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D9860872-E925-34F9-8274-C8CB9DAAD0B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0214EE38-960F-771C-7E21-0A669250C848}"/>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pic>
        <p:nvPicPr>
          <p:cNvPr id="10" name="Picture 9" descr="A white paper with black text&#10;&#10;AI-generated content may be incorrect.">
            <a:extLst>
              <a:ext uri="{FF2B5EF4-FFF2-40B4-BE49-F238E27FC236}">
                <a16:creationId xmlns:a16="http://schemas.microsoft.com/office/drawing/2014/main" id="{A78969CD-965C-0FF9-3A5E-18ECFA124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568" y="2149473"/>
            <a:ext cx="15509432" cy="6575427"/>
          </a:xfrm>
          <a:prstGeom prst="rect">
            <a:avLst/>
          </a:prstGeom>
        </p:spPr>
      </p:pic>
      <p:sp>
        <p:nvSpPr>
          <p:cNvPr id="8" name="TextBox 7">
            <a:extLst>
              <a:ext uri="{FF2B5EF4-FFF2-40B4-BE49-F238E27FC236}">
                <a16:creationId xmlns:a16="http://schemas.microsoft.com/office/drawing/2014/main" id="{DAB722D7-55B1-383F-20D5-A7789C96273A}"/>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LINEAR RELATIONSHIPS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6">
            <a:extLst>
              <a:ext uri="{FF2B5EF4-FFF2-40B4-BE49-F238E27FC236}">
                <a16:creationId xmlns:a16="http://schemas.microsoft.com/office/drawing/2014/main" id="{120ACA60-E825-37F5-17DC-7A4CBDAE041E}"/>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3" name="TextBox 7">
            <a:extLst>
              <a:ext uri="{FF2B5EF4-FFF2-40B4-BE49-F238E27FC236}">
                <a16:creationId xmlns:a16="http://schemas.microsoft.com/office/drawing/2014/main" id="{36917C1A-3283-AE74-815F-D4955E510701}"/>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21</a:t>
            </a:r>
          </a:p>
        </p:txBody>
      </p:sp>
      <p:sp>
        <p:nvSpPr>
          <p:cNvPr id="14" name="Freeform 5">
            <a:extLst>
              <a:ext uri="{FF2B5EF4-FFF2-40B4-BE49-F238E27FC236}">
                <a16:creationId xmlns:a16="http://schemas.microsoft.com/office/drawing/2014/main" id="{FD737D90-0B12-DD20-D851-C1056EA2EE2A}"/>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276981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58366-5B8F-A90C-97D5-6A228B4C6DA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B68EE8D-2100-59D5-9FF8-1B70A1D0B97C}"/>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F324689E-56FC-EE10-8864-AAE74503001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A4C11DE-A868-7F54-7F27-F6101438F81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17AA7769-0E73-7BBD-F38A-4DF93A44E0C1}"/>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3EB8DDF2-8CDB-A6E2-0953-FA3C21233545}"/>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D699EB12-D545-17FD-F047-194C3FC533AC}"/>
              </a:ext>
            </a:extLst>
          </p:cNvPr>
          <p:cNvSpPr txBox="1"/>
          <p:nvPr/>
        </p:nvSpPr>
        <p:spPr>
          <a:xfrm>
            <a:off x="2286000" y="1212467"/>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EE9D65C3-EA74-0990-360A-059C1F7DA9CC}"/>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LINE OF BEST FIT</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056BCC1E-49DF-7F47-CC14-2E32D4F5C573}"/>
              </a:ext>
            </a:extLst>
          </p:cNvPr>
          <p:cNvSpPr txBox="1"/>
          <p:nvPr/>
        </p:nvSpPr>
        <p:spPr>
          <a:xfrm>
            <a:off x="2285999" y="2171700"/>
            <a:ext cx="15544801" cy="1651606"/>
          </a:xfrm>
          <a:prstGeom prst="rect">
            <a:avLst/>
          </a:prstGeom>
          <a:noFill/>
        </p:spPr>
        <p:txBody>
          <a:bodyPr wrap="square">
            <a:spAutoFit/>
          </a:bodyPr>
          <a:lstStyle/>
          <a:p>
            <a:pPr>
              <a:lnSpc>
                <a:spcPct val="150000"/>
              </a:lnSpc>
            </a:pPr>
            <a:r>
              <a:rPr lang="en-AU" sz="3600" dirty="0">
                <a:effectLst/>
                <a:latin typeface="Arial" panose="020B0604020202020204" pitchFamily="34" charset="0"/>
                <a:ea typeface="Aptos" panose="020B0004020202020204" pitchFamily="34" charset="0"/>
              </a:rPr>
              <a:t>Find the equation of the line of best fit for the below data </a:t>
            </a:r>
          </a:p>
          <a:p>
            <a:pPr>
              <a:lnSpc>
                <a:spcPct val="150000"/>
              </a:lnSpc>
            </a:pPr>
            <a:r>
              <a:rPr lang="en-AU" sz="3600" b="1" dirty="0">
                <a:latin typeface="Arial" panose="020B0604020202020204" pitchFamily="34" charset="0"/>
                <a:ea typeface="Aptos" panose="020B0004020202020204" pitchFamily="34" charset="0"/>
              </a:rPr>
              <a:t>using a CAS calculator</a:t>
            </a:r>
            <a:r>
              <a:rPr lang="en-AU" sz="3600" b="1" dirty="0">
                <a:effectLst/>
                <a:latin typeface="Arial" panose="020B0604020202020204" pitchFamily="34" charset="0"/>
                <a:ea typeface="Aptos" panose="020B0004020202020204" pitchFamily="34" charset="0"/>
              </a:rPr>
              <a:t>.</a:t>
            </a:r>
          </a:p>
        </p:txBody>
      </p:sp>
      <p:pic>
        <p:nvPicPr>
          <p:cNvPr id="18" name="Picture 17">
            <a:extLst>
              <a:ext uri="{FF2B5EF4-FFF2-40B4-BE49-F238E27FC236}">
                <a16:creationId xmlns:a16="http://schemas.microsoft.com/office/drawing/2014/main" id="{7F86AEB6-485D-CB0E-E3C7-5F41B692F5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849" y="8511808"/>
            <a:ext cx="15849681" cy="1506203"/>
          </a:xfrm>
          <a:prstGeom prst="rect">
            <a:avLst/>
          </a:prstGeom>
        </p:spPr>
      </p:pic>
      <p:pic>
        <p:nvPicPr>
          <p:cNvPr id="20" name="Picture 19" descr="A black and white circle with two people&#10;&#10;AI-generated content may be incorrect.">
            <a:extLst>
              <a:ext uri="{FF2B5EF4-FFF2-40B4-BE49-F238E27FC236}">
                <a16:creationId xmlns:a16="http://schemas.microsoft.com/office/drawing/2014/main" id="{808232FD-5CB3-CDCE-9460-99D956F34024}"/>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0" name="TextBox 9">
            <a:extLst>
              <a:ext uri="{FF2B5EF4-FFF2-40B4-BE49-F238E27FC236}">
                <a16:creationId xmlns:a16="http://schemas.microsoft.com/office/drawing/2014/main" id="{9C9BAB15-3C85-C358-BB36-86FD71A72E01}"/>
              </a:ext>
            </a:extLst>
          </p:cNvPr>
          <p:cNvSpPr txBox="1"/>
          <p:nvPr/>
        </p:nvSpPr>
        <p:spPr>
          <a:xfrm>
            <a:off x="2286000" y="3861344"/>
            <a:ext cx="15221151" cy="672556"/>
          </a:xfrm>
          <a:prstGeom prst="rect">
            <a:avLst/>
          </a:prstGeom>
          <a:noFill/>
        </p:spPr>
        <p:txBody>
          <a:bodyPr wrap="square">
            <a:spAutoFit/>
          </a:bodyPr>
          <a:lstStyle/>
          <a:p>
            <a:pPr>
              <a:lnSpc>
                <a:spcPct val="150000"/>
              </a:lnSpc>
              <a:spcBef>
                <a:spcPts val="900"/>
              </a:spcBef>
              <a:spcAft>
                <a:spcPts val="900"/>
              </a:spcAft>
              <a:buNone/>
            </a:pPr>
            <a:r>
              <a:rPr lang="en-US" sz="2800" dirty="0">
                <a:effectLst/>
                <a:latin typeface="Arial" panose="020B0604020202020204" pitchFamily="34" charset="0"/>
                <a:ea typeface="Aptos" panose="020B0004020202020204" pitchFamily="34" charset="0"/>
                <a:cs typeface="Times New Roman" panose="02020603050405020304" pitchFamily="18" charset="0"/>
              </a:rPr>
              <a:t>Interpret, in context, the values of a, b, r and r</a:t>
            </a:r>
            <a:r>
              <a:rPr lang="en-US" sz="2800" baseline="30000" dirty="0">
                <a:effectLst/>
                <a:latin typeface="Arial" panose="020B0604020202020204" pitchFamily="34" charset="0"/>
                <a:ea typeface="Aptos" panose="020B0004020202020204" pitchFamily="34" charset="0"/>
                <a:cs typeface="Times New Roman" panose="02020603050405020304" pitchFamily="18" charset="0"/>
              </a:rPr>
              <a:t>2</a:t>
            </a:r>
            <a:r>
              <a:rPr lang="en-US" sz="2800" dirty="0">
                <a:effectLst/>
                <a:latin typeface="Arial" panose="020B0604020202020204" pitchFamily="34" charset="0"/>
                <a:ea typeface="Aptos" panose="020B0004020202020204" pitchFamily="34" charset="0"/>
                <a:cs typeface="Times New Roman" panose="02020603050405020304" pitchFamily="18" charset="0"/>
              </a:rPr>
              <a:t> found by your calculator.</a:t>
            </a:r>
            <a:endParaRPr lang="en-AU" sz="2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Box 6">
            <a:extLst>
              <a:ext uri="{FF2B5EF4-FFF2-40B4-BE49-F238E27FC236}">
                <a16:creationId xmlns:a16="http://schemas.microsoft.com/office/drawing/2014/main" id="{72D96DCA-3D93-2901-9755-52482CF5D8E9}"/>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5" name="TextBox 7">
            <a:extLst>
              <a:ext uri="{FF2B5EF4-FFF2-40B4-BE49-F238E27FC236}">
                <a16:creationId xmlns:a16="http://schemas.microsoft.com/office/drawing/2014/main" id="{9D78780B-50FD-0BA1-A66A-4A81B06E9CC1}"/>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30</a:t>
            </a:r>
          </a:p>
        </p:txBody>
      </p:sp>
      <p:sp>
        <p:nvSpPr>
          <p:cNvPr id="17" name="Freeform 5">
            <a:extLst>
              <a:ext uri="{FF2B5EF4-FFF2-40B4-BE49-F238E27FC236}">
                <a16:creationId xmlns:a16="http://schemas.microsoft.com/office/drawing/2014/main" id="{C37BEE40-8B15-20C8-8C1A-4860F95C7789}"/>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057815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3085F-0134-4892-9D34-EF2FF1273A6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9ED436A-3771-6615-29AD-5BEABD2A0AB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5F731D51-690E-6E35-4670-2A9A7419B8C0}"/>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BB50CB8-B71D-4971-FEA6-9AB0E8D3432C}"/>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5FC003FB-95C9-219C-D24C-4D2D9E2E813A}"/>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30C43DD7-F0CF-B775-4844-641A84B651A8}"/>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B4F85555-B505-78D6-E270-1A2B4DF97048}"/>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9AD40FEB-D61D-5E46-0F0E-387A84CC53D0}"/>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31 and 32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a person with their arms raised&#10;&#10;AI-generated content may be incorrect.">
            <a:extLst>
              <a:ext uri="{FF2B5EF4-FFF2-40B4-BE49-F238E27FC236}">
                <a16:creationId xmlns:a16="http://schemas.microsoft.com/office/drawing/2014/main" id="{95F45FE5-F6CB-F7E6-0467-8A337EB74EA2}"/>
              </a:ext>
            </a:extLst>
          </p:cNvPr>
          <p:cNvPicPr>
            <a:picLocks noChangeAspect="1"/>
          </p:cNvPicPr>
          <p:nvPr/>
        </p:nvPicPr>
        <p:blipFill>
          <a:blip r:embed="rId2"/>
          <a:stretch>
            <a:fillRect/>
          </a:stretch>
        </p:blipFill>
        <p:spPr>
          <a:xfrm>
            <a:off x="16383000" y="122014"/>
            <a:ext cx="1821086" cy="1821086"/>
          </a:xfrm>
          <a:prstGeom prst="rect">
            <a:avLst/>
          </a:prstGeom>
        </p:spPr>
      </p:pic>
      <p:sp>
        <p:nvSpPr>
          <p:cNvPr id="10" name="TextBox 9">
            <a:extLst>
              <a:ext uri="{FF2B5EF4-FFF2-40B4-BE49-F238E27FC236}">
                <a16:creationId xmlns:a16="http://schemas.microsoft.com/office/drawing/2014/main" id="{5951F766-187F-0E50-7BF7-3C02C88E04DD}"/>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LINE OF BEST FIT</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6">
            <a:extLst>
              <a:ext uri="{FF2B5EF4-FFF2-40B4-BE49-F238E27FC236}">
                <a16:creationId xmlns:a16="http://schemas.microsoft.com/office/drawing/2014/main" id="{81F4634D-0103-9BAF-525E-DCF0B639E593}"/>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E257C8BB-35F1-838F-AD2E-FC60BC7EA79A}"/>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31</a:t>
            </a:r>
          </a:p>
        </p:txBody>
      </p:sp>
      <p:sp>
        <p:nvSpPr>
          <p:cNvPr id="17" name="Freeform 5">
            <a:extLst>
              <a:ext uri="{FF2B5EF4-FFF2-40B4-BE49-F238E27FC236}">
                <a16:creationId xmlns:a16="http://schemas.microsoft.com/office/drawing/2014/main" id="{A0DA983C-1193-D356-0C26-447FF52AD2C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64715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D8F27-1C3C-A90D-7363-F2E129720B6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1678126-1CED-C395-6A3E-5A5C4FE324C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DFEED06C-3520-A4D0-E8AB-5F3A2C756A3B}"/>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43883479-BF28-B5E0-D007-DDDA9B7EF33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16" name="Text Box 3">
            <a:extLst>
              <a:ext uri="{FF2B5EF4-FFF2-40B4-BE49-F238E27FC236}">
                <a16:creationId xmlns:a16="http://schemas.microsoft.com/office/drawing/2014/main" id="{22EFE5B1-7161-5297-FF8B-D5CDC3D94B9C}"/>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67AAE127-61CF-8BAC-E968-FE0776693356}"/>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INTERPRETING AND PREDICTING</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7807E7A2-F417-108C-2348-0DCA9894CB73}"/>
              </a:ext>
            </a:extLst>
          </p:cNvPr>
          <p:cNvSpPr txBox="1"/>
          <p:nvPr/>
        </p:nvSpPr>
        <p:spPr>
          <a:xfrm>
            <a:off x="2289313" y="1274826"/>
            <a:ext cx="14322287" cy="820674"/>
          </a:xfrm>
          <a:prstGeom prst="rect">
            <a:avLst/>
          </a:prstGeom>
          <a:noFill/>
        </p:spPr>
        <p:txBody>
          <a:bodyPr wrap="square">
            <a:spAutoFit/>
          </a:bodyPr>
          <a:lstStyle/>
          <a:p>
            <a:pPr>
              <a:lnSpc>
                <a:spcPct val="150000"/>
              </a:lnSpc>
              <a:buNone/>
            </a:pPr>
            <a:r>
              <a:rPr lang="en-US" sz="3600" b="1" dirty="0">
                <a:solidFill>
                  <a:srgbClr val="28466A"/>
                </a:solidFill>
                <a:effectLst/>
                <a:latin typeface="Arial" panose="020B0604020202020204" pitchFamily="34" charset="0"/>
                <a:ea typeface="Aptos" panose="020B0004020202020204" pitchFamily="34" charset="0"/>
                <a:cs typeface="Arial" panose="020B0604020202020204" pitchFamily="34" charset="0"/>
              </a:rPr>
              <a:t>Interpreting the gradient and Y intercept.</a:t>
            </a:r>
          </a:p>
        </p:txBody>
      </p:sp>
      <p:pic>
        <p:nvPicPr>
          <p:cNvPr id="12" name="Picture 11">
            <a:extLst>
              <a:ext uri="{FF2B5EF4-FFF2-40B4-BE49-F238E27FC236}">
                <a16:creationId xmlns:a16="http://schemas.microsoft.com/office/drawing/2014/main" id="{4A0D3CF1-85A9-8B99-6DB4-01137B836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733" y="2169611"/>
            <a:ext cx="12222467" cy="7926889"/>
          </a:xfrm>
          <a:prstGeom prst="rect">
            <a:avLst/>
          </a:prstGeom>
        </p:spPr>
      </p:pic>
      <p:sp>
        <p:nvSpPr>
          <p:cNvPr id="13" name="TextBox 6">
            <a:extLst>
              <a:ext uri="{FF2B5EF4-FFF2-40B4-BE49-F238E27FC236}">
                <a16:creationId xmlns:a16="http://schemas.microsoft.com/office/drawing/2014/main" id="{6C074BC6-EBDE-B565-C735-A7E695775C99}"/>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31B66A7C-0BF1-E396-ADD3-BDC96AE68450}"/>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33</a:t>
            </a:r>
          </a:p>
        </p:txBody>
      </p:sp>
      <p:sp>
        <p:nvSpPr>
          <p:cNvPr id="15" name="Freeform 5">
            <a:extLst>
              <a:ext uri="{FF2B5EF4-FFF2-40B4-BE49-F238E27FC236}">
                <a16:creationId xmlns:a16="http://schemas.microsoft.com/office/drawing/2014/main" id="{CEF97BB0-821D-82E0-A14A-659543C57DD2}"/>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876682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093A0-299F-953B-5E25-21375A82523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F0872DA-D504-17C3-CD67-864B63781477}"/>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581528B-E445-D27A-3B18-CA993CBB31D1}"/>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D29103FF-70CC-08BC-E37E-F7EE75D90BA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A6075C36-11FF-D194-7C43-8CA207D2CB03}"/>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E75696BB-B2D5-5442-D1C8-0D12F4172951}"/>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B556FE03-0A95-3D65-5E7F-B2F0765DBE52}"/>
              </a:ext>
            </a:extLst>
          </p:cNvPr>
          <p:cNvSpPr txBox="1"/>
          <p:nvPr/>
        </p:nvSpPr>
        <p:spPr>
          <a:xfrm>
            <a:off x="2176101" y="3226620"/>
            <a:ext cx="97536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9" name="Picture 28" descr="A black and white logo of a person reading a book&#10;&#10;AI-generated content may be incorrect.">
            <a:extLst>
              <a:ext uri="{FF2B5EF4-FFF2-40B4-BE49-F238E27FC236}">
                <a16:creationId xmlns:a16="http://schemas.microsoft.com/office/drawing/2014/main" id="{D102AA6C-B80D-72DD-EBD2-A44D53A20210}"/>
              </a:ext>
            </a:extLst>
          </p:cNvPr>
          <p:cNvPicPr>
            <a:picLocks noChangeAspect="1"/>
          </p:cNvPicPr>
          <p:nvPr/>
        </p:nvPicPr>
        <p:blipFill>
          <a:blip r:embed="rId2"/>
          <a:stretch>
            <a:fillRect/>
          </a:stretch>
        </p:blipFill>
        <p:spPr>
          <a:xfrm>
            <a:off x="16459200" y="76517"/>
            <a:ext cx="1714183" cy="1714183"/>
          </a:xfrm>
          <a:prstGeom prst="rect">
            <a:avLst/>
          </a:prstGeom>
        </p:spPr>
      </p:pic>
      <p:sp>
        <p:nvSpPr>
          <p:cNvPr id="10" name="TextBox 9">
            <a:extLst>
              <a:ext uri="{FF2B5EF4-FFF2-40B4-BE49-F238E27FC236}">
                <a16:creationId xmlns:a16="http://schemas.microsoft.com/office/drawing/2014/main" id="{B30BCE67-331C-3310-AC99-B3E2E215E3B7}"/>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INTERPRETING AND PREDICTING</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9A2440CB-F0A7-124C-5396-85FBCF2FC68F}"/>
              </a:ext>
            </a:extLst>
          </p:cNvPr>
          <p:cNvSpPr txBox="1"/>
          <p:nvPr/>
        </p:nvSpPr>
        <p:spPr>
          <a:xfrm>
            <a:off x="2217976" y="4133422"/>
            <a:ext cx="15870818" cy="2482603"/>
          </a:xfrm>
          <a:prstGeom prst="rect">
            <a:avLst/>
          </a:prstGeom>
          <a:noFill/>
        </p:spPr>
        <p:txBody>
          <a:bodyPr wrap="square">
            <a:spAutoFit/>
          </a:bodyPr>
          <a:lstStyle/>
          <a:p>
            <a:pPr>
              <a:lnSpc>
                <a:spcPct val="150000"/>
              </a:lnSpc>
              <a:buNone/>
            </a:pP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A group of students record their study hours and test scores. </a:t>
            </a:r>
            <a:endParaRPr lang="en-AU" sz="3600" dirty="0">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The CAS calculator gives the line of best fit: y = 7.9x + 42.3, with a correlation coefficient (r) of 0.95 and a coefficient of determination (r</a:t>
            </a:r>
            <a:r>
              <a:rPr lang="en-US" sz="3600" baseline="30000" dirty="0">
                <a:solidFill>
                  <a:srgbClr val="000000"/>
                </a:solidFill>
                <a:effectLst/>
                <a:latin typeface="Arial" panose="020B0604020202020204" pitchFamily="34" charset="0"/>
                <a:ea typeface="Aptos" panose="020B0004020202020204" pitchFamily="34" charset="0"/>
                <a:cs typeface="Arial" panose="020B0604020202020204" pitchFamily="34" charset="0"/>
              </a:rPr>
              <a:t>2</a:t>
            </a: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 of 0.90.</a:t>
            </a:r>
            <a:endParaRPr lang="en-AU" sz="3600" dirty="0">
              <a:effectLst/>
              <a:latin typeface="Arial" panose="020B0604020202020204" pitchFamily="34" charset="0"/>
              <a:ea typeface="Aptos" panose="020B0004020202020204" pitchFamily="34" charset="0"/>
              <a:cs typeface="Arial" panose="020B0604020202020204" pitchFamily="34" charset="0"/>
            </a:endParaRPr>
          </a:p>
        </p:txBody>
      </p:sp>
      <p:pic>
        <p:nvPicPr>
          <p:cNvPr id="20" name="Picture 19" descr="A stack of books with a bookmark&#10;&#10;AI-generated content may be incorrect.">
            <a:extLst>
              <a:ext uri="{FF2B5EF4-FFF2-40B4-BE49-F238E27FC236}">
                <a16:creationId xmlns:a16="http://schemas.microsoft.com/office/drawing/2014/main" id="{65536E03-FB29-3BBD-1150-5A12EB754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6949" y="8958746"/>
            <a:ext cx="1218706" cy="1328253"/>
          </a:xfrm>
          <a:prstGeom prst="rect">
            <a:avLst/>
          </a:prstGeom>
        </p:spPr>
      </p:pic>
      <p:sp>
        <p:nvSpPr>
          <p:cNvPr id="23" name="TextBox 6">
            <a:extLst>
              <a:ext uri="{FF2B5EF4-FFF2-40B4-BE49-F238E27FC236}">
                <a16:creationId xmlns:a16="http://schemas.microsoft.com/office/drawing/2014/main" id="{378F5555-A2DE-9EF0-791F-47D4A64AE01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25" name="TextBox 7">
            <a:extLst>
              <a:ext uri="{FF2B5EF4-FFF2-40B4-BE49-F238E27FC236}">
                <a16:creationId xmlns:a16="http://schemas.microsoft.com/office/drawing/2014/main" id="{731D47B4-27A4-CD3C-1C7F-28A7632CB4D9}"/>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33</a:t>
            </a:r>
          </a:p>
        </p:txBody>
      </p:sp>
      <p:sp>
        <p:nvSpPr>
          <p:cNvPr id="27" name="Freeform 5">
            <a:extLst>
              <a:ext uri="{FF2B5EF4-FFF2-40B4-BE49-F238E27FC236}">
                <a16:creationId xmlns:a16="http://schemas.microsoft.com/office/drawing/2014/main" id="{6A8B2800-D6A3-C548-5359-B3FB67956BCD}"/>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750338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B65D9-28DC-822A-94FC-75A365381DF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4C4172E-2403-D457-8427-F524515E636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B2255D7C-02A4-2124-E373-77EB571234B9}"/>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FE324C5D-5F4C-07B0-51D6-A6C2A5059D2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F2A8D536-7286-7468-D6A8-BAE8F5314570}"/>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940A2109-8CD5-AA51-B4C9-07E5FB3E25C1}"/>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0F9AB399-A1A0-EAA3-3E6F-5EA0B71486AD}"/>
              </a:ext>
            </a:extLst>
          </p:cNvPr>
          <p:cNvSpPr txBox="1"/>
          <p:nvPr/>
        </p:nvSpPr>
        <p:spPr>
          <a:xfrm>
            <a:off x="2286000" y="1181100"/>
            <a:ext cx="97536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9" name="Picture 28" descr="A black and white logo of a person reading a book&#10;&#10;AI-generated content may be incorrect.">
            <a:extLst>
              <a:ext uri="{FF2B5EF4-FFF2-40B4-BE49-F238E27FC236}">
                <a16:creationId xmlns:a16="http://schemas.microsoft.com/office/drawing/2014/main" id="{C61C7B02-4742-EFA8-B19B-BF9278860439}"/>
              </a:ext>
            </a:extLst>
          </p:cNvPr>
          <p:cNvPicPr>
            <a:picLocks noChangeAspect="1"/>
          </p:cNvPicPr>
          <p:nvPr/>
        </p:nvPicPr>
        <p:blipFill>
          <a:blip r:embed="rId2"/>
          <a:stretch>
            <a:fillRect/>
          </a:stretch>
        </p:blipFill>
        <p:spPr>
          <a:xfrm>
            <a:off x="16459200" y="76517"/>
            <a:ext cx="1714183" cy="1714183"/>
          </a:xfrm>
          <a:prstGeom prst="rect">
            <a:avLst/>
          </a:prstGeom>
        </p:spPr>
      </p:pic>
      <p:sp>
        <p:nvSpPr>
          <p:cNvPr id="10" name="TextBox 9">
            <a:extLst>
              <a:ext uri="{FF2B5EF4-FFF2-40B4-BE49-F238E27FC236}">
                <a16:creationId xmlns:a16="http://schemas.microsoft.com/office/drawing/2014/main" id="{AB29765B-D2AF-A5B2-8E41-063009968A5A}"/>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INTERPRETING AND PREDICTING</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60805FB2-22DF-C0E5-DB71-0A702EFAB9A2}"/>
              </a:ext>
            </a:extLst>
          </p:cNvPr>
          <p:cNvSpPr txBox="1"/>
          <p:nvPr/>
        </p:nvSpPr>
        <p:spPr>
          <a:xfrm>
            <a:off x="2302565" y="2225814"/>
            <a:ext cx="15870818" cy="707886"/>
          </a:xfrm>
          <a:prstGeom prst="rect">
            <a:avLst/>
          </a:prstGeom>
          <a:noFill/>
        </p:spPr>
        <p:txBody>
          <a:bodyPr wrap="square">
            <a:spAutoFit/>
          </a:bodyPr>
          <a:lstStyle/>
          <a:p>
            <a:pPr>
              <a:buNone/>
            </a:pP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A group of students record their study hours and test scores. </a:t>
            </a:r>
            <a:r>
              <a:rPr lang="en-AU" sz="2000" dirty="0">
                <a:latin typeface="Arial" panose="020B0604020202020204" pitchFamily="34" charset="0"/>
                <a:ea typeface="Aptos" panose="020B0004020202020204" pitchFamily="34" charset="0"/>
                <a:cs typeface="Arial" panose="020B0604020202020204" pitchFamily="34" charset="0"/>
              </a:rPr>
              <a:t> </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The CAS calculator gives the line of best fit: y = 7.9x + 42.3, with a correlation coefficient (r) of 0.95 and a coefficient of determination (r</a:t>
            </a:r>
            <a:r>
              <a:rPr lang="en-US" sz="2000" baseline="30000" dirty="0">
                <a:solidFill>
                  <a:srgbClr val="000000"/>
                </a:solidFill>
                <a:effectLst/>
                <a:latin typeface="Arial" panose="020B0604020202020204" pitchFamily="34" charset="0"/>
                <a:ea typeface="Aptos" panose="020B0004020202020204" pitchFamily="34" charset="0"/>
                <a:cs typeface="Arial" panose="020B0604020202020204" pitchFamily="34" charset="0"/>
              </a:rPr>
              <a:t>2</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of 0.90.</a:t>
            </a:r>
            <a:endParaRPr lang="en-AU" sz="2000" dirty="0">
              <a:effectLst/>
              <a:latin typeface="Arial" panose="020B0604020202020204" pitchFamily="34" charset="0"/>
              <a:ea typeface="Aptos" panose="020B00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D5B48F9-E640-59E6-CC4F-0853DFE9DF06}"/>
              </a:ext>
            </a:extLst>
          </p:cNvPr>
          <p:cNvSpPr txBox="1"/>
          <p:nvPr/>
        </p:nvSpPr>
        <p:spPr>
          <a:xfrm>
            <a:off x="2286000" y="2933700"/>
            <a:ext cx="15402256" cy="6719404"/>
          </a:xfrm>
          <a:prstGeom prst="rect">
            <a:avLst/>
          </a:prstGeom>
          <a:noFill/>
        </p:spPr>
        <p:txBody>
          <a:bodyPr wrap="square">
            <a:spAutoFit/>
          </a:bodyPr>
          <a:lstStyle/>
          <a:p>
            <a:pPr>
              <a:lnSpc>
                <a:spcPct val="150000"/>
              </a:lnSpc>
              <a:spcBef>
                <a:spcPts val="900"/>
              </a:spcBef>
              <a:spcAft>
                <a:spcPts val="900"/>
              </a:spcAft>
              <a:buNone/>
            </a:pPr>
            <a:r>
              <a:rPr lang="en-US" sz="2800" dirty="0">
                <a:effectLst/>
                <a:latin typeface="Arial" panose="020B0604020202020204" pitchFamily="34" charset="0"/>
                <a:ea typeface="Aptos" panose="020B0004020202020204" pitchFamily="34" charset="0"/>
                <a:cs typeface="Arial" panose="020B0604020202020204" pitchFamily="34" charset="0"/>
              </a:rPr>
              <a:t>The data is interpreted as follows:</a:t>
            </a:r>
            <a:endParaRPr lang="en-AU" sz="2800" dirty="0">
              <a:effectLst/>
              <a:latin typeface="Arial" panose="020B0604020202020204" pitchFamily="34" charset="0"/>
              <a:ea typeface="Aptos" panose="020B0004020202020204" pitchFamily="34" charset="0"/>
              <a:cs typeface="Arial" panose="020B0604020202020204" pitchFamily="34" charset="0"/>
            </a:endParaRPr>
          </a:p>
          <a:p>
            <a:pPr marL="800100" lvl="1" indent="-342900">
              <a:lnSpc>
                <a:spcPct val="150000"/>
              </a:lnSpc>
              <a:spcBef>
                <a:spcPts val="180"/>
              </a:spcBef>
              <a:spcAft>
                <a:spcPts val="180"/>
              </a:spcAft>
              <a:buFont typeface="Symbol" pitchFamily="2" charset="2"/>
              <a:buChar char=""/>
            </a:pPr>
            <a:r>
              <a:rPr lang="en-US" sz="2800" b="1" dirty="0">
                <a:solidFill>
                  <a:srgbClr val="FF0000"/>
                </a:solidFill>
                <a:effectLst/>
                <a:latin typeface="Arial" panose="020B0604020202020204" pitchFamily="34" charset="0"/>
                <a:ea typeface="Aptos" panose="020B0004020202020204" pitchFamily="34" charset="0"/>
                <a:cs typeface="Arial" panose="020B0604020202020204" pitchFamily="34" charset="0"/>
              </a:rPr>
              <a:t>Gradient (7.9):</a:t>
            </a:r>
            <a:r>
              <a:rPr lang="en-US" sz="2800" dirty="0">
                <a:solidFill>
                  <a:srgbClr val="FF0000"/>
                </a:solidFill>
                <a:effectLst/>
                <a:latin typeface="Arial" panose="020B0604020202020204" pitchFamily="34" charset="0"/>
                <a:ea typeface="Aptos" panose="020B0004020202020204" pitchFamily="34" charset="0"/>
                <a:cs typeface="Arial" panose="020B0604020202020204" pitchFamily="34" charset="0"/>
              </a:rPr>
              <a:t> </a:t>
            </a:r>
            <a:r>
              <a:rPr lang="en-US" sz="2800" dirty="0">
                <a:solidFill>
                  <a:srgbClr val="000000"/>
                </a:solidFill>
                <a:effectLst/>
                <a:latin typeface="Arial" panose="020B0604020202020204" pitchFamily="34" charset="0"/>
                <a:ea typeface="Aptos" panose="020B0004020202020204" pitchFamily="34" charset="0"/>
                <a:cs typeface="Arial" panose="020B0604020202020204" pitchFamily="34" charset="0"/>
              </a:rPr>
              <a:t>For every extra hour of study, test scores increase by 7.9%.</a:t>
            </a:r>
            <a:endParaRPr lang="en-AU" sz="2800" dirty="0">
              <a:effectLst/>
              <a:latin typeface="Arial" panose="020B0604020202020204" pitchFamily="34" charset="0"/>
              <a:ea typeface="Aptos" panose="020B0004020202020204" pitchFamily="34" charset="0"/>
              <a:cs typeface="Arial" panose="020B0604020202020204" pitchFamily="34" charset="0"/>
            </a:endParaRPr>
          </a:p>
          <a:p>
            <a:pPr marL="800100" lvl="1" indent="-342900">
              <a:lnSpc>
                <a:spcPct val="150000"/>
              </a:lnSpc>
              <a:spcBef>
                <a:spcPts val="180"/>
              </a:spcBef>
              <a:spcAft>
                <a:spcPts val="180"/>
              </a:spcAft>
              <a:buFont typeface="Symbol" pitchFamily="2" charset="2"/>
              <a:buChar char=""/>
            </a:pPr>
            <a:r>
              <a:rPr lang="en-US" sz="2800" b="1" dirty="0">
                <a:solidFill>
                  <a:srgbClr val="FF0000"/>
                </a:solidFill>
                <a:effectLst/>
                <a:latin typeface="Arial" panose="020B0604020202020204" pitchFamily="34" charset="0"/>
                <a:ea typeface="Aptos" panose="020B0004020202020204" pitchFamily="34" charset="0"/>
                <a:cs typeface="Arial" panose="020B0604020202020204" pitchFamily="34" charset="0"/>
              </a:rPr>
              <a:t>Y Intercept (42.3):</a:t>
            </a:r>
            <a:r>
              <a:rPr lang="en-US" sz="2800" dirty="0">
                <a:solidFill>
                  <a:srgbClr val="FF0000"/>
                </a:solidFill>
                <a:effectLst/>
                <a:latin typeface="Arial" panose="020B0604020202020204" pitchFamily="34" charset="0"/>
                <a:ea typeface="Aptos" panose="020B0004020202020204" pitchFamily="34" charset="0"/>
                <a:cs typeface="Arial" panose="020B0604020202020204" pitchFamily="34" charset="0"/>
              </a:rPr>
              <a:t> </a:t>
            </a:r>
            <a:r>
              <a:rPr lang="en-US" sz="2800" dirty="0">
                <a:solidFill>
                  <a:srgbClr val="000000"/>
                </a:solidFill>
                <a:effectLst/>
                <a:latin typeface="Arial" panose="020B0604020202020204" pitchFamily="34" charset="0"/>
                <a:ea typeface="Aptos" panose="020B0004020202020204" pitchFamily="34" charset="0"/>
                <a:cs typeface="Arial" panose="020B0604020202020204" pitchFamily="34" charset="0"/>
              </a:rPr>
              <a:t>A student who does no study is predicted to score 42%.</a:t>
            </a:r>
            <a:endParaRPr lang="en-AU" sz="2800" dirty="0">
              <a:effectLst/>
              <a:latin typeface="Arial" panose="020B0604020202020204" pitchFamily="34" charset="0"/>
              <a:ea typeface="Aptos" panose="020B0004020202020204" pitchFamily="34" charset="0"/>
              <a:cs typeface="Arial" panose="020B0604020202020204" pitchFamily="34" charset="0"/>
            </a:endParaRPr>
          </a:p>
          <a:p>
            <a:pPr marL="800100" lvl="1" indent="-342900">
              <a:lnSpc>
                <a:spcPct val="150000"/>
              </a:lnSpc>
              <a:buFont typeface="Symbol" pitchFamily="2" charset="2"/>
              <a:buChar char=""/>
            </a:pPr>
            <a:r>
              <a:rPr lang="en-AU" sz="2800" b="1"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Correlation coefficient (r = 0.95):</a:t>
            </a:r>
            <a:r>
              <a:rPr lang="en-AU" sz="2800"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AU" sz="2800" kern="0" dirty="0">
                <a:effectLst/>
                <a:latin typeface="Arial" panose="020B0604020202020204" pitchFamily="34" charset="0"/>
                <a:ea typeface="Times New Roman" panose="02020603050405020304" pitchFamily="18" charset="0"/>
                <a:cs typeface="Arial" panose="020B0604020202020204" pitchFamily="34" charset="0"/>
              </a:rPr>
              <a:t>There is a strong positive linear association between study hours and test scores.</a:t>
            </a:r>
            <a:endParaRPr lang="en-AU" sz="2800" kern="100" dirty="0">
              <a:latin typeface="Arial" panose="020B0604020202020204" pitchFamily="34" charset="0"/>
              <a:ea typeface="Times New Roman" panose="02020603050405020304" pitchFamily="18" charset="0"/>
              <a:cs typeface="Arial" panose="020B0604020202020204" pitchFamily="34" charset="0"/>
            </a:endParaRPr>
          </a:p>
          <a:p>
            <a:pPr marL="800100" lvl="1" indent="-342900">
              <a:lnSpc>
                <a:spcPct val="150000"/>
              </a:lnSpc>
              <a:buFont typeface="Symbol" pitchFamily="2" charset="2"/>
              <a:buChar char=""/>
            </a:pPr>
            <a:r>
              <a:rPr lang="en-AU"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Coefficient of determination (r² = 0.90):</a:t>
            </a:r>
            <a:r>
              <a:rPr lang="en-AU"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AU" sz="28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90% of the variation in test scores is explained by hours studied. The remaining 10% of the variation is due to other factors (natural ability, quality of sleep, distractions, etc.).</a:t>
            </a:r>
            <a:endParaRPr lang="en-AU" sz="10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lnSpc>
                <a:spcPct val="150000"/>
              </a:lnSpc>
              <a:spcBef>
                <a:spcPts val="180"/>
              </a:spcBef>
              <a:spcAft>
                <a:spcPts val="180"/>
              </a:spcAft>
              <a:buFont typeface="Symbol" pitchFamily="2" charset="2"/>
              <a:buChar char=""/>
            </a:pPr>
            <a:r>
              <a:rPr lang="en-US" sz="2800" b="1" dirty="0">
                <a:solidFill>
                  <a:srgbClr val="FF0000"/>
                </a:solidFill>
                <a:effectLst/>
                <a:latin typeface="Arial" panose="020B0604020202020204" pitchFamily="34" charset="0"/>
                <a:ea typeface="Aptos" panose="020B0004020202020204" pitchFamily="34" charset="0"/>
                <a:cs typeface="Arial" panose="020B0604020202020204" pitchFamily="34" charset="0"/>
              </a:rPr>
              <a:t>Context:</a:t>
            </a:r>
            <a:r>
              <a:rPr lang="en-US" sz="2800" dirty="0">
                <a:solidFill>
                  <a:srgbClr val="FF0000"/>
                </a:solidFill>
                <a:effectLst/>
                <a:latin typeface="Arial" panose="020B0604020202020204" pitchFamily="34" charset="0"/>
                <a:ea typeface="Aptos" panose="020B0004020202020204" pitchFamily="34" charset="0"/>
                <a:cs typeface="Arial" panose="020B0604020202020204" pitchFamily="34" charset="0"/>
              </a:rPr>
              <a:t> </a:t>
            </a:r>
            <a:r>
              <a:rPr lang="en-US" sz="2800" dirty="0">
                <a:solidFill>
                  <a:srgbClr val="000000"/>
                </a:solidFill>
                <a:effectLst/>
                <a:latin typeface="Arial" panose="020B0604020202020204" pitchFamily="34" charset="0"/>
                <a:ea typeface="Aptos" panose="020B0004020202020204" pitchFamily="34" charset="0"/>
                <a:cs typeface="Arial" panose="020B0604020202020204" pitchFamily="34" charset="0"/>
              </a:rPr>
              <a:t>The line fits the data strongly (r = 0.95), so we can confidently use it to describe and predict scores from study time.</a:t>
            </a:r>
            <a:endParaRPr lang="en-AU" sz="2800" dirty="0">
              <a:effectLst/>
              <a:latin typeface="Arial" panose="020B0604020202020204" pitchFamily="34" charset="0"/>
              <a:ea typeface="Aptos" panose="020B0004020202020204" pitchFamily="34" charset="0"/>
              <a:cs typeface="Arial" panose="020B0604020202020204" pitchFamily="34" charset="0"/>
            </a:endParaRPr>
          </a:p>
        </p:txBody>
      </p:sp>
      <p:pic>
        <p:nvPicPr>
          <p:cNvPr id="9" name="Picture 8" descr="A stack of books with a bookmark&#10;&#10;AI-generated content may be incorrect.">
            <a:extLst>
              <a:ext uri="{FF2B5EF4-FFF2-40B4-BE49-F238E27FC236}">
                <a16:creationId xmlns:a16="http://schemas.microsoft.com/office/drawing/2014/main" id="{C3F8AE97-B9FE-F5AF-2371-305F9E2950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6949" y="8958746"/>
            <a:ext cx="1218706" cy="1328253"/>
          </a:xfrm>
          <a:prstGeom prst="rect">
            <a:avLst/>
          </a:prstGeom>
        </p:spPr>
      </p:pic>
      <p:sp>
        <p:nvSpPr>
          <p:cNvPr id="12" name="TextBox 6">
            <a:extLst>
              <a:ext uri="{FF2B5EF4-FFF2-40B4-BE49-F238E27FC236}">
                <a16:creationId xmlns:a16="http://schemas.microsoft.com/office/drawing/2014/main" id="{4664F2F4-809D-8640-4233-D2A920DE953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3" name="TextBox 7">
            <a:extLst>
              <a:ext uri="{FF2B5EF4-FFF2-40B4-BE49-F238E27FC236}">
                <a16:creationId xmlns:a16="http://schemas.microsoft.com/office/drawing/2014/main" id="{73654924-43F8-3728-9BF1-25D2D5441E79}"/>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34</a:t>
            </a:r>
          </a:p>
        </p:txBody>
      </p:sp>
      <p:sp>
        <p:nvSpPr>
          <p:cNvPr id="15" name="Freeform 5">
            <a:extLst>
              <a:ext uri="{FF2B5EF4-FFF2-40B4-BE49-F238E27FC236}">
                <a16:creationId xmlns:a16="http://schemas.microsoft.com/office/drawing/2014/main" id="{207D7948-A900-ACF3-B45D-D3C8FA393E47}"/>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2393311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95F54-0266-9E25-D709-6D64D0A8FAF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DBC580E-B3A9-F48C-598D-A12F7B750387}"/>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BA2427C4-09A6-2233-CE33-262DB22B7ADB}"/>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F2C34B10-043B-5FEC-7EFD-9BE47D87D338}"/>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16" name="Text Box 3">
            <a:extLst>
              <a:ext uri="{FF2B5EF4-FFF2-40B4-BE49-F238E27FC236}">
                <a16:creationId xmlns:a16="http://schemas.microsoft.com/office/drawing/2014/main" id="{4D98D741-2240-2CAE-9989-06D55B4E2FE4}"/>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37093BC0-BCBD-009A-7543-A7E3A80BDA3B}"/>
              </a:ext>
            </a:extLst>
          </p:cNvPr>
          <p:cNvSpPr txBox="1"/>
          <p:nvPr/>
        </p:nvSpPr>
        <p:spPr>
          <a:xfrm>
            <a:off x="2286000" y="1181100"/>
            <a:ext cx="128778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Making predictions using a line of best fit.</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6F1963D-B8AB-F886-D9D2-8FDDDFFEEB21}"/>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INTERPRETING AND PREDICTING</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C85F19B-04E9-DB9E-08F9-BF9D5AC72402}"/>
              </a:ext>
            </a:extLst>
          </p:cNvPr>
          <p:cNvSpPr txBox="1"/>
          <p:nvPr/>
        </p:nvSpPr>
        <p:spPr>
          <a:xfrm>
            <a:off x="2319130" y="2095500"/>
            <a:ext cx="15511670" cy="2500364"/>
          </a:xfrm>
          <a:prstGeom prst="rect">
            <a:avLst/>
          </a:prstGeom>
          <a:noFill/>
        </p:spPr>
        <p:txBody>
          <a:bodyPr wrap="square">
            <a:spAutoFit/>
          </a:bodyPr>
          <a:lstStyle/>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Once we have a regression line, we can use it to predict values of x and y. These predictions can be helpful — but their reliability depends on where the value of x sits.</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92E02377-F797-F48B-DF07-A8BD49AB57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7363" y="4750553"/>
            <a:ext cx="10977437" cy="5345947"/>
          </a:xfrm>
          <a:prstGeom prst="rect">
            <a:avLst/>
          </a:prstGeom>
        </p:spPr>
      </p:pic>
      <p:sp>
        <p:nvSpPr>
          <p:cNvPr id="18" name="TextBox 6">
            <a:extLst>
              <a:ext uri="{FF2B5EF4-FFF2-40B4-BE49-F238E27FC236}">
                <a16:creationId xmlns:a16="http://schemas.microsoft.com/office/drawing/2014/main" id="{71D787C5-8020-5BB4-7722-F82587640E8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9" name="TextBox 7">
            <a:extLst>
              <a:ext uri="{FF2B5EF4-FFF2-40B4-BE49-F238E27FC236}">
                <a16:creationId xmlns:a16="http://schemas.microsoft.com/office/drawing/2014/main" id="{6D6AC5C9-42E2-EFA0-FE17-832DEBE48C3D}"/>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35</a:t>
            </a:r>
          </a:p>
        </p:txBody>
      </p:sp>
      <p:sp>
        <p:nvSpPr>
          <p:cNvPr id="20" name="Freeform 5">
            <a:extLst>
              <a:ext uri="{FF2B5EF4-FFF2-40B4-BE49-F238E27FC236}">
                <a16:creationId xmlns:a16="http://schemas.microsoft.com/office/drawing/2014/main" id="{76D4C8BF-777E-91D9-6F84-F3E594D48AE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732448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09D70-2D84-C78C-788A-9D0DB0F1A85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2B01C57-1B89-0F2C-9E18-B5E73241C61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18140DD-E073-25FC-0D1A-ED3CB473A666}"/>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6825BB6-4B8D-5D08-4075-FB94C353EE5A}"/>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C0F635B9-AE51-9764-890B-4E25C45622C1}"/>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F9B03B2B-807D-161A-2B5D-A605967232A1}"/>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8B72D263-1A42-9B58-8B14-808FEA6F7593}"/>
              </a:ext>
            </a:extLst>
          </p:cNvPr>
          <p:cNvSpPr txBox="1"/>
          <p:nvPr/>
        </p:nvSpPr>
        <p:spPr>
          <a:xfrm>
            <a:off x="2272748" y="2819583"/>
            <a:ext cx="97536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9" name="Picture 28" descr="A black and white logo of a person reading a book&#10;&#10;AI-generated content may be incorrect.">
            <a:extLst>
              <a:ext uri="{FF2B5EF4-FFF2-40B4-BE49-F238E27FC236}">
                <a16:creationId xmlns:a16="http://schemas.microsoft.com/office/drawing/2014/main" id="{B6EDD5C9-F742-4B8C-0544-11480BD4555D}"/>
              </a:ext>
            </a:extLst>
          </p:cNvPr>
          <p:cNvPicPr>
            <a:picLocks noChangeAspect="1"/>
          </p:cNvPicPr>
          <p:nvPr/>
        </p:nvPicPr>
        <p:blipFill>
          <a:blip r:embed="rId2"/>
          <a:stretch>
            <a:fillRect/>
          </a:stretch>
        </p:blipFill>
        <p:spPr>
          <a:xfrm>
            <a:off x="16459200" y="76517"/>
            <a:ext cx="1714183" cy="1714183"/>
          </a:xfrm>
          <a:prstGeom prst="rect">
            <a:avLst/>
          </a:prstGeom>
        </p:spPr>
      </p:pic>
      <p:sp>
        <p:nvSpPr>
          <p:cNvPr id="10" name="TextBox 9">
            <a:extLst>
              <a:ext uri="{FF2B5EF4-FFF2-40B4-BE49-F238E27FC236}">
                <a16:creationId xmlns:a16="http://schemas.microsoft.com/office/drawing/2014/main" id="{77967441-1A9D-8D32-1C9A-0C62266C29E0}"/>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INTERPRETING AND PREDICTING</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A5788FF-B2C2-EFAF-B9C0-986EE67DE749}"/>
                  </a:ext>
                </a:extLst>
              </p:cNvPr>
              <p:cNvSpPr txBox="1"/>
              <p:nvPr/>
            </p:nvSpPr>
            <p:spPr>
              <a:xfrm>
                <a:off x="2295371" y="3823769"/>
                <a:ext cx="15163800" cy="4144596"/>
              </a:xfrm>
              <a:prstGeom prst="rect">
                <a:avLst/>
              </a:prstGeom>
              <a:noFill/>
            </p:spPr>
            <p:txBody>
              <a:bodyPr wrap="square">
                <a:spAutoFit/>
              </a:bodyPr>
              <a:lstStyle/>
              <a:p>
                <a:pPr>
                  <a:lnSpc>
                    <a:spcPct val="150000"/>
                  </a:lnSpc>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A small bakery measures how many loaves of bread it produces per hour depending on the number of employees working. From data collected with 1 to 5 employees, the bakery fits the linear model </a:t>
                </a:r>
                <a14:m>
                  <m:oMath xmlns:m="http://schemas.openxmlformats.org/officeDocument/2006/math">
                    <m:r>
                      <a:rPr lang="en-AU" sz="3600" b="0" i="1" smtClean="0">
                        <a:effectLst/>
                        <a:latin typeface="Cambria Math" panose="02040503050406030204" pitchFamily="18" charset="0"/>
                        <a:ea typeface="Times New Roman" panose="02020603050405020304" pitchFamily="18" charset="0"/>
                        <a:cs typeface="Arial" panose="020B0604020202020204" pitchFamily="34" charset="0"/>
                      </a:rPr>
                      <m:t>𝑦</m:t>
                    </m:r>
                    <m:r>
                      <a:rPr lang="en-AU" sz="3600" b="0" i="1" smtClean="0">
                        <a:effectLst/>
                        <a:latin typeface="Cambria Math" panose="02040503050406030204" pitchFamily="18" charset="0"/>
                        <a:ea typeface="Times New Roman" panose="02020603050405020304" pitchFamily="18" charset="0"/>
                        <a:cs typeface="Arial" panose="020B0604020202020204" pitchFamily="34" charset="0"/>
                      </a:rPr>
                      <m:t>=12</m:t>
                    </m:r>
                    <m:r>
                      <a:rPr lang="en-AU" sz="3600" b="0" i="1" smtClean="0">
                        <a:effectLst/>
                        <a:latin typeface="Cambria Math" panose="02040503050406030204" pitchFamily="18" charset="0"/>
                        <a:ea typeface="Times New Roman" panose="02020603050405020304" pitchFamily="18" charset="0"/>
                        <a:cs typeface="Arial" panose="020B0604020202020204" pitchFamily="34" charset="0"/>
                      </a:rPr>
                      <m:t>𝑥</m:t>
                    </m:r>
                    <m:r>
                      <a:rPr lang="en-AU" sz="3600" b="0" i="1" smtClean="0">
                        <a:effectLst/>
                        <a:latin typeface="Cambria Math" panose="02040503050406030204" pitchFamily="18" charset="0"/>
                        <a:ea typeface="Times New Roman" panose="02020603050405020304" pitchFamily="18" charset="0"/>
                        <a:cs typeface="Arial" panose="020B0604020202020204" pitchFamily="34" charset="0"/>
                      </a:rPr>
                      <m:t>+8</m:t>
                    </m:r>
                  </m:oMath>
                </a14:m>
                <a:r>
                  <a:rPr lang="en-AU" sz="3600" dirty="0">
                    <a:effectLst/>
                    <a:latin typeface="Arial" panose="020B0604020202020204" pitchFamily="34" charset="0"/>
                    <a:ea typeface="Times New Roman" panose="02020603050405020304" pitchFamily="18" charset="0"/>
                    <a:cs typeface="Arial" panose="020B0604020202020204" pitchFamily="34" charset="0"/>
                  </a:rPr>
                  <a:t> where;</a:t>
                </a:r>
              </a:p>
              <a:p>
                <a:pPr indent="457200">
                  <a:lnSpc>
                    <a:spcPct val="150000"/>
                  </a:lnSpc>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x = number of employees </a:t>
                </a:r>
              </a:p>
              <a:p>
                <a:pPr indent="457200">
                  <a:lnSpc>
                    <a:spcPct val="150000"/>
                  </a:lnSpc>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y = loaves produced per hour</a:t>
                </a:r>
              </a:p>
            </p:txBody>
          </p:sp>
        </mc:Choice>
        <mc:Fallback xmlns="">
          <p:sp>
            <p:nvSpPr>
              <p:cNvPr id="12" name="TextBox 11">
                <a:extLst>
                  <a:ext uri="{FF2B5EF4-FFF2-40B4-BE49-F238E27FC236}">
                    <a16:creationId xmlns:a16="http://schemas.microsoft.com/office/drawing/2014/main" id="{DA5788FF-B2C2-EFAF-B9C0-986EE67DE749}"/>
                  </a:ext>
                </a:extLst>
              </p:cNvPr>
              <p:cNvSpPr txBox="1">
                <a:spLocks noRot="1" noChangeAspect="1" noMove="1" noResize="1" noEditPoints="1" noAdjustHandles="1" noChangeArrowheads="1" noChangeShapeType="1" noTextEdit="1"/>
              </p:cNvSpPr>
              <p:nvPr/>
            </p:nvSpPr>
            <p:spPr>
              <a:xfrm>
                <a:off x="2295371" y="3823769"/>
                <a:ext cx="15163800" cy="4144596"/>
              </a:xfrm>
              <a:prstGeom prst="rect">
                <a:avLst/>
              </a:prstGeom>
              <a:blipFill>
                <a:blip r:embed="rId3"/>
                <a:stretch>
                  <a:fillRect l="-1172" r="-1925" b="-4573"/>
                </a:stretch>
              </a:blipFill>
            </p:spPr>
            <p:txBody>
              <a:bodyPr/>
              <a:lstStyle/>
              <a:p>
                <a:r>
                  <a:rPr lang="en-US">
                    <a:noFill/>
                  </a:rPr>
                  <a:t> </a:t>
                </a:r>
              </a:p>
            </p:txBody>
          </p:sp>
        </mc:Fallback>
      </mc:AlternateContent>
      <p:pic>
        <p:nvPicPr>
          <p:cNvPr id="15" name="Picture 14" descr="A basket of bread and wheat&#10;&#10;AI-generated content may be incorrect.">
            <a:extLst>
              <a:ext uri="{FF2B5EF4-FFF2-40B4-BE49-F238E27FC236}">
                <a16:creationId xmlns:a16="http://schemas.microsoft.com/office/drawing/2014/main" id="{1441C733-BB6F-C182-CBB3-F770150F6F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33214" y="8756390"/>
            <a:ext cx="1582495" cy="1530610"/>
          </a:xfrm>
          <a:prstGeom prst="rect">
            <a:avLst/>
          </a:prstGeom>
        </p:spPr>
      </p:pic>
      <p:sp>
        <p:nvSpPr>
          <p:cNvPr id="18" name="TextBox 6">
            <a:extLst>
              <a:ext uri="{FF2B5EF4-FFF2-40B4-BE49-F238E27FC236}">
                <a16:creationId xmlns:a16="http://schemas.microsoft.com/office/drawing/2014/main" id="{86ED2697-BAA9-1614-846C-0D1E4F7EC67A}"/>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9" name="TextBox 7">
            <a:extLst>
              <a:ext uri="{FF2B5EF4-FFF2-40B4-BE49-F238E27FC236}">
                <a16:creationId xmlns:a16="http://schemas.microsoft.com/office/drawing/2014/main" id="{490B198E-B160-CFD3-BF8D-118C4B67CB20}"/>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34</a:t>
            </a:r>
          </a:p>
        </p:txBody>
      </p:sp>
      <p:sp>
        <p:nvSpPr>
          <p:cNvPr id="20" name="Freeform 5">
            <a:extLst>
              <a:ext uri="{FF2B5EF4-FFF2-40B4-BE49-F238E27FC236}">
                <a16:creationId xmlns:a16="http://schemas.microsoft.com/office/drawing/2014/main" id="{16803277-A820-D2BD-F394-6886B3A8944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688852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65781-0758-B8CE-CA6F-50004EA1428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683F23C-EA55-C94D-9250-073263879574}"/>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F4BE5813-CD8A-5921-4156-80E5956BA4C0}"/>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7227867-1216-EF6C-2258-8933EFBDD19E}"/>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3C60394A-D0AD-50E1-0F5B-AE654FAAAD1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A54F1145-39B1-B229-873F-F90DBF6BFC47}"/>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6E6658C4-CC57-2169-DA70-A35CD833C6E1}"/>
              </a:ext>
            </a:extLst>
          </p:cNvPr>
          <p:cNvSpPr txBox="1"/>
          <p:nvPr/>
        </p:nvSpPr>
        <p:spPr>
          <a:xfrm>
            <a:off x="2272748" y="1091314"/>
            <a:ext cx="97536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3D8551D-AF9B-8E3F-5FFA-47FEE22D757F}"/>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INTERPRETING AND PREDICTING</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39390A78-5180-2756-6379-4CB4CA68167A}"/>
              </a:ext>
            </a:extLst>
          </p:cNvPr>
          <p:cNvSpPr txBox="1"/>
          <p:nvPr/>
        </p:nvSpPr>
        <p:spPr>
          <a:xfrm>
            <a:off x="2272748" y="2130728"/>
            <a:ext cx="15697200" cy="7468583"/>
          </a:xfrm>
          <a:prstGeom prst="rect">
            <a:avLst/>
          </a:prstGeom>
          <a:noFill/>
        </p:spPr>
        <p:txBody>
          <a:bodyPr wrap="square">
            <a:spAutoFit/>
          </a:bodyPr>
          <a:lstStyle/>
          <a:p>
            <a:pPr>
              <a:lnSpc>
                <a:spcPct val="150000"/>
              </a:lnSpc>
              <a:buNone/>
            </a:pPr>
            <a:r>
              <a:rPr lang="en-AU"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Predict the output for </a:t>
            </a:r>
            <a:r>
              <a:rPr lang="en-AU"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4 employees</a:t>
            </a:r>
            <a:r>
              <a:rPr lang="en-AU"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p>
          <a:p>
            <a:pPr indent="457200">
              <a:lnSpc>
                <a:spcPct val="150000"/>
              </a:lnSpc>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y = 12(4) + 8 = 56 loaves per hour.</a:t>
            </a:r>
          </a:p>
          <a:p>
            <a:pPr indent="457200">
              <a:lnSpc>
                <a:spcPct val="150000"/>
              </a:lnSpc>
              <a:buNone/>
            </a:pPr>
            <a:endParaRPr lang="en-AU" sz="3600" dirty="0">
              <a:latin typeface="Arial" panose="020B0604020202020204" pitchFamily="34" charset="0"/>
              <a:ea typeface="Times New Roman" panose="02020603050405020304" pitchFamily="18" charset="0"/>
              <a:cs typeface="Arial" panose="020B0604020202020204" pitchFamily="34" charset="0"/>
            </a:endParaRPr>
          </a:p>
          <a:p>
            <a:pPr indent="457200">
              <a:lnSpc>
                <a:spcPct val="150000"/>
              </a:lnSpc>
              <a:buNone/>
            </a:pP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indent="457200">
              <a:lnSpc>
                <a:spcPct val="150000"/>
              </a:lnSpc>
              <a:buNone/>
            </a:pPr>
            <a:endParaRPr lang="en-AU" sz="3600" dirty="0">
              <a:latin typeface="Arial" panose="020B0604020202020204" pitchFamily="34" charset="0"/>
              <a:ea typeface="Times New Roman" panose="02020603050405020304" pitchFamily="18" charset="0"/>
              <a:cs typeface="Arial" panose="020B0604020202020204" pitchFamily="34" charset="0"/>
            </a:endParaRPr>
          </a:p>
          <a:p>
            <a:pPr indent="457200">
              <a:lnSpc>
                <a:spcPct val="150000"/>
              </a:lnSpc>
              <a:buNone/>
            </a:pP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indent="457200">
              <a:lnSpc>
                <a:spcPct val="150000"/>
              </a:lnSpc>
              <a:buNone/>
            </a:pP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This is </a:t>
            </a:r>
            <a:r>
              <a:rPr lang="en-AU" sz="3600" b="1" dirty="0">
                <a:effectLst/>
                <a:latin typeface="Arial" panose="020B0604020202020204" pitchFamily="34" charset="0"/>
                <a:ea typeface="Times New Roman" panose="02020603050405020304" pitchFamily="18" charset="0"/>
                <a:cs typeface="Arial" panose="020B0604020202020204" pitchFamily="34" charset="0"/>
              </a:rPr>
              <a:t>within</a:t>
            </a:r>
            <a:r>
              <a:rPr lang="en-AU" sz="3600" dirty="0">
                <a:effectLst/>
                <a:latin typeface="Arial" panose="020B0604020202020204" pitchFamily="34" charset="0"/>
                <a:ea typeface="Times New Roman" panose="02020603050405020304" pitchFamily="18" charset="0"/>
                <a:cs typeface="Arial" panose="020B0604020202020204" pitchFamily="34" charset="0"/>
              </a:rPr>
              <a:t> the collected data range (1–5 employees) so it is interpolation. </a:t>
            </a:r>
          </a:p>
          <a:p>
            <a:pPr>
              <a:lnSpc>
                <a:spcPct val="150000"/>
              </a:lnSpc>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It is considered a reliable prediction.</a:t>
            </a:r>
          </a:p>
        </p:txBody>
      </p:sp>
      <p:pic>
        <p:nvPicPr>
          <p:cNvPr id="14" name="Picture 13">
            <a:extLst>
              <a:ext uri="{FF2B5EF4-FFF2-40B4-BE49-F238E27FC236}">
                <a16:creationId xmlns:a16="http://schemas.microsoft.com/office/drawing/2014/main" id="{DE5BE147-A13C-58C2-2568-E353DF6994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000" y="1555581"/>
            <a:ext cx="6951897" cy="6483519"/>
          </a:xfrm>
          <a:prstGeom prst="rect">
            <a:avLst/>
          </a:prstGeom>
        </p:spPr>
      </p:pic>
      <p:pic>
        <p:nvPicPr>
          <p:cNvPr id="15" name="Picture 14" descr="A black and white logo of a person reading a book&#10;&#10;AI-generated content may be incorrect.">
            <a:extLst>
              <a:ext uri="{FF2B5EF4-FFF2-40B4-BE49-F238E27FC236}">
                <a16:creationId xmlns:a16="http://schemas.microsoft.com/office/drawing/2014/main" id="{19869FF7-0EA2-B478-7EA0-1678C23AF1D2}"/>
              </a:ext>
            </a:extLst>
          </p:cNvPr>
          <p:cNvPicPr>
            <a:picLocks noChangeAspect="1"/>
          </p:cNvPicPr>
          <p:nvPr/>
        </p:nvPicPr>
        <p:blipFill>
          <a:blip r:embed="rId3"/>
          <a:stretch>
            <a:fillRect/>
          </a:stretch>
        </p:blipFill>
        <p:spPr>
          <a:xfrm>
            <a:off x="16459200" y="76517"/>
            <a:ext cx="1714183" cy="1714183"/>
          </a:xfrm>
          <a:prstGeom prst="rect">
            <a:avLst/>
          </a:prstGeom>
        </p:spPr>
      </p:pic>
      <p:pic>
        <p:nvPicPr>
          <p:cNvPr id="17" name="Picture 16" descr="A basket of bread and wheat&#10;&#10;AI-generated content may be incorrect.">
            <a:extLst>
              <a:ext uri="{FF2B5EF4-FFF2-40B4-BE49-F238E27FC236}">
                <a16:creationId xmlns:a16="http://schemas.microsoft.com/office/drawing/2014/main" id="{F1B1D5EB-77C6-B614-B1F0-7D4A536F7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33214" y="8756390"/>
            <a:ext cx="1582495" cy="1530610"/>
          </a:xfrm>
          <a:prstGeom prst="rect">
            <a:avLst/>
          </a:prstGeom>
        </p:spPr>
      </p:pic>
      <p:sp>
        <p:nvSpPr>
          <p:cNvPr id="18" name="TextBox 6">
            <a:extLst>
              <a:ext uri="{FF2B5EF4-FFF2-40B4-BE49-F238E27FC236}">
                <a16:creationId xmlns:a16="http://schemas.microsoft.com/office/drawing/2014/main" id="{A91689D1-BD87-BF3E-F7A2-7FEE719995BD}"/>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9" name="TextBox 7">
            <a:extLst>
              <a:ext uri="{FF2B5EF4-FFF2-40B4-BE49-F238E27FC236}">
                <a16:creationId xmlns:a16="http://schemas.microsoft.com/office/drawing/2014/main" id="{644BD80C-3FAE-0A82-0FF7-BA5E4A688E99}"/>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34</a:t>
            </a:r>
          </a:p>
        </p:txBody>
      </p:sp>
      <p:sp>
        <p:nvSpPr>
          <p:cNvPr id="20" name="Freeform 5">
            <a:extLst>
              <a:ext uri="{FF2B5EF4-FFF2-40B4-BE49-F238E27FC236}">
                <a16:creationId xmlns:a16="http://schemas.microsoft.com/office/drawing/2014/main" id="{5609A79F-8173-92C8-E381-A0E730C0F503}"/>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3226329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6B963-8D1E-BAF6-175A-928FD8CC23C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506D917-250D-EDDD-1DDA-310EDD6110B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BFA71304-6807-5B5B-A36B-F59BF489611B}"/>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07F3859-989D-4B8F-EDA3-FBF961BA7E17}"/>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8E0097D3-1880-9C13-8581-777B6D57A7D5}"/>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A6EBCD95-F1BB-9975-339A-55D6F1641C7E}"/>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A12B3638-3585-6A47-0636-704A5C8A4FBE}"/>
              </a:ext>
            </a:extLst>
          </p:cNvPr>
          <p:cNvSpPr txBox="1"/>
          <p:nvPr/>
        </p:nvSpPr>
        <p:spPr>
          <a:xfrm>
            <a:off x="2272748" y="1167514"/>
            <a:ext cx="97536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AB27430-2365-3375-EB74-A59808B7CA08}"/>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INTERPRETING AND PREDICTING</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2C871C6A-4B12-19C1-8843-170DECEFE1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01600" y="1562100"/>
            <a:ext cx="5026156" cy="4687523"/>
          </a:xfrm>
          <a:prstGeom prst="rect">
            <a:avLst/>
          </a:prstGeom>
        </p:spPr>
      </p:pic>
      <p:pic>
        <p:nvPicPr>
          <p:cNvPr id="15" name="Picture 14" descr="A black and white logo of a person reading a book&#10;&#10;AI-generated content may be incorrect.">
            <a:extLst>
              <a:ext uri="{FF2B5EF4-FFF2-40B4-BE49-F238E27FC236}">
                <a16:creationId xmlns:a16="http://schemas.microsoft.com/office/drawing/2014/main" id="{75915C49-AE99-C22C-283F-22B235E943E2}"/>
              </a:ext>
            </a:extLst>
          </p:cNvPr>
          <p:cNvPicPr>
            <a:picLocks noChangeAspect="1"/>
          </p:cNvPicPr>
          <p:nvPr/>
        </p:nvPicPr>
        <p:blipFill>
          <a:blip r:embed="rId3"/>
          <a:stretch>
            <a:fillRect/>
          </a:stretch>
        </p:blipFill>
        <p:spPr>
          <a:xfrm>
            <a:off x="16459200" y="76517"/>
            <a:ext cx="1714183" cy="1714183"/>
          </a:xfrm>
          <a:prstGeom prst="rect">
            <a:avLst/>
          </a:prstGeom>
        </p:spPr>
      </p:pic>
      <p:sp>
        <p:nvSpPr>
          <p:cNvPr id="12" name="TextBox 11">
            <a:extLst>
              <a:ext uri="{FF2B5EF4-FFF2-40B4-BE49-F238E27FC236}">
                <a16:creationId xmlns:a16="http://schemas.microsoft.com/office/drawing/2014/main" id="{28EA9E30-34DF-00B2-1051-6412984246E1}"/>
              </a:ext>
            </a:extLst>
          </p:cNvPr>
          <p:cNvSpPr txBox="1"/>
          <p:nvPr/>
        </p:nvSpPr>
        <p:spPr>
          <a:xfrm>
            <a:off x="2286000" y="2053980"/>
            <a:ext cx="15468600" cy="8299580"/>
          </a:xfrm>
          <a:prstGeom prst="rect">
            <a:avLst/>
          </a:prstGeom>
          <a:noFill/>
        </p:spPr>
        <p:txBody>
          <a:bodyPr wrap="square">
            <a:spAutoFit/>
          </a:bodyPr>
          <a:lstStyle/>
          <a:p>
            <a:pPr>
              <a:lnSpc>
                <a:spcPct val="150000"/>
              </a:lnSpc>
              <a:buNone/>
            </a:pPr>
            <a:r>
              <a:rPr lang="en-AU"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Predict the output for </a:t>
            </a:r>
            <a:r>
              <a:rPr lang="en-AU"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1,000 employees</a:t>
            </a:r>
            <a:r>
              <a:rPr lang="en-AU"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p>
          <a:p>
            <a:pPr indent="457200">
              <a:lnSpc>
                <a:spcPct val="150000"/>
              </a:lnSpc>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y = 12(1000) + 8 = 12,008 loaves per hour</a:t>
            </a:r>
          </a:p>
          <a:p>
            <a:pPr indent="457200">
              <a:lnSpc>
                <a:spcPct val="150000"/>
              </a:lnSpc>
              <a:buNone/>
            </a:pPr>
            <a:endParaRPr lang="en-AU" sz="3600" dirty="0">
              <a:latin typeface="Arial" panose="020B0604020202020204" pitchFamily="34" charset="0"/>
              <a:ea typeface="Times New Roman" panose="02020603050405020304" pitchFamily="18" charset="0"/>
              <a:cs typeface="Arial" panose="020B0604020202020204" pitchFamily="34" charset="0"/>
            </a:endParaRPr>
          </a:p>
          <a:p>
            <a:pPr indent="457200">
              <a:lnSpc>
                <a:spcPct val="150000"/>
              </a:lnSpc>
              <a:buNone/>
            </a:pP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indent="457200">
              <a:buNone/>
            </a:pP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indent="457200">
              <a:lnSpc>
                <a:spcPct val="150000"/>
              </a:lnSpc>
              <a:buNone/>
            </a:pP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This is far outside the data range and is considered </a:t>
            </a:r>
            <a:r>
              <a:rPr lang="en-AU" sz="3600" b="1" dirty="0">
                <a:effectLst/>
                <a:latin typeface="Arial" panose="020B0604020202020204" pitchFamily="34" charset="0"/>
                <a:ea typeface="Times New Roman" panose="02020603050405020304" pitchFamily="18" charset="0"/>
                <a:cs typeface="Arial" panose="020B0604020202020204" pitchFamily="34" charset="0"/>
              </a:rPr>
              <a:t>extrapolation</a:t>
            </a:r>
            <a:r>
              <a:rPr lang="en-AU" sz="36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50000"/>
              </a:lnSpc>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This prediction is </a:t>
            </a:r>
            <a:r>
              <a:rPr lang="en-AU" sz="3600" b="1" dirty="0">
                <a:effectLst/>
                <a:latin typeface="Arial" panose="020B0604020202020204" pitchFamily="34" charset="0"/>
                <a:ea typeface="Times New Roman" panose="02020603050405020304" pitchFamily="18" charset="0"/>
                <a:cs typeface="Arial" panose="020B0604020202020204" pitchFamily="34" charset="0"/>
              </a:rPr>
              <a:t>not reliable. </a:t>
            </a:r>
            <a:r>
              <a:rPr lang="en-AU" sz="3600" dirty="0">
                <a:effectLst/>
                <a:latin typeface="Arial" panose="020B0604020202020204" pitchFamily="34" charset="0"/>
                <a:ea typeface="Times New Roman" panose="02020603050405020304" pitchFamily="18" charset="0"/>
                <a:cs typeface="Arial" panose="020B0604020202020204" pitchFamily="34" charset="0"/>
              </a:rPr>
              <a:t>This makes sense in context because:</a:t>
            </a:r>
          </a:p>
          <a:p>
            <a:pPr lvl="0">
              <a:lnSpc>
                <a:spcPct val="150000"/>
              </a:lnSpc>
              <a:buSzPts val="1000"/>
              <a:tabLst>
                <a:tab pos="457200" algn="l"/>
              </a:tabLst>
            </a:pP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A small bakery could not comfortably fit 1,000 workers.</a:t>
            </a:r>
          </a:p>
          <a:p>
            <a:pPr lvl="0">
              <a:lnSpc>
                <a:spcPct val="150000"/>
              </a:lnSpc>
              <a:buSzPts val="1000"/>
              <a:tabLst>
                <a:tab pos="457200" algn="l"/>
              </a:tabLst>
            </a:pP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They would be crowded, unable to move, and productivity would drop.</a:t>
            </a:r>
          </a:p>
        </p:txBody>
      </p:sp>
      <p:pic>
        <p:nvPicPr>
          <p:cNvPr id="17" name="Picture 16" descr="A basket of bread and wheat&#10;&#10;AI-generated content may be incorrect.">
            <a:extLst>
              <a:ext uri="{FF2B5EF4-FFF2-40B4-BE49-F238E27FC236}">
                <a16:creationId xmlns:a16="http://schemas.microsoft.com/office/drawing/2014/main" id="{FCEA415C-046E-FFB0-7281-FD33782DFE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33214" y="8756390"/>
            <a:ext cx="1582495" cy="1530610"/>
          </a:xfrm>
          <a:prstGeom prst="rect">
            <a:avLst/>
          </a:prstGeom>
        </p:spPr>
      </p:pic>
      <p:sp>
        <p:nvSpPr>
          <p:cNvPr id="18" name="TextBox 6">
            <a:extLst>
              <a:ext uri="{FF2B5EF4-FFF2-40B4-BE49-F238E27FC236}">
                <a16:creationId xmlns:a16="http://schemas.microsoft.com/office/drawing/2014/main" id="{86061EFE-5FF3-CCEF-7CA6-1A33F79EAB7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9" name="TextBox 7">
            <a:extLst>
              <a:ext uri="{FF2B5EF4-FFF2-40B4-BE49-F238E27FC236}">
                <a16:creationId xmlns:a16="http://schemas.microsoft.com/office/drawing/2014/main" id="{EB15F2AD-AA1A-FE08-2439-E7A9B28D91B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34</a:t>
            </a:r>
          </a:p>
        </p:txBody>
      </p:sp>
      <p:sp>
        <p:nvSpPr>
          <p:cNvPr id="20" name="Freeform 5">
            <a:extLst>
              <a:ext uri="{FF2B5EF4-FFF2-40B4-BE49-F238E27FC236}">
                <a16:creationId xmlns:a16="http://schemas.microsoft.com/office/drawing/2014/main" id="{2E426DB3-4E35-A031-1613-760B605B9DD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751921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DFC7E-6973-00E4-47AF-7684691AE11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D81603D-5149-4D6F-5E6B-A4AB20951C2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C3D4A797-648A-1ED2-5585-358BFD44C3F4}"/>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A0B0A85-C3B7-6936-FED2-7D64D63C88B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0FA01B76-F4F7-38EE-7F8B-BFBE815F4ECF}"/>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358AB905-7ECD-2B39-F995-9C0AB1A384CF}"/>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90CA3B8C-D7B9-B698-D0AF-EAE38F8C93DC}"/>
              </a:ext>
            </a:extLst>
          </p:cNvPr>
          <p:cNvSpPr txBox="1"/>
          <p:nvPr/>
        </p:nvSpPr>
        <p:spPr>
          <a:xfrm>
            <a:off x="2272748" y="1167514"/>
            <a:ext cx="97536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E0A09E0-AC65-2195-38B1-3375DFCDD8E9}"/>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INTERPRETING AND PREDICTING</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black and white circle with two people&#10;&#10;AI-generated content may be incorrect.">
            <a:extLst>
              <a:ext uri="{FF2B5EF4-FFF2-40B4-BE49-F238E27FC236}">
                <a16:creationId xmlns:a16="http://schemas.microsoft.com/office/drawing/2014/main" id="{DBAFD36C-9E3C-1753-7DF6-77CF9998469C}"/>
              </a:ext>
            </a:extLst>
          </p:cNvPr>
          <p:cNvPicPr>
            <a:picLocks noChangeAspect="1"/>
          </p:cNvPicPr>
          <p:nvPr/>
        </p:nvPicPr>
        <p:blipFill>
          <a:blip r:embed="rId2"/>
          <a:stretch>
            <a:fillRect/>
          </a:stretch>
        </p:blipFill>
        <p:spPr>
          <a:xfrm>
            <a:off x="16306800" y="88548"/>
            <a:ext cx="1866583" cy="1866583"/>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ED476C3-43F9-95A8-6971-C238484C9280}"/>
                  </a:ext>
                </a:extLst>
              </p:cNvPr>
              <p:cNvSpPr txBox="1"/>
              <p:nvPr/>
            </p:nvSpPr>
            <p:spPr>
              <a:xfrm>
                <a:off x="2286000" y="2920297"/>
                <a:ext cx="15349899" cy="2482603"/>
              </a:xfrm>
              <a:prstGeom prst="rect">
                <a:avLst/>
              </a:prstGeom>
              <a:noFill/>
            </p:spPr>
            <p:txBody>
              <a:bodyPr wrap="square">
                <a:spAutoFit/>
              </a:bodyPr>
              <a:lstStyle/>
              <a:p>
                <a:pPr>
                  <a:lnSpc>
                    <a:spcPct val="150000"/>
                  </a:lnSpc>
                  <a:buNone/>
                </a:pPr>
                <a:r>
                  <a:rPr lang="en-AU" sz="3600" dirty="0">
                    <a:effectLst/>
                    <a:latin typeface="Arial" panose="020B0604020202020204" pitchFamily="34" charset="0"/>
                    <a:ea typeface="Times New Roman" panose="02020603050405020304" pitchFamily="18" charset="0"/>
                  </a:rPr>
                  <a:t>Ally owns an ice cream parlour and wants to predict sales throughout summer. She collects the below data over the course of 9 days and finds the line of best fit is </a:t>
                </a:r>
                <a14:m>
                  <m:oMath xmlns:m="http://schemas.openxmlformats.org/officeDocument/2006/math">
                    <m:r>
                      <a:rPr lang="en-AU" sz="3600" i="1">
                        <a:effectLst/>
                        <a:latin typeface="Cambria Math" panose="02040503050406030204" pitchFamily="18" charset="0"/>
                        <a:ea typeface="Times New Roman" panose="02020603050405020304" pitchFamily="18" charset="0"/>
                        <a:cs typeface="Arial" panose="020B0604020202020204" pitchFamily="34" charset="0"/>
                      </a:rPr>
                      <m:t>𝑦</m:t>
                    </m:r>
                    <m:r>
                      <a:rPr lang="en-AU" sz="3600" i="1">
                        <a:effectLst/>
                        <a:latin typeface="Cambria Math" panose="02040503050406030204" pitchFamily="18" charset="0"/>
                        <a:ea typeface="Times New Roman" panose="02020603050405020304" pitchFamily="18" charset="0"/>
                        <a:cs typeface="Arial" panose="020B0604020202020204" pitchFamily="34" charset="0"/>
                      </a:rPr>
                      <m:t>=3.89</m:t>
                    </m:r>
                    <m:r>
                      <a:rPr lang="en-AU" sz="3600" i="1">
                        <a:effectLst/>
                        <a:latin typeface="Cambria Math" panose="02040503050406030204" pitchFamily="18" charset="0"/>
                        <a:ea typeface="Times New Roman" panose="02020603050405020304" pitchFamily="18" charset="0"/>
                        <a:cs typeface="Arial" panose="020B0604020202020204" pitchFamily="34" charset="0"/>
                      </a:rPr>
                      <m:t>𝑥</m:t>
                    </m:r>
                    <m:r>
                      <a:rPr lang="en-AU" sz="3600" i="1">
                        <a:effectLst/>
                        <a:latin typeface="Cambria Math" panose="02040503050406030204" pitchFamily="18" charset="0"/>
                        <a:ea typeface="Times New Roman" panose="02020603050405020304" pitchFamily="18" charset="0"/>
                        <a:cs typeface="Arial" panose="020B0604020202020204" pitchFamily="34" charset="0"/>
                      </a:rPr>
                      <m:t>+9.74</m:t>
                    </m:r>
                  </m:oMath>
                </a14:m>
                <a:r>
                  <a:rPr lang="en-AU" sz="3600" dirty="0">
                    <a:effectLst/>
                    <a:latin typeface="Arial" panose="020B0604020202020204" pitchFamily="34" charset="0"/>
                    <a:ea typeface="Times New Roman" panose="02020603050405020304" pitchFamily="18" charset="0"/>
                  </a:rPr>
                  <a:t>. </a:t>
                </a:r>
              </a:p>
            </p:txBody>
          </p:sp>
        </mc:Choice>
        <mc:Fallback xmlns="">
          <p:sp>
            <p:nvSpPr>
              <p:cNvPr id="17" name="TextBox 16">
                <a:extLst>
                  <a:ext uri="{FF2B5EF4-FFF2-40B4-BE49-F238E27FC236}">
                    <a16:creationId xmlns:a16="http://schemas.microsoft.com/office/drawing/2014/main" id="{CED476C3-43F9-95A8-6971-C238484C9280}"/>
                  </a:ext>
                </a:extLst>
              </p:cNvPr>
              <p:cNvSpPr txBox="1">
                <a:spLocks noRot="1" noChangeAspect="1" noMove="1" noResize="1" noEditPoints="1" noAdjustHandles="1" noChangeArrowheads="1" noChangeShapeType="1" noTextEdit="1"/>
              </p:cNvSpPr>
              <p:nvPr/>
            </p:nvSpPr>
            <p:spPr>
              <a:xfrm>
                <a:off x="2286000" y="2920297"/>
                <a:ext cx="15349899" cy="2482603"/>
              </a:xfrm>
              <a:prstGeom prst="rect">
                <a:avLst/>
              </a:prstGeom>
              <a:blipFill>
                <a:blip r:embed="rId3"/>
                <a:stretch>
                  <a:fillRect l="-1241" b="-8122"/>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33FA792B-14F7-2BEA-50BC-016C4546AD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0553" y="5574892"/>
            <a:ext cx="14860791" cy="1654262"/>
          </a:xfrm>
          <a:prstGeom prst="rect">
            <a:avLst/>
          </a:prstGeom>
        </p:spPr>
      </p:pic>
      <p:pic>
        <p:nvPicPr>
          <p:cNvPr id="23" name="Picture 22" descr="A cartoon ice cream cone with stars and purple frosting&#10;&#10;AI-generated content may be incorrect.">
            <a:extLst>
              <a:ext uri="{FF2B5EF4-FFF2-40B4-BE49-F238E27FC236}">
                <a16:creationId xmlns:a16="http://schemas.microsoft.com/office/drawing/2014/main" id="{112B0EAD-E42A-013C-5402-3E89F1BC8C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0" y="7542814"/>
            <a:ext cx="1469018" cy="2706086"/>
          </a:xfrm>
          <a:prstGeom prst="rect">
            <a:avLst/>
          </a:prstGeom>
        </p:spPr>
      </p:pic>
      <p:sp>
        <p:nvSpPr>
          <p:cNvPr id="24" name="TextBox 6">
            <a:extLst>
              <a:ext uri="{FF2B5EF4-FFF2-40B4-BE49-F238E27FC236}">
                <a16:creationId xmlns:a16="http://schemas.microsoft.com/office/drawing/2014/main" id="{116CEEF0-1472-0FA1-1AC9-BE6CEE30353A}"/>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25" name="TextBox 7">
            <a:extLst>
              <a:ext uri="{FF2B5EF4-FFF2-40B4-BE49-F238E27FC236}">
                <a16:creationId xmlns:a16="http://schemas.microsoft.com/office/drawing/2014/main" id="{99A745C6-CBD5-CC6A-B340-40B30294E741}"/>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35</a:t>
            </a:r>
          </a:p>
        </p:txBody>
      </p:sp>
      <p:sp>
        <p:nvSpPr>
          <p:cNvPr id="26" name="Freeform 5">
            <a:extLst>
              <a:ext uri="{FF2B5EF4-FFF2-40B4-BE49-F238E27FC236}">
                <a16:creationId xmlns:a16="http://schemas.microsoft.com/office/drawing/2014/main" id="{476EB1A0-FA20-2A0F-47E9-93FBC9BC63D0}"/>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189634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387FA-8EE6-6290-A7D2-9E892DA9375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ABC7479-5648-D549-CE9C-CB6C9872F7EC}"/>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95B1BCB-8166-062E-C433-757BEEAA620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F5E39706-EF9C-4F3C-6F39-C909BBC2055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7">
            <a:extLst>
              <a:ext uri="{FF2B5EF4-FFF2-40B4-BE49-F238E27FC236}">
                <a16:creationId xmlns:a16="http://schemas.microsoft.com/office/drawing/2014/main" id="{8B0D9EC9-65B4-3F03-F6DB-C8E5AF8A041F}"/>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LINEAR RELATIONSHIPS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7759A0D-FCE7-4482-94E3-40D6B6F11069}"/>
              </a:ext>
            </a:extLst>
          </p:cNvPr>
          <p:cNvSpPr txBox="1"/>
          <p:nvPr/>
        </p:nvSpPr>
        <p:spPr>
          <a:xfrm>
            <a:off x="2286000" y="1548514"/>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956254B-C0AD-0A9E-DE51-E452940B4080}"/>
                  </a:ext>
                </a:extLst>
              </p:cNvPr>
              <p:cNvSpPr txBox="1"/>
              <p:nvPr/>
            </p:nvSpPr>
            <p:spPr>
              <a:xfrm>
                <a:off x="2317898" y="2477376"/>
                <a:ext cx="15589102" cy="7466724"/>
              </a:xfrm>
              <a:prstGeom prst="rect">
                <a:avLst/>
              </a:prstGeom>
              <a:noFill/>
            </p:spPr>
            <p:txBody>
              <a:bodyPr wrap="square">
                <a:spAutoFit/>
              </a:bodyPr>
              <a:lstStyle/>
              <a:p>
                <a:pPr>
                  <a:lnSpc>
                    <a:spcPct val="150000"/>
                  </a:lnSpc>
                  <a:spcBef>
                    <a:spcPts val="900"/>
                  </a:spcBef>
                  <a:spcAft>
                    <a:spcPts val="900"/>
                  </a:spcAft>
                  <a:buNone/>
                </a:pPr>
                <a:r>
                  <a:rPr lang="en-US" sz="28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Mr. Smith teaches General Maths. His students are stressed and he wants to guide them on how much study they should be doing leading up to tests. He collects data on hours studied and test scores. A scatterplot showed a strong positive association.</a:t>
                </a:r>
                <a:endParaRPr lang="en-AU" sz="2800" dirty="0">
                  <a:effectLst/>
                  <a:latin typeface="Aptos" panose="020B0004020202020204" pitchFamily="34" charset="0"/>
                  <a:ea typeface="Aptos" panose="020B0004020202020204" pitchFamily="34" charset="0"/>
                  <a:cs typeface="Times New Roman" panose="02020603050405020304" pitchFamily="18" charset="0"/>
                </a:endParaRPr>
              </a:p>
              <a:p>
                <a:pPr lvl="0"/>
                <a:endParaRPr lang="en-AU" sz="2800" kern="100" dirty="0">
                  <a:solidFill>
                    <a:srgbClr val="000000"/>
                  </a:solidFill>
                  <a:effectLst/>
                  <a:latin typeface="Arial" panose="020B0604020202020204" pitchFamily="34" charset="0"/>
                  <a:ea typeface="Aptos" panose="020B0004020202020204" pitchFamily="34" charset="0"/>
                  <a:cs typeface="Symbol" pitchFamily="2" charset="2"/>
                </a:endParaRPr>
              </a:p>
              <a:p>
                <a:pPr lvl="0">
                  <a:lnSpc>
                    <a:spcPct val="150000"/>
                  </a:lnSpc>
                </a:pPr>
                <a:r>
                  <a:rPr lang="en-AU" sz="2800" kern="100" dirty="0">
                    <a:solidFill>
                      <a:srgbClr val="000000"/>
                    </a:solidFill>
                    <a:effectLst/>
                    <a:latin typeface="Arial" panose="020B0604020202020204" pitchFamily="34" charset="0"/>
                    <a:ea typeface="Aptos" panose="020B0004020202020204" pitchFamily="34" charset="0"/>
                    <a:cs typeface="Symbol" pitchFamily="2" charset="2"/>
                  </a:rPr>
                  <a:t>In </a:t>
                </a:r>
                <a:r>
                  <a:rPr lang="en-AU" sz="2800" b="1" kern="100" dirty="0">
                    <a:solidFill>
                      <a:srgbClr val="000000"/>
                    </a:solidFill>
                    <a:effectLst/>
                    <a:latin typeface="Arial" panose="020B0604020202020204" pitchFamily="34" charset="0"/>
                    <a:ea typeface="Aptos" panose="020B0004020202020204" pitchFamily="34" charset="0"/>
                    <a:cs typeface="Symbol" pitchFamily="2" charset="2"/>
                  </a:rPr>
                  <a:t>Part 1</a:t>
                </a:r>
                <a:r>
                  <a:rPr lang="en-AU" sz="2800" kern="100" dirty="0">
                    <a:solidFill>
                      <a:srgbClr val="000000"/>
                    </a:solidFill>
                    <a:effectLst/>
                    <a:latin typeface="Arial" panose="020B0604020202020204" pitchFamily="34" charset="0"/>
                    <a:ea typeface="Aptos" panose="020B0004020202020204" pitchFamily="34" charset="0"/>
                    <a:cs typeface="Symbol" pitchFamily="2" charset="2"/>
                  </a:rPr>
                  <a:t>, we would have said: “More hours studied tends to be associated with higher test scores. The correlation coefficient was r = 0.92, which suggests a strong positive association.”</a:t>
                </a:r>
                <a:endParaRPr lang="en-AU" sz="2800" kern="100" dirty="0">
                  <a:effectLst/>
                  <a:latin typeface="Aptos" panose="020B0004020202020204" pitchFamily="34" charset="0"/>
                  <a:ea typeface="Aptos" panose="020B0004020202020204" pitchFamily="34" charset="0"/>
                  <a:cs typeface="Symbol" pitchFamily="2" charset="2"/>
                </a:endParaRPr>
              </a:p>
              <a:p>
                <a:pPr lvl="0">
                  <a:lnSpc>
                    <a:spcPct val="150000"/>
                  </a:lnSpc>
                </a:pPr>
                <a:r>
                  <a:rPr lang="en-AU" sz="2800" kern="100" dirty="0">
                    <a:solidFill>
                      <a:srgbClr val="000000"/>
                    </a:solidFill>
                    <a:effectLst/>
                    <a:latin typeface="Arial" panose="020B0604020202020204" pitchFamily="34" charset="0"/>
                    <a:ea typeface="Aptos" panose="020B0004020202020204" pitchFamily="34" charset="0"/>
                    <a:cs typeface="Symbol" pitchFamily="2" charset="2"/>
                  </a:rPr>
                  <a:t>In </a:t>
                </a:r>
                <a:r>
                  <a:rPr lang="en-AU" sz="2800" b="1" kern="100" dirty="0">
                    <a:solidFill>
                      <a:srgbClr val="000000"/>
                    </a:solidFill>
                    <a:effectLst/>
                    <a:latin typeface="Arial" panose="020B0604020202020204" pitchFamily="34" charset="0"/>
                    <a:ea typeface="Aptos" panose="020B0004020202020204" pitchFamily="34" charset="0"/>
                    <a:cs typeface="Symbol" pitchFamily="2" charset="2"/>
                  </a:rPr>
                  <a:t>Part 2</a:t>
                </a:r>
                <a:r>
                  <a:rPr lang="en-AU" sz="2800" kern="100" dirty="0">
                    <a:solidFill>
                      <a:srgbClr val="000000"/>
                    </a:solidFill>
                    <a:effectLst/>
                    <a:latin typeface="Arial" panose="020B0604020202020204" pitchFamily="34" charset="0"/>
                    <a:ea typeface="Aptos" panose="020B0004020202020204" pitchFamily="34" charset="0"/>
                    <a:cs typeface="Symbol" pitchFamily="2" charset="2"/>
                  </a:rPr>
                  <a:t>, we go further: we determine a line of best fit: </a:t>
                </a:r>
                <a14:m>
                  <m:oMath xmlns:m="http://schemas.openxmlformats.org/officeDocument/2006/math">
                    <m:r>
                      <a:rPr lang="en-AU" sz="2800" i="1" kern="100">
                        <a:solidFill>
                          <a:srgbClr val="000000"/>
                        </a:solidFill>
                        <a:effectLst/>
                        <a:latin typeface="Cambria Math" panose="02040503050406030204" pitchFamily="18" charset="0"/>
                        <a:ea typeface="Aptos" panose="020B0004020202020204" pitchFamily="34" charset="0"/>
                        <a:cs typeface="Arial" panose="020B0604020202020204" pitchFamily="34" charset="0"/>
                      </a:rPr>
                      <m:t>𝑦</m:t>
                    </m:r>
                    <m:r>
                      <a:rPr lang="en-AU" sz="2800" i="1" kern="100">
                        <a:solidFill>
                          <a:srgbClr val="000000"/>
                        </a:solidFill>
                        <a:effectLst/>
                        <a:latin typeface="Cambria Math" panose="02040503050406030204" pitchFamily="18" charset="0"/>
                        <a:ea typeface="Aptos" panose="020B0004020202020204" pitchFamily="34" charset="0"/>
                        <a:cs typeface="Arial" panose="020B0604020202020204" pitchFamily="34" charset="0"/>
                      </a:rPr>
                      <m:t>=5</m:t>
                    </m:r>
                    <m:r>
                      <a:rPr lang="en-AU" sz="2800" i="1" kern="100">
                        <a:solidFill>
                          <a:srgbClr val="000000"/>
                        </a:solidFill>
                        <a:effectLst/>
                        <a:latin typeface="Cambria Math" panose="02040503050406030204" pitchFamily="18" charset="0"/>
                        <a:ea typeface="Aptos" panose="020B0004020202020204" pitchFamily="34" charset="0"/>
                        <a:cs typeface="Arial" panose="020B0604020202020204" pitchFamily="34" charset="0"/>
                      </a:rPr>
                      <m:t>𝑥</m:t>
                    </m:r>
                    <m:r>
                      <a:rPr lang="en-AU" sz="2800" i="1" kern="100">
                        <a:solidFill>
                          <a:srgbClr val="000000"/>
                        </a:solidFill>
                        <a:effectLst/>
                        <a:latin typeface="Cambria Math" panose="02040503050406030204" pitchFamily="18" charset="0"/>
                        <a:ea typeface="Aptos" panose="020B0004020202020204" pitchFamily="34" charset="0"/>
                        <a:cs typeface="Arial" panose="020B0604020202020204" pitchFamily="34" charset="0"/>
                      </a:rPr>
                      <m:t>+40</m:t>
                    </m:r>
                  </m:oMath>
                </a14:m>
                <a:endParaRPr lang="en-AU" sz="2800" kern="100" dirty="0">
                  <a:latin typeface="Aptos" panose="020B0004020202020204" pitchFamily="34" charset="0"/>
                  <a:ea typeface="Aptos" panose="020B0004020202020204" pitchFamily="34" charset="0"/>
                  <a:cs typeface="Times New Roman" panose="02020603050405020304" pitchFamily="18" charset="0"/>
                </a:endParaRPr>
              </a:p>
              <a:p>
                <a:pPr lvl="0"/>
                <a:endParaRPr lang="en-US" sz="28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lvl="0">
                  <a:lnSpc>
                    <a:spcPct val="150000"/>
                  </a:lnSpc>
                </a:pPr>
                <a:r>
                  <a:rPr lang="en-US" sz="28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Then we interpret: </a:t>
                </a:r>
                <a:endParaRPr lang="en-AU" sz="2800" dirty="0">
                  <a:latin typeface="Aptos" panose="020B0004020202020204" pitchFamily="34" charset="0"/>
                  <a:ea typeface="Aptos" panose="020B0004020202020204" pitchFamily="34" charset="0"/>
                  <a:cs typeface="Times New Roman" panose="02020603050405020304" pitchFamily="18" charset="0"/>
                </a:endParaRPr>
              </a:p>
              <a:p>
                <a:pPr marL="457200" lvl="0" indent="-457200">
                  <a:lnSpc>
                    <a:spcPct val="150000"/>
                  </a:lnSpc>
                  <a:buFont typeface="Arial" panose="020B0604020202020204" pitchFamily="34" charset="0"/>
                  <a:buChar char="•"/>
                </a:pPr>
                <a:r>
                  <a:rPr lang="en-US" sz="28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The intercept (40) suggests that if no hours are studied, the predicted test score is 40%.</a:t>
                </a:r>
                <a:endParaRPr lang="en-AU" sz="2800" dirty="0">
                  <a:latin typeface="Aptos" panose="020B0004020202020204" pitchFamily="34" charset="0"/>
                  <a:ea typeface="Aptos" panose="020B0004020202020204" pitchFamily="34" charset="0"/>
                  <a:cs typeface="Times New Roman" panose="02020603050405020304" pitchFamily="18" charset="0"/>
                </a:endParaRPr>
              </a:p>
              <a:p>
                <a:pPr marL="457200" lvl="0" indent="-457200">
                  <a:lnSpc>
                    <a:spcPct val="150000"/>
                  </a:lnSpc>
                  <a:buFont typeface="Arial" panose="020B0604020202020204" pitchFamily="34" charset="0"/>
                  <a:buChar char="•"/>
                </a:pPr>
                <a:r>
                  <a:rPr lang="en-US" sz="28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The gradient (5) means each extra hour of study is associated with an increase of 5% in the test score.</a:t>
                </a:r>
                <a:endParaRPr lang="en-AU" sz="28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A956254B-C0AD-0A9E-DE51-E452940B4080}"/>
                  </a:ext>
                </a:extLst>
              </p:cNvPr>
              <p:cNvSpPr txBox="1">
                <a:spLocks noRot="1" noChangeAspect="1" noMove="1" noResize="1" noEditPoints="1" noAdjustHandles="1" noChangeArrowheads="1" noChangeShapeType="1" noTextEdit="1"/>
              </p:cNvSpPr>
              <p:nvPr/>
            </p:nvSpPr>
            <p:spPr>
              <a:xfrm>
                <a:off x="2317898" y="2477376"/>
                <a:ext cx="15589102" cy="7466724"/>
              </a:xfrm>
              <a:prstGeom prst="rect">
                <a:avLst/>
              </a:prstGeom>
              <a:blipFill>
                <a:blip r:embed="rId2"/>
                <a:stretch>
                  <a:fillRect l="-814" r="-244" b="-1358"/>
                </a:stretch>
              </a:blipFill>
            </p:spPr>
            <p:txBody>
              <a:bodyPr/>
              <a:lstStyle/>
              <a:p>
                <a:r>
                  <a:rPr lang="en-US">
                    <a:noFill/>
                  </a:rPr>
                  <a:t> </a:t>
                </a:r>
              </a:p>
            </p:txBody>
          </p:sp>
        </mc:Fallback>
      </mc:AlternateContent>
      <p:pic>
        <p:nvPicPr>
          <p:cNvPr id="13" name="Picture 12" descr="A black and white logo of a person reading a book&#10;&#10;AI-generated content may be incorrect.">
            <a:extLst>
              <a:ext uri="{FF2B5EF4-FFF2-40B4-BE49-F238E27FC236}">
                <a16:creationId xmlns:a16="http://schemas.microsoft.com/office/drawing/2014/main" id="{9F3B8B8B-FA81-B08F-392A-B4276ADC0740}"/>
              </a:ext>
            </a:extLst>
          </p:cNvPr>
          <p:cNvPicPr>
            <a:picLocks noChangeAspect="1"/>
          </p:cNvPicPr>
          <p:nvPr/>
        </p:nvPicPr>
        <p:blipFill>
          <a:blip r:embed="rId3"/>
          <a:stretch>
            <a:fillRect/>
          </a:stretch>
        </p:blipFill>
        <p:spPr>
          <a:xfrm>
            <a:off x="16459200" y="76517"/>
            <a:ext cx="1714183" cy="1714183"/>
          </a:xfrm>
          <a:prstGeom prst="rect">
            <a:avLst/>
          </a:prstGeom>
        </p:spPr>
      </p:pic>
      <p:sp>
        <p:nvSpPr>
          <p:cNvPr id="14" name="TextBox 6">
            <a:extLst>
              <a:ext uri="{FF2B5EF4-FFF2-40B4-BE49-F238E27FC236}">
                <a16:creationId xmlns:a16="http://schemas.microsoft.com/office/drawing/2014/main" id="{25B115B6-8499-D084-9C32-05453765486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5" name="TextBox 7">
            <a:extLst>
              <a:ext uri="{FF2B5EF4-FFF2-40B4-BE49-F238E27FC236}">
                <a16:creationId xmlns:a16="http://schemas.microsoft.com/office/drawing/2014/main" id="{D39E98F9-BDA6-DFFF-E10E-321A6DE511A0}"/>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21</a:t>
            </a:r>
          </a:p>
        </p:txBody>
      </p:sp>
      <p:sp>
        <p:nvSpPr>
          <p:cNvPr id="16" name="Freeform 5">
            <a:extLst>
              <a:ext uri="{FF2B5EF4-FFF2-40B4-BE49-F238E27FC236}">
                <a16:creationId xmlns:a16="http://schemas.microsoft.com/office/drawing/2014/main" id="{0BEB5751-E35D-4BEF-BFF9-B0E103E7F1E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015867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C948C-3D45-F623-E16E-FB70D7C37E0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9243ABA-C6BC-2C22-C7B6-1C6256A98B75}"/>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22F57F1-4AED-A9B7-F922-A1A1ABB17702}"/>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DFB12657-A2A0-4211-A590-7DD929C18240}"/>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769866D9-93DD-A152-47E4-515F0454D318}"/>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111AC5EE-C168-296F-B23B-F72C1322AFC6}"/>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4236C7C9-88E0-0DB0-48C7-2A77EE6C5F08}"/>
              </a:ext>
            </a:extLst>
          </p:cNvPr>
          <p:cNvSpPr txBox="1"/>
          <p:nvPr/>
        </p:nvSpPr>
        <p:spPr>
          <a:xfrm>
            <a:off x="2272748" y="1167514"/>
            <a:ext cx="97536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778B901-BB19-1A99-9E42-B01650DC36C5}"/>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INTERPRETING AND PREDICTING</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black and white circle with two people&#10;&#10;AI-generated content may be incorrect.">
            <a:extLst>
              <a:ext uri="{FF2B5EF4-FFF2-40B4-BE49-F238E27FC236}">
                <a16:creationId xmlns:a16="http://schemas.microsoft.com/office/drawing/2014/main" id="{20300A64-87C1-754E-E084-AB8CA17771E0}"/>
              </a:ext>
            </a:extLst>
          </p:cNvPr>
          <p:cNvPicPr>
            <a:picLocks noChangeAspect="1"/>
          </p:cNvPicPr>
          <p:nvPr/>
        </p:nvPicPr>
        <p:blipFill>
          <a:blip r:embed="rId2"/>
          <a:stretch>
            <a:fillRect/>
          </a:stretch>
        </p:blipFill>
        <p:spPr>
          <a:xfrm>
            <a:off x="16306800" y="88548"/>
            <a:ext cx="1866583" cy="1866583"/>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C5B9C58-3F2D-31EA-4786-F9B56FFAA4DF}"/>
                  </a:ext>
                </a:extLst>
              </p:cNvPr>
              <p:cNvSpPr txBox="1"/>
              <p:nvPr/>
            </p:nvSpPr>
            <p:spPr>
              <a:xfrm>
                <a:off x="2286000" y="2171700"/>
                <a:ext cx="15349899" cy="861774"/>
              </a:xfrm>
              <a:prstGeom prst="rect">
                <a:avLst/>
              </a:prstGeom>
              <a:noFill/>
            </p:spPr>
            <p:txBody>
              <a:bodyPr wrap="square">
                <a:spAutoFit/>
              </a:bodyPr>
              <a:lstStyle/>
              <a:p>
                <a:pPr>
                  <a:buNone/>
                </a:pPr>
                <a:r>
                  <a:rPr lang="en-AU" sz="2500" dirty="0">
                    <a:effectLst/>
                    <a:latin typeface="Arial" panose="020B0604020202020204" pitchFamily="34" charset="0"/>
                    <a:ea typeface="Times New Roman" panose="02020603050405020304" pitchFamily="18" charset="0"/>
                  </a:rPr>
                  <a:t>Ally owns an ice cream parlour and wants to predict sales throughout summer. She collects the below data over the course of 9 days and finds the line of best fit is </a:t>
                </a:r>
                <a14:m>
                  <m:oMath xmlns:m="http://schemas.openxmlformats.org/officeDocument/2006/math">
                    <m:r>
                      <a:rPr lang="en-AU" sz="2500" i="1">
                        <a:effectLst/>
                        <a:latin typeface="Cambria Math" panose="02040503050406030204" pitchFamily="18" charset="0"/>
                        <a:ea typeface="Times New Roman" panose="02020603050405020304" pitchFamily="18" charset="0"/>
                        <a:cs typeface="Arial" panose="020B0604020202020204" pitchFamily="34" charset="0"/>
                      </a:rPr>
                      <m:t>𝑦</m:t>
                    </m:r>
                    <m:r>
                      <a:rPr lang="en-AU" sz="2500" i="1">
                        <a:effectLst/>
                        <a:latin typeface="Cambria Math" panose="02040503050406030204" pitchFamily="18" charset="0"/>
                        <a:ea typeface="Times New Roman" panose="02020603050405020304" pitchFamily="18" charset="0"/>
                        <a:cs typeface="Arial" panose="020B0604020202020204" pitchFamily="34" charset="0"/>
                      </a:rPr>
                      <m:t>=3.89</m:t>
                    </m:r>
                    <m:r>
                      <a:rPr lang="en-AU" sz="2500" i="1">
                        <a:effectLst/>
                        <a:latin typeface="Cambria Math" panose="02040503050406030204" pitchFamily="18" charset="0"/>
                        <a:ea typeface="Times New Roman" panose="02020603050405020304" pitchFamily="18" charset="0"/>
                        <a:cs typeface="Arial" panose="020B0604020202020204" pitchFamily="34" charset="0"/>
                      </a:rPr>
                      <m:t>𝑥</m:t>
                    </m:r>
                    <m:r>
                      <a:rPr lang="en-AU" sz="2500" i="1">
                        <a:effectLst/>
                        <a:latin typeface="Cambria Math" panose="02040503050406030204" pitchFamily="18" charset="0"/>
                        <a:ea typeface="Times New Roman" panose="02020603050405020304" pitchFamily="18" charset="0"/>
                        <a:cs typeface="Arial" panose="020B0604020202020204" pitchFamily="34" charset="0"/>
                      </a:rPr>
                      <m:t>+9.74</m:t>
                    </m:r>
                  </m:oMath>
                </a14:m>
                <a:r>
                  <a:rPr lang="en-AU" sz="2500" dirty="0">
                    <a:effectLst/>
                    <a:latin typeface="Arial" panose="020B0604020202020204" pitchFamily="34" charset="0"/>
                    <a:ea typeface="Times New Roman" panose="02020603050405020304" pitchFamily="18" charset="0"/>
                  </a:rPr>
                  <a:t>. </a:t>
                </a:r>
              </a:p>
            </p:txBody>
          </p:sp>
        </mc:Choice>
        <mc:Fallback xmlns="">
          <p:sp>
            <p:nvSpPr>
              <p:cNvPr id="17" name="TextBox 16">
                <a:extLst>
                  <a:ext uri="{FF2B5EF4-FFF2-40B4-BE49-F238E27FC236}">
                    <a16:creationId xmlns:a16="http://schemas.microsoft.com/office/drawing/2014/main" id="{1C5B9C58-3F2D-31EA-4786-F9B56FFAA4DF}"/>
                  </a:ext>
                </a:extLst>
              </p:cNvPr>
              <p:cNvSpPr txBox="1">
                <a:spLocks noRot="1" noChangeAspect="1" noMove="1" noResize="1" noEditPoints="1" noAdjustHandles="1" noChangeArrowheads="1" noChangeShapeType="1" noTextEdit="1"/>
              </p:cNvSpPr>
              <p:nvPr/>
            </p:nvSpPr>
            <p:spPr>
              <a:xfrm>
                <a:off x="2286000" y="2171700"/>
                <a:ext cx="15349899" cy="861774"/>
              </a:xfrm>
              <a:prstGeom prst="rect">
                <a:avLst/>
              </a:prstGeom>
              <a:blipFill>
                <a:blip r:embed="rId3"/>
                <a:stretch>
                  <a:fillRect l="-744" t="-4286" b="-14286"/>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BB7BBB58-0622-424F-2304-38CFD97B23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3009900"/>
            <a:ext cx="9676865" cy="1077202"/>
          </a:xfrm>
          <a:prstGeom prst="rect">
            <a:avLst/>
          </a:prstGeom>
        </p:spPr>
      </p:pic>
      <p:pic>
        <p:nvPicPr>
          <p:cNvPr id="23" name="Picture 22" descr="A cartoon ice cream cone with stars and purple frosting&#10;&#10;AI-generated content may be incorrect.">
            <a:extLst>
              <a:ext uri="{FF2B5EF4-FFF2-40B4-BE49-F238E27FC236}">
                <a16:creationId xmlns:a16="http://schemas.microsoft.com/office/drawing/2014/main" id="{18A99C61-0540-E09D-2DB3-C4FDC74A25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0" y="7542814"/>
            <a:ext cx="1469018" cy="2706086"/>
          </a:xfrm>
          <a:prstGeom prst="rect">
            <a:avLst/>
          </a:prstGeom>
        </p:spPr>
      </p:pic>
      <p:sp>
        <p:nvSpPr>
          <p:cNvPr id="13" name="TextBox 12">
            <a:extLst>
              <a:ext uri="{FF2B5EF4-FFF2-40B4-BE49-F238E27FC236}">
                <a16:creationId xmlns:a16="http://schemas.microsoft.com/office/drawing/2014/main" id="{F807D005-CCB4-638C-7397-73BD9BE9FF11}"/>
              </a:ext>
            </a:extLst>
          </p:cNvPr>
          <p:cNvSpPr txBox="1"/>
          <p:nvPr/>
        </p:nvSpPr>
        <p:spPr>
          <a:xfrm>
            <a:off x="2286000" y="4076700"/>
            <a:ext cx="13639800" cy="5160259"/>
          </a:xfrm>
          <a:prstGeom prst="rect">
            <a:avLst/>
          </a:prstGeom>
          <a:noFill/>
        </p:spPr>
        <p:txBody>
          <a:bodyPr wrap="square">
            <a:spAutoFit/>
          </a:bodyPr>
          <a:lstStyle/>
          <a:p>
            <a:pPr lvl="0">
              <a:lnSpc>
                <a:spcPct val="150000"/>
              </a:lnSpc>
            </a:pPr>
            <a:r>
              <a:rPr lang="en-AU"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a:t>
            </a:r>
            <a:r>
              <a:rPr lang="en-AU" sz="3600" dirty="0">
                <a:effectLst/>
                <a:latin typeface="Arial" panose="020B0604020202020204" pitchFamily="34" charset="0"/>
                <a:ea typeface="Times New Roman" panose="02020603050405020304" pitchFamily="18" charset="0"/>
                <a:cs typeface="Arial" panose="020B0604020202020204" pitchFamily="34" charset="0"/>
              </a:rPr>
              <a:t> What is the Y intercept and what does this represent?</a:t>
            </a:r>
          </a:p>
          <a:p>
            <a:pPr>
              <a:lnSpc>
                <a:spcPct val="150000"/>
              </a:lnSpc>
              <a:buNone/>
            </a:pPr>
            <a:endParaRPr lang="en-AU"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buNone/>
            </a:pPr>
            <a:r>
              <a:rPr lang="en-AU" sz="3600" b="1" dirty="0">
                <a:solidFill>
                  <a:srgbClr val="FF0000"/>
                </a:solidFill>
                <a:latin typeface="Arial" panose="020B0604020202020204" pitchFamily="34" charset="0"/>
                <a:ea typeface="Times New Roman" panose="02020603050405020304" pitchFamily="18" charset="0"/>
                <a:cs typeface="Arial" panose="020B0604020202020204" pitchFamily="34" charset="0"/>
              </a:rPr>
              <a:t>2.</a:t>
            </a:r>
            <a:r>
              <a:rPr lang="en-AU" sz="3600" dirty="0">
                <a:latin typeface="Arial" panose="020B0604020202020204" pitchFamily="34" charset="0"/>
                <a:ea typeface="Times New Roman" panose="02020603050405020304" pitchFamily="18" charset="0"/>
                <a:cs typeface="Arial" panose="020B0604020202020204" pitchFamily="34" charset="0"/>
              </a:rPr>
              <a:t> </a:t>
            </a:r>
            <a:r>
              <a:rPr lang="en-AU" sz="3600" dirty="0">
                <a:effectLst/>
                <a:latin typeface="Arial" panose="020B0604020202020204" pitchFamily="34" charset="0"/>
                <a:ea typeface="Times New Roman" panose="02020603050405020304" pitchFamily="18" charset="0"/>
                <a:cs typeface="Arial" panose="020B0604020202020204" pitchFamily="34" charset="0"/>
              </a:rPr>
              <a:t>What is the gradient and what does it represent?</a:t>
            </a:r>
          </a:p>
          <a:p>
            <a:pPr>
              <a:lnSpc>
                <a:spcPct val="150000"/>
              </a:lnSpc>
              <a:buNone/>
            </a:pPr>
            <a:endParaRPr lang="en-AU" sz="4000" kern="100" dirty="0">
              <a:effectLst/>
              <a:latin typeface="Arial" panose="020B0604020202020204" pitchFamily="34" charset="0"/>
              <a:ea typeface="Aptos" panose="020B0004020202020204" pitchFamily="34" charset="0"/>
              <a:cs typeface="Arial" panose="020B0604020202020204" pitchFamily="34" charset="0"/>
            </a:endParaRPr>
          </a:p>
          <a:p>
            <a:pPr lvl="0">
              <a:lnSpc>
                <a:spcPct val="150000"/>
              </a:lnSpc>
            </a:pPr>
            <a:r>
              <a:rPr lang="en-AU"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3.</a:t>
            </a:r>
            <a:r>
              <a:rPr lang="en-AU" sz="3600" dirty="0">
                <a:effectLst/>
                <a:latin typeface="Arial" panose="020B0604020202020204" pitchFamily="34" charset="0"/>
                <a:ea typeface="Times New Roman" panose="02020603050405020304" pitchFamily="18" charset="0"/>
                <a:cs typeface="Arial" panose="020B0604020202020204" pitchFamily="34" charset="0"/>
              </a:rPr>
              <a:t> What does it mean if (r) is 0.996 and (r</a:t>
            </a:r>
            <a:r>
              <a:rPr lang="en-AU" sz="36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AU" sz="3600" dirty="0">
                <a:effectLst/>
                <a:latin typeface="Arial" panose="020B0604020202020204" pitchFamily="34" charset="0"/>
                <a:ea typeface="Times New Roman" panose="02020603050405020304" pitchFamily="18" charset="0"/>
                <a:cs typeface="Arial" panose="020B0604020202020204" pitchFamily="34" charset="0"/>
              </a:rPr>
              <a:t>) is 0.991?</a:t>
            </a:r>
          </a:p>
          <a:p>
            <a:pPr>
              <a:lnSpc>
                <a:spcPct val="150000"/>
              </a:lnSpc>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 </a:t>
            </a:r>
          </a:p>
        </p:txBody>
      </p:sp>
      <p:sp>
        <p:nvSpPr>
          <p:cNvPr id="18" name="TextBox 6">
            <a:extLst>
              <a:ext uri="{FF2B5EF4-FFF2-40B4-BE49-F238E27FC236}">
                <a16:creationId xmlns:a16="http://schemas.microsoft.com/office/drawing/2014/main" id="{4D1394D2-E218-50DA-6884-2C890E5AC459}"/>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20" name="TextBox 7">
            <a:extLst>
              <a:ext uri="{FF2B5EF4-FFF2-40B4-BE49-F238E27FC236}">
                <a16:creationId xmlns:a16="http://schemas.microsoft.com/office/drawing/2014/main" id="{57128E29-DCF9-B77A-021D-3B89D079A42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35</a:t>
            </a:r>
          </a:p>
        </p:txBody>
      </p:sp>
      <p:sp>
        <p:nvSpPr>
          <p:cNvPr id="21" name="Freeform 5">
            <a:extLst>
              <a:ext uri="{FF2B5EF4-FFF2-40B4-BE49-F238E27FC236}">
                <a16:creationId xmlns:a16="http://schemas.microsoft.com/office/drawing/2014/main" id="{B43C3E43-D131-A0F7-F04F-0F689A19BF5C}"/>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3698021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79540-CDF3-0F25-E03C-A561DFE7E2B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1FED34F-0EBD-0FFF-BF90-7635E57A062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51D3BB6-E85C-00A1-AA28-061F3613920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7DECAEB-ECD9-48BE-E5CE-5177932061EE}"/>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2A02317-6976-0682-F58A-4B960DB80A65}"/>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A900571B-EE69-A669-0ECD-C0D6A9E33EFD}"/>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CF5B1A5C-8471-E08A-7457-8A00306D8DE9}"/>
              </a:ext>
            </a:extLst>
          </p:cNvPr>
          <p:cNvSpPr txBox="1"/>
          <p:nvPr/>
        </p:nvSpPr>
        <p:spPr>
          <a:xfrm>
            <a:off x="2272748" y="1167514"/>
            <a:ext cx="97536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B244AEBF-BC30-43DF-D003-36EDFE74BFCD}"/>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INTERPRETING AND PREDICTING</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black and white circle with two people&#10;&#10;AI-generated content may be incorrect.">
            <a:extLst>
              <a:ext uri="{FF2B5EF4-FFF2-40B4-BE49-F238E27FC236}">
                <a16:creationId xmlns:a16="http://schemas.microsoft.com/office/drawing/2014/main" id="{825B0DA5-E86E-8EEC-6AB3-CC3A17508250}"/>
              </a:ext>
            </a:extLst>
          </p:cNvPr>
          <p:cNvPicPr>
            <a:picLocks noChangeAspect="1"/>
          </p:cNvPicPr>
          <p:nvPr/>
        </p:nvPicPr>
        <p:blipFill>
          <a:blip r:embed="rId2"/>
          <a:stretch>
            <a:fillRect/>
          </a:stretch>
        </p:blipFill>
        <p:spPr>
          <a:xfrm>
            <a:off x="16306800" y="88548"/>
            <a:ext cx="1866583" cy="1866583"/>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E87BF02-068D-1D86-CC82-59E5E8DAF382}"/>
                  </a:ext>
                </a:extLst>
              </p:cNvPr>
              <p:cNvSpPr txBox="1"/>
              <p:nvPr/>
            </p:nvSpPr>
            <p:spPr>
              <a:xfrm>
                <a:off x="2286000" y="2171700"/>
                <a:ext cx="15349899" cy="861774"/>
              </a:xfrm>
              <a:prstGeom prst="rect">
                <a:avLst/>
              </a:prstGeom>
              <a:noFill/>
            </p:spPr>
            <p:txBody>
              <a:bodyPr wrap="square">
                <a:spAutoFit/>
              </a:bodyPr>
              <a:lstStyle/>
              <a:p>
                <a:pPr>
                  <a:buNone/>
                </a:pPr>
                <a:r>
                  <a:rPr lang="en-AU" sz="2500" dirty="0">
                    <a:effectLst/>
                    <a:latin typeface="Arial" panose="020B0604020202020204" pitchFamily="34" charset="0"/>
                    <a:ea typeface="Times New Roman" panose="02020603050405020304" pitchFamily="18" charset="0"/>
                  </a:rPr>
                  <a:t>Ally owns an ice cream parlour and wants to predict sales throughout summer. She collects the below data over the course of 9 days and finds the line of best fit is </a:t>
                </a:r>
                <a14:m>
                  <m:oMath xmlns:m="http://schemas.openxmlformats.org/officeDocument/2006/math">
                    <m:r>
                      <a:rPr lang="en-AU" sz="2500" i="1">
                        <a:effectLst/>
                        <a:latin typeface="Cambria Math" panose="02040503050406030204" pitchFamily="18" charset="0"/>
                        <a:ea typeface="Times New Roman" panose="02020603050405020304" pitchFamily="18" charset="0"/>
                        <a:cs typeface="Arial" panose="020B0604020202020204" pitchFamily="34" charset="0"/>
                      </a:rPr>
                      <m:t>𝑦</m:t>
                    </m:r>
                    <m:r>
                      <a:rPr lang="en-AU" sz="2500" i="1">
                        <a:effectLst/>
                        <a:latin typeface="Cambria Math" panose="02040503050406030204" pitchFamily="18" charset="0"/>
                        <a:ea typeface="Times New Roman" panose="02020603050405020304" pitchFamily="18" charset="0"/>
                        <a:cs typeface="Arial" panose="020B0604020202020204" pitchFamily="34" charset="0"/>
                      </a:rPr>
                      <m:t>=3.89</m:t>
                    </m:r>
                    <m:r>
                      <a:rPr lang="en-AU" sz="2500" i="1">
                        <a:effectLst/>
                        <a:latin typeface="Cambria Math" panose="02040503050406030204" pitchFamily="18" charset="0"/>
                        <a:ea typeface="Times New Roman" panose="02020603050405020304" pitchFamily="18" charset="0"/>
                        <a:cs typeface="Arial" panose="020B0604020202020204" pitchFamily="34" charset="0"/>
                      </a:rPr>
                      <m:t>𝑥</m:t>
                    </m:r>
                    <m:r>
                      <a:rPr lang="en-AU" sz="2500" i="1">
                        <a:effectLst/>
                        <a:latin typeface="Cambria Math" panose="02040503050406030204" pitchFamily="18" charset="0"/>
                        <a:ea typeface="Times New Roman" panose="02020603050405020304" pitchFamily="18" charset="0"/>
                        <a:cs typeface="Arial" panose="020B0604020202020204" pitchFamily="34" charset="0"/>
                      </a:rPr>
                      <m:t>+9.74</m:t>
                    </m:r>
                  </m:oMath>
                </a14:m>
                <a:r>
                  <a:rPr lang="en-AU" sz="2500" dirty="0">
                    <a:effectLst/>
                    <a:latin typeface="Arial" panose="020B0604020202020204" pitchFamily="34" charset="0"/>
                    <a:ea typeface="Times New Roman" panose="02020603050405020304" pitchFamily="18" charset="0"/>
                  </a:rPr>
                  <a:t>. </a:t>
                </a:r>
              </a:p>
            </p:txBody>
          </p:sp>
        </mc:Choice>
        <mc:Fallback xmlns="">
          <p:sp>
            <p:nvSpPr>
              <p:cNvPr id="17" name="TextBox 16">
                <a:extLst>
                  <a:ext uri="{FF2B5EF4-FFF2-40B4-BE49-F238E27FC236}">
                    <a16:creationId xmlns:a16="http://schemas.microsoft.com/office/drawing/2014/main" id="{EE87BF02-068D-1D86-CC82-59E5E8DAF382}"/>
                  </a:ext>
                </a:extLst>
              </p:cNvPr>
              <p:cNvSpPr txBox="1">
                <a:spLocks noRot="1" noChangeAspect="1" noMove="1" noResize="1" noEditPoints="1" noAdjustHandles="1" noChangeArrowheads="1" noChangeShapeType="1" noTextEdit="1"/>
              </p:cNvSpPr>
              <p:nvPr/>
            </p:nvSpPr>
            <p:spPr>
              <a:xfrm>
                <a:off x="2286000" y="2171700"/>
                <a:ext cx="15349899" cy="861774"/>
              </a:xfrm>
              <a:prstGeom prst="rect">
                <a:avLst/>
              </a:prstGeom>
              <a:blipFill>
                <a:blip r:embed="rId3"/>
                <a:stretch>
                  <a:fillRect l="-744" t="-4286" b="-14286"/>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EAA3E00B-988B-28E2-AA41-A4C43D495B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3009900"/>
            <a:ext cx="9676865" cy="1077202"/>
          </a:xfrm>
          <a:prstGeom prst="rect">
            <a:avLst/>
          </a:prstGeom>
        </p:spPr>
      </p:pic>
      <p:pic>
        <p:nvPicPr>
          <p:cNvPr id="23" name="Picture 22" descr="A cartoon ice cream cone with stars and purple frosting&#10;&#10;AI-generated content may be incorrect.">
            <a:extLst>
              <a:ext uri="{FF2B5EF4-FFF2-40B4-BE49-F238E27FC236}">
                <a16:creationId xmlns:a16="http://schemas.microsoft.com/office/drawing/2014/main" id="{B4464B0E-6721-AE6B-2CBC-D92ABB2498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0" y="7542814"/>
            <a:ext cx="1469018" cy="2706086"/>
          </a:xfrm>
          <a:prstGeom prst="rect">
            <a:avLst/>
          </a:prstGeom>
        </p:spPr>
      </p:pic>
      <p:sp>
        <p:nvSpPr>
          <p:cNvPr id="13" name="TextBox 12">
            <a:extLst>
              <a:ext uri="{FF2B5EF4-FFF2-40B4-BE49-F238E27FC236}">
                <a16:creationId xmlns:a16="http://schemas.microsoft.com/office/drawing/2014/main" id="{3237D34B-7B6C-3571-E8E6-391EE0D9FAD8}"/>
              </a:ext>
            </a:extLst>
          </p:cNvPr>
          <p:cNvSpPr txBox="1"/>
          <p:nvPr/>
        </p:nvSpPr>
        <p:spPr>
          <a:xfrm>
            <a:off x="2209800" y="4076700"/>
            <a:ext cx="15621000" cy="6083588"/>
          </a:xfrm>
          <a:prstGeom prst="rect">
            <a:avLst/>
          </a:prstGeom>
          <a:noFill/>
        </p:spPr>
        <p:txBody>
          <a:bodyPr wrap="square">
            <a:spAutoFit/>
          </a:bodyPr>
          <a:lstStyle/>
          <a:p>
            <a:pPr>
              <a:lnSpc>
                <a:spcPct val="150000"/>
              </a:lnSpc>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 </a:t>
            </a:r>
            <a:r>
              <a:rPr lang="en-AU" sz="3600" b="1" dirty="0">
                <a:solidFill>
                  <a:srgbClr val="FF0000"/>
                </a:solidFill>
                <a:latin typeface="Arial" panose="020B0604020202020204" pitchFamily="34" charset="0"/>
                <a:ea typeface="Times New Roman" panose="02020603050405020304" pitchFamily="18" charset="0"/>
                <a:cs typeface="Arial" panose="020B0604020202020204" pitchFamily="34" charset="0"/>
              </a:rPr>
              <a:t>4.</a:t>
            </a:r>
            <a:r>
              <a:rPr lang="en-AU" sz="3600" dirty="0">
                <a:latin typeface="Arial" panose="020B0604020202020204" pitchFamily="34" charset="0"/>
                <a:ea typeface="Times New Roman" panose="02020603050405020304" pitchFamily="18" charset="0"/>
                <a:cs typeface="Arial" panose="020B0604020202020204" pitchFamily="34" charset="0"/>
              </a:rPr>
              <a:t> </a:t>
            </a:r>
            <a:r>
              <a:rPr lang="en-AU" sz="3600" dirty="0">
                <a:effectLst/>
                <a:latin typeface="Arial" panose="020B0604020202020204" pitchFamily="34" charset="0"/>
                <a:ea typeface="Times New Roman" panose="02020603050405020304" pitchFamily="18" charset="0"/>
                <a:cs typeface="Arial" panose="020B0604020202020204" pitchFamily="34" charset="0"/>
              </a:rPr>
              <a:t>Ally wants to predict the number of ice-creams sold if the temperature 	was 24 degrees. </a:t>
            </a:r>
          </a:p>
          <a:p>
            <a:pPr lvl="1">
              <a:lnSpc>
                <a:spcPct val="150000"/>
              </a:lnSpc>
            </a:pPr>
            <a:r>
              <a:rPr lang="en-AU" sz="3600" dirty="0">
                <a:effectLst/>
                <a:latin typeface="Arial" panose="020B0604020202020204" pitchFamily="34" charset="0"/>
                <a:ea typeface="Times New Roman" panose="02020603050405020304" pitchFamily="18" charset="0"/>
                <a:cs typeface="Arial" panose="020B0604020202020204" pitchFamily="34" charset="0"/>
              </a:rPr>
              <a:t>	</a:t>
            </a:r>
            <a:r>
              <a:rPr lang="en-AU"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a:t>
            </a:r>
            <a:r>
              <a:rPr lang="en-AU" sz="3600" dirty="0">
                <a:effectLst/>
                <a:latin typeface="Arial" panose="020B0604020202020204" pitchFamily="34" charset="0"/>
                <a:ea typeface="Times New Roman" panose="02020603050405020304" pitchFamily="18" charset="0"/>
                <a:cs typeface="Arial" panose="020B0604020202020204" pitchFamily="34" charset="0"/>
              </a:rPr>
              <a:t> Is this considered interpolation or extrapolation?</a:t>
            </a:r>
          </a:p>
          <a:p>
            <a:pPr lvl="1"/>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lvl="1">
              <a:lnSpc>
                <a:spcPct val="150000"/>
              </a:lnSpc>
            </a:pPr>
            <a:r>
              <a:rPr lang="en-AU" sz="3600" dirty="0">
                <a:effectLst/>
                <a:latin typeface="Arial" panose="020B0604020202020204" pitchFamily="34" charset="0"/>
                <a:ea typeface="Times New Roman" panose="02020603050405020304" pitchFamily="18" charset="0"/>
                <a:cs typeface="Arial" panose="020B0604020202020204" pitchFamily="34" charset="0"/>
              </a:rPr>
              <a:t>	</a:t>
            </a:r>
            <a:r>
              <a:rPr lang="en-AU"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a:t>
            </a:r>
            <a:r>
              <a:rPr lang="en-AU" sz="3600" dirty="0">
                <a:effectLst/>
                <a:latin typeface="Arial" panose="020B0604020202020204" pitchFamily="34" charset="0"/>
                <a:ea typeface="Times New Roman" panose="02020603050405020304" pitchFamily="18" charset="0"/>
                <a:cs typeface="Arial" panose="020B0604020202020204" pitchFamily="34" charset="0"/>
              </a:rPr>
              <a:t> How many ice-creams would be sold?</a:t>
            </a:r>
          </a:p>
          <a:p>
            <a:pPr lvl="1"/>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lvl="1">
              <a:lnSpc>
                <a:spcPct val="150000"/>
              </a:lnSpc>
            </a:pPr>
            <a:r>
              <a:rPr lang="en-AU" sz="3600" dirty="0">
                <a:latin typeface="Arial" panose="020B0604020202020204" pitchFamily="34" charset="0"/>
                <a:ea typeface="Times New Roman" panose="02020603050405020304" pitchFamily="18" charset="0"/>
                <a:cs typeface="Arial" panose="020B0604020202020204" pitchFamily="34" charset="0"/>
              </a:rPr>
              <a:t>	</a:t>
            </a:r>
            <a:r>
              <a:rPr lang="en-AU" sz="3600" dirty="0">
                <a:solidFill>
                  <a:srgbClr val="FF0000"/>
                </a:solidFill>
                <a:latin typeface="Arial" panose="020B0604020202020204" pitchFamily="34" charset="0"/>
                <a:ea typeface="Times New Roman" panose="02020603050405020304" pitchFamily="18" charset="0"/>
                <a:cs typeface="Arial" panose="020B0604020202020204" pitchFamily="34" charset="0"/>
              </a:rPr>
              <a:t>c.</a:t>
            </a:r>
            <a:r>
              <a:rPr lang="en-AU" sz="3600" dirty="0">
                <a:latin typeface="Arial" panose="020B0604020202020204" pitchFamily="34" charset="0"/>
                <a:ea typeface="Times New Roman" panose="02020603050405020304" pitchFamily="18" charset="0"/>
                <a:cs typeface="Arial" panose="020B0604020202020204" pitchFamily="34" charset="0"/>
              </a:rPr>
              <a:t> </a:t>
            </a:r>
            <a:r>
              <a:rPr lang="en-AU" sz="3600" dirty="0">
                <a:effectLst/>
                <a:latin typeface="Arial" panose="020B0604020202020204" pitchFamily="34" charset="0"/>
                <a:ea typeface="Times New Roman" panose="02020603050405020304" pitchFamily="18" charset="0"/>
                <a:cs typeface="Arial" panose="020B0604020202020204" pitchFamily="34" charset="0"/>
              </a:rPr>
              <a:t>Is this a reliable estimate?</a:t>
            </a:r>
          </a:p>
          <a:p>
            <a:pPr>
              <a:lnSpc>
                <a:spcPct val="150000"/>
              </a:lnSpc>
              <a:buNone/>
            </a:pP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TextBox 6">
            <a:extLst>
              <a:ext uri="{FF2B5EF4-FFF2-40B4-BE49-F238E27FC236}">
                <a16:creationId xmlns:a16="http://schemas.microsoft.com/office/drawing/2014/main" id="{998717AB-94EB-5D52-99E5-744ED20BC89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B106B1B8-B87A-9C41-874C-CB7C929634F8}"/>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35</a:t>
            </a:r>
          </a:p>
        </p:txBody>
      </p:sp>
      <p:sp>
        <p:nvSpPr>
          <p:cNvPr id="15" name="Freeform 5">
            <a:extLst>
              <a:ext uri="{FF2B5EF4-FFF2-40B4-BE49-F238E27FC236}">
                <a16:creationId xmlns:a16="http://schemas.microsoft.com/office/drawing/2014/main" id="{01170355-3A9F-7690-355D-BBB08CAEBB6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848073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EECCF-9E31-916E-F981-367C4106470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50218BA-94A0-E071-FA8D-E6C303906840}"/>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26952471-BCF2-FDFE-5BDF-4325E485C6A3}"/>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7ECD1F2-2C51-C648-5392-46B87FF4CB38}"/>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147C359-EA09-5994-4E53-6CF5FC512F3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EDDEC0E0-E8C2-4458-3710-BD04AA791DAA}"/>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58BB7030-8E22-2E13-A191-E797C476CA63}"/>
              </a:ext>
            </a:extLst>
          </p:cNvPr>
          <p:cNvSpPr txBox="1"/>
          <p:nvPr/>
        </p:nvSpPr>
        <p:spPr>
          <a:xfrm>
            <a:off x="2272748" y="1167514"/>
            <a:ext cx="97536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F9291D15-72BC-9C1F-1C7F-C40B3D69F428}"/>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INTERPRETING AND PREDICTING</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black and white circle with two people&#10;&#10;AI-generated content may be incorrect.">
            <a:extLst>
              <a:ext uri="{FF2B5EF4-FFF2-40B4-BE49-F238E27FC236}">
                <a16:creationId xmlns:a16="http://schemas.microsoft.com/office/drawing/2014/main" id="{72DEC775-532D-460D-F87A-0FCE090495AE}"/>
              </a:ext>
            </a:extLst>
          </p:cNvPr>
          <p:cNvPicPr>
            <a:picLocks noChangeAspect="1"/>
          </p:cNvPicPr>
          <p:nvPr/>
        </p:nvPicPr>
        <p:blipFill>
          <a:blip r:embed="rId2"/>
          <a:stretch>
            <a:fillRect/>
          </a:stretch>
        </p:blipFill>
        <p:spPr>
          <a:xfrm>
            <a:off x="16306800" y="88548"/>
            <a:ext cx="1866583" cy="1866583"/>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4EF3593-C377-C3BB-AC9B-C75F2EB9A9A1}"/>
                  </a:ext>
                </a:extLst>
              </p:cNvPr>
              <p:cNvSpPr txBox="1"/>
              <p:nvPr/>
            </p:nvSpPr>
            <p:spPr>
              <a:xfrm>
                <a:off x="2286000" y="2171700"/>
                <a:ext cx="15349899" cy="861774"/>
              </a:xfrm>
              <a:prstGeom prst="rect">
                <a:avLst/>
              </a:prstGeom>
              <a:noFill/>
            </p:spPr>
            <p:txBody>
              <a:bodyPr wrap="square">
                <a:spAutoFit/>
              </a:bodyPr>
              <a:lstStyle/>
              <a:p>
                <a:pPr>
                  <a:buNone/>
                </a:pPr>
                <a:r>
                  <a:rPr lang="en-AU" sz="2500" dirty="0">
                    <a:effectLst/>
                    <a:latin typeface="Arial" panose="020B0604020202020204" pitchFamily="34" charset="0"/>
                    <a:ea typeface="Times New Roman" panose="02020603050405020304" pitchFamily="18" charset="0"/>
                  </a:rPr>
                  <a:t>Ally owns an ice cream parlour and wants to predict sales throughout summer. She collects the below data over the course of 9 days and finds the line of best fit is </a:t>
                </a:r>
                <a14:m>
                  <m:oMath xmlns:m="http://schemas.openxmlformats.org/officeDocument/2006/math">
                    <m:r>
                      <a:rPr lang="en-AU" sz="2500" i="1">
                        <a:effectLst/>
                        <a:latin typeface="Cambria Math" panose="02040503050406030204" pitchFamily="18" charset="0"/>
                        <a:ea typeface="Times New Roman" panose="02020603050405020304" pitchFamily="18" charset="0"/>
                        <a:cs typeface="Arial" panose="020B0604020202020204" pitchFamily="34" charset="0"/>
                      </a:rPr>
                      <m:t>𝑦</m:t>
                    </m:r>
                    <m:r>
                      <a:rPr lang="en-AU" sz="2500" i="1">
                        <a:effectLst/>
                        <a:latin typeface="Cambria Math" panose="02040503050406030204" pitchFamily="18" charset="0"/>
                        <a:ea typeface="Times New Roman" panose="02020603050405020304" pitchFamily="18" charset="0"/>
                        <a:cs typeface="Arial" panose="020B0604020202020204" pitchFamily="34" charset="0"/>
                      </a:rPr>
                      <m:t>=3.89</m:t>
                    </m:r>
                    <m:r>
                      <a:rPr lang="en-AU" sz="2500" i="1">
                        <a:effectLst/>
                        <a:latin typeface="Cambria Math" panose="02040503050406030204" pitchFamily="18" charset="0"/>
                        <a:ea typeface="Times New Roman" panose="02020603050405020304" pitchFamily="18" charset="0"/>
                        <a:cs typeface="Arial" panose="020B0604020202020204" pitchFamily="34" charset="0"/>
                      </a:rPr>
                      <m:t>𝑥</m:t>
                    </m:r>
                    <m:r>
                      <a:rPr lang="en-AU" sz="2500" i="1">
                        <a:effectLst/>
                        <a:latin typeface="Cambria Math" panose="02040503050406030204" pitchFamily="18" charset="0"/>
                        <a:ea typeface="Times New Roman" panose="02020603050405020304" pitchFamily="18" charset="0"/>
                        <a:cs typeface="Arial" panose="020B0604020202020204" pitchFamily="34" charset="0"/>
                      </a:rPr>
                      <m:t>+9.74</m:t>
                    </m:r>
                  </m:oMath>
                </a14:m>
                <a:r>
                  <a:rPr lang="en-AU" sz="2500" dirty="0">
                    <a:effectLst/>
                    <a:latin typeface="Arial" panose="020B0604020202020204" pitchFamily="34" charset="0"/>
                    <a:ea typeface="Times New Roman" panose="02020603050405020304" pitchFamily="18" charset="0"/>
                  </a:rPr>
                  <a:t>. </a:t>
                </a:r>
              </a:p>
            </p:txBody>
          </p:sp>
        </mc:Choice>
        <mc:Fallback xmlns="">
          <p:sp>
            <p:nvSpPr>
              <p:cNvPr id="17" name="TextBox 16">
                <a:extLst>
                  <a:ext uri="{FF2B5EF4-FFF2-40B4-BE49-F238E27FC236}">
                    <a16:creationId xmlns:a16="http://schemas.microsoft.com/office/drawing/2014/main" id="{44EF3593-C377-C3BB-AC9B-C75F2EB9A9A1}"/>
                  </a:ext>
                </a:extLst>
              </p:cNvPr>
              <p:cNvSpPr txBox="1">
                <a:spLocks noRot="1" noChangeAspect="1" noMove="1" noResize="1" noEditPoints="1" noAdjustHandles="1" noChangeArrowheads="1" noChangeShapeType="1" noTextEdit="1"/>
              </p:cNvSpPr>
              <p:nvPr/>
            </p:nvSpPr>
            <p:spPr>
              <a:xfrm>
                <a:off x="2286000" y="2171700"/>
                <a:ext cx="15349899" cy="861774"/>
              </a:xfrm>
              <a:prstGeom prst="rect">
                <a:avLst/>
              </a:prstGeom>
              <a:blipFill>
                <a:blip r:embed="rId3"/>
                <a:stretch>
                  <a:fillRect l="-744" t="-4286" b="-14286"/>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C8885089-D7C7-E62C-5F98-C55C5C5B91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3009900"/>
            <a:ext cx="9676865" cy="1077202"/>
          </a:xfrm>
          <a:prstGeom prst="rect">
            <a:avLst/>
          </a:prstGeom>
        </p:spPr>
      </p:pic>
      <p:pic>
        <p:nvPicPr>
          <p:cNvPr id="23" name="Picture 22" descr="A cartoon ice cream cone with stars and purple frosting&#10;&#10;AI-generated content may be incorrect.">
            <a:extLst>
              <a:ext uri="{FF2B5EF4-FFF2-40B4-BE49-F238E27FC236}">
                <a16:creationId xmlns:a16="http://schemas.microsoft.com/office/drawing/2014/main" id="{459C5DD8-247C-261F-022F-52EFE67A3C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0" y="7542814"/>
            <a:ext cx="1469018" cy="2706086"/>
          </a:xfrm>
          <a:prstGeom prst="rect">
            <a:avLst/>
          </a:prstGeom>
        </p:spPr>
      </p:pic>
      <p:sp>
        <p:nvSpPr>
          <p:cNvPr id="13" name="TextBox 12">
            <a:extLst>
              <a:ext uri="{FF2B5EF4-FFF2-40B4-BE49-F238E27FC236}">
                <a16:creationId xmlns:a16="http://schemas.microsoft.com/office/drawing/2014/main" id="{BF50B16A-598D-9764-F24B-642092CE60BD}"/>
              </a:ext>
            </a:extLst>
          </p:cNvPr>
          <p:cNvSpPr txBox="1"/>
          <p:nvPr/>
        </p:nvSpPr>
        <p:spPr>
          <a:xfrm>
            <a:off x="2286000" y="4076700"/>
            <a:ext cx="15621000" cy="5252592"/>
          </a:xfrm>
          <a:prstGeom prst="rect">
            <a:avLst/>
          </a:prstGeom>
          <a:noFill/>
        </p:spPr>
        <p:txBody>
          <a:bodyPr wrap="square">
            <a:spAutoFit/>
          </a:bodyPr>
          <a:lstStyle/>
          <a:p>
            <a:pPr>
              <a:lnSpc>
                <a:spcPct val="150000"/>
              </a:lnSpc>
              <a:buNone/>
            </a:pPr>
            <a:r>
              <a:rPr lang="en-AU" sz="3600" b="1" dirty="0">
                <a:solidFill>
                  <a:srgbClr val="FF0000"/>
                </a:solidFill>
                <a:latin typeface="Arial" panose="020B0604020202020204" pitchFamily="34" charset="0"/>
                <a:ea typeface="Times New Roman" panose="02020603050405020304" pitchFamily="18" charset="0"/>
                <a:cs typeface="Arial" panose="020B0604020202020204" pitchFamily="34" charset="0"/>
              </a:rPr>
              <a:t>5.</a:t>
            </a:r>
            <a:r>
              <a:rPr lang="en-AU" sz="3600" dirty="0">
                <a:latin typeface="Arial" panose="020B0604020202020204" pitchFamily="34" charset="0"/>
                <a:ea typeface="Times New Roman" panose="02020603050405020304" pitchFamily="18" charset="0"/>
                <a:cs typeface="Arial" panose="020B0604020202020204" pitchFamily="34" charset="0"/>
              </a:rPr>
              <a:t> </a:t>
            </a:r>
            <a:r>
              <a:rPr lang="en-AU" sz="3600" dirty="0">
                <a:effectLst/>
                <a:latin typeface="Arial" panose="020B0604020202020204" pitchFamily="34" charset="0"/>
                <a:ea typeface="Times New Roman" panose="02020603050405020304" pitchFamily="18" charset="0"/>
                <a:cs typeface="Arial" panose="020B0604020202020204" pitchFamily="34" charset="0"/>
              </a:rPr>
              <a:t>Ally wants to predict the number of ice-creams sold if the temperature 	was 100 degrees.</a:t>
            </a:r>
          </a:p>
          <a:p>
            <a:pPr>
              <a:lnSpc>
                <a:spcPct val="150000"/>
              </a:lnSpc>
              <a:buNone/>
            </a:pPr>
            <a:r>
              <a:rPr lang="en-AU" sz="3600" dirty="0">
                <a:solidFill>
                  <a:srgbClr val="FF0000"/>
                </a:solidFill>
                <a:latin typeface="Arial" panose="020B0604020202020204" pitchFamily="34" charset="0"/>
                <a:ea typeface="Times New Roman" panose="02020603050405020304" pitchFamily="18" charset="0"/>
                <a:cs typeface="Arial" panose="020B0604020202020204" pitchFamily="34" charset="0"/>
              </a:rPr>
              <a:t>	a.</a:t>
            </a:r>
            <a:r>
              <a:rPr lang="en-AU" sz="3600" dirty="0">
                <a:latin typeface="Arial" panose="020B0604020202020204" pitchFamily="34" charset="0"/>
                <a:ea typeface="Times New Roman" panose="02020603050405020304" pitchFamily="18" charset="0"/>
                <a:cs typeface="Arial" panose="020B0604020202020204" pitchFamily="34" charset="0"/>
              </a:rPr>
              <a:t> </a:t>
            </a:r>
            <a:r>
              <a:rPr lang="en-AU" sz="3600" dirty="0">
                <a:effectLst/>
                <a:latin typeface="Arial" panose="020B0604020202020204" pitchFamily="34" charset="0"/>
                <a:ea typeface="Times New Roman" panose="02020603050405020304" pitchFamily="18" charset="0"/>
                <a:cs typeface="Arial" panose="020B0604020202020204" pitchFamily="34" charset="0"/>
              </a:rPr>
              <a:t>Is this considered interpolation or extrapolation?</a:t>
            </a:r>
          </a:p>
          <a:p>
            <a:pPr>
              <a:buNone/>
            </a:pP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buNone/>
            </a:pPr>
            <a:r>
              <a:rPr lang="en-AU"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b.</a:t>
            </a:r>
            <a:r>
              <a:rPr lang="en-AU" sz="3600" dirty="0">
                <a:effectLst/>
                <a:latin typeface="Arial" panose="020B0604020202020204" pitchFamily="34" charset="0"/>
                <a:ea typeface="Times New Roman" panose="02020603050405020304" pitchFamily="18" charset="0"/>
                <a:cs typeface="Arial" panose="020B0604020202020204" pitchFamily="34" charset="0"/>
              </a:rPr>
              <a:t> How many ice-creams would be sold?</a:t>
            </a:r>
          </a:p>
          <a:p>
            <a:pPr>
              <a:buNone/>
            </a:pP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buNone/>
            </a:pPr>
            <a:r>
              <a:rPr lang="en-AU" sz="3600" dirty="0">
                <a:solidFill>
                  <a:srgbClr val="FF0000"/>
                </a:solidFill>
                <a:latin typeface="Arial" panose="020B0604020202020204" pitchFamily="34" charset="0"/>
                <a:ea typeface="Times New Roman" panose="02020603050405020304" pitchFamily="18" charset="0"/>
                <a:cs typeface="Arial" panose="020B0604020202020204" pitchFamily="34" charset="0"/>
              </a:rPr>
              <a:t>	c.</a:t>
            </a:r>
            <a:r>
              <a:rPr lang="en-AU" sz="3600" dirty="0">
                <a:latin typeface="Arial" panose="020B0604020202020204" pitchFamily="34" charset="0"/>
                <a:ea typeface="Times New Roman" panose="02020603050405020304" pitchFamily="18" charset="0"/>
                <a:cs typeface="Arial" panose="020B0604020202020204" pitchFamily="34" charset="0"/>
              </a:rPr>
              <a:t> </a:t>
            </a:r>
            <a:r>
              <a:rPr lang="en-AU" sz="3600" dirty="0">
                <a:effectLst/>
                <a:latin typeface="Arial" panose="020B0604020202020204" pitchFamily="34" charset="0"/>
                <a:ea typeface="Times New Roman" panose="02020603050405020304" pitchFamily="18" charset="0"/>
                <a:cs typeface="Arial" panose="020B0604020202020204" pitchFamily="34" charset="0"/>
              </a:rPr>
              <a:t>Is this a reliable estimate?</a:t>
            </a:r>
          </a:p>
        </p:txBody>
      </p:sp>
      <p:sp>
        <p:nvSpPr>
          <p:cNvPr id="12" name="TextBox 6">
            <a:extLst>
              <a:ext uri="{FF2B5EF4-FFF2-40B4-BE49-F238E27FC236}">
                <a16:creationId xmlns:a16="http://schemas.microsoft.com/office/drawing/2014/main" id="{5D8681C5-7D6E-F0F1-0A71-D1B30F0C3EC7}"/>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DE967BDE-41DC-57E6-DC7B-E3523CAD8D90}"/>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35</a:t>
            </a:r>
          </a:p>
        </p:txBody>
      </p:sp>
      <p:sp>
        <p:nvSpPr>
          <p:cNvPr id="15" name="Freeform 5">
            <a:extLst>
              <a:ext uri="{FF2B5EF4-FFF2-40B4-BE49-F238E27FC236}">
                <a16:creationId xmlns:a16="http://schemas.microsoft.com/office/drawing/2014/main" id="{8D9FAFB8-422E-15D5-D708-E781A1631147}"/>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1230580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3121E-6ADF-A9E2-8E7E-6EFB48D847F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EC5E3D9-732E-73DC-80D2-727A82503C9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22621B16-6656-8316-0AB2-B59585BD649D}"/>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E5531CC3-EE60-F1E5-B8A2-AF1671BFCB75}"/>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6551FD76-9088-FFA7-5334-15F403604AE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E2F68F5D-68F6-0E60-4225-C55A1FB92E54}"/>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CE3FCC1C-022F-8032-1291-B69B0A107E48}"/>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82CFB8C3-E21C-03BF-C68A-348852361243}"/>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36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a person with their arms raised&#10;&#10;AI-generated content may be incorrect.">
            <a:extLst>
              <a:ext uri="{FF2B5EF4-FFF2-40B4-BE49-F238E27FC236}">
                <a16:creationId xmlns:a16="http://schemas.microsoft.com/office/drawing/2014/main" id="{C120E4B8-5D5D-6E66-B7A3-A98500FAE244}"/>
              </a:ext>
            </a:extLst>
          </p:cNvPr>
          <p:cNvPicPr>
            <a:picLocks noChangeAspect="1"/>
          </p:cNvPicPr>
          <p:nvPr/>
        </p:nvPicPr>
        <p:blipFill>
          <a:blip r:embed="rId2"/>
          <a:stretch>
            <a:fillRect/>
          </a:stretch>
        </p:blipFill>
        <p:spPr>
          <a:xfrm>
            <a:off x="16383000" y="122014"/>
            <a:ext cx="1821086" cy="1821086"/>
          </a:xfrm>
          <a:prstGeom prst="rect">
            <a:avLst/>
          </a:prstGeom>
        </p:spPr>
      </p:pic>
      <p:sp>
        <p:nvSpPr>
          <p:cNvPr id="9" name="TextBox 8">
            <a:extLst>
              <a:ext uri="{FF2B5EF4-FFF2-40B4-BE49-F238E27FC236}">
                <a16:creationId xmlns:a16="http://schemas.microsoft.com/office/drawing/2014/main" id="{DECC0133-F0EA-E72E-67A0-A123CABA8963}"/>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INTERPRETING AND PREDICTING</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6">
            <a:extLst>
              <a:ext uri="{FF2B5EF4-FFF2-40B4-BE49-F238E27FC236}">
                <a16:creationId xmlns:a16="http://schemas.microsoft.com/office/drawing/2014/main" id="{874F2BA0-2CD0-EEFC-176B-057E96921614}"/>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A51F4F3C-FF08-D53C-0BA4-25CB82BB3ABF}"/>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36</a:t>
            </a:r>
          </a:p>
        </p:txBody>
      </p:sp>
      <p:sp>
        <p:nvSpPr>
          <p:cNvPr id="17" name="Freeform 5">
            <a:extLst>
              <a:ext uri="{FF2B5EF4-FFF2-40B4-BE49-F238E27FC236}">
                <a16:creationId xmlns:a16="http://schemas.microsoft.com/office/drawing/2014/main" id="{9C56EE16-4CF6-9F3A-2B8E-00629A57DBE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7689915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E89B1-268E-2DD1-69D7-BA41D61752F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3E62742-EB9A-790E-B60B-D7A3E5BA9E5C}"/>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AB2AA52F-F716-8257-62DD-0FB1368BF684}"/>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E60408C-9E83-2375-5D8C-FEDC87E128F5}"/>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2D54C670-9BAC-1A8E-8990-BB14931924B3}"/>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713C975B-B2B1-FAC7-3191-667E41EEA4E9}"/>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1ABCCA01-6637-5698-CFD7-2C46E0E38025}"/>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RESIDUAL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FAA3C101-2F17-EC80-2722-BCA76C0D0FEA}"/>
              </a:ext>
            </a:extLst>
          </p:cNvPr>
          <p:cNvSpPr txBox="1"/>
          <p:nvPr/>
        </p:nvSpPr>
        <p:spPr>
          <a:xfrm>
            <a:off x="2286000" y="2124756"/>
            <a:ext cx="6858000" cy="6037487"/>
          </a:xfrm>
          <a:prstGeom prst="rect">
            <a:avLst/>
          </a:prstGeom>
          <a:noFill/>
        </p:spPr>
        <p:txBody>
          <a:bodyPr wrap="square">
            <a:spAutoFit/>
          </a:bodyPr>
          <a:lstStyle/>
          <a:p>
            <a:pPr>
              <a:lnSpc>
                <a:spcPct val="150000"/>
              </a:lnSpc>
              <a:spcBef>
                <a:spcPts val="900"/>
              </a:spcBef>
              <a:spcAft>
                <a:spcPts val="900"/>
              </a:spcAft>
              <a:buNone/>
            </a:pP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When we fit a line to data, the line is usually not a perfect fit. Each point is often a little above or below the line. </a:t>
            </a:r>
            <a:endParaRPr lang="en-AU" sz="3600" dirty="0">
              <a:latin typeface="Arial" panose="020B0604020202020204" pitchFamily="34" charset="0"/>
              <a:ea typeface="Aptos" panose="020B0004020202020204" pitchFamily="34" charset="0"/>
              <a:cs typeface="Arial" panose="020B0604020202020204" pitchFamily="34" charset="0"/>
            </a:endParaRPr>
          </a:p>
          <a:p>
            <a:pPr>
              <a:lnSpc>
                <a:spcPct val="150000"/>
              </a:lnSpc>
              <a:spcBef>
                <a:spcPts val="900"/>
              </a:spcBef>
              <a:spcAft>
                <a:spcPts val="900"/>
              </a:spcAft>
              <a:buNone/>
            </a:pP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The difference between the raw data and the line of best fit is called a </a:t>
            </a:r>
            <a:r>
              <a:rPr lang="en-US" sz="3600" b="1" dirty="0">
                <a:solidFill>
                  <a:srgbClr val="000000"/>
                </a:solidFill>
                <a:effectLst/>
                <a:latin typeface="Arial" panose="020B0604020202020204" pitchFamily="34" charset="0"/>
                <a:ea typeface="Aptos" panose="020B0004020202020204" pitchFamily="34" charset="0"/>
                <a:cs typeface="Arial" panose="020B0604020202020204" pitchFamily="34" charset="0"/>
              </a:rPr>
              <a:t>residual</a:t>
            </a: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2274A59D-B501-C886-1349-7965F39866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2600" y="1172092"/>
            <a:ext cx="8626181" cy="8238608"/>
          </a:xfrm>
          <a:prstGeom prst="rect">
            <a:avLst/>
          </a:prstGeom>
        </p:spPr>
      </p:pic>
      <p:sp>
        <p:nvSpPr>
          <p:cNvPr id="18" name="TextBox 6">
            <a:extLst>
              <a:ext uri="{FF2B5EF4-FFF2-40B4-BE49-F238E27FC236}">
                <a16:creationId xmlns:a16="http://schemas.microsoft.com/office/drawing/2014/main" id="{D1CD0A25-5F40-86B0-654F-027DFB029AFB}"/>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20" name="TextBox 7">
            <a:extLst>
              <a:ext uri="{FF2B5EF4-FFF2-40B4-BE49-F238E27FC236}">
                <a16:creationId xmlns:a16="http://schemas.microsoft.com/office/drawing/2014/main" id="{1E3D7ACC-5A91-F89B-1CCA-F37556B462D7}"/>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37</a:t>
            </a:r>
          </a:p>
        </p:txBody>
      </p:sp>
      <p:sp>
        <p:nvSpPr>
          <p:cNvPr id="21" name="Freeform 5">
            <a:extLst>
              <a:ext uri="{FF2B5EF4-FFF2-40B4-BE49-F238E27FC236}">
                <a16:creationId xmlns:a16="http://schemas.microsoft.com/office/drawing/2014/main" id="{AA8EBF15-369A-2D2D-0D10-639FC6A9752A}"/>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7501287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1272C-02F8-2B4D-B2A5-09F79E6AFBC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F808CD6-EAFF-DFA6-50BE-B15C4E9073CC}"/>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E660358-72AB-BA4E-9F45-D17960014DCD}"/>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0056B87-6B10-9933-C9C2-809DE10C48DA}"/>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6E1F94E1-3A1B-4BE2-0B87-8221313F764C}"/>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AC984832-59E1-9F23-1402-07E210003F5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DDF238F1-C687-D1A7-7ACD-7C7D3E21F7F9}"/>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RESIDUAL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8ADFDF8F-47D7-A1CC-2CD8-751AE5A29157}"/>
              </a:ext>
            </a:extLst>
          </p:cNvPr>
          <p:cNvSpPr txBox="1"/>
          <p:nvPr/>
        </p:nvSpPr>
        <p:spPr>
          <a:xfrm>
            <a:off x="2438400" y="2934718"/>
            <a:ext cx="15384224" cy="6037487"/>
          </a:xfrm>
          <a:prstGeom prst="rect">
            <a:avLst/>
          </a:prstGeom>
          <a:noFill/>
        </p:spPr>
        <p:txBody>
          <a:bodyPr wrap="square">
            <a:spAutoFit/>
          </a:bodyPr>
          <a:lstStyle/>
          <a:p>
            <a:pPr>
              <a:lnSpc>
                <a:spcPct val="150000"/>
              </a:lnSpc>
              <a:spcBef>
                <a:spcPts val="180"/>
              </a:spcBef>
              <a:spcAft>
                <a:spcPts val="180"/>
              </a:spcAft>
              <a:buNone/>
            </a:pP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If a raw data point lies </a:t>
            </a:r>
            <a:r>
              <a:rPr lang="en-US" sz="3600" b="1" dirty="0">
                <a:solidFill>
                  <a:srgbClr val="000000"/>
                </a:solidFill>
                <a:effectLst/>
                <a:latin typeface="Arial" panose="020B0604020202020204" pitchFamily="34" charset="0"/>
                <a:ea typeface="Aptos" panose="020B0004020202020204" pitchFamily="34" charset="0"/>
                <a:cs typeface="Arial" panose="020B0604020202020204" pitchFamily="34" charset="0"/>
              </a:rPr>
              <a:t>above</a:t>
            </a: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 the line, </a:t>
            </a:r>
          </a:p>
          <a:p>
            <a:pPr>
              <a:lnSpc>
                <a:spcPct val="150000"/>
              </a:lnSpc>
              <a:spcBef>
                <a:spcPts val="180"/>
              </a:spcBef>
              <a:spcAft>
                <a:spcPts val="180"/>
              </a:spcAft>
              <a:buNone/>
            </a:pP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the residual is positive (+).</a:t>
            </a:r>
            <a:endParaRPr lang="en-AU" sz="36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spcBef>
                <a:spcPts val="180"/>
              </a:spcBef>
              <a:spcAft>
                <a:spcPts val="180"/>
              </a:spcAft>
              <a:buNone/>
            </a:pP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If a raw data point lies </a:t>
            </a:r>
            <a:r>
              <a:rPr lang="en-US" sz="3600" b="1" dirty="0">
                <a:solidFill>
                  <a:srgbClr val="000000"/>
                </a:solidFill>
                <a:effectLst/>
                <a:latin typeface="Arial" panose="020B0604020202020204" pitchFamily="34" charset="0"/>
                <a:ea typeface="Aptos" panose="020B0004020202020204" pitchFamily="34" charset="0"/>
                <a:cs typeface="Arial" panose="020B0604020202020204" pitchFamily="34" charset="0"/>
              </a:rPr>
              <a:t>below</a:t>
            </a: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 the line, </a:t>
            </a:r>
          </a:p>
          <a:p>
            <a:pPr>
              <a:lnSpc>
                <a:spcPct val="150000"/>
              </a:lnSpc>
              <a:spcBef>
                <a:spcPts val="180"/>
              </a:spcBef>
              <a:spcAft>
                <a:spcPts val="180"/>
              </a:spcAft>
              <a:buNone/>
            </a:pP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the residual is negative (-).</a:t>
            </a:r>
          </a:p>
          <a:p>
            <a:pPr>
              <a:lnSpc>
                <a:spcPct val="150000"/>
              </a:lnSpc>
              <a:spcBef>
                <a:spcPts val="180"/>
              </a:spcBef>
              <a:spcAft>
                <a:spcPts val="180"/>
              </a:spcAft>
              <a:buNone/>
            </a:pPr>
            <a:endParaRPr lang="en-AU" sz="36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600" b="1" kern="0" dirty="0">
                <a:effectLst/>
                <a:latin typeface="Arial" panose="020B0604020202020204" pitchFamily="34" charset="0"/>
                <a:ea typeface="Times New Roman" panose="02020603050405020304" pitchFamily="18" charset="0"/>
                <a:cs typeface="Arial" panose="020B0604020202020204" pitchFamily="34" charset="0"/>
              </a:rPr>
              <a:t>Small residual</a:t>
            </a:r>
            <a:r>
              <a:rPr lang="en-AU" sz="3600" kern="0" dirty="0">
                <a:effectLst/>
                <a:latin typeface="Arial" panose="020B0604020202020204" pitchFamily="34" charset="0"/>
                <a:ea typeface="Times New Roman" panose="02020603050405020304" pitchFamily="18" charset="0"/>
                <a:cs typeface="Arial" panose="020B0604020202020204" pitchFamily="34" charset="0"/>
              </a:rPr>
              <a:t> → the raw data point is close to the line → good fit.</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600" b="1" kern="0" dirty="0">
                <a:effectLst/>
                <a:latin typeface="Arial" panose="020B0604020202020204" pitchFamily="34" charset="0"/>
                <a:ea typeface="Times New Roman" panose="02020603050405020304" pitchFamily="18" charset="0"/>
                <a:cs typeface="Arial" panose="020B0604020202020204" pitchFamily="34" charset="0"/>
              </a:rPr>
              <a:t>Large residual</a:t>
            </a:r>
            <a:r>
              <a:rPr lang="en-AU" sz="3600" kern="0" dirty="0">
                <a:effectLst/>
                <a:latin typeface="Arial" panose="020B0604020202020204" pitchFamily="34" charset="0"/>
                <a:ea typeface="Times New Roman" panose="02020603050405020304" pitchFamily="18" charset="0"/>
                <a:cs typeface="Arial" panose="020B0604020202020204" pitchFamily="34" charset="0"/>
              </a:rPr>
              <a:t> → the raw data point is far from the line → poor fit.</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FBE2B31-FEA3-74E2-4376-CF5FDA0BD1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13002" y="442039"/>
            <a:ext cx="6240362" cy="5959984"/>
          </a:xfrm>
          <a:prstGeom prst="rect">
            <a:avLst/>
          </a:prstGeom>
        </p:spPr>
      </p:pic>
      <p:sp>
        <p:nvSpPr>
          <p:cNvPr id="11" name="TextBox 6">
            <a:extLst>
              <a:ext uri="{FF2B5EF4-FFF2-40B4-BE49-F238E27FC236}">
                <a16:creationId xmlns:a16="http://schemas.microsoft.com/office/drawing/2014/main" id="{ABF716F6-86F0-AEB5-3762-74F05C617D56}"/>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2" name="TextBox 7">
            <a:extLst>
              <a:ext uri="{FF2B5EF4-FFF2-40B4-BE49-F238E27FC236}">
                <a16:creationId xmlns:a16="http://schemas.microsoft.com/office/drawing/2014/main" id="{94005F16-5834-79CB-6B0B-23A690DB385F}"/>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37</a:t>
            </a:r>
          </a:p>
        </p:txBody>
      </p:sp>
      <p:sp>
        <p:nvSpPr>
          <p:cNvPr id="13" name="Freeform 5">
            <a:extLst>
              <a:ext uri="{FF2B5EF4-FFF2-40B4-BE49-F238E27FC236}">
                <a16:creationId xmlns:a16="http://schemas.microsoft.com/office/drawing/2014/main" id="{802D401F-F1E9-793D-DA76-6980752881D0}"/>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9399814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CCEB8-0352-844C-285E-8522BE86699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DC29211-F7CD-3B96-B002-C5A129A7B5B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0F42273-100B-98B3-964E-40A3149F0CAD}"/>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FAA2DE4-53B6-143A-B4F0-E34043ADC4C9}"/>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2A13FFA6-FCC6-D8A1-B3B6-C1D620BD0282}"/>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9">
            <a:extLst>
              <a:ext uri="{FF2B5EF4-FFF2-40B4-BE49-F238E27FC236}">
                <a16:creationId xmlns:a16="http://schemas.microsoft.com/office/drawing/2014/main" id="{31B76884-DB1A-4868-248C-39BB28B96CD1}"/>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RESIDUAL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2" name="Picture 11" descr="A white paper with black text&#10;&#10;AI-generated content may be incorrect.">
            <a:extLst>
              <a:ext uri="{FF2B5EF4-FFF2-40B4-BE49-F238E27FC236}">
                <a16:creationId xmlns:a16="http://schemas.microsoft.com/office/drawing/2014/main" id="{ED097D49-40A0-54E3-590B-CD33BD2F6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6053" y="1333499"/>
            <a:ext cx="14238947" cy="5525869"/>
          </a:xfrm>
          <a:prstGeom prst="rect">
            <a:avLst/>
          </a:prstGeom>
        </p:spPr>
      </p:pic>
      <p:pic>
        <p:nvPicPr>
          <p:cNvPr id="13" name="Picture 12" descr="A graph with a line graph&#10;&#10;AI-generated content may be incorrect.">
            <a:extLst>
              <a:ext uri="{FF2B5EF4-FFF2-40B4-BE49-F238E27FC236}">
                <a16:creationId xmlns:a16="http://schemas.microsoft.com/office/drawing/2014/main" id="{5DE146E9-00EC-8D82-645C-8AE6926517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3257" y="7453661"/>
            <a:ext cx="4438943" cy="2468554"/>
          </a:xfrm>
          <a:prstGeom prst="rect">
            <a:avLst/>
          </a:prstGeom>
        </p:spPr>
      </p:pic>
      <p:pic>
        <p:nvPicPr>
          <p:cNvPr id="15" name="Picture 14" descr="A line graph with dots and lines&#10;&#10;AI-generated content may be incorrect.">
            <a:extLst>
              <a:ext uri="{FF2B5EF4-FFF2-40B4-BE49-F238E27FC236}">
                <a16:creationId xmlns:a16="http://schemas.microsoft.com/office/drawing/2014/main" id="{4416BAAE-CA19-ECE1-E703-3E96AB551F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2080" y="7449594"/>
            <a:ext cx="4469320" cy="2468555"/>
          </a:xfrm>
          <a:prstGeom prst="rect">
            <a:avLst/>
          </a:prstGeom>
        </p:spPr>
      </p:pic>
      <p:sp>
        <p:nvSpPr>
          <p:cNvPr id="18" name="TextBox 17">
            <a:extLst>
              <a:ext uri="{FF2B5EF4-FFF2-40B4-BE49-F238E27FC236}">
                <a16:creationId xmlns:a16="http://schemas.microsoft.com/office/drawing/2014/main" id="{74F98AE7-81DA-E544-FC9C-D3884D73CA19}"/>
              </a:ext>
            </a:extLst>
          </p:cNvPr>
          <p:cNvSpPr txBox="1"/>
          <p:nvPr/>
        </p:nvSpPr>
        <p:spPr>
          <a:xfrm>
            <a:off x="6248400" y="6859369"/>
            <a:ext cx="3162300" cy="646331"/>
          </a:xfrm>
          <a:prstGeom prst="rect">
            <a:avLst/>
          </a:prstGeom>
          <a:noFill/>
        </p:spPr>
        <p:txBody>
          <a:bodyPr wrap="square">
            <a:spAutoFit/>
          </a:bodyPr>
          <a:lstStyle/>
          <a:p>
            <a:r>
              <a:rPr lang="en-AU" sz="3600"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Original graph </a:t>
            </a:r>
            <a:endParaRPr lang="en-US" sz="3600" dirty="0">
              <a:solidFill>
                <a:srgbClr val="FF0000"/>
              </a:solidFill>
            </a:endParaRPr>
          </a:p>
        </p:txBody>
      </p:sp>
      <p:sp>
        <p:nvSpPr>
          <p:cNvPr id="19" name="TextBox 18">
            <a:extLst>
              <a:ext uri="{FF2B5EF4-FFF2-40B4-BE49-F238E27FC236}">
                <a16:creationId xmlns:a16="http://schemas.microsoft.com/office/drawing/2014/main" id="{B9596C22-F8E6-E4AD-2820-E268EBAF3539}"/>
              </a:ext>
            </a:extLst>
          </p:cNvPr>
          <p:cNvSpPr txBox="1"/>
          <p:nvPr/>
        </p:nvSpPr>
        <p:spPr>
          <a:xfrm>
            <a:off x="11277600" y="6896100"/>
            <a:ext cx="3162300" cy="646331"/>
          </a:xfrm>
          <a:prstGeom prst="rect">
            <a:avLst/>
          </a:prstGeom>
          <a:noFill/>
        </p:spPr>
        <p:txBody>
          <a:bodyPr wrap="square">
            <a:spAutoFit/>
          </a:bodyPr>
          <a:lstStyle/>
          <a:p>
            <a:r>
              <a:rPr lang="en-AU" sz="3600" kern="0" dirty="0">
                <a:solidFill>
                  <a:srgbClr val="FF0000"/>
                </a:solidFill>
                <a:latin typeface="Arial" panose="020B0604020202020204" pitchFamily="34" charset="0"/>
                <a:cs typeface="Arial" panose="020B0604020202020204" pitchFamily="34" charset="0"/>
              </a:rPr>
              <a:t>Residual plot</a:t>
            </a:r>
            <a:endParaRPr lang="en-US" sz="3600" dirty="0">
              <a:solidFill>
                <a:srgbClr val="FF0000"/>
              </a:solidFill>
            </a:endParaRPr>
          </a:p>
        </p:txBody>
      </p:sp>
      <p:sp>
        <p:nvSpPr>
          <p:cNvPr id="24" name="TextBox 6">
            <a:extLst>
              <a:ext uri="{FF2B5EF4-FFF2-40B4-BE49-F238E27FC236}">
                <a16:creationId xmlns:a16="http://schemas.microsoft.com/office/drawing/2014/main" id="{FC1B6326-E804-110A-513F-1289DDEA5B24}"/>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25" name="TextBox 7">
            <a:extLst>
              <a:ext uri="{FF2B5EF4-FFF2-40B4-BE49-F238E27FC236}">
                <a16:creationId xmlns:a16="http://schemas.microsoft.com/office/drawing/2014/main" id="{4A395DA9-7561-8853-D839-8B999D45BDD3}"/>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37</a:t>
            </a:r>
          </a:p>
        </p:txBody>
      </p:sp>
      <p:sp>
        <p:nvSpPr>
          <p:cNvPr id="26" name="Freeform 5">
            <a:extLst>
              <a:ext uri="{FF2B5EF4-FFF2-40B4-BE49-F238E27FC236}">
                <a16:creationId xmlns:a16="http://schemas.microsoft.com/office/drawing/2014/main" id="{E8834E9D-DA61-635D-25F3-2CC1CA005F73}"/>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38337536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65C4F-D8F5-FE54-BA56-C9D6585D2ED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6CFB81D-9097-AC8B-8C0C-582825E74FD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5CFC97FF-3CA2-E0A4-02F4-5F1B32F7882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2676ED04-8AD6-39CE-77F0-861022302B9A}"/>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5374C0FD-E36A-6A96-0D87-641B94AF3873}"/>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9">
            <a:extLst>
              <a:ext uri="{FF2B5EF4-FFF2-40B4-BE49-F238E27FC236}">
                <a16:creationId xmlns:a16="http://schemas.microsoft.com/office/drawing/2014/main" id="{720CDACC-4295-2D3B-7CDF-C5007628620D}"/>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RESIDUAL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3" name="Picture 12" descr="A graph with a line graph&#10;&#10;AI-generated content may be incorrect.">
            <a:extLst>
              <a:ext uri="{FF2B5EF4-FFF2-40B4-BE49-F238E27FC236}">
                <a16:creationId xmlns:a16="http://schemas.microsoft.com/office/drawing/2014/main" id="{5A0F04ED-11DD-3506-2B9A-3452CDBC7C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6604" y="2247899"/>
            <a:ext cx="4577596" cy="2545661"/>
          </a:xfrm>
          <a:prstGeom prst="rect">
            <a:avLst/>
          </a:prstGeom>
        </p:spPr>
      </p:pic>
      <p:pic>
        <p:nvPicPr>
          <p:cNvPr id="15" name="Picture 14" descr="A line graph with dots and lines&#10;&#10;AI-generated content may be incorrect.">
            <a:extLst>
              <a:ext uri="{FF2B5EF4-FFF2-40B4-BE49-F238E27FC236}">
                <a16:creationId xmlns:a16="http://schemas.microsoft.com/office/drawing/2014/main" id="{C9C43D3E-1703-9164-B72F-D855699288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247899"/>
            <a:ext cx="4469320" cy="2468555"/>
          </a:xfrm>
          <a:prstGeom prst="rect">
            <a:avLst/>
          </a:prstGeom>
        </p:spPr>
      </p:pic>
      <p:sp>
        <p:nvSpPr>
          <p:cNvPr id="18" name="TextBox 17">
            <a:extLst>
              <a:ext uri="{FF2B5EF4-FFF2-40B4-BE49-F238E27FC236}">
                <a16:creationId xmlns:a16="http://schemas.microsoft.com/office/drawing/2014/main" id="{31CD05A6-6C2A-7AA1-B494-7689C9A95A0B}"/>
              </a:ext>
            </a:extLst>
          </p:cNvPr>
          <p:cNvSpPr txBox="1"/>
          <p:nvPr/>
        </p:nvSpPr>
        <p:spPr>
          <a:xfrm>
            <a:off x="3124200" y="1601569"/>
            <a:ext cx="3162300" cy="646331"/>
          </a:xfrm>
          <a:prstGeom prst="rect">
            <a:avLst/>
          </a:prstGeom>
          <a:noFill/>
        </p:spPr>
        <p:txBody>
          <a:bodyPr wrap="square">
            <a:spAutoFit/>
          </a:bodyPr>
          <a:lstStyle/>
          <a:p>
            <a:r>
              <a:rPr lang="en-AU" sz="3600"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Original graph </a:t>
            </a:r>
            <a:endParaRPr lang="en-US" sz="3600" dirty="0">
              <a:solidFill>
                <a:srgbClr val="FF0000"/>
              </a:solidFill>
            </a:endParaRPr>
          </a:p>
        </p:txBody>
      </p:sp>
      <p:sp>
        <p:nvSpPr>
          <p:cNvPr id="19" name="TextBox 18">
            <a:extLst>
              <a:ext uri="{FF2B5EF4-FFF2-40B4-BE49-F238E27FC236}">
                <a16:creationId xmlns:a16="http://schemas.microsoft.com/office/drawing/2014/main" id="{02376A1C-0C98-1199-10E8-992EE0A9570A}"/>
              </a:ext>
            </a:extLst>
          </p:cNvPr>
          <p:cNvSpPr txBox="1"/>
          <p:nvPr/>
        </p:nvSpPr>
        <p:spPr>
          <a:xfrm>
            <a:off x="8039100" y="1638300"/>
            <a:ext cx="3162300" cy="646331"/>
          </a:xfrm>
          <a:prstGeom prst="rect">
            <a:avLst/>
          </a:prstGeom>
          <a:noFill/>
        </p:spPr>
        <p:txBody>
          <a:bodyPr wrap="square">
            <a:spAutoFit/>
          </a:bodyPr>
          <a:lstStyle/>
          <a:p>
            <a:r>
              <a:rPr lang="en-AU" sz="3600" kern="0" dirty="0">
                <a:solidFill>
                  <a:srgbClr val="FF0000"/>
                </a:solidFill>
                <a:latin typeface="Arial" panose="020B0604020202020204" pitchFamily="34" charset="0"/>
                <a:cs typeface="Arial" panose="020B0604020202020204" pitchFamily="34" charset="0"/>
              </a:rPr>
              <a:t>Residual plot</a:t>
            </a:r>
            <a:endParaRPr lang="en-US" sz="3600" dirty="0">
              <a:solidFill>
                <a:srgbClr val="FF0000"/>
              </a:solidFill>
            </a:endParaRPr>
          </a:p>
        </p:txBody>
      </p:sp>
      <p:pic>
        <p:nvPicPr>
          <p:cNvPr id="9" name="Picture 8" descr="A graph with dotted lines&#10;&#10;AI-generated content may be incorrect.">
            <a:extLst>
              <a:ext uri="{FF2B5EF4-FFF2-40B4-BE49-F238E27FC236}">
                <a16:creationId xmlns:a16="http://schemas.microsoft.com/office/drawing/2014/main" id="{50EBB9FF-6B94-7F87-69FE-5E0B0DA09D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4882189"/>
            <a:ext cx="4539290" cy="2468553"/>
          </a:xfrm>
          <a:prstGeom prst="rect">
            <a:avLst/>
          </a:prstGeom>
        </p:spPr>
      </p:pic>
      <p:pic>
        <p:nvPicPr>
          <p:cNvPr id="11" name="Picture 10" descr="A graph with a line graph&#10;&#10;AI-generated content may be incorrect.">
            <a:extLst>
              <a:ext uri="{FF2B5EF4-FFF2-40B4-BE49-F238E27FC236}">
                <a16:creationId xmlns:a16="http://schemas.microsoft.com/office/drawing/2014/main" id="{DAEC10F1-5B4F-161F-D8A0-08BEF5F4C4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5860" y="7439370"/>
            <a:ext cx="4518150" cy="2468553"/>
          </a:xfrm>
          <a:prstGeom prst="rect">
            <a:avLst/>
          </a:prstGeom>
        </p:spPr>
      </p:pic>
      <p:pic>
        <p:nvPicPr>
          <p:cNvPr id="14" name="Picture 13" descr="A line graph with dots&#10;&#10;AI-generated content may be incorrect.">
            <a:extLst>
              <a:ext uri="{FF2B5EF4-FFF2-40B4-BE49-F238E27FC236}">
                <a16:creationId xmlns:a16="http://schemas.microsoft.com/office/drawing/2014/main" id="{CEA147D0-5C08-4448-5536-951FE72720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6600" y="4882188"/>
            <a:ext cx="4469320" cy="2439665"/>
          </a:xfrm>
          <a:prstGeom prst="rect">
            <a:avLst/>
          </a:prstGeom>
        </p:spPr>
      </p:pic>
      <p:pic>
        <p:nvPicPr>
          <p:cNvPr id="16" name="Picture 15" descr="A line graph with black squares&#10;&#10;AI-generated content may be incorrect.">
            <a:extLst>
              <a:ext uri="{FF2B5EF4-FFF2-40B4-BE49-F238E27FC236}">
                <a16:creationId xmlns:a16="http://schemas.microsoft.com/office/drawing/2014/main" id="{46673E7F-C16F-C0A5-3D09-46B7A86AA8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6600" y="7487587"/>
            <a:ext cx="4448022" cy="2420336"/>
          </a:xfrm>
          <a:prstGeom prst="rect">
            <a:avLst/>
          </a:prstGeom>
        </p:spPr>
      </p:pic>
      <p:sp>
        <p:nvSpPr>
          <p:cNvPr id="20" name="TextBox 19">
            <a:extLst>
              <a:ext uri="{FF2B5EF4-FFF2-40B4-BE49-F238E27FC236}">
                <a16:creationId xmlns:a16="http://schemas.microsoft.com/office/drawing/2014/main" id="{F7D35468-40AC-A40A-0D59-0D9B6DCCA561}"/>
              </a:ext>
            </a:extLst>
          </p:cNvPr>
          <p:cNvSpPr txBox="1"/>
          <p:nvPr/>
        </p:nvSpPr>
        <p:spPr>
          <a:xfrm>
            <a:off x="11555920" y="2695654"/>
            <a:ext cx="6427280" cy="1685846"/>
          </a:xfrm>
          <a:prstGeom prst="rect">
            <a:avLst/>
          </a:prstGeom>
          <a:noFill/>
        </p:spPr>
        <p:txBody>
          <a:bodyPr wrap="square">
            <a:spAutoFit/>
          </a:bodyPr>
          <a:lstStyle/>
          <a:p>
            <a:pPr>
              <a:lnSpc>
                <a:spcPct val="150000"/>
              </a:lnSpc>
              <a:buNone/>
            </a:pPr>
            <a:r>
              <a:rPr lang="en-AU" sz="2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The residual plot shows a random distribution with both positive and negative residuals.</a:t>
            </a:r>
            <a:endParaRPr lang="en-AU" sz="24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2400" b="1" dirty="0">
                <a:solidFill>
                  <a:srgbClr val="28466A"/>
                </a:solidFill>
                <a:effectLst/>
                <a:latin typeface="Arial" panose="020B0604020202020204" pitchFamily="34" charset="0"/>
                <a:ea typeface="Aptos" panose="020B0004020202020204" pitchFamily="34" charset="0"/>
                <a:cs typeface="Arial" panose="020B0604020202020204" pitchFamily="34" charset="0"/>
              </a:rPr>
              <a:t>The data is well modelled by its equation.</a:t>
            </a:r>
            <a:r>
              <a:rPr lang="en-AU" sz="2400" b="1" dirty="0">
                <a:solidFill>
                  <a:srgbClr val="28466A"/>
                </a:solidFill>
                <a:effectLst/>
                <a:latin typeface="Arial" panose="020B0604020202020204" pitchFamily="34" charset="0"/>
                <a:cs typeface="Arial" panose="020B0604020202020204" pitchFamily="34" charset="0"/>
              </a:rPr>
              <a:t> </a:t>
            </a:r>
            <a:endParaRPr lang="en-US" sz="2400" b="1" dirty="0">
              <a:solidFill>
                <a:srgbClr val="28466A"/>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208EDA3-2A10-DF8C-C541-98F73594EF0C}"/>
              </a:ext>
            </a:extLst>
          </p:cNvPr>
          <p:cNvSpPr txBox="1"/>
          <p:nvPr/>
        </p:nvSpPr>
        <p:spPr>
          <a:xfrm>
            <a:off x="11562330" y="5143500"/>
            <a:ext cx="6725670" cy="1685846"/>
          </a:xfrm>
          <a:prstGeom prst="rect">
            <a:avLst/>
          </a:prstGeom>
          <a:noFill/>
        </p:spPr>
        <p:txBody>
          <a:bodyPr wrap="square">
            <a:spAutoFit/>
          </a:bodyPr>
          <a:lstStyle/>
          <a:p>
            <a:pPr>
              <a:lnSpc>
                <a:spcPct val="150000"/>
              </a:lnSpc>
              <a:buNone/>
            </a:pPr>
            <a:r>
              <a:rPr lang="en-AU" sz="2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One data point on the residual plot shows a large deviation. </a:t>
            </a:r>
            <a:endParaRPr lang="en-AU" sz="24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2400" b="1" dirty="0">
                <a:solidFill>
                  <a:srgbClr val="28466A"/>
                </a:solidFill>
                <a:effectLst/>
                <a:latin typeface="Arial" panose="020B0604020202020204" pitchFamily="34" charset="0"/>
                <a:ea typeface="Aptos" panose="020B0004020202020204" pitchFamily="34" charset="0"/>
                <a:cs typeface="Arial" panose="020B0604020202020204" pitchFamily="34" charset="0"/>
              </a:rPr>
              <a:t>This pattern indicates an outlier in the data</a:t>
            </a:r>
            <a:r>
              <a:rPr lang="en-AU" sz="2400" dirty="0">
                <a:solidFill>
                  <a:srgbClr val="000000"/>
                </a:solidFill>
                <a:effectLst/>
                <a:latin typeface="Arial" panose="020B0604020202020204" pitchFamily="34" charset="0"/>
                <a:ea typeface="Aptos" panose="020B0004020202020204" pitchFamily="34" charset="0"/>
                <a:cs typeface="Arial" panose="020B0604020202020204" pitchFamily="34" charset="0"/>
              </a:rPr>
              <a:t>.</a:t>
            </a:r>
            <a:r>
              <a:rPr lang="en-AU" sz="2400" dirty="0">
                <a:effectLst/>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C8B0E5DD-8F7D-39B1-4C09-88F2034C4764}"/>
              </a:ext>
            </a:extLst>
          </p:cNvPr>
          <p:cNvSpPr txBox="1"/>
          <p:nvPr/>
        </p:nvSpPr>
        <p:spPr>
          <a:xfrm>
            <a:off x="11562330" y="7886700"/>
            <a:ext cx="6420869" cy="1685846"/>
          </a:xfrm>
          <a:prstGeom prst="rect">
            <a:avLst/>
          </a:prstGeom>
          <a:noFill/>
        </p:spPr>
        <p:txBody>
          <a:bodyPr wrap="square">
            <a:spAutoFit/>
          </a:bodyPr>
          <a:lstStyle/>
          <a:p>
            <a:pPr>
              <a:lnSpc>
                <a:spcPct val="150000"/>
              </a:lnSpc>
              <a:buNone/>
            </a:pPr>
            <a:r>
              <a:rPr lang="en-AU" sz="2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The residual plot shows a distinct pattern. </a:t>
            </a:r>
            <a:endParaRPr lang="en-AU" sz="24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2400" b="1" dirty="0">
                <a:solidFill>
                  <a:srgbClr val="28466A"/>
                </a:solidFill>
                <a:effectLst/>
                <a:latin typeface="Arial" panose="020B0604020202020204" pitchFamily="34" charset="0"/>
                <a:ea typeface="Aptos" panose="020B0004020202020204" pitchFamily="34" charset="0"/>
                <a:cs typeface="Arial" panose="020B0604020202020204" pitchFamily="34" charset="0"/>
              </a:rPr>
              <a:t>There may be a better model for the data than the linear one chosen.</a:t>
            </a:r>
            <a:r>
              <a:rPr lang="en-AU" sz="2400" b="1" dirty="0">
                <a:solidFill>
                  <a:srgbClr val="28466A"/>
                </a:solidFill>
                <a:effectLst/>
                <a:latin typeface="Arial" panose="020B0604020202020204" pitchFamily="34" charset="0"/>
                <a:cs typeface="Arial" panose="020B0604020202020204" pitchFamily="34" charset="0"/>
              </a:rPr>
              <a:t> </a:t>
            </a:r>
            <a:endParaRPr lang="en-US" sz="2400" b="1" dirty="0">
              <a:solidFill>
                <a:srgbClr val="28466A"/>
              </a:solidFill>
              <a:latin typeface="Arial" panose="020B0604020202020204" pitchFamily="34" charset="0"/>
              <a:cs typeface="Arial" panose="020B0604020202020204" pitchFamily="34" charset="0"/>
            </a:endParaRPr>
          </a:p>
        </p:txBody>
      </p:sp>
      <p:sp>
        <p:nvSpPr>
          <p:cNvPr id="25" name="TextBox 6">
            <a:extLst>
              <a:ext uri="{FF2B5EF4-FFF2-40B4-BE49-F238E27FC236}">
                <a16:creationId xmlns:a16="http://schemas.microsoft.com/office/drawing/2014/main" id="{6FC0E61C-E27A-46D2-66B9-3948EE2A53B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26" name="TextBox 7">
            <a:extLst>
              <a:ext uri="{FF2B5EF4-FFF2-40B4-BE49-F238E27FC236}">
                <a16:creationId xmlns:a16="http://schemas.microsoft.com/office/drawing/2014/main" id="{3359504D-5285-7206-41BC-1586CCC96757}"/>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37</a:t>
            </a:r>
          </a:p>
        </p:txBody>
      </p:sp>
      <p:sp>
        <p:nvSpPr>
          <p:cNvPr id="27" name="Freeform 5">
            <a:extLst>
              <a:ext uri="{FF2B5EF4-FFF2-40B4-BE49-F238E27FC236}">
                <a16:creationId xmlns:a16="http://schemas.microsoft.com/office/drawing/2014/main" id="{0904DB01-19ED-8537-9102-B41A60C27697}"/>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8"/>
            <a:stretch>
              <a:fillRect/>
            </a:stretch>
          </a:blipFill>
        </p:spPr>
        <p:txBody>
          <a:bodyPr/>
          <a:lstStyle/>
          <a:p>
            <a:endParaRPr lang="en-US"/>
          </a:p>
        </p:txBody>
      </p:sp>
    </p:spTree>
    <p:extLst>
      <p:ext uri="{BB962C8B-B14F-4D97-AF65-F5344CB8AC3E}">
        <p14:creationId xmlns:p14="http://schemas.microsoft.com/office/powerpoint/2010/main" val="4150309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2FEE2-24B1-A8A7-3CAD-426017D6778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2E1AC4C-F3D3-3666-EEC5-3E5E9F1AC356}"/>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5704F6F3-5B50-1C84-CA4E-B0C3E59AF55A}"/>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E5514F6-EA44-9515-D8D2-EC1D4D0DA80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CDDA211F-93B6-BC0F-A7CB-3FA02763E13B}"/>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9">
            <a:extLst>
              <a:ext uri="{FF2B5EF4-FFF2-40B4-BE49-F238E27FC236}">
                <a16:creationId xmlns:a16="http://schemas.microsoft.com/office/drawing/2014/main" id="{456EC57A-60CF-EEDE-7377-D20D56143E68}"/>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RESIDUAL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ACBB7CD-19AC-AEF6-E2C9-EC3AB83547FF}"/>
                  </a:ext>
                </a:extLst>
              </p:cNvPr>
              <p:cNvSpPr txBox="1"/>
              <p:nvPr/>
            </p:nvSpPr>
            <p:spPr>
              <a:xfrm>
                <a:off x="2320636" y="2065576"/>
                <a:ext cx="15163800" cy="3331361"/>
              </a:xfrm>
              <a:prstGeom prst="rect">
                <a:avLst/>
              </a:prstGeom>
              <a:noFill/>
            </p:spPr>
            <p:txBody>
              <a:bodyPr wrap="square">
                <a:spAutoFit/>
              </a:bodyPr>
              <a:lstStyle/>
              <a:p>
                <a:pPr>
                  <a:lnSpc>
                    <a:spcPct val="150000"/>
                  </a:lnSpc>
                  <a:buNone/>
                </a:pPr>
                <a:r>
                  <a:rPr lang="en-US" sz="3600" dirty="0">
                    <a:effectLst/>
                    <a:latin typeface="Arial" panose="020B0604020202020204" pitchFamily="34" charset="0"/>
                    <a:ea typeface="Aptos" panose="020B0004020202020204" pitchFamily="34" charset="0"/>
                    <a:cs typeface="Times New Roman" panose="02020603050405020304" pitchFamily="18" charset="0"/>
                  </a:rPr>
                  <a:t>The </a:t>
                </a:r>
                <a:r>
                  <a:rPr lang="en-US" sz="3600" b="1" dirty="0">
                    <a:effectLst/>
                    <a:latin typeface="Arial" panose="020B0604020202020204" pitchFamily="34" charset="0"/>
                    <a:ea typeface="Aptos" panose="020B0004020202020204" pitchFamily="34" charset="0"/>
                    <a:cs typeface="Times New Roman" panose="02020603050405020304" pitchFamily="18" charset="0"/>
                  </a:rPr>
                  <a:t>first graph </a:t>
                </a:r>
                <a:r>
                  <a:rPr lang="en-US" sz="3600" dirty="0">
                    <a:effectLst/>
                    <a:latin typeface="Arial" panose="020B0604020202020204" pitchFamily="34" charset="0"/>
                    <a:ea typeface="Aptos" panose="020B0004020202020204" pitchFamily="34" charset="0"/>
                    <a:cs typeface="Times New Roman" panose="02020603050405020304" pitchFamily="18" charset="0"/>
                  </a:rPr>
                  <a:t>below shows how the fuel consumption (in </a:t>
                </a:r>
                <a:r>
                  <a:rPr lang="en-US" sz="3600" dirty="0" err="1">
                    <a:effectLst/>
                    <a:latin typeface="Arial" panose="020B0604020202020204" pitchFamily="34" charset="0"/>
                    <a:ea typeface="Aptos" panose="020B0004020202020204" pitchFamily="34" charset="0"/>
                    <a:cs typeface="Times New Roman" panose="02020603050405020304" pitchFamily="18" charset="0"/>
                  </a:rPr>
                  <a:t>litres</a:t>
                </a:r>
                <a:r>
                  <a:rPr lang="en-US" sz="3600" dirty="0">
                    <a:effectLst/>
                    <a:latin typeface="Arial" panose="020B0604020202020204" pitchFamily="34" charset="0"/>
                    <a:ea typeface="Aptos" panose="020B0004020202020204" pitchFamily="34" charset="0"/>
                    <a:cs typeface="Times New Roman" panose="02020603050405020304" pitchFamily="18" charset="0"/>
                  </a:rPr>
                  <a:t> per 100km) changed according to the weight of the load carried by the truck. </a:t>
                </a:r>
              </a:p>
              <a:p>
                <a:pPr>
                  <a:lnSpc>
                    <a:spcPct val="150000"/>
                  </a:lnSpc>
                  <a:buNone/>
                </a:pPr>
                <a:r>
                  <a:rPr lang="en-US" sz="3600" dirty="0">
                    <a:effectLst/>
                    <a:latin typeface="Arial" panose="020B0604020202020204" pitchFamily="34" charset="0"/>
                    <a:ea typeface="Aptos" panose="020B0004020202020204" pitchFamily="34" charset="0"/>
                    <a:cs typeface="Times New Roman" panose="02020603050405020304" pitchFamily="18" charset="0"/>
                  </a:rPr>
                  <a:t>The trend line is represented by the equation: </a:t>
                </a:r>
                <a14:m>
                  <m:oMath xmlns:m="http://schemas.openxmlformats.org/officeDocument/2006/math">
                    <m:r>
                      <a:rPr lang="en-AU" sz="3600" b="0" i="1" smtClean="0">
                        <a:effectLst/>
                        <a:latin typeface="Cambria Math" panose="02040503050406030204" pitchFamily="18" charset="0"/>
                        <a:ea typeface="Aptos" panose="020B0004020202020204" pitchFamily="34" charset="0"/>
                        <a:cs typeface="Times New Roman" panose="02020603050405020304" pitchFamily="18" charset="0"/>
                      </a:rPr>
                      <m:t>𝐹</m:t>
                    </m:r>
                    <m:r>
                      <a:rPr lang="en-AU" sz="3600" b="0" i="1" smtClean="0">
                        <a:effectLst/>
                        <a:latin typeface="Cambria Math" panose="02040503050406030204" pitchFamily="18" charset="0"/>
                        <a:ea typeface="Aptos" panose="020B0004020202020204" pitchFamily="34" charset="0"/>
                        <a:cs typeface="Times New Roman" panose="02020603050405020304" pitchFamily="18" charset="0"/>
                      </a:rPr>
                      <m:t>=1.6</m:t>
                    </m:r>
                    <m:r>
                      <a:rPr lang="en-AU" sz="3600" b="0" i="1" smtClean="0">
                        <a:effectLst/>
                        <a:latin typeface="Cambria Math" panose="02040503050406030204" pitchFamily="18" charset="0"/>
                        <a:ea typeface="Aptos" panose="020B0004020202020204" pitchFamily="34" charset="0"/>
                        <a:cs typeface="Times New Roman" panose="02020603050405020304" pitchFamily="18" charset="0"/>
                      </a:rPr>
                      <m:t>𝑤</m:t>
                    </m:r>
                    <m:r>
                      <a:rPr lang="en-AU" sz="3600" b="0" i="1" smtClean="0">
                        <a:effectLst/>
                        <a:latin typeface="Cambria Math" panose="02040503050406030204" pitchFamily="18" charset="0"/>
                        <a:ea typeface="Aptos" panose="020B0004020202020204" pitchFamily="34" charset="0"/>
                        <a:cs typeface="Times New Roman" panose="02020603050405020304" pitchFamily="18" charset="0"/>
                      </a:rPr>
                      <m:t>+8.4</m:t>
                    </m:r>
                  </m:oMath>
                </a14:m>
                <a:endParaRPr lang="en-US" sz="3600" dirty="0">
                  <a:effectLst/>
                  <a:latin typeface="Arial" panose="020B0604020202020204" pitchFamily="34" charset="0"/>
                  <a:ea typeface="Aptos" panose="020B0004020202020204" pitchFamily="34" charset="0"/>
                  <a:cs typeface="Times New Roman" panose="02020603050405020304" pitchFamily="18" charset="0"/>
                </a:endParaRPr>
              </a:p>
              <a:p>
                <a:pPr>
                  <a:lnSpc>
                    <a:spcPct val="150000"/>
                  </a:lnSpc>
                  <a:buNone/>
                </a:pPr>
                <a:r>
                  <a:rPr lang="en-US" sz="3600" dirty="0">
                    <a:effectLst/>
                    <a:latin typeface="Arial" panose="020B0604020202020204" pitchFamily="34" charset="0"/>
                    <a:ea typeface="Aptos" panose="020B0004020202020204" pitchFamily="34" charset="0"/>
                    <a:cs typeface="Times New Roman" panose="02020603050405020304" pitchFamily="18" charset="0"/>
                  </a:rPr>
                  <a:t>The </a:t>
                </a:r>
                <a:r>
                  <a:rPr lang="en-US" sz="3600" b="1" dirty="0">
                    <a:effectLst/>
                    <a:latin typeface="Arial" panose="020B0604020202020204" pitchFamily="34" charset="0"/>
                    <a:ea typeface="Aptos" panose="020B0004020202020204" pitchFamily="34" charset="0"/>
                    <a:cs typeface="Times New Roman" panose="02020603050405020304" pitchFamily="18" charset="0"/>
                  </a:rPr>
                  <a:t>second graph </a:t>
                </a:r>
                <a:r>
                  <a:rPr lang="en-US" sz="3600" dirty="0">
                    <a:effectLst/>
                    <a:latin typeface="Arial" panose="020B0604020202020204" pitchFamily="34" charset="0"/>
                    <a:ea typeface="Aptos" panose="020B0004020202020204" pitchFamily="34" charset="0"/>
                    <a:cs typeface="Times New Roman" panose="02020603050405020304" pitchFamily="18" charset="0"/>
                  </a:rPr>
                  <a:t>is a residuals plot of the data.</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EACBB7CD-19AC-AEF6-E2C9-EC3AB83547FF}"/>
                  </a:ext>
                </a:extLst>
              </p:cNvPr>
              <p:cNvSpPr txBox="1">
                <a:spLocks noRot="1" noChangeAspect="1" noMove="1" noResize="1" noEditPoints="1" noAdjustHandles="1" noChangeArrowheads="1" noChangeShapeType="1" noTextEdit="1"/>
              </p:cNvSpPr>
              <p:nvPr/>
            </p:nvSpPr>
            <p:spPr>
              <a:xfrm>
                <a:off x="2320636" y="2065576"/>
                <a:ext cx="15163800" cy="3331361"/>
              </a:xfrm>
              <a:prstGeom prst="rect">
                <a:avLst/>
              </a:prstGeom>
              <a:blipFill>
                <a:blip r:embed="rId2"/>
                <a:stretch>
                  <a:fillRect l="-1172" b="-5703"/>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0A8B53BA-2E1B-802D-FAA3-FB84D93FCA62}"/>
              </a:ext>
            </a:extLst>
          </p:cNvPr>
          <p:cNvSpPr txBox="1"/>
          <p:nvPr/>
        </p:nvSpPr>
        <p:spPr>
          <a:xfrm>
            <a:off x="2272748" y="1167514"/>
            <a:ext cx="97536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3" name="Picture 22" descr="A black and white circle with two people&#10;&#10;AI-generated content may be incorrect.">
            <a:extLst>
              <a:ext uri="{FF2B5EF4-FFF2-40B4-BE49-F238E27FC236}">
                <a16:creationId xmlns:a16="http://schemas.microsoft.com/office/drawing/2014/main" id="{2100F9E9-47D4-070A-E4D4-1324FF0CBADE}"/>
              </a:ext>
            </a:extLst>
          </p:cNvPr>
          <p:cNvPicPr>
            <a:picLocks noChangeAspect="1"/>
          </p:cNvPicPr>
          <p:nvPr/>
        </p:nvPicPr>
        <p:blipFill>
          <a:blip r:embed="rId3"/>
          <a:stretch>
            <a:fillRect/>
          </a:stretch>
        </p:blipFill>
        <p:spPr>
          <a:xfrm>
            <a:off x="16306800" y="88548"/>
            <a:ext cx="1866583" cy="1866583"/>
          </a:xfrm>
          <a:prstGeom prst="rect">
            <a:avLst/>
          </a:prstGeom>
        </p:spPr>
      </p:pic>
      <p:pic>
        <p:nvPicPr>
          <p:cNvPr id="26" name="Picture 25" descr="A red truck with a white background&#10;&#10;AI-generated content may be incorrect.">
            <a:extLst>
              <a:ext uri="{FF2B5EF4-FFF2-40B4-BE49-F238E27FC236}">
                <a16:creationId xmlns:a16="http://schemas.microsoft.com/office/drawing/2014/main" id="{F52CE071-7E34-EE04-D7FB-C95EDE96FB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1524" y="8616120"/>
            <a:ext cx="2610331" cy="1670880"/>
          </a:xfrm>
          <a:prstGeom prst="rect">
            <a:avLst/>
          </a:prstGeom>
        </p:spPr>
      </p:pic>
      <p:pic>
        <p:nvPicPr>
          <p:cNvPr id="27" name="Picture 26" descr="A graph of a function&#10;&#10;AI-generated content may be incorrect.">
            <a:extLst>
              <a:ext uri="{FF2B5EF4-FFF2-40B4-BE49-F238E27FC236}">
                <a16:creationId xmlns:a16="http://schemas.microsoft.com/office/drawing/2014/main" id="{6369FA0F-5537-0A7E-E3D2-5BBD714B1A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8711" y="5448300"/>
            <a:ext cx="13370889" cy="4289064"/>
          </a:xfrm>
          <a:prstGeom prst="rect">
            <a:avLst/>
          </a:prstGeom>
        </p:spPr>
      </p:pic>
      <p:sp>
        <p:nvSpPr>
          <p:cNvPr id="28" name="TextBox 6">
            <a:extLst>
              <a:ext uri="{FF2B5EF4-FFF2-40B4-BE49-F238E27FC236}">
                <a16:creationId xmlns:a16="http://schemas.microsoft.com/office/drawing/2014/main" id="{60F0632E-A2D0-904A-B047-D3A039A24949}"/>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29" name="TextBox 7">
            <a:extLst>
              <a:ext uri="{FF2B5EF4-FFF2-40B4-BE49-F238E27FC236}">
                <a16:creationId xmlns:a16="http://schemas.microsoft.com/office/drawing/2014/main" id="{D3974891-E222-86D9-D898-B94416A31D03}"/>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38</a:t>
            </a:r>
          </a:p>
        </p:txBody>
      </p:sp>
      <p:sp>
        <p:nvSpPr>
          <p:cNvPr id="30" name="Freeform 5">
            <a:extLst>
              <a:ext uri="{FF2B5EF4-FFF2-40B4-BE49-F238E27FC236}">
                <a16:creationId xmlns:a16="http://schemas.microsoft.com/office/drawing/2014/main" id="{E07817C7-0F78-ABF8-4B1C-D6DD1B8CB20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27656182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3776F-7386-4778-425E-270AFBBB8DA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98DEBBC-E668-9A90-52F9-4AF3411CAEA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1C1A61D-CBD1-4F0E-F754-017485AF0362}"/>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5887CCC-05FF-922D-37EF-A7F3FFF96109}"/>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F5945768-B9A3-D2B9-6043-73877B53E4B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9">
            <a:extLst>
              <a:ext uri="{FF2B5EF4-FFF2-40B4-BE49-F238E27FC236}">
                <a16:creationId xmlns:a16="http://schemas.microsoft.com/office/drawing/2014/main" id="{10625BA7-9686-8D2F-D02A-D81BBBC40E3C}"/>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RESIDUAL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C6AA872E-275B-4CE6-9408-B5CB81314ABE}"/>
              </a:ext>
            </a:extLst>
          </p:cNvPr>
          <p:cNvSpPr txBox="1"/>
          <p:nvPr/>
        </p:nvSpPr>
        <p:spPr>
          <a:xfrm>
            <a:off x="2272748" y="1167514"/>
            <a:ext cx="97536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3" name="Picture 22" descr="A black and white circle with two people&#10;&#10;AI-generated content may be incorrect.">
            <a:extLst>
              <a:ext uri="{FF2B5EF4-FFF2-40B4-BE49-F238E27FC236}">
                <a16:creationId xmlns:a16="http://schemas.microsoft.com/office/drawing/2014/main" id="{6FDF68BF-AE11-4FB5-3B49-9C01ECD54E72}"/>
              </a:ext>
            </a:extLst>
          </p:cNvPr>
          <p:cNvPicPr>
            <a:picLocks noChangeAspect="1"/>
          </p:cNvPicPr>
          <p:nvPr/>
        </p:nvPicPr>
        <p:blipFill>
          <a:blip r:embed="rId2"/>
          <a:stretch>
            <a:fillRect/>
          </a:stretch>
        </p:blipFill>
        <p:spPr>
          <a:xfrm>
            <a:off x="16306800" y="88548"/>
            <a:ext cx="1866583" cy="1866583"/>
          </a:xfrm>
          <a:prstGeom prst="rect">
            <a:avLst/>
          </a:prstGeom>
        </p:spPr>
      </p:pic>
      <p:pic>
        <p:nvPicPr>
          <p:cNvPr id="26" name="Picture 25" descr="A red truck with a white background&#10;&#10;AI-generated content may be incorrect.">
            <a:extLst>
              <a:ext uri="{FF2B5EF4-FFF2-40B4-BE49-F238E27FC236}">
                <a16:creationId xmlns:a16="http://schemas.microsoft.com/office/drawing/2014/main" id="{5A5EA9D6-F3CB-F93E-485B-CCE1BB794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1524" y="8616120"/>
            <a:ext cx="2610331" cy="1670880"/>
          </a:xfrm>
          <a:prstGeom prst="rect">
            <a:avLst/>
          </a:prstGeom>
        </p:spPr>
      </p:pic>
      <p:pic>
        <p:nvPicPr>
          <p:cNvPr id="11" name="Picture 10" descr="A line of dots with numbers&#10;&#10;AI-generated content may be incorrect.">
            <a:extLst>
              <a:ext uri="{FF2B5EF4-FFF2-40B4-BE49-F238E27FC236}">
                <a16:creationId xmlns:a16="http://schemas.microsoft.com/office/drawing/2014/main" id="{77077905-147A-874A-3F18-E1DABC107D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2969" y="6134100"/>
            <a:ext cx="5155032" cy="2355694"/>
          </a:xfrm>
          <a:prstGeom prst="rect">
            <a:avLst/>
          </a:prstGeom>
        </p:spPr>
      </p:pic>
      <p:pic>
        <p:nvPicPr>
          <p:cNvPr id="13" name="Picture 12" descr="A graph of a number of points&#10;&#10;AI-generated content may be incorrect.">
            <a:extLst>
              <a:ext uri="{FF2B5EF4-FFF2-40B4-BE49-F238E27FC236}">
                <a16:creationId xmlns:a16="http://schemas.microsoft.com/office/drawing/2014/main" id="{3A70C101-5A73-C8EF-DD21-83679FED06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32968" y="2132860"/>
            <a:ext cx="4819350" cy="3893682"/>
          </a:xfrm>
          <a:prstGeom prst="rect">
            <a:avLst/>
          </a:prstGeom>
        </p:spPr>
      </p:pic>
      <p:sp>
        <p:nvSpPr>
          <p:cNvPr id="15" name="TextBox 14">
            <a:extLst>
              <a:ext uri="{FF2B5EF4-FFF2-40B4-BE49-F238E27FC236}">
                <a16:creationId xmlns:a16="http://schemas.microsoft.com/office/drawing/2014/main" id="{F3F0E063-465D-D981-2EDC-4B47800409DA}"/>
              </a:ext>
            </a:extLst>
          </p:cNvPr>
          <p:cNvSpPr txBox="1"/>
          <p:nvPr/>
        </p:nvSpPr>
        <p:spPr>
          <a:xfrm>
            <a:off x="2259497" y="2270135"/>
            <a:ext cx="10834686" cy="7791748"/>
          </a:xfrm>
          <a:prstGeom prst="rect">
            <a:avLst/>
          </a:prstGeom>
          <a:noFill/>
        </p:spPr>
        <p:txBody>
          <a:bodyPr wrap="square">
            <a:spAutoFit/>
          </a:bodyPr>
          <a:lstStyle/>
          <a:p>
            <a:pPr>
              <a:lnSpc>
                <a:spcPct val="150000"/>
              </a:lnSpc>
              <a:spcBef>
                <a:spcPts val="900"/>
              </a:spcBef>
              <a:spcAft>
                <a:spcPts val="900"/>
              </a:spcAft>
            </a:pPr>
            <a:r>
              <a:rPr lang="en-US" sz="3600" b="1" dirty="0">
                <a:solidFill>
                  <a:srgbClr val="FF0000"/>
                </a:solidFill>
                <a:effectLst/>
                <a:latin typeface="Arial" panose="020B0604020202020204" pitchFamily="34" charset="0"/>
                <a:ea typeface="Aptos" panose="020B0004020202020204" pitchFamily="34" charset="0"/>
                <a:cs typeface="Arial" panose="020B0604020202020204" pitchFamily="34" charset="0"/>
              </a:rPr>
              <a:t>a.</a:t>
            </a:r>
            <a:r>
              <a:rPr lang="en-US" sz="3600" dirty="0">
                <a:effectLst/>
                <a:latin typeface="Arial" panose="020B0604020202020204" pitchFamily="34" charset="0"/>
                <a:ea typeface="Aptos" panose="020B0004020202020204" pitchFamily="34" charset="0"/>
                <a:cs typeface="Arial" panose="020B0604020202020204" pitchFamily="34" charset="0"/>
              </a:rPr>
              <a:t> What features of the residuals plot show that the data is well modelled by the linear equation?</a:t>
            </a:r>
          </a:p>
          <a:p>
            <a:pPr>
              <a:lnSpc>
                <a:spcPct val="150000"/>
              </a:lnSpc>
              <a:spcBef>
                <a:spcPts val="900"/>
              </a:spcBef>
              <a:spcAft>
                <a:spcPts val="900"/>
              </a:spcAft>
            </a:pPr>
            <a:endParaRPr lang="en-AU" sz="36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spcBef>
                <a:spcPts val="900"/>
              </a:spcBef>
              <a:spcAft>
                <a:spcPts val="900"/>
              </a:spcAft>
            </a:pPr>
            <a:endParaRPr lang="en-AU" sz="36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spcBef>
                <a:spcPts val="900"/>
              </a:spcBef>
              <a:spcAft>
                <a:spcPts val="900"/>
              </a:spcAft>
            </a:pPr>
            <a:r>
              <a:rPr lang="en-US" sz="3600" b="1" dirty="0">
                <a:solidFill>
                  <a:srgbClr val="FF0000"/>
                </a:solidFill>
                <a:effectLst/>
                <a:latin typeface="Arial" panose="020B0604020202020204" pitchFamily="34" charset="0"/>
                <a:ea typeface="Aptos" panose="020B0004020202020204" pitchFamily="34" charset="0"/>
                <a:cs typeface="Arial" panose="020B0604020202020204" pitchFamily="34" charset="0"/>
              </a:rPr>
              <a:t>b.</a:t>
            </a:r>
            <a:r>
              <a:rPr lang="en-US" sz="3600" dirty="0">
                <a:effectLst/>
                <a:latin typeface="Arial" panose="020B0604020202020204" pitchFamily="34" charset="0"/>
                <a:ea typeface="Aptos" panose="020B0004020202020204" pitchFamily="34" charset="0"/>
                <a:cs typeface="Arial" panose="020B0604020202020204" pitchFamily="34" charset="0"/>
              </a:rPr>
              <a:t> The point (2, 12.3) is on the original data plot. Interpret this point in words.</a:t>
            </a:r>
          </a:p>
          <a:p>
            <a:pPr>
              <a:lnSpc>
                <a:spcPct val="150000"/>
              </a:lnSpc>
              <a:spcBef>
                <a:spcPts val="900"/>
              </a:spcBef>
              <a:spcAft>
                <a:spcPts val="900"/>
              </a:spcAft>
            </a:pPr>
            <a:endParaRPr lang="en-AU" sz="36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spcBef>
                <a:spcPts val="900"/>
              </a:spcBef>
              <a:spcAft>
                <a:spcPts val="900"/>
              </a:spcAft>
            </a:pPr>
            <a:endParaRPr lang="en-AU" sz="3600" dirty="0">
              <a:effectLst/>
              <a:latin typeface="Arial" panose="020B0604020202020204" pitchFamily="34" charset="0"/>
              <a:ea typeface="Aptos" panose="020B0004020202020204" pitchFamily="34" charset="0"/>
              <a:cs typeface="Arial" panose="020B0604020202020204" pitchFamily="34" charset="0"/>
            </a:endParaRPr>
          </a:p>
        </p:txBody>
      </p:sp>
      <p:sp>
        <p:nvSpPr>
          <p:cNvPr id="16" name="TextBox 6">
            <a:extLst>
              <a:ext uri="{FF2B5EF4-FFF2-40B4-BE49-F238E27FC236}">
                <a16:creationId xmlns:a16="http://schemas.microsoft.com/office/drawing/2014/main" id="{2EFBA3C9-70B7-D804-0764-A4308782BE24}"/>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8" name="TextBox 7">
            <a:extLst>
              <a:ext uri="{FF2B5EF4-FFF2-40B4-BE49-F238E27FC236}">
                <a16:creationId xmlns:a16="http://schemas.microsoft.com/office/drawing/2014/main" id="{7870B837-29BF-8ED0-B5F6-106AD998C52D}"/>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38</a:t>
            </a:r>
          </a:p>
        </p:txBody>
      </p:sp>
      <p:sp>
        <p:nvSpPr>
          <p:cNvPr id="19" name="Freeform 5">
            <a:extLst>
              <a:ext uri="{FF2B5EF4-FFF2-40B4-BE49-F238E27FC236}">
                <a16:creationId xmlns:a16="http://schemas.microsoft.com/office/drawing/2014/main" id="{E50AB469-94E8-80AA-0B2D-5AD64F94406A}"/>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2061456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CB4D3-3676-2CB0-72AD-DF668EE7B26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36892E0-F14A-B06D-3766-2EE2F2F574C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791395B-1261-1C25-440C-E4C4BD8D004A}"/>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535F82D-751D-DEEC-4782-134AE7A69A9C}"/>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7">
            <a:extLst>
              <a:ext uri="{FF2B5EF4-FFF2-40B4-BE49-F238E27FC236}">
                <a16:creationId xmlns:a16="http://schemas.microsoft.com/office/drawing/2014/main" id="{F54BF21E-1B24-9B71-0DCD-25E12856F545}"/>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STRAIGHT LINE EQUATION INTRODUCTION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4766875-1DA2-FDE3-1B32-C0CC2AEEDB4D}"/>
                  </a:ext>
                </a:extLst>
              </p:cNvPr>
              <p:cNvSpPr txBox="1"/>
              <p:nvPr/>
            </p:nvSpPr>
            <p:spPr>
              <a:xfrm>
                <a:off x="2472956" y="1866900"/>
                <a:ext cx="13342088" cy="4742645"/>
              </a:xfrm>
              <a:prstGeom prst="rect">
                <a:avLst/>
              </a:prstGeom>
              <a:noFill/>
            </p:spPr>
            <p:txBody>
              <a:bodyPr wrap="square">
                <a:spAutoFit/>
              </a:bodyPr>
              <a:lstStyle/>
              <a:p>
                <a:pPr>
                  <a:lnSpc>
                    <a:spcPct val="150000"/>
                  </a:lnSpc>
                  <a:buNone/>
                </a:pPr>
                <a:r>
                  <a:rPr lang="en-AU" sz="3600" dirty="0">
                    <a:solidFill>
                      <a:srgbClr val="1F2021"/>
                    </a:solidFill>
                    <a:effectLst/>
                    <a:latin typeface="Arial" panose="020B0604020202020204" pitchFamily="34" charset="0"/>
                    <a:ea typeface="Times New Roman" panose="02020603050405020304" pitchFamily="18" charset="0"/>
                    <a:cs typeface="Times New Roman" panose="02020603050405020304" pitchFamily="18" charset="0"/>
                  </a:rPr>
                  <a:t>A straight line has the general equation:</a:t>
                </a:r>
              </a:p>
              <a:p>
                <a:pPr>
                  <a:buNone/>
                </a:pPr>
                <a:endParaRPr lang="en-AU" sz="1000" dirty="0">
                  <a:solidFill>
                    <a:srgbClr val="1F2021"/>
                  </a:solidFill>
                  <a:effectLst/>
                  <a:latin typeface="Helvetica" pitchFamily="2" charset="0"/>
                  <a:ea typeface="Times New Roman" panose="02020603050405020304" pitchFamily="18" charset="0"/>
                  <a:cs typeface="Times New Roman" panose="02020603050405020304" pitchFamily="18" charset="0"/>
                </a:endParaRPr>
              </a:p>
              <a:p>
                <a:pPr algn="ctr">
                  <a:buNone/>
                </a:pPr>
                <a14:m>
                  <m:oMath xmlns:m="http://schemas.openxmlformats.org/officeDocument/2006/math">
                    <m:r>
                      <a:rPr lang="en-AU" sz="72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𝒚</m:t>
                    </m:r>
                    <m:r>
                      <a:rPr lang="en-AU" sz="72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en-AU" sz="72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𝒎𝒙</m:t>
                    </m:r>
                    <m:r>
                      <a:rPr lang="en-AU" sz="72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en-AU" sz="72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𝒄</m:t>
                    </m:r>
                  </m:oMath>
                </a14:m>
                <a:r>
                  <a:rPr lang="en-AU" sz="7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AU" sz="7200" dirty="0">
                  <a:solidFill>
                    <a:srgbClr val="FF0000"/>
                  </a:solidFill>
                  <a:effectLst/>
                  <a:latin typeface="Helvetica" pitchFamily="2" charset="0"/>
                  <a:ea typeface="Times New Roman" panose="02020603050405020304" pitchFamily="18" charset="0"/>
                  <a:cs typeface="Times New Roman" panose="02020603050405020304" pitchFamily="18" charset="0"/>
                </a:endParaRPr>
              </a:p>
              <a:p>
                <a:pPr>
                  <a:buNone/>
                </a:pPr>
                <a:endParaRPr lang="en-AU" sz="1000" dirty="0">
                  <a:solidFill>
                    <a:srgbClr val="1F2021"/>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buNone/>
                </a:pPr>
                <a:r>
                  <a:rPr lang="en-AU" sz="3600" dirty="0">
                    <a:solidFill>
                      <a:srgbClr val="1F2021"/>
                    </a:solidFill>
                    <a:effectLst/>
                    <a:latin typeface="Arial" panose="020B0604020202020204" pitchFamily="34" charset="0"/>
                    <a:ea typeface="Times New Roman" panose="02020603050405020304" pitchFamily="18" charset="0"/>
                    <a:cs typeface="Times New Roman" panose="02020603050405020304" pitchFamily="18" charset="0"/>
                  </a:rPr>
                  <a:t>where:</a:t>
                </a:r>
                <a:endParaRPr lang="en-AU" sz="3600" dirty="0">
                  <a:solidFill>
                    <a:srgbClr val="1F2021"/>
                  </a:solidFill>
                  <a:effectLst/>
                  <a:latin typeface="Helvetica" pitchFamily="2" charset="0"/>
                  <a:ea typeface="Times New Roman" panose="02020603050405020304" pitchFamily="18" charset="0"/>
                  <a:cs typeface="Times New Roman" panose="02020603050405020304" pitchFamily="18" charset="0"/>
                </a:endParaRPr>
              </a:p>
              <a:p>
                <a:pPr lvl="0">
                  <a:lnSpc>
                    <a:spcPct val="150000"/>
                  </a:lnSpc>
                  <a:buSzPts val="1000"/>
                  <a:tabLst>
                    <a:tab pos="457200" algn="l"/>
                  </a:tabLst>
                </a:pPr>
                <a:r>
                  <a:rPr lang="en-AU" sz="36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a:t>
                </a:r>
                <a:r>
                  <a:rPr lang="en-AU" sz="3600" dirty="0">
                    <a:solidFill>
                      <a:srgbClr val="1F2021"/>
                    </a:solidFill>
                    <a:effectLst/>
                    <a:latin typeface="Arial" panose="020B0604020202020204" pitchFamily="34" charset="0"/>
                    <a:ea typeface="Times New Roman" panose="02020603050405020304" pitchFamily="18" charset="0"/>
                    <a:cs typeface="Times New Roman" panose="02020603050405020304" pitchFamily="18" charset="0"/>
                  </a:rPr>
                  <a:t> is the </a:t>
                </a:r>
                <a:r>
                  <a:rPr lang="en-AU" sz="3600" b="1" dirty="0">
                    <a:solidFill>
                      <a:srgbClr val="1F2021"/>
                    </a:solidFill>
                    <a:effectLst/>
                    <a:latin typeface="Arial" panose="020B0604020202020204" pitchFamily="34" charset="0"/>
                    <a:ea typeface="Times New Roman" panose="02020603050405020304" pitchFamily="18" charset="0"/>
                    <a:cs typeface="Times New Roman" panose="02020603050405020304" pitchFamily="18" charset="0"/>
                  </a:rPr>
                  <a:t>gradient (slope)</a:t>
                </a:r>
                <a:r>
                  <a:rPr lang="en-AU" sz="3600" dirty="0">
                    <a:solidFill>
                      <a:srgbClr val="1F2021"/>
                    </a:solidFill>
                    <a:effectLst/>
                    <a:latin typeface="Arial" panose="020B0604020202020204" pitchFamily="34" charset="0"/>
                    <a:ea typeface="Times New Roman" panose="02020603050405020304" pitchFamily="18" charset="0"/>
                    <a:cs typeface="Times New Roman" panose="02020603050405020304" pitchFamily="18" charset="0"/>
                  </a:rPr>
                  <a:t> of the line</a:t>
                </a:r>
                <a:endParaRPr lang="en-AU" sz="3600" dirty="0">
                  <a:solidFill>
                    <a:srgbClr val="1F2021"/>
                  </a:solidFill>
                  <a:effectLst/>
                  <a:latin typeface="Helvetica" pitchFamily="2" charset="0"/>
                  <a:ea typeface="Times New Roman" panose="02020603050405020304" pitchFamily="18" charset="0"/>
                  <a:cs typeface="Times New Roman" panose="02020603050405020304" pitchFamily="18" charset="0"/>
                </a:endParaRPr>
              </a:p>
              <a:p>
                <a:pPr>
                  <a:lnSpc>
                    <a:spcPct val="150000"/>
                  </a:lnSpc>
                  <a:buNone/>
                </a:pPr>
                <a:r>
                  <a:rPr lang="en-AU" sz="3600" b="1" dirty="0">
                    <a:solidFill>
                      <a:srgbClr val="FF0000"/>
                    </a:solidFill>
                    <a:effectLst/>
                    <a:latin typeface="Arial" panose="020B0604020202020204" pitchFamily="34" charset="0"/>
                    <a:ea typeface="Aptos" panose="020B0004020202020204" pitchFamily="34" charset="0"/>
                  </a:rPr>
                  <a:t>c</a:t>
                </a:r>
                <a:r>
                  <a:rPr lang="en-AU" sz="3600" dirty="0">
                    <a:effectLst/>
                    <a:latin typeface="Arial" panose="020B0604020202020204" pitchFamily="34" charset="0"/>
                    <a:ea typeface="Aptos" panose="020B0004020202020204" pitchFamily="34" charset="0"/>
                  </a:rPr>
                  <a:t> is the </a:t>
                </a:r>
                <a:r>
                  <a:rPr lang="en-AU" sz="3600" b="1" dirty="0">
                    <a:effectLst/>
                    <a:latin typeface="Arial" panose="020B0604020202020204" pitchFamily="34" charset="0"/>
                    <a:ea typeface="Times New Roman" panose="02020603050405020304" pitchFamily="18" charset="0"/>
                  </a:rPr>
                  <a:t>y-intercept</a:t>
                </a:r>
                <a:r>
                  <a:rPr lang="en-AU" sz="3600" b="1" dirty="0">
                    <a:effectLst/>
                    <a:latin typeface="Arial" panose="020B0604020202020204" pitchFamily="34" charset="0"/>
                    <a:ea typeface="Aptos" panose="020B0004020202020204" pitchFamily="34" charset="0"/>
                  </a:rPr>
                  <a:t> </a:t>
                </a:r>
                <a:r>
                  <a:rPr lang="en-AU" sz="3600" dirty="0">
                    <a:effectLst/>
                    <a:latin typeface="Arial" panose="020B0604020202020204" pitchFamily="34" charset="0"/>
                    <a:ea typeface="Aptos" panose="020B0004020202020204" pitchFamily="34" charset="0"/>
                  </a:rPr>
                  <a:t>(the point where the line crosses the y-axis)</a:t>
                </a:r>
                <a:r>
                  <a:rPr lang="en-AU" sz="3600" dirty="0">
                    <a:effectLst/>
                  </a:rPr>
                  <a:t> </a:t>
                </a:r>
                <a:endParaRPr lang="en-US" sz="3600" dirty="0"/>
              </a:p>
            </p:txBody>
          </p:sp>
        </mc:Choice>
        <mc:Fallback xmlns="">
          <p:sp>
            <p:nvSpPr>
              <p:cNvPr id="15" name="TextBox 14">
                <a:extLst>
                  <a:ext uri="{FF2B5EF4-FFF2-40B4-BE49-F238E27FC236}">
                    <a16:creationId xmlns:a16="http://schemas.microsoft.com/office/drawing/2014/main" id="{14766875-1DA2-FDE3-1B32-C0CC2AEEDB4D}"/>
                  </a:ext>
                </a:extLst>
              </p:cNvPr>
              <p:cNvSpPr txBox="1">
                <a:spLocks noRot="1" noChangeAspect="1" noMove="1" noResize="1" noEditPoints="1" noAdjustHandles="1" noChangeArrowheads="1" noChangeShapeType="1" noTextEdit="1"/>
              </p:cNvSpPr>
              <p:nvPr/>
            </p:nvSpPr>
            <p:spPr>
              <a:xfrm>
                <a:off x="2472956" y="1866900"/>
                <a:ext cx="13342088" cy="4742645"/>
              </a:xfrm>
              <a:prstGeom prst="rect">
                <a:avLst/>
              </a:prstGeom>
              <a:blipFill>
                <a:blip r:embed="rId2"/>
                <a:stretch>
                  <a:fillRect l="-1331" b="-34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32A407D-E6E3-BAD0-37F7-A283B3C542D7}"/>
                  </a:ext>
                </a:extLst>
              </p:cNvPr>
              <p:cNvSpPr txBox="1"/>
              <p:nvPr/>
            </p:nvSpPr>
            <p:spPr>
              <a:xfrm>
                <a:off x="2006735" y="8267700"/>
                <a:ext cx="16184459" cy="1495794"/>
              </a:xfrm>
              <a:prstGeom prst="rect">
                <a:avLst/>
              </a:prstGeom>
              <a:noFill/>
            </p:spPr>
            <p:txBody>
              <a:bodyPr wrap="square">
                <a:spAutoFit/>
              </a:bodyPr>
              <a:lstStyle/>
              <a:p>
                <a:pPr algn="ctr">
                  <a:lnSpc>
                    <a:spcPct val="150000"/>
                  </a:lnSpc>
                  <a:buNone/>
                </a:pPr>
                <a14:m>
                  <m:oMath xmlns:m="http://schemas.openxmlformats.org/officeDocument/2006/math">
                    <m:r>
                      <a:rPr lang="en-AU" sz="3200" b="1" i="1" smtClean="0">
                        <a:solidFill>
                          <a:srgbClr val="1F2021"/>
                        </a:solidFill>
                        <a:latin typeface="Cambria Math" panose="02040503050406030204" pitchFamily="18" charset="0"/>
                        <a:ea typeface="Times New Roman" panose="02020603050405020304" pitchFamily="18" charset="0"/>
                        <a:cs typeface="Arial" panose="020B0604020202020204" pitchFamily="34" charset="0"/>
                      </a:rPr>
                      <m:t>𝒚</m:t>
                    </m:r>
                    <m:r>
                      <a:rPr lang="en-AU" sz="3200" b="1" i="1" smtClean="0">
                        <a:solidFill>
                          <a:srgbClr val="1F2021"/>
                        </a:solidFill>
                        <a:latin typeface="Cambria Math" panose="02040503050406030204" pitchFamily="18" charset="0"/>
                        <a:ea typeface="Times New Roman" panose="02020603050405020304" pitchFamily="18" charset="0"/>
                        <a:cs typeface="Arial" panose="020B0604020202020204" pitchFamily="34" charset="0"/>
                      </a:rPr>
                      <m:t>=</m:t>
                    </m:r>
                    <m:r>
                      <a:rPr lang="en-AU" sz="3200" b="1" i="1" smtClean="0">
                        <a:solidFill>
                          <a:srgbClr val="1F2021"/>
                        </a:solidFill>
                        <a:latin typeface="Cambria Math" panose="02040503050406030204" pitchFamily="18" charset="0"/>
                        <a:ea typeface="Times New Roman" panose="02020603050405020304" pitchFamily="18" charset="0"/>
                        <a:cs typeface="Arial" panose="020B0604020202020204" pitchFamily="34" charset="0"/>
                      </a:rPr>
                      <m:t>𝒎𝒙</m:t>
                    </m:r>
                    <m:r>
                      <a:rPr lang="en-AU" sz="3200" b="1" i="1">
                        <a:solidFill>
                          <a:srgbClr val="1F2021"/>
                        </a:solidFill>
                        <a:latin typeface="Cambria Math" panose="02040503050406030204" pitchFamily="18" charset="0"/>
                        <a:ea typeface="Times New Roman" panose="02020603050405020304" pitchFamily="18" charset="0"/>
                        <a:cs typeface="Arial" panose="020B0604020202020204" pitchFamily="34" charset="0"/>
                      </a:rPr>
                      <m:t>+</m:t>
                    </m:r>
                    <m:r>
                      <a:rPr lang="en-AU" sz="3200" b="1" i="1" smtClean="0">
                        <a:solidFill>
                          <a:srgbClr val="1F2021"/>
                        </a:solidFill>
                        <a:latin typeface="Cambria Math" panose="02040503050406030204" pitchFamily="18" charset="0"/>
                        <a:ea typeface="Times New Roman" panose="02020603050405020304" pitchFamily="18" charset="0"/>
                        <a:cs typeface="Arial" panose="020B0604020202020204" pitchFamily="34" charset="0"/>
                      </a:rPr>
                      <m:t>𝒄</m:t>
                    </m:r>
                    <m:r>
                      <a:rPr lang="en-AU" sz="3200" b="1" i="1">
                        <a:solidFill>
                          <a:srgbClr val="1F2021"/>
                        </a:solidFill>
                        <a:latin typeface="Cambria Math" panose="02040503050406030204" pitchFamily="18" charset="0"/>
                        <a:ea typeface="Times New Roman" panose="02020603050405020304" pitchFamily="18" charset="0"/>
                        <a:cs typeface="Arial" panose="020B0604020202020204" pitchFamily="34" charset="0"/>
                      </a:rPr>
                      <m:t> </m:t>
                    </m:r>
                    <m:r>
                      <a:rPr lang="en-AU" sz="3200" b="1" i="1" smtClean="0">
                        <a:solidFill>
                          <a:srgbClr val="1F2021"/>
                        </a:solidFill>
                        <a:latin typeface="Cambria Math" panose="02040503050406030204" pitchFamily="18" charset="0"/>
                        <a:ea typeface="Times New Roman" panose="02020603050405020304" pitchFamily="18" charset="0"/>
                        <a:cs typeface="Arial" panose="020B0604020202020204" pitchFamily="34" charset="0"/>
                      </a:rPr>
                      <m:t> </m:t>
                    </m:r>
                  </m:oMath>
                </a14:m>
                <a:r>
                  <a:rPr lang="en-AU" sz="32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can also be written as  </a:t>
                </a:r>
                <a14:m>
                  <m:oMath xmlns:m="http://schemas.openxmlformats.org/officeDocument/2006/math">
                    <m:r>
                      <a:rPr lang="en-AU" sz="3200" b="1" i="1">
                        <a:solidFill>
                          <a:srgbClr val="1F2021"/>
                        </a:solidFill>
                        <a:effectLst/>
                        <a:latin typeface="Cambria Math" panose="02040503050406030204" pitchFamily="18" charset="0"/>
                        <a:ea typeface="Times New Roman" panose="02020603050405020304" pitchFamily="18" charset="0"/>
                        <a:cs typeface="Arial" panose="020B0604020202020204" pitchFamily="34" charset="0"/>
                      </a:rPr>
                      <m:t>𝒚</m:t>
                    </m:r>
                    <m:r>
                      <a:rPr lang="en-AU" sz="3200" b="1" i="1">
                        <a:solidFill>
                          <a:srgbClr val="1F2021"/>
                        </a:solidFill>
                        <a:effectLst/>
                        <a:latin typeface="Cambria Math" panose="02040503050406030204" pitchFamily="18" charset="0"/>
                        <a:ea typeface="Times New Roman" panose="02020603050405020304" pitchFamily="18" charset="0"/>
                        <a:cs typeface="Arial" panose="020B0604020202020204" pitchFamily="34" charset="0"/>
                      </a:rPr>
                      <m:t>=</m:t>
                    </m:r>
                    <m:r>
                      <a:rPr lang="en-AU" sz="3200" b="1" i="1">
                        <a:solidFill>
                          <a:srgbClr val="1F2021"/>
                        </a:solidFill>
                        <a:effectLst/>
                        <a:latin typeface="Cambria Math" panose="02040503050406030204" pitchFamily="18" charset="0"/>
                        <a:ea typeface="Times New Roman" panose="02020603050405020304" pitchFamily="18" charset="0"/>
                        <a:cs typeface="Arial" panose="020B0604020202020204" pitchFamily="34" charset="0"/>
                      </a:rPr>
                      <m:t>𝒂𝒙</m:t>
                    </m:r>
                    <m:r>
                      <a:rPr lang="en-AU" sz="3200" b="1" i="1">
                        <a:solidFill>
                          <a:srgbClr val="1F2021"/>
                        </a:solidFill>
                        <a:effectLst/>
                        <a:latin typeface="Cambria Math" panose="02040503050406030204" pitchFamily="18" charset="0"/>
                        <a:ea typeface="Times New Roman" panose="02020603050405020304" pitchFamily="18" charset="0"/>
                        <a:cs typeface="Arial" panose="020B0604020202020204" pitchFamily="34" charset="0"/>
                      </a:rPr>
                      <m:t>+</m:t>
                    </m:r>
                    <m:r>
                      <a:rPr lang="en-AU" sz="3200" b="1" i="1">
                        <a:solidFill>
                          <a:srgbClr val="1F2021"/>
                        </a:solidFill>
                        <a:effectLst/>
                        <a:latin typeface="Cambria Math" panose="02040503050406030204" pitchFamily="18" charset="0"/>
                        <a:ea typeface="Times New Roman" panose="02020603050405020304" pitchFamily="18" charset="0"/>
                        <a:cs typeface="Arial" panose="020B0604020202020204" pitchFamily="34" charset="0"/>
                      </a:rPr>
                      <m:t>𝒃</m:t>
                    </m:r>
                    <m:r>
                      <a:rPr lang="en-AU" sz="3200" b="0" i="1" smtClean="0">
                        <a:solidFill>
                          <a:srgbClr val="1F2021"/>
                        </a:solidFill>
                        <a:effectLst/>
                        <a:latin typeface="Cambria Math" panose="02040503050406030204" pitchFamily="18" charset="0"/>
                        <a:ea typeface="Times New Roman" panose="02020603050405020304" pitchFamily="18" charset="0"/>
                        <a:cs typeface="Arial" panose="020B0604020202020204" pitchFamily="34" charset="0"/>
                      </a:rPr>
                      <m:t>. </m:t>
                    </m:r>
                  </m:oMath>
                </a14:m>
                <a:endParaRPr lang="en-AU" sz="32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buNone/>
                </a:pPr>
                <a:r>
                  <a:rPr lang="en-AU" sz="32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They both work the same. Your CAS calculator uses </a:t>
                </a:r>
                <a14:m>
                  <m:oMath xmlns:m="http://schemas.openxmlformats.org/officeDocument/2006/math">
                    <m:r>
                      <a:rPr lang="en-AU" sz="3200" b="1" i="1">
                        <a:solidFill>
                          <a:srgbClr val="1F2021"/>
                        </a:solidFill>
                        <a:latin typeface="Cambria Math" panose="02040503050406030204" pitchFamily="18" charset="0"/>
                        <a:ea typeface="Times New Roman" panose="02020603050405020304" pitchFamily="18" charset="0"/>
                        <a:cs typeface="Arial" panose="020B0604020202020204" pitchFamily="34" charset="0"/>
                      </a:rPr>
                      <m:t>𝒚</m:t>
                    </m:r>
                    <m:r>
                      <a:rPr lang="en-AU" sz="3200" b="1" i="1">
                        <a:solidFill>
                          <a:srgbClr val="1F2021"/>
                        </a:solidFill>
                        <a:latin typeface="Cambria Math" panose="02040503050406030204" pitchFamily="18" charset="0"/>
                        <a:ea typeface="Times New Roman" panose="02020603050405020304" pitchFamily="18" charset="0"/>
                        <a:cs typeface="Arial" panose="020B0604020202020204" pitchFamily="34" charset="0"/>
                      </a:rPr>
                      <m:t>=</m:t>
                    </m:r>
                    <m:r>
                      <a:rPr lang="en-AU" sz="3200" b="1" i="1">
                        <a:solidFill>
                          <a:srgbClr val="1F2021"/>
                        </a:solidFill>
                        <a:latin typeface="Cambria Math" panose="02040503050406030204" pitchFamily="18" charset="0"/>
                        <a:ea typeface="Times New Roman" panose="02020603050405020304" pitchFamily="18" charset="0"/>
                        <a:cs typeface="Arial" panose="020B0604020202020204" pitchFamily="34" charset="0"/>
                      </a:rPr>
                      <m:t>𝒂𝒙</m:t>
                    </m:r>
                    <m:r>
                      <a:rPr lang="en-AU" sz="3200" b="1" i="1">
                        <a:solidFill>
                          <a:srgbClr val="1F2021"/>
                        </a:solidFill>
                        <a:latin typeface="Cambria Math" panose="02040503050406030204" pitchFamily="18" charset="0"/>
                        <a:ea typeface="Times New Roman" panose="02020603050405020304" pitchFamily="18" charset="0"/>
                        <a:cs typeface="Arial" panose="020B0604020202020204" pitchFamily="34" charset="0"/>
                      </a:rPr>
                      <m:t>+</m:t>
                    </m:r>
                    <m:r>
                      <a:rPr lang="en-AU" sz="3200" b="1" i="1">
                        <a:solidFill>
                          <a:srgbClr val="1F2021"/>
                        </a:solidFill>
                        <a:latin typeface="Cambria Math" panose="02040503050406030204" pitchFamily="18" charset="0"/>
                        <a:ea typeface="Times New Roman" panose="02020603050405020304" pitchFamily="18" charset="0"/>
                        <a:cs typeface="Arial" panose="020B0604020202020204" pitchFamily="34" charset="0"/>
                      </a:rPr>
                      <m:t>𝒃</m:t>
                    </m:r>
                  </m:oMath>
                </a14:m>
                <a:endParaRPr lang="en-AU" sz="32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232A407D-E6E3-BAD0-37F7-A283B3C542D7}"/>
                  </a:ext>
                </a:extLst>
              </p:cNvPr>
              <p:cNvSpPr txBox="1">
                <a:spLocks noRot="1" noChangeAspect="1" noMove="1" noResize="1" noEditPoints="1" noAdjustHandles="1" noChangeArrowheads="1" noChangeShapeType="1" noTextEdit="1"/>
              </p:cNvSpPr>
              <p:nvPr/>
            </p:nvSpPr>
            <p:spPr>
              <a:xfrm>
                <a:off x="2006735" y="8267700"/>
                <a:ext cx="16184459" cy="1495794"/>
              </a:xfrm>
              <a:prstGeom prst="rect">
                <a:avLst/>
              </a:prstGeom>
              <a:blipFill>
                <a:blip r:embed="rId3"/>
                <a:stretch>
                  <a:fillRect b="-10924"/>
                </a:stretch>
              </a:blipFill>
            </p:spPr>
            <p:txBody>
              <a:bodyPr/>
              <a:lstStyle/>
              <a:p>
                <a:r>
                  <a:rPr lang="en-US">
                    <a:noFill/>
                  </a:rPr>
                  <a:t> </a:t>
                </a:r>
              </a:p>
            </p:txBody>
          </p:sp>
        </mc:Fallback>
      </mc:AlternateContent>
      <p:sp>
        <p:nvSpPr>
          <p:cNvPr id="18" name="TextBox 6">
            <a:extLst>
              <a:ext uri="{FF2B5EF4-FFF2-40B4-BE49-F238E27FC236}">
                <a16:creationId xmlns:a16="http://schemas.microsoft.com/office/drawing/2014/main" id="{FA009D16-E7EA-F70A-580E-40CB0CBE6D59}"/>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9" name="TextBox 7">
            <a:extLst>
              <a:ext uri="{FF2B5EF4-FFF2-40B4-BE49-F238E27FC236}">
                <a16:creationId xmlns:a16="http://schemas.microsoft.com/office/drawing/2014/main" id="{5DF7FA0C-4F8A-91BA-2F16-E41C8D9B3CD8}"/>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22</a:t>
            </a:r>
          </a:p>
        </p:txBody>
      </p:sp>
      <p:sp>
        <p:nvSpPr>
          <p:cNvPr id="20" name="Freeform 5">
            <a:extLst>
              <a:ext uri="{FF2B5EF4-FFF2-40B4-BE49-F238E27FC236}">
                <a16:creationId xmlns:a16="http://schemas.microsoft.com/office/drawing/2014/main" id="{068B4DA5-C430-83DE-8904-01D46F63794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660823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A691A-85AA-8B6F-5B2D-C890A847B57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7DD2639-9B28-9EFC-20D9-77DD136A5BC0}"/>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BB9A26EC-6A6B-227A-419A-3A15EF06A053}"/>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409FCEBF-99E9-354A-91E0-A3822540EAC9}"/>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185EB0D2-9DA6-94E1-76ED-C0104769DB41}"/>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9">
            <a:extLst>
              <a:ext uri="{FF2B5EF4-FFF2-40B4-BE49-F238E27FC236}">
                <a16:creationId xmlns:a16="http://schemas.microsoft.com/office/drawing/2014/main" id="{315E6D47-623F-C954-9175-22CF5F2B61CF}"/>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RESIDUAL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375E108A-8237-A863-24B2-A8BB10D149BC}"/>
              </a:ext>
            </a:extLst>
          </p:cNvPr>
          <p:cNvSpPr txBox="1"/>
          <p:nvPr/>
        </p:nvSpPr>
        <p:spPr>
          <a:xfrm>
            <a:off x="2272748" y="1167514"/>
            <a:ext cx="97536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3" name="Picture 22" descr="A black and white circle with two people&#10;&#10;AI-generated content may be incorrect.">
            <a:extLst>
              <a:ext uri="{FF2B5EF4-FFF2-40B4-BE49-F238E27FC236}">
                <a16:creationId xmlns:a16="http://schemas.microsoft.com/office/drawing/2014/main" id="{09903B7A-4705-CC6F-FEDD-C4867262B656}"/>
              </a:ext>
            </a:extLst>
          </p:cNvPr>
          <p:cNvPicPr>
            <a:picLocks noChangeAspect="1"/>
          </p:cNvPicPr>
          <p:nvPr/>
        </p:nvPicPr>
        <p:blipFill>
          <a:blip r:embed="rId2"/>
          <a:stretch>
            <a:fillRect/>
          </a:stretch>
        </p:blipFill>
        <p:spPr>
          <a:xfrm>
            <a:off x="16306800" y="88548"/>
            <a:ext cx="1866583" cy="1866583"/>
          </a:xfrm>
          <a:prstGeom prst="rect">
            <a:avLst/>
          </a:prstGeom>
        </p:spPr>
      </p:pic>
      <p:pic>
        <p:nvPicPr>
          <p:cNvPr id="26" name="Picture 25" descr="A red truck with a white background&#10;&#10;AI-generated content may be incorrect.">
            <a:extLst>
              <a:ext uri="{FF2B5EF4-FFF2-40B4-BE49-F238E27FC236}">
                <a16:creationId xmlns:a16="http://schemas.microsoft.com/office/drawing/2014/main" id="{2BD47D61-23CF-7E01-A15A-BDA8332DE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1524" y="8616120"/>
            <a:ext cx="2610331" cy="1670880"/>
          </a:xfrm>
          <a:prstGeom prst="rect">
            <a:avLst/>
          </a:prstGeom>
        </p:spPr>
      </p:pic>
      <p:pic>
        <p:nvPicPr>
          <p:cNvPr id="11" name="Picture 10" descr="A line of dots with numbers&#10;&#10;AI-generated content may be incorrect.">
            <a:extLst>
              <a:ext uri="{FF2B5EF4-FFF2-40B4-BE49-F238E27FC236}">
                <a16:creationId xmlns:a16="http://schemas.microsoft.com/office/drawing/2014/main" id="{958DEF45-275B-6011-6A6A-19F058A269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2969" y="6134100"/>
            <a:ext cx="5155032" cy="2355694"/>
          </a:xfrm>
          <a:prstGeom prst="rect">
            <a:avLst/>
          </a:prstGeom>
        </p:spPr>
      </p:pic>
      <p:pic>
        <p:nvPicPr>
          <p:cNvPr id="13" name="Picture 12" descr="A graph of a number of points&#10;&#10;AI-generated content may be incorrect.">
            <a:extLst>
              <a:ext uri="{FF2B5EF4-FFF2-40B4-BE49-F238E27FC236}">
                <a16:creationId xmlns:a16="http://schemas.microsoft.com/office/drawing/2014/main" id="{CEE2C2B5-B481-D9BB-0F42-10642381C4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32968" y="2132860"/>
            <a:ext cx="4819350" cy="3893682"/>
          </a:xfrm>
          <a:prstGeom prst="rect">
            <a:avLst/>
          </a:prstGeom>
        </p:spPr>
      </p:pic>
      <p:sp>
        <p:nvSpPr>
          <p:cNvPr id="12" name="TextBox 11">
            <a:extLst>
              <a:ext uri="{FF2B5EF4-FFF2-40B4-BE49-F238E27FC236}">
                <a16:creationId xmlns:a16="http://schemas.microsoft.com/office/drawing/2014/main" id="{A41C0C5D-07AB-F094-D6F5-FF7603A2CB03}"/>
              </a:ext>
            </a:extLst>
          </p:cNvPr>
          <p:cNvSpPr txBox="1"/>
          <p:nvPr/>
        </p:nvSpPr>
        <p:spPr>
          <a:xfrm>
            <a:off x="2217976" y="2771854"/>
            <a:ext cx="10583624" cy="6637586"/>
          </a:xfrm>
          <a:prstGeom prst="rect">
            <a:avLst/>
          </a:prstGeom>
          <a:noFill/>
        </p:spPr>
        <p:txBody>
          <a:bodyPr wrap="square">
            <a:spAutoFit/>
          </a:bodyPr>
          <a:lstStyle/>
          <a:p>
            <a:pPr>
              <a:lnSpc>
                <a:spcPct val="150000"/>
              </a:lnSpc>
            </a:pPr>
            <a:r>
              <a:rPr lang="en-US" sz="3600" b="1" dirty="0">
                <a:solidFill>
                  <a:srgbClr val="FF0000"/>
                </a:solidFill>
                <a:effectLst/>
                <a:latin typeface="Arial" panose="020B0604020202020204" pitchFamily="34" charset="0"/>
                <a:ea typeface="Aptos" panose="020B0004020202020204" pitchFamily="34" charset="0"/>
                <a:cs typeface="Arial" panose="020B0604020202020204" pitchFamily="34" charset="0"/>
              </a:rPr>
              <a:t>c. </a:t>
            </a:r>
            <a:r>
              <a:rPr lang="en-US" sz="3600" dirty="0">
                <a:effectLst/>
                <a:latin typeface="Arial" panose="020B0604020202020204" pitchFamily="34" charset="0"/>
                <a:ea typeface="Aptos" panose="020B0004020202020204" pitchFamily="34" charset="0"/>
                <a:cs typeface="Arial" panose="020B0604020202020204" pitchFamily="34" charset="0"/>
              </a:rPr>
              <a:t>What fuel consumption would the equation predict for a load of this size (2 </a:t>
            </a:r>
            <a:r>
              <a:rPr lang="en-US" sz="3600" dirty="0" err="1">
                <a:effectLst/>
                <a:latin typeface="Arial" panose="020B0604020202020204" pitchFamily="34" charset="0"/>
                <a:ea typeface="Aptos" panose="020B0004020202020204" pitchFamily="34" charset="0"/>
                <a:cs typeface="Arial" panose="020B0604020202020204" pitchFamily="34" charset="0"/>
              </a:rPr>
              <a:t>tonnes</a:t>
            </a:r>
            <a:r>
              <a:rPr lang="en-US" sz="3600" dirty="0">
                <a:effectLst/>
                <a:latin typeface="Arial" panose="020B0604020202020204" pitchFamily="34" charset="0"/>
                <a:ea typeface="Aptos" panose="020B0004020202020204" pitchFamily="34" charset="0"/>
                <a:cs typeface="Arial" panose="020B0604020202020204" pitchFamily="34" charset="0"/>
              </a:rPr>
              <a:t>)?</a:t>
            </a:r>
            <a:endParaRPr lang="en-AU" sz="36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US" sz="3600" dirty="0">
                <a:effectLst/>
                <a:latin typeface="Arial" panose="020B0604020202020204" pitchFamily="34" charset="0"/>
                <a:ea typeface="Aptos" panose="020B0004020202020204" pitchFamily="34" charset="0"/>
                <a:cs typeface="Arial" panose="020B0604020202020204" pitchFamily="34" charset="0"/>
              </a:rPr>
              <a:t> </a:t>
            </a:r>
            <a:endParaRPr lang="en-AU" sz="36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US" sz="3600" dirty="0">
                <a:effectLst/>
                <a:latin typeface="Arial" panose="020B0604020202020204" pitchFamily="34" charset="0"/>
                <a:ea typeface="Aptos" panose="020B0004020202020204" pitchFamily="34" charset="0"/>
                <a:cs typeface="Arial" panose="020B0604020202020204" pitchFamily="34" charset="0"/>
              </a:rPr>
              <a:t> </a:t>
            </a:r>
            <a:endParaRPr lang="en-AU" sz="36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US" sz="3600" b="1" dirty="0">
                <a:solidFill>
                  <a:srgbClr val="FF0000"/>
                </a:solidFill>
                <a:latin typeface="Arial" panose="020B0604020202020204" pitchFamily="34" charset="0"/>
                <a:ea typeface="Aptos" panose="020B0004020202020204" pitchFamily="34" charset="0"/>
                <a:cs typeface="Arial" panose="020B0604020202020204" pitchFamily="34" charset="0"/>
              </a:rPr>
              <a:t>d.</a:t>
            </a:r>
            <a:r>
              <a:rPr lang="en-US" sz="3600" dirty="0">
                <a:latin typeface="Arial" panose="020B0604020202020204" pitchFamily="34" charset="0"/>
                <a:ea typeface="Aptos" panose="020B0004020202020204" pitchFamily="34" charset="0"/>
                <a:cs typeface="Arial" panose="020B0604020202020204" pitchFamily="34" charset="0"/>
              </a:rPr>
              <a:t> </a:t>
            </a:r>
            <a:r>
              <a:rPr lang="en-US" sz="3600" dirty="0">
                <a:effectLst/>
                <a:latin typeface="Arial" panose="020B0604020202020204" pitchFamily="34" charset="0"/>
                <a:ea typeface="Aptos" panose="020B0004020202020204" pitchFamily="34" charset="0"/>
                <a:cs typeface="Arial" panose="020B0604020202020204" pitchFamily="34" charset="0"/>
              </a:rPr>
              <a:t>Find the residual value for this point (2, 12.3) </a:t>
            </a:r>
          </a:p>
          <a:p>
            <a:pPr>
              <a:lnSpc>
                <a:spcPct val="150000"/>
              </a:lnSpc>
              <a:buNone/>
            </a:pPr>
            <a:r>
              <a:rPr lang="en-US" sz="3600" dirty="0">
                <a:solidFill>
                  <a:srgbClr val="A6A6A6"/>
                </a:solidFill>
                <a:effectLst/>
                <a:latin typeface="Arial" panose="020B0604020202020204" pitchFamily="34" charset="0"/>
                <a:ea typeface="Aptos" panose="020B0004020202020204" pitchFamily="34" charset="0"/>
                <a:cs typeface="Arial" panose="020B0604020202020204" pitchFamily="34" charset="0"/>
              </a:rPr>
              <a:t>(</a:t>
            </a:r>
            <a:r>
              <a:rPr lang="en-US" sz="3600" i="1" dirty="0">
                <a:solidFill>
                  <a:srgbClr val="A6A6A6"/>
                </a:solidFill>
                <a:effectLst/>
                <a:latin typeface="Arial" panose="020B0604020202020204" pitchFamily="34" charset="0"/>
                <a:ea typeface="Aptos" panose="020B0004020202020204" pitchFamily="34" charset="0"/>
                <a:cs typeface="Arial" panose="020B0604020202020204" pitchFamily="34" charset="0"/>
              </a:rPr>
              <a:t>Residual = actual value - predicted value</a:t>
            </a:r>
            <a:r>
              <a:rPr lang="en-US" sz="3600" dirty="0">
                <a:solidFill>
                  <a:srgbClr val="A6A6A6"/>
                </a:solidFill>
                <a:effectLst/>
                <a:latin typeface="Arial" panose="020B0604020202020204" pitchFamily="34" charset="0"/>
                <a:ea typeface="Aptos" panose="020B0004020202020204" pitchFamily="34" charset="0"/>
                <a:cs typeface="Arial" panose="020B0604020202020204" pitchFamily="34" charset="0"/>
              </a:rPr>
              <a:t>)</a:t>
            </a:r>
            <a:endParaRPr lang="en-AU" sz="36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US" sz="3600" dirty="0">
                <a:effectLst/>
                <a:latin typeface="Arial" panose="020B0604020202020204" pitchFamily="34" charset="0"/>
                <a:ea typeface="Aptos" panose="020B0004020202020204" pitchFamily="34" charset="0"/>
                <a:cs typeface="Arial" panose="020B0604020202020204" pitchFamily="34" charset="0"/>
              </a:rPr>
              <a:t> </a:t>
            </a:r>
            <a:endParaRPr lang="en-AU" sz="36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US" sz="3600" dirty="0">
                <a:effectLst/>
                <a:latin typeface="Arial" panose="020B0604020202020204" pitchFamily="34" charset="0"/>
                <a:ea typeface="Aptos" panose="020B0004020202020204" pitchFamily="34" charset="0"/>
                <a:cs typeface="Arial" panose="020B0604020202020204" pitchFamily="34" charset="0"/>
              </a:rPr>
              <a:t> </a:t>
            </a:r>
            <a:endParaRPr lang="en-AU" sz="3600" dirty="0">
              <a:effectLst/>
              <a:latin typeface="Arial" panose="020B0604020202020204" pitchFamily="34" charset="0"/>
              <a:ea typeface="Aptos" panose="020B0004020202020204" pitchFamily="34" charset="0"/>
              <a:cs typeface="Arial" panose="020B0604020202020204" pitchFamily="34" charset="0"/>
            </a:endParaRPr>
          </a:p>
        </p:txBody>
      </p:sp>
      <p:sp>
        <p:nvSpPr>
          <p:cNvPr id="14" name="TextBox 6">
            <a:extLst>
              <a:ext uri="{FF2B5EF4-FFF2-40B4-BE49-F238E27FC236}">
                <a16:creationId xmlns:a16="http://schemas.microsoft.com/office/drawing/2014/main" id="{C1FAB0AD-7656-4EF0-C78A-7B08F5B5FD8B}"/>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6" name="TextBox 7">
            <a:extLst>
              <a:ext uri="{FF2B5EF4-FFF2-40B4-BE49-F238E27FC236}">
                <a16:creationId xmlns:a16="http://schemas.microsoft.com/office/drawing/2014/main" id="{5D93181D-3623-E102-F022-26B20152CCB8}"/>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38</a:t>
            </a:r>
          </a:p>
        </p:txBody>
      </p:sp>
      <p:sp>
        <p:nvSpPr>
          <p:cNvPr id="17" name="Freeform 5">
            <a:extLst>
              <a:ext uri="{FF2B5EF4-FFF2-40B4-BE49-F238E27FC236}">
                <a16:creationId xmlns:a16="http://schemas.microsoft.com/office/drawing/2014/main" id="{5AB763C4-73E6-9B13-3D52-47B83D9EF3B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32015024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551DF-1927-8B74-F9C2-B262D45F464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A575D7A-AD58-3EBB-B2EB-D46D8AAF51D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26450C42-5679-B962-62CB-644744F4DAA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CEB3D42-4E28-56AA-A1E0-C164867A36B6}"/>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A9448377-95EA-E066-5699-496FA0073F11}"/>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9">
            <a:extLst>
              <a:ext uri="{FF2B5EF4-FFF2-40B4-BE49-F238E27FC236}">
                <a16:creationId xmlns:a16="http://schemas.microsoft.com/office/drawing/2014/main" id="{D8D8ACA1-0DE3-E4E1-BE57-DF3643D84E1D}"/>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RESIDUAL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D6BECD28-72F3-F5F9-F0C7-BEE6D576C1AE}"/>
              </a:ext>
            </a:extLst>
          </p:cNvPr>
          <p:cNvSpPr txBox="1"/>
          <p:nvPr/>
        </p:nvSpPr>
        <p:spPr>
          <a:xfrm>
            <a:off x="2272748" y="1167514"/>
            <a:ext cx="97536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3" name="Picture 22" descr="A black and white circle with two people&#10;&#10;AI-generated content may be incorrect.">
            <a:extLst>
              <a:ext uri="{FF2B5EF4-FFF2-40B4-BE49-F238E27FC236}">
                <a16:creationId xmlns:a16="http://schemas.microsoft.com/office/drawing/2014/main" id="{C8DB64FA-C293-B4A1-0B26-60D92173B79E}"/>
              </a:ext>
            </a:extLst>
          </p:cNvPr>
          <p:cNvPicPr>
            <a:picLocks noChangeAspect="1"/>
          </p:cNvPicPr>
          <p:nvPr/>
        </p:nvPicPr>
        <p:blipFill>
          <a:blip r:embed="rId2"/>
          <a:stretch>
            <a:fillRect/>
          </a:stretch>
        </p:blipFill>
        <p:spPr>
          <a:xfrm>
            <a:off x="16306800" y="88548"/>
            <a:ext cx="1866583" cy="1866583"/>
          </a:xfrm>
          <a:prstGeom prst="rect">
            <a:avLst/>
          </a:prstGeom>
        </p:spPr>
      </p:pic>
      <p:pic>
        <p:nvPicPr>
          <p:cNvPr id="26" name="Picture 25" descr="A red truck with a white background&#10;&#10;AI-generated content may be incorrect.">
            <a:extLst>
              <a:ext uri="{FF2B5EF4-FFF2-40B4-BE49-F238E27FC236}">
                <a16:creationId xmlns:a16="http://schemas.microsoft.com/office/drawing/2014/main" id="{3B43C29D-7050-9FC2-8227-7ED2DB214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1524" y="8616120"/>
            <a:ext cx="2610331" cy="1670880"/>
          </a:xfrm>
          <a:prstGeom prst="rect">
            <a:avLst/>
          </a:prstGeom>
        </p:spPr>
      </p:pic>
      <p:pic>
        <p:nvPicPr>
          <p:cNvPr id="11" name="Picture 10" descr="A line of dots with numbers&#10;&#10;AI-generated content may be incorrect.">
            <a:extLst>
              <a:ext uri="{FF2B5EF4-FFF2-40B4-BE49-F238E27FC236}">
                <a16:creationId xmlns:a16="http://schemas.microsoft.com/office/drawing/2014/main" id="{FD3DAB59-95F3-775E-6A00-7BE4F02388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2969" y="6134100"/>
            <a:ext cx="5155032" cy="2355694"/>
          </a:xfrm>
          <a:prstGeom prst="rect">
            <a:avLst/>
          </a:prstGeom>
        </p:spPr>
      </p:pic>
      <p:pic>
        <p:nvPicPr>
          <p:cNvPr id="13" name="Picture 12" descr="A graph of a number of points&#10;&#10;AI-generated content may be incorrect.">
            <a:extLst>
              <a:ext uri="{FF2B5EF4-FFF2-40B4-BE49-F238E27FC236}">
                <a16:creationId xmlns:a16="http://schemas.microsoft.com/office/drawing/2014/main" id="{7D75F5D4-E745-46DE-AAB5-F3A1B8138B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32968" y="2132860"/>
            <a:ext cx="4819350" cy="3893682"/>
          </a:xfrm>
          <a:prstGeom prst="rect">
            <a:avLst/>
          </a:prstGeom>
        </p:spPr>
      </p:pic>
      <p:sp>
        <p:nvSpPr>
          <p:cNvPr id="14" name="TextBox 13">
            <a:extLst>
              <a:ext uri="{FF2B5EF4-FFF2-40B4-BE49-F238E27FC236}">
                <a16:creationId xmlns:a16="http://schemas.microsoft.com/office/drawing/2014/main" id="{79E585A5-F972-3610-7025-417421704CCD}"/>
              </a:ext>
            </a:extLst>
          </p:cNvPr>
          <p:cNvSpPr txBox="1"/>
          <p:nvPr/>
        </p:nvSpPr>
        <p:spPr>
          <a:xfrm>
            <a:off x="2305050" y="2171700"/>
            <a:ext cx="9740348" cy="1651606"/>
          </a:xfrm>
          <a:prstGeom prst="rect">
            <a:avLst/>
          </a:prstGeom>
          <a:noFill/>
        </p:spPr>
        <p:txBody>
          <a:bodyPr wrap="square">
            <a:spAutoFit/>
          </a:bodyPr>
          <a:lstStyle/>
          <a:p>
            <a:pPr>
              <a:lnSpc>
                <a:spcPct val="150000"/>
              </a:lnSpc>
              <a:spcBef>
                <a:spcPts val="900"/>
              </a:spcBef>
              <a:spcAft>
                <a:spcPts val="900"/>
              </a:spcAft>
            </a:pPr>
            <a:r>
              <a:rPr lang="en-US" sz="3600" b="1" dirty="0">
                <a:solidFill>
                  <a:srgbClr val="FF0000"/>
                </a:solidFill>
                <a:effectLst/>
                <a:latin typeface="Arial" panose="020B0604020202020204" pitchFamily="34" charset="0"/>
                <a:ea typeface="Aptos" panose="020B0004020202020204" pitchFamily="34" charset="0"/>
                <a:cs typeface="Arial" panose="020B0604020202020204" pitchFamily="34" charset="0"/>
              </a:rPr>
              <a:t>e.</a:t>
            </a:r>
            <a:r>
              <a:rPr lang="en-US" sz="3600" dirty="0">
                <a:effectLst/>
                <a:latin typeface="Arial" panose="020B0604020202020204" pitchFamily="34" charset="0"/>
                <a:ea typeface="Aptos" panose="020B0004020202020204" pitchFamily="34" charset="0"/>
                <a:cs typeface="Arial" panose="020B0604020202020204" pitchFamily="34" charset="0"/>
              </a:rPr>
              <a:t> The point (2, 0.7) is on the residuals graph. Interpret this point in words.</a:t>
            </a:r>
            <a:endParaRPr lang="en-AU" sz="3600" dirty="0">
              <a:effectLst/>
              <a:latin typeface="Arial" panose="020B0604020202020204" pitchFamily="34" charset="0"/>
              <a:ea typeface="Aptos" panose="020B0004020202020204" pitchFamily="34" charset="0"/>
              <a:cs typeface="Arial" panose="020B0604020202020204" pitchFamily="34" charset="0"/>
            </a:endParaRPr>
          </a:p>
        </p:txBody>
      </p:sp>
      <p:sp>
        <p:nvSpPr>
          <p:cNvPr id="15" name="TextBox 6">
            <a:extLst>
              <a:ext uri="{FF2B5EF4-FFF2-40B4-BE49-F238E27FC236}">
                <a16:creationId xmlns:a16="http://schemas.microsoft.com/office/drawing/2014/main" id="{1B860E59-AED4-E35C-F592-704587887193}"/>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6" name="TextBox 7">
            <a:extLst>
              <a:ext uri="{FF2B5EF4-FFF2-40B4-BE49-F238E27FC236}">
                <a16:creationId xmlns:a16="http://schemas.microsoft.com/office/drawing/2014/main" id="{CB73FF87-544F-F28C-20F1-5D84EC8A55CA}"/>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38</a:t>
            </a:r>
          </a:p>
        </p:txBody>
      </p:sp>
      <p:sp>
        <p:nvSpPr>
          <p:cNvPr id="17" name="Freeform 5">
            <a:extLst>
              <a:ext uri="{FF2B5EF4-FFF2-40B4-BE49-F238E27FC236}">
                <a16:creationId xmlns:a16="http://schemas.microsoft.com/office/drawing/2014/main" id="{4B93399D-B54A-5954-414E-AF7468AE16FF}"/>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2512298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AC2F8-BA9F-DBA1-9BF3-819AFE3198C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6270D31-CADC-C408-29A5-BA1F8EFEC270}"/>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3E2689F-43D8-D225-C534-39FE21531728}"/>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0ABEF6D5-E6F6-5B9B-C8F5-B1458057E5E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A26E9D6-B5AF-F86C-E6FB-C169D9788EA7}"/>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28F01325-8C32-B58E-F477-068C57E6F294}"/>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5EAB4C0A-59B5-99B1-DC61-DBF1182FE8A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8ADB998B-0FE0-2BD2-B02D-C1B8F63E1C61}"/>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39, 40, and 41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a person with their arms raised&#10;&#10;AI-generated content may be incorrect.">
            <a:extLst>
              <a:ext uri="{FF2B5EF4-FFF2-40B4-BE49-F238E27FC236}">
                <a16:creationId xmlns:a16="http://schemas.microsoft.com/office/drawing/2014/main" id="{44DB9580-2DBF-FBB9-5506-DA62052A35C5}"/>
              </a:ext>
            </a:extLst>
          </p:cNvPr>
          <p:cNvPicPr>
            <a:picLocks noChangeAspect="1"/>
          </p:cNvPicPr>
          <p:nvPr/>
        </p:nvPicPr>
        <p:blipFill>
          <a:blip r:embed="rId2"/>
          <a:stretch>
            <a:fillRect/>
          </a:stretch>
        </p:blipFill>
        <p:spPr>
          <a:xfrm>
            <a:off x="16383000" y="122014"/>
            <a:ext cx="1821086" cy="1821086"/>
          </a:xfrm>
          <a:prstGeom prst="rect">
            <a:avLst/>
          </a:prstGeom>
        </p:spPr>
      </p:pic>
      <p:sp>
        <p:nvSpPr>
          <p:cNvPr id="10" name="TextBox 9">
            <a:extLst>
              <a:ext uri="{FF2B5EF4-FFF2-40B4-BE49-F238E27FC236}">
                <a16:creationId xmlns:a16="http://schemas.microsoft.com/office/drawing/2014/main" id="{ACFC86D5-CD0E-B244-CDAF-326F5C58BDB4}"/>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RESIDUAL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6">
            <a:extLst>
              <a:ext uri="{FF2B5EF4-FFF2-40B4-BE49-F238E27FC236}">
                <a16:creationId xmlns:a16="http://schemas.microsoft.com/office/drawing/2014/main" id="{20E0A9AC-D8E0-52D5-3CE4-D378DDD8434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97D07BD1-6A16-9D1F-4376-B70D1027D970}"/>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39</a:t>
            </a:r>
          </a:p>
        </p:txBody>
      </p:sp>
      <p:sp>
        <p:nvSpPr>
          <p:cNvPr id="17" name="Freeform 5">
            <a:extLst>
              <a:ext uri="{FF2B5EF4-FFF2-40B4-BE49-F238E27FC236}">
                <a16:creationId xmlns:a16="http://schemas.microsoft.com/office/drawing/2014/main" id="{FE415954-F4B5-7563-3147-48B240F130AD}"/>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374336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BE91C-0219-1D0A-300F-260ED8BAEAA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699DE31-001B-D7ED-CDF3-7B8E4E51190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E448A11-EBA8-D1E9-C940-C419BC848CF4}"/>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4DBF7146-4DC0-4342-83AC-E1C2F2FA6660}"/>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7">
            <a:extLst>
              <a:ext uri="{FF2B5EF4-FFF2-40B4-BE49-F238E27FC236}">
                <a16:creationId xmlns:a16="http://schemas.microsoft.com/office/drawing/2014/main" id="{E24148B1-17B7-092D-9CFF-A9DA7A12D8AF}"/>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STRAIGHT LINE EQUATION INTRODUCTION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3111F7B-4F38-93DC-DCEF-B7D6AEC90850}"/>
              </a:ext>
            </a:extLst>
          </p:cNvPr>
          <p:cNvSpPr txBox="1"/>
          <p:nvPr/>
        </p:nvSpPr>
        <p:spPr>
          <a:xfrm>
            <a:off x="2362200" y="1522599"/>
            <a:ext cx="12427688" cy="3316101"/>
          </a:xfrm>
          <a:prstGeom prst="rect">
            <a:avLst/>
          </a:prstGeom>
          <a:noFill/>
        </p:spPr>
        <p:txBody>
          <a:bodyPr wrap="square">
            <a:spAutoFit/>
          </a:bodyPr>
          <a:lstStyle/>
          <a:p>
            <a:pPr>
              <a:lnSpc>
                <a:spcPct val="150000"/>
              </a:lnSpc>
              <a:buNone/>
            </a:pPr>
            <a:r>
              <a:rPr lang="en-AU" sz="36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GRADIENT (SLOPE)</a:t>
            </a:r>
            <a:endParaRPr lang="en-AU" sz="3600" dirty="0">
              <a:solidFill>
                <a:srgbClr val="FF0000"/>
              </a:solidFill>
              <a:effectLst/>
              <a:latin typeface="Helvetica" pitchFamily="2" charset="0"/>
              <a:ea typeface="Times New Roman" panose="02020603050405020304" pitchFamily="18" charset="0"/>
              <a:cs typeface="Times New Roman" panose="02020603050405020304" pitchFamily="18" charset="0"/>
            </a:endParaRPr>
          </a:p>
          <a:p>
            <a:pPr>
              <a:lnSpc>
                <a:spcPct val="150000"/>
              </a:lnSpc>
              <a:buNone/>
            </a:pPr>
            <a:r>
              <a:rPr lang="en-AU" sz="3600" dirty="0">
                <a:solidFill>
                  <a:srgbClr val="1F2021"/>
                </a:solidFill>
                <a:effectLst/>
                <a:latin typeface="Arial" panose="020B0604020202020204" pitchFamily="34" charset="0"/>
                <a:ea typeface="Times New Roman" panose="02020603050405020304" pitchFamily="18" charset="0"/>
                <a:cs typeface="Times New Roman" panose="02020603050405020304" pitchFamily="18" charset="0"/>
              </a:rPr>
              <a:t>The gradient tells us how steep the line is.</a:t>
            </a:r>
            <a:endParaRPr lang="en-AU" sz="3600" dirty="0">
              <a:solidFill>
                <a:srgbClr val="1F2021"/>
              </a:solidFill>
              <a:effectLst/>
              <a:latin typeface="Helvetica" pitchFamily="2" charset="0"/>
              <a:ea typeface="Times New Roman" panose="02020603050405020304" pitchFamily="18" charset="0"/>
              <a:cs typeface="Times New Roman" panose="02020603050405020304" pitchFamily="18" charset="0"/>
            </a:endParaRPr>
          </a:p>
          <a:p>
            <a:pPr>
              <a:lnSpc>
                <a:spcPct val="150000"/>
              </a:lnSpc>
              <a:buNone/>
            </a:pPr>
            <a:r>
              <a:rPr lang="en-AU" sz="3600" dirty="0">
                <a:solidFill>
                  <a:srgbClr val="1F2021"/>
                </a:solidFill>
                <a:effectLst/>
                <a:latin typeface="Arial" panose="020B0604020202020204" pitchFamily="34" charset="0"/>
                <a:ea typeface="Times New Roman" panose="02020603050405020304" pitchFamily="18" charset="0"/>
                <a:cs typeface="Times New Roman" panose="02020603050405020304" pitchFamily="18" charset="0"/>
              </a:rPr>
              <a:t>The gradient can be positive, zero, or negative. </a:t>
            </a:r>
            <a:endParaRPr lang="en-AU" sz="3600" dirty="0">
              <a:solidFill>
                <a:srgbClr val="1F2021"/>
              </a:solidFill>
              <a:effectLst/>
              <a:latin typeface="Helvetica" pitchFamily="2" charset="0"/>
              <a:ea typeface="Times New Roman" panose="02020603050405020304" pitchFamily="18" charset="0"/>
              <a:cs typeface="Times New Roman" panose="02020603050405020304" pitchFamily="18" charset="0"/>
            </a:endParaRPr>
          </a:p>
          <a:p>
            <a:pPr>
              <a:lnSpc>
                <a:spcPct val="150000"/>
              </a:lnSpc>
              <a:buNone/>
            </a:pPr>
            <a:r>
              <a:rPr lang="en-AU" sz="3600" dirty="0">
                <a:effectLst/>
                <a:latin typeface="Arial" panose="020B0604020202020204" pitchFamily="34" charset="0"/>
                <a:ea typeface="Times New Roman" panose="02020603050405020304" pitchFamily="18" charset="0"/>
              </a:rPr>
              <a:t>The larger the number, the steeper the graph.</a:t>
            </a:r>
            <a:endParaRPr lang="en-AU" sz="3600" dirty="0">
              <a:effectLst/>
              <a:latin typeface="Times New Roman" panose="02020603050405020304" pitchFamily="18" charset="0"/>
              <a:ea typeface="Times New Roman" panose="02020603050405020304" pitchFamily="18" charset="0"/>
            </a:endParaRPr>
          </a:p>
        </p:txBody>
      </p:sp>
      <p:pic>
        <p:nvPicPr>
          <p:cNvPr id="11" name="Picture 10" descr="A graph of a graph with a line and a line&#10;&#10;AI-generated content may be incorrect.">
            <a:extLst>
              <a:ext uri="{FF2B5EF4-FFF2-40B4-BE49-F238E27FC236}">
                <a16:creationId xmlns:a16="http://schemas.microsoft.com/office/drawing/2014/main" id="{58EAF90D-B23A-334D-0630-70D86A6DF4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6005" y="5372100"/>
            <a:ext cx="13727995" cy="4389326"/>
          </a:xfrm>
          <a:prstGeom prst="rect">
            <a:avLst/>
          </a:prstGeom>
        </p:spPr>
      </p:pic>
      <p:sp>
        <p:nvSpPr>
          <p:cNvPr id="12" name="TextBox 6">
            <a:extLst>
              <a:ext uri="{FF2B5EF4-FFF2-40B4-BE49-F238E27FC236}">
                <a16:creationId xmlns:a16="http://schemas.microsoft.com/office/drawing/2014/main" id="{F09C502D-2C2E-3E68-6C3A-5929F0C8861A}"/>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3" name="TextBox 7">
            <a:extLst>
              <a:ext uri="{FF2B5EF4-FFF2-40B4-BE49-F238E27FC236}">
                <a16:creationId xmlns:a16="http://schemas.microsoft.com/office/drawing/2014/main" id="{0E109D6B-9FE6-5E72-0E1C-9AE5D00AAEAD}"/>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22</a:t>
            </a:r>
          </a:p>
        </p:txBody>
      </p:sp>
      <p:sp>
        <p:nvSpPr>
          <p:cNvPr id="14" name="Freeform 5">
            <a:extLst>
              <a:ext uri="{FF2B5EF4-FFF2-40B4-BE49-F238E27FC236}">
                <a16:creationId xmlns:a16="http://schemas.microsoft.com/office/drawing/2014/main" id="{C5770E04-12FA-A240-2F13-0D01877A9C50}"/>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998298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B5E9A-C900-6126-7FD6-A665522D145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ACB538E-66AE-4CD5-B6CB-A59211A65A20}"/>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D779630E-EFA8-F07F-CE04-9691F93D851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F862AB82-C57A-8034-9FFD-DAC33696BA28}"/>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7">
            <a:extLst>
              <a:ext uri="{FF2B5EF4-FFF2-40B4-BE49-F238E27FC236}">
                <a16:creationId xmlns:a16="http://schemas.microsoft.com/office/drawing/2014/main" id="{4536B3EB-5EA9-4DE2-67D4-48D6A98B19E1}"/>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STRAIGHT LINE EQUATION INTRODUCTION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D39FA60-4E24-C06C-48DB-C336F1B27AE1}"/>
                  </a:ext>
                </a:extLst>
              </p:cNvPr>
              <p:cNvSpPr txBox="1"/>
              <p:nvPr/>
            </p:nvSpPr>
            <p:spPr>
              <a:xfrm>
                <a:off x="2309037" y="2426246"/>
                <a:ext cx="15773400" cy="5866927"/>
              </a:xfrm>
              <a:prstGeom prst="rect">
                <a:avLst/>
              </a:prstGeom>
              <a:noFill/>
            </p:spPr>
            <p:txBody>
              <a:bodyPr wrap="square">
                <a:spAutoFit/>
              </a:bodyPr>
              <a:lstStyle/>
              <a:p>
                <a:pPr>
                  <a:lnSpc>
                    <a:spcPct val="150000"/>
                  </a:lnSpc>
                  <a:buNone/>
                </a:pPr>
                <a:r>
                  <a:rPr lang="en-AU" sz="3600" dirty="0">
                    <a:effectLst/>
                    <a:latin typeface="Arial" panose="020B0604020202020204" pitchFamily="34" charset="0"/>
                    <a:ea typeface="Times New Roman" panose="02020603050405020304" pitchFamily="18" charset="0"/>
                  </a:rPr>
                  <a:t>We can find the </a:t>
                </a:r>
                <a:r>
                  <a:rPr lang="en-AU" sz="3600" b="1" dirty="0">
                    <a:effectLst/>
                    <a:latin typeface="Arial" panose="020B0604020202020204" pitchFamily="34" charset="0"/>
                    <a:ea typeface="Times New Roman" panose="02020603050405020304" pitchFamily="18" charset="0"/>
                  </a:rPr>
                  <a:t>gradient of a line</a:t>
                </a:r>
                <a:r>
                  <a:rPr lang="en-AU" sz="3600" dirty="0">
                    <a:effectLst/>
                    <a:latin typeface="Arial" panose="020B0604020202020204" pitchFamily="34" charset="0"/>
                    <a:ea typeface="Times New Roman" panose="02020603050405020304" pitchFamily="18" charset="0"/>
                  </a:rPr>
                  <a:t> from two </a:t>
                </a:r>
                <a:r>
                  <a:rPr lang="en-AU" sz="3600" dirty="0">
                    <a:effectLst/>
                    <a:latin typeface="Arial" panose="020B0604020202020204" pitchFamily="34" charset="0"/>
                    <a:ea typeface="Times New Roman" panose="02020603050405020304" pitchFamily="18" charset="0"/>
                    <a:cs typeface="Arial" panose="020B0604020202020204" pitchFamily="34" charset="0"/>
                  </a:rPr>
                  <a:t>points </a:t>
                </a:r>
                <a14:m>
                  <m:oMath xmlns:m="http://schemas.openxmlformats.org/officeDocument/2006/math">
                    <m:sSub>
                      <m:sSubPr>
                        <m:ctrlPr>
                          <a:rPr lang="en-AU" sz="3600"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en-AU" sz="3600" b="0" i="1"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en-AU" sz="3600" b="0" i="1"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𝑥</m:t>
                        </m:r>
                      </m:e>
                      <m:sub>
                        <m:r>
                          <a:rPr lang="en-AU" sz="3600" b="0" i="1"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1</m:t>
                        </m:r>
                      </m:sub>
                    </m:sSub>
                    <m:r>
                      <a:rPr lang="en-AU" sz="3600" b="0" i="1"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 </m:t>
                    </m:r>
                    <m:sSub>
                      <m:sSubPr>
                        <m:ctrlPr>
                          <a:rPr lang="en-AU" sz="3600"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en-AU" sz="3600" b="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𝑦</m:t>
                        </m:r>
                      </m:e>
                      <m:sub>
                        <m:r>
                          <a:rPr lang="en-AU" sz="3600" b="0" i="1">
                            <a:solidFill>
                              <a:srgbClr val="FF0000"/>
                            </a:solidFill>
                            <a:latin typeface="Cambria Math" panose="02040503050406030204" pitchFamily="18" charset="0"/>
                            <a:ea typeface="Times New Roman" panose="02020603050405020304" pitchFamily="18" charset="0"/>
                            <a:cs typeface="Arial" panose="020B0604020202020204" pitchFamily="34" charset="0"/>
                          </a:rPr>
                          <m:t>1</m:t>
                        </m:r>
                      </m:sub>
                    </m:sSub>
                    <m:r>
                      <a:rPr lang="en-AU" sz="3600" b="0" i="1"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oMath>
                </a14:m>
                <a:r>
                  <a:rPr lang="en-AU" sz="3600" dirty="0">
                    <a:effectLst/>
                    <a:latin typeface="Arial" panose="020B0604020202020204" pitchFamily="34" charset="0"/>
                    <a:ea typeface="Times New Roman" panose="02020603050405020304" pitchFamily="18" charset="0"/>
                    <a:cs typeface="Arial" panose="020B0604020202020204" pitchFamily="34" charset="0"/>
                  </a:rPr>
                  <a:t> and </a:t>
                </a:r>
                <a14:m>
                  <m:oMath xmlns:m="http://schemas.openxmlformats.org/officeDocument/2006/math">
                    <m:sSub>
                      <m:sSubPr>
                        <m:ctrlPr>
                          <a:rPr lang="en-AU" sz="3600"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en-AU" sz="3600" b="0" i="1"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en-AU" sz="3600" b="0" i="1"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𝑥</m:t>
                        </m:r>
                      </m:e>
                      <m:sub>
                        <m:r>
                          <a:rPr lang="en-AU" sz="3600" b="0" i="1">
                            <a:solidFill>
                              <a:srgbClr val="FF0000"/>
                            </a:solidFill>
                            <a:latin typeface="Cambria Math" panose="02040503050406030204" pitchFamily="18" charset="0"/>
                            <a:ea typeface="Times New Roman" panose="02020603050405020304" pitchFamily="18" charset="0"/>
                            <a:cs typeface="Arial" panose="020B0604020202020204" pitchFamily="34" charset="0"/>
                          </a:rPr>
                          <m:t>2</m:t>
                        </m:r>
                      </m:sub>
                    </m:sSub>
                    <m:r>
                      <a:rPr lang="en-AU" sz="3600" b="0" i="1"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n-AU" sz="3600"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en-AU" sz="3600" b="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𝑦</m:t>
                        </m:r>
                      </m:e>
                      <m:sub>
                        <m:r>
                          <a:rPr lang="en-AU" sz="3600" b="0" i="1"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2</m:t>
                        </m:r>
                      </m:sub>
                    </m:sSub>
                    <m:r>
                      <a:rPr lang="en-AU" sz="3600" b="0" i="1"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oMath>
                </a14:m>
                <a:r>
                  <a:rPr lang="en-AU" sz="3600" dirty="0">
                    <a:effectLst/>
                    <a:latin typeface="Arial" panose="020B0604020202020204" pitchFamily="34" charset="0"/>
                    <a:ea typeface="Times New Roman" panose="02020603050405020304" pitchFamily="18" charset="0"/>
                    <a:cs typeface="Arial" panose="020B0604020202020204" pitchFamily="34" charset="0"/>
                  </a:rPr>
                  <a:t>.</a:t>
                </a:r>
              </a:p>
              <a:p>
                <a:pPr>
                  <a:buNone/>
                </a:pPr>
                <a:r>
                  <a:rPr lang="en-AU" sz="3600" dirty="0">
                    <a:effectLst/>
                    <a:latin typeface="Arial" panose="020B0604020202020204" pitchFamily="34" charset="0"/>
                    <a:ea typeface="Times New Roman" panose="02020603050405020304" pitchFamily="18" charset="0"/>
                  </a:rPr>
                  <a:t> </a:t>
                </a:r>
                <a:endParaRPr lang="en-AU" sz="3600" dirty="0">
                  <a:effectLst/>
                  <a:latin typeface="Times New Roman" panose="02020603050405020304" pitchFamily="18" charset="0"/>
                  <a:ea typeface="Times New Roman" panose="02020603050405020304" pitchFamily="18" charset="0"/>
                </a:endParaRPr>
              </a:p>
              <a:p>
                <a:pPr>
                  <a:lnSpc>
                    <a:spcPct val="150000"/>
                  </a:lnSpc>
                  <a:buNone/>
                </a:pPr>
                <a14:m>
                  <m:oMathPara xmlns:m="http://schemas.openxmlformats.org/officeDocument/2006/math">
                    <m:oMathParaPr>
                      <m:jc m:val="centerGroup"/>
                    </m:oMathParaPr>
                    <m:oMath xmlns:m="http://schemas.openxmlformats.org/officeDocument/2006/math">
                      <m:r>
                        <a:rPr lang="en-AU" sz="4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𝒎</m:t>
                      </m:r>
                      <m:r>
                        <a:rPr lang="en-AU" sz="4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AU" sz="4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AU" sz="4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𝒓𝒊𝒔𝒆</m:t>
                          </m:r>
                        </m:num>
                        <m:den>
                          <m:r>
                            <a:rPr lang="en-AU" sz="4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𝒓𝒖𝒏</m:t>
                          </m:r>
                        </m:den>
                      </m:f>
                      <m:r>
                        <a:rPr lang="en-AU" sz="4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  </m:t>
                      </m:r>
                      <m:r>
                        <a:rPr lang="en-AU" sz="4400" i="1">
                          <a:effectLst/>
                          <a:latin typeface="Cambria Math" panose="02040503050406030204" pitchFamily="18" charset="0"/>
                          <a:ea typeface="Times New Roman" panose="02020603050405020304" pitchFamily="18" charset="0"/>
                          <a:cs typeface="Arial" panose="020B0604020202020204" pitchFamily="34" charset="0"/>
                        </a:rPr>
                        <m:t>𝑂𝑅</m:t>
                      </m:r>
                      <m:r>
                        <a:rPr lang="en-AU" sz="4400" i="1">
                          <a:effectLst/>
                          <a:latin typeface="Cambria Math" panose="02040503050406030204" pitchFamily="18" charset="0"/>
                          <a:ea typeface="Times New Roman" panose="02020603050405020304" pitchFamily="18" charset="0"/>
                          <a:cs typeface="Arial" panose="020B0604020202020204" pitchFamily="34" charset="0"/>
                        </a:rPr>
                        <m:t>    </m:t>
                      </m:r>
                      <m:r>
                        <a:rPr lang="en-AU" sz="4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𝒎</m:t>
                      </m:r>
                      <m:r>
                        <a:rPr lang="en-AU" sz="4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AU" sz="4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AU" sz="4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AU" sz="4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𝒚</m:t>
                              </m:r>
                            </m:e>
                            <m:sub>
                              <m:r>
                                <a:rPr lang="en-AU" sz="4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𝟐</m:t>
                              </m:r>
                            </m:sub>
                          </m:sSub>
                          <m:r>
                            <a:rPr lang="en-AU" sz="4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AU" sz="4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AU" sz="4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𝒚</m:t>
                              </m:r>
                            </m:e>
                            <m:sub>
                              <m:r>
                                <a:rPr lang="en-AU" sz="4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AU" sz="4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AU" sz="4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𝒙</m:t>
                              </m:r>
                            </m:e>
                            <m:sub>
                              <m:r>
                                <a:rPr lang="en-AU" sz="4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𝟐</m:t>
                              </m:r>
                            </m:sub>
                          </m:sSub>
                          <m:r>
                            <a:rPr lang="en-AU" sz="4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AU" sz="4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AU" sz="4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𝒙</m:t>
                              </m:r>
                            </m:e>
                            <m:sub>
                              <m:r>
                                <a:rPr lang="en-AU" sz="4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𝟏</m:t>
                              </m:r>
                            </m:sub>
                          </m:sSub>
                        </m:den>
                      </m:f>
                      <m:r>
                        <a:rPr lang="en-AU" sz="4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   </m:t>
                      </m:r>
                      <m:r>
                        <a:rPr lang="en-AU" sz="4400" i="1">
                          <a:effectLst/>
                          <a:latin typeface="Cambria Math" panose="02040503050406030204" pitchFamily="18" charset="0"/>
                          <a:ea typeface="Times New Roman" panose="02020603050405020304" pitchFamily="18" charset="0"/>
                          <a:cs typeface="Arial" panose="020B0604020202020204" pitchFamily="34" charset="0"/>
                        </a:rPr>
                        <m:t>𝑂𝑅</m:t>
                      </m:r>
                      <m:r>
                        <a:rPr lang="en-AU" sz="4400" i="1">
                          <a:effectLst/>
                          <a:latin typeface="Cambria Math" panose="02040503050406030204" pitchFamily="18" charset="0"/>
                          <a:ea typeface="Times New Roman" panose="02020603050405020304" pitchFamily="18" charset="0"/>
                          <a:cs typeface="Arial" panose="020B0604020202020204" pitchFamily="34" charset="0"/>
                        </a:rPr>
                        <m:t>   </m:t>
                      </m:r>
                      <m:r>
                        <a:rPr lang="en-AU" sz="4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𝒎</m:t>
                      </m:r>
                      <m:r>
                        <a:rPr lang="en-AU" sz="44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AU" sz="4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AU" sz="4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en-AU" sz="4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𝒚</m:t>
                          </m:r>
                        </m:num>
                        <m:den>
                          <m:r>
                            <a:rPr lang="en-AU" sz="4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en-AU" sz="4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𝒙</m:t>
                          </m:r>
                        </m:den>
                      </m:f>
                    </m:oMath>
                  </m:oMathPara>
                </a14:m>
                <a:endParaRPr lang="en-AU" sz="3600" b="1" dirty="0">
                  <a:effectLst/>
                  <a:latin typeface="Times New Roman" panose="02020603050405020304" pitchFamily="18" charset="0"/>
                  <a:ea typeface="Times New Roman" panose="02020603050405020304" pitchFamily="18" charset="0"/>
                </a:endParaRPr>
              </a:p>
              <a:p>
                <a:pPr>
                  <a:buNone/>
                </a:pPr>
                <a:r>
                  <a:rPr lang="en-AU" sz="3600" dirty="0">
                    <a:effectLst/>
                    <a:latin typeface="Arial" panose="020B0604020202020204" pitchFamily="34" charset="0"/>
                    <a:ea typeface="Times New Roman" panose="02020603050405020304" pitchFamily="18" charset="0"/>
                  </a:rPr>
                  <a:t> </a:t>
                </a:r>
                <a:endParaRPr lang="en-AU" sz="3600" dirty="0">
                  <a:effectLst/>
                  <a:latin typeface="Times New Roman" panose="02020603050405020304" pitchFamily="18" charset="0"/>
                  <a:ea typeface="Times New Roman" panose="02020603050405020304" pitchFamily="18" charset="0"/>
                </a:endParaRPr>
              </a:p>
              <a:p>
                <a:pPr>
                  <a:lnSpc>
                    <a:spcPct val="150000"/>
                  </a:lnSpc>
                  <a:buNone/>
                </a:pPr>
                <a:r>
                  <a:rPr lang="en-AU" sz="3600" dirty="0">
                    <a:effectLst/>
                    <a:latin typeface="Arial" panose="020B0604020202020204" pitchFamily="34" charset="0"/>
                    <a:ea typeface="Times New Roman" panose="02020603050405020304" pitchFamily="18" charset="0"/>
                  </a:rPr>
                  <a:t>There are lots of different ways to write it, but essentially gradient is calculated by the difference in Y values divided by the difference in X values.</a:t>
                </a:r>
                <a:r>
                  <a:rPr lang="en-AU" sz="3600" dirty="0">
                    <a:effectLst/>
                  </a:rPr>
                  <a:t> </a:t>
                </a:r>
                <a:endParaRPr lang="en-US" sz="3600" dirty="0"/>
              </a:p>
            </p:txBody>
          </p:sp>
        </mc:Choice>
        <mc:Fallback xmlns="">
          <p:sp>
            <p:nvSpPr>
              <p:cNvPr id="12" name="TextBox 11">
                <a:extLst>
                  <a:ext uri="{FF2B5EF4-FFF2-40B4-BE49-F238E27FC236}">
                    <a16:creationId xmlns:a16="http://schemas.microsoft.com/office/drawing/2014/main" id="{9D39FA60-4E24-C06C-48DB-C336F1B27AE1}"/>
                  </a:ext>
                </a:extLst>
              </p:cNvPr>
              <p:cNvSpPr txBox="1">
                <a:spLocks noRot="1" noChangeAspect="1" noMove="1" noResize="1" noEditPoints="1" noAdjustHandles="1" noChangeArrowheads="1" noChangeShapeType="1" noTextEdit="1"/>
              </p:cNvSpPr>
              <p:nvPr/>
            </p:nvSpPr>
            <p:spPr>
              <a:xfrm>
                <a:off x="2309037" y="2426246"/>
                <a:ext cx="15773400" cy="5866927"/>
              </a:xfrm>
              <a:prstGeom prst="rect">
                <a:avLst/>
              </a:prstGeom>
              <a:blipFill>
                <a:blip r:embed="rId2"/>
                <a:stretch>
                  <a:fillRect l="-1126" r="-322"/>
                </a:stretch>
              </a:blipFill>
            </p:spPr>
            <p:txBody>
              <a:bodyPr/>
              <a:lstStyle/>
              <a:p>
                <a:r>
                  <a:rPr lang="en-US">
                    <a:noFill/>
                  </a:rPr>
                  <a:t> </a:t>
                </a:r>
              </a:p>
            </p:txBody>
          </p:sp>
        </mc:Fallback>
      </mc:AlternateContent>
      <p:sp>
        <p:nvSpPr>
          <p:cNvPr id="13" name="TextBox 6">
            <a:extLst>
              <a:ext uri="{FF2B5EF4-FFF2-40B4-BE49-F238E27FC236}">
                <a16:creationId xmlns:a16="http://schemas.microsoft.com/office/drawing/2014/main" id="{9DF1F24A-0799-4BCB-72E5-90967C083915}"/>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043F33A4-A9CF-4182-397A-8228DF57F1FF}"/>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22</a:t>
            </a:r>
          </a:p>
        </p:txBody>
      </p:sp>
      <p:sp>
        <p:nvSpPr>
          <p:cNvPr id="15" name="Freeform 5">
            <a:extLst>
              <a:ext uri="{FF2B5EF4-FFF2-40B4-BE49-F238E27FC236}">
                <a16:creationId xmlns:a16="http://schemas.microsoft.com/office/drawing/2014/main" id="{05D9B7FA-1E7E-ACAD-CA7D-5C758DA56345}"/>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832208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B1722-5ADF-01FF-5FAF-55B79D09F80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AB163FB-477F-6C42-5B50-77A2173DE9A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674648B4-40FC-B428-97DB-26D2457D8DED}"/>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43111723-484C-B873-2D26-2B63F98DD77C}"/>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7">
            <a:extLst>
              <a:ext uri="{FF2B5EF4-FFF2-40B4-BE49-F238E27FC236}">
                <a16:creationId xmlns:a16="http://schemas.microsoft.com/office/drawing/2014/main" id="{9224EA53-36B6-0911-443C-2E46E50B4350}"/>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STRAIGHT LINE EQUATION INTRODUCTION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82F3092-A785-42DB-1E42-55348AE54053}"/>
              </a:ext>
            </a:extLst>
          </p:cNvPr>
          <p:cNvSpPr txBox="1"/>
          <p:nvPr/>
        </p:nvSpPr>
        <p:spPr>
          <a:xfrm>
            <a:off x="2286000" y="2186790"/>
            <a:ext cx="11665688" cy="823110"/>
          </a:xfrm>
          <a:prstGeom prst="rect">
            <a:avLst/>
          </a:prstGeom>
          <a:noFill/>
        </p:spPr>
        <p:txBody>
          <a:bodyPr wrap="square">
            <a:spAutoFit/>
          </a:bodyPr>
          <a:lstStyle/>
          <a:p>
            <a:pPr>
              <a:lnSpc>
                <a:spcPct val="150000"/>
              </a:lnSpc>
              <a:buNone/>
            </a:pPr>
            <a:r>
              <a:rPr lang="en-AU" sz="3600" dirty="0">
                <a:effectLst/>
                <a:latin typeface="Arial" panose="020B0604020202020204" pitchFamily="34" charset="0"/>
                <a:ea typeface="Times New Roman" panose="02020603050405020304" pitchFamily="18" charset="0"/>
              </a:rPr>
              <a:t>Find the gradient of the line between each pair of points.</a:t>
            </a:r>
            <a:endParaRPr lang="en-AU" sz="3600" dirty="0">
              <a:effectLst/>
              <a:latin typeface="Times New Roman" panose="02020603050405020304" pitchFamily="18" charset="0"/>
              <a:ea typeface="Times New Roman" panose="02020603050405020304" pitchFamily="18" charset="0"/>
            </a:endParaRPr>
          </a:p>
        </p:txBody>
      </p:sp>
      <p:pic>
        <p:nvPicPr>
          <p:cNvPr id="11" name="Picture 10" descr="A black and white logo of a person reading a book&#10;&#10;AI-generated content may be incorrect.">
            <a:extLst>
              <a:ext uri="{FF2B5EF4-FFF2-40B4-BE49-F238E27FC236}">
                <a16:creationId xmlns:a16="http://schemas.microsoft.com/office/drawing/2014/main" id="{28956C35-F97A-031F-774C-2C7B14C49A92}"/>
              </a:ext>
            </a:extLst>
          </p:cNvPr>
          <p:cNvPicPr>
            <a:picLocks noChangeAspect="1"/>
          </p:cNvPicPr>
          <p:nvPr/>
        </p:nvPicPr>
        <p:blipFill>
          <a:blip r:embed="rId2"/>
          <a:stretch>
            <a:fillRect/>
          </a:stretch>
        </p:blipFill>
        <p:spPr>
          <a:xfrm>
            <a:off x="16459200" y="76517"/>
            <a:ext cx="1714183" cy="1714183"/>
          </a:xfrm>
          <a:prstGeom prst="rect">
            <a:avLst/>
          </a:prstGeom>
        </p:spPr>
      </p:pic>
      <p:sp>
        <p:nvSpPr>
          <p:cNvPr id="13" name="TextBox 12">
            <a:extLst>
              <a:ext uri="{FF2B5EF4-FFF2-40B4-BE49-F238E27FC236}">
                <a16:creationId xmlns:a16="http://schemas.microsoft.com/office/drawing/2014/main" id="{701A55A4-30E7-EE23-DF12-8527A8382594}"/>
              </a:ext>
            </a:extLst>
          </p:cNvPr>
          <p:cNvSpPr txBox="1"/>
          <p:nvPr/>
        </p:nvSpPr>
        <p:spPr>
          <a:xfrm>
            <a:off x="2286000" y="1243714"/>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35C5046-5310-C447-629F-162BA5733D70}"/>
                  </a:ext>
                </a:extLst>
              </p:cNvPr>
              <p:cNvSpPr txBox="1"/>
              <p:nvPr/>
            </p:nvSpPr>
            <p:spPr>
              <a:xfrm>
                <a:off x="2287772" y="3863190"/>
                <a:ext cx="4198088" cy="4783938"/>
              </a:xfrm>
              <a:prstGeom prst="rect">
                <a:avLst/>
              </a:prstGeom>
              <a:noFill/>
            </p:spPr>
            <p:txBody>
              <a:bodyPr wrap="square">
                <a:spAutoFit/>
              </a:bodyPr>
              <a:lstStyle/>
              <a:p>
                <a:pPr algn="ctr">
                  <a:lnSpc>
                    <a:spcPct val="150000"/>
                  </a:lnSpc>
                  <a:buNone/>
                </a:pPr>
                <a:r>
                  <a:rPr lang="en-AU" sz="3600" b="1" u="sng" dirty="0">
                    <a:solidFill>
                      <a:srgbClr val="FF0000"/>
                    </a:solidFill>
                    <a:effectLst/>
                    <a:latin typeface="Arial" panose="020B0604020202020204" pitchFamily="34" charset="0"/>
                    <a:ea typeface="Times New Roman" panose="02020603050405020304" pitchFamily="18" charset="0"/>
                  </a:rPr>
                  <a:t>1.</a:t>
                </a:r>
                <a:r>
                  <a:rPr lang="en-AU" sz="3600" dirty="0">
                    <a:solidFill>
                      <a:srgbClr val="28466A"/>
                    </a:solidFill>
                    <a:effectLst/>
                    <a:latin typeface="Arial" panose="020B0604020202020204" pitchFamily="34" charset="0"/>
                    <a:ea typeface="Times New Roman" panose="02020603050405020304" pitchFamily="18" charset="0"/>
                  </a:rPr>
                  <a:t> (2,3) and (6,11)</a:t>
                </a:r>
                <a:endParaRPr lang="en-AU" sz="3600" dirty="0">
                  <a:solidFill>
                    <a:srgbClr val="28466A"/>
                  </a:solidFill>
                  <a:effectLst/>
                  <a:latin typeface="Times New Roman" panose="02020603050405020304" pitchFamily="18" charset="0"/>
                  <a:ea typeface="Times New Roman" panose="02020603050405020304" pitchFamily="18" charset="0"/>
                </a:endParaRPr>
              </a:p>
              <a:p>
                <a:pPr algn="ctr">
                  <a:lnSpc>
                    <a:spcPct val="150000"/>
                  </a:lnSpc>
                  <a:buNone/>
                </a:pPr>
                <a14:m>
                  <m:oMathPara xmlns:m="http://schemas.openxmlformats.org/officeDocument/2006/math">
                    <m:oMathParaPr>
                      <m:jc m:val="centerGroup"/>
                    </m:oMathParaPr>
                    <m:oMath xmlns:m="http://schemas.openxmlformats.org/officeDocument/2006/math">
                      <m:r>
                        <a:rPr lang="en-AU" sz="3600" i="1">
                          <a:effectLst/>
                          <a:latin typeface="Cambria Math" panose="02040503050406030204" pitchFamily="18" charset="0"/>
                          <a:ea typeface="Times New Roman" panose="02020603050405020304" pitchFamily="18" charset="0"/>
                          <a:cs typeface="Arial" panose="020B0604020202020204" pitchFamily="34" charset="0"/>
                        </a:rPr>
                        <m:t>𝑚</m:t>
                      </m:r>
                      <m:r>
                        <a:rPr lang="en-AU" sz="36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AU" sz="3600" i="1">
                              <a:effectLst/>
                              <a:latin typeface="Cambria Math" panose="02040503050406030204" pitchFamily="18" charset="0"/>
                              <a:ea typeface="Times New Roman" panose="02020603050405020304" pitchFamily="18" charset="0"/>
                              <a:cs typeface="Arial" panose="020B0604020202020204" pitchFamily="34" charset="0"/>
                            </a:rPr>
                          </m:ctrlPr>
                        </m:fPr>
                        <m:num>
                          <m:r>
                            <a:rPr lang="en-AU" sz="3600" i="1">
                              <a:effectLst/>
                              <a:latin typeface="Cambria Math" panose="02040503050406030204" pitchFamily="18" charset="0"/>
                              <a:ea typeface="Times New Roman" panose="02020603050405020304" pitchFamily="18" charset="0"/>
                              <a:cs typeface="Arial" panose="020B0604020202020204" pitchFamily="34" charset="0"/>
                            </a:rPr>
                            <m:t>11−3</m:t>
                          </m:r>
                        </m:num>
                        <m:den>
                          <m:r>
                            <a:rPr lang="en-AU" sz="3600" i="1">
                              <a:effectLst/>
                              <a:latin typeface="Cambria Math" panose="02040503050406030204" pitchFamily="18" charset="0"/>
                              <a:ea typeface="Times New Roman" panose="02020603050405020304" pitchFamily="18" charset="0"/>
                              <a:cs typeface="Arial" panose="020B0604020202020204" pitchFamily="34" charset="0"/>
                            </a:rPr>
                            <m:t>6−2</m:t>
                          </m:r>
                        </m:den>
                      </m:f>
                    </m:oMath>
                  </m:oMathPara>
                </a14:m>
                <a:endParaRPr lang="en-AU" sz="3600" dirty="0">
                  <a:effectLst/>
                  <a:latin typeface="Times New Roman" panose="02020603050405020304" pitchFamily="18" charset="0"/>
                  <a:ea typeface="Times New Roman" panose="02020603050405020304" pitchFamily="18" charset="0"/>
                </a:endParaRPr>
              </a:p>
              <a:p>
                <a:pPr algn="ctr">
                  <a:lnSpc>
                    <a:spcPct val="150000"/>
                  </a:lnSpc>
                  <a:buNone/>
                </a:pPr>
                <a14:m>
                  <m:oMathPara xmlns:m="http://schemas.openxmlformats.org/officeDocument/2006/math">
                    <m:oMathParaPr>
                      <m:jc m:val="centerGroup"/>
                    </m:oMathParaPr>
                    <m:oMath xmlns:m="http://schemas.openxmlformats.org/officeDocument/2006/math">
                      <m:r>
                        <a:rPr lang="en-AU" sz="3600" i="1">
                          <a:effectLst/>
                          <a:latin typeface="Cambria Math" panose="02040503050406030204" pitchFamily="18" charset="0"/>
                          <a:ea typeface="Times New Roman" panose="02020603050405020304" pitchFamily="18" charset="0"/>
                          <a:cs typeface="Arial" panose="020B0604020202020204" pitchFamily="34" charset="0"/>
                        </a:rPr>
                        <m:t>𝑚</m:t>
                      </m:r>
                      <m:r>
                        <a:rPr lang="en-AU" sz="36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AU" sz="3600" i="1">
                              <a:effectLst/>
                              <a:latin typeface="Cambria Math" panose="02040503050406030204" pitchFamily="18" charset="0"/>
                              <a:ea typeface="Times New Roman" panose="02020603050405020304" pitchFamily="18" charset="0"/>
                              <a:cs typeface="Arial" panose="020B0604020202020204" pitchFamily="34" charset="0"/>
                            </a:rPr>
                          </m:ctrlPr>
                        </m:fPr>
                        <m:num>
                          <m:r>
                            <a:rPr lang="en-AU" sz="3600" i="1">
                              <a:effectLst/>
                              <a:latin typeface="Cambria Math" panose="02040503050406030204" pitchFamily="18" charset="0"/>
                              <a:ea typeface="Times New Roman" panose="02020603050405020304" pitchFamily="18" charset="0"/>
                              <a:cs typeface="Arial" panose="020B0604020202020204" pitchFamily="34" charset="0"/>
                            </a:rPr>
                            <m:t>8</m:t>
                          </m:r>
                        </m:num>
                        <m:den>
                          <m:r>
                            <a:rPr lang="en-AU" sz="3600" i="1">
                              <a:effectLst/>
                              <a:latin typeface="Cambria Math" panose="02040503050406030204" pitchFamily="18" charset="0"/>
                              <a:ea typeface="Times New Roman" panose="02020603050405020304" pitchFamily="18" charset="0"/>
                              <a:cs typeface="Arial" panose="020B0604020202020204" pitchFamily="34" charset="0"/>
                            </a:rPr>
                            <m:t>4</m:t>
                          </m:r>
                        </m:den>
                      </m:f>
                    </m:oMath>
                  </m:oMathPara>
                </a14:m>
                <a:endParaRPr lang="en-AU" sz="3600" dirty="0">
                  <a:effectLst/>
                  <a:latin typeface="Times New Roman" panose="02020603050405020304" pitchFamily="18" charset="0"/>
                  <a:ea typeface="Times New Roman" panose="02020603050405020304" pitchFamily="18" charset="0"/>
                </a:endParaRPr>
              </a:p>
              <a:p>
                <a:pPr algn="ctr">
                  <a:lnSpc>
                    <a:spcPct val="150000"/>
                  </a:lnSpc>
                  <a:buNone/>
                </a:pPr>
                <a14:m>
                  <m:oMath xmlns:m="http://schemas.openxmlformats.org/officeDocument/2006/math">
                    <m:r>
                      <a:rPr lang="en-AU" sz="3600" i="1">
                        <a:effectLst/>
                        <a:latin typeface="Cambria Math" panose="02040503050406030204" pitchFamily="18" charset="0"/>
                        <a:ea typeface="Times New Roman" panose="02020603050405020304" pitchFamily="18" charset="0"/>
                        <a:cs typeface="Arial" panose="020B0604020202020204" pitchFamily="34" charset="0"/>
                      </a:rPr>
                      <m:t>𝑚</m:t>
                    </m:r>
                    <m:r>
                      <a:rPr lang="en-AU" sz="3600" i="1">
                        <a:effectLst/>
                        <a:latin typeface="Cambria Math" panose="02040503050406030204" pitchFamily="18" charset="0"/>
                        <a:ea typeface="Times New Roman" panose="02020603050405020304" pitchFamily="18" charset="0"/>
                        <a:cs typeface="Arial" panose="020B0604020202020204" pitchFamily="34" charset="0"/>
                      </a:rPr>
                      <m:t>=2</m:t>
                    </m:r>
                  </m:oMath>
                </a14:m>
                <a:r>
                  <a:rPr lang="en-AU" sz="3600" dirty="0">
                    <a:effectLst/>
                  </a:rPr>
                  <a:t> </a:t>
                </a:r>
                <a:endParaRPr lang="en-US" sz="3600" dirty="0"/>
              </a:p>
            </p:txBody>
          </p:sp>
        </mc:Choice>
        <mc:Fallback xmlns="">
          <p:sp>
            <p:nvSpPr>
              <p:cNvPr id="16" name="TextBox 15">
                <a:extLst>
                  <a:ext uri="{FF2B5EF4-FFF2-40B4-BE49-F238E27FC236}">
                    <a16:creationId xmlns:a16="http://schemas.microsoft.com/office/drawing/2014/main" id="{E35C5046-5310-C447-629F-162BA5733D70}"/>
                  </a:ext>
                </a:extLst>
              </p:cNvPr>
              <p:cNvSpPr txBox="1">
                <a:spLocks noRot="1" noChangeAspect="1" noMove="1" noResize="1" noEditPoints="1" noAdjustHandles="1" noChangeArrowheads="1" noChangeShapeType="1" noTextEdit="1"/>
              </p:cNvSpPr>
              <p:nvPr/>
            </p:nvSpPr>
            <p:spPr>
              <a:xfrm>
                <a:off x="2287772" y="3863190"/>
                <a:ext cx="4198088" cy="478393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2343C1A-ECEF-E5BD-05A6-0A05D1B0BD80}"/>
                  </a:ext>
                </a:extLst>
              </p:cNvPr>
              <p:cNvSpPr txBox="1"/>
              <p:nvPr/>
            </p:nvSpPr>
            <p:spPr>
              <a:xfrm>
                <a:off x="12954000" y="3857804"/>
                <a:ext cx="4848446" cy="4789324"/>
              </a:xfrm>
              <a:prstGeom prst="rect">
                <a:avLst/>
              </a:prstGeom>
              <a:noFill/>
            </p:spPr>
            <p:txBody>
              <a:bodyPr wrap="square">
                <a:spAutoFit/>
              </a:bodyPr>
              <a:lstStyle/>
              <a:p>
                <a:pPr algn="ctr">
                  <a:lnSpc>
                    <a:spcPct val="150000"/>
                  </a:lnSpc>
                  <a:buNone/>
                </a:pPr>
                <a:r>
                  <a:rPr lang="en-AU" sz="3600" b="1" u="sng" dirty="0">
                    <a:solidFill>
                      <a:srgbClr val="FF0000"/>
                    </a:solidFill>
                    <a:effectLst/>
                    <a:latin typeface="Arial" panose="020B0604020202020204" pitchFamily="34" charset="0"/>
                    <a:ea typeface="Times New Roman" panose="02020603050405020304" pitchFamily="18" charset="0"/>
                  </a:rPr>
                  <a:t>3.</a:t>
                </a:r>
                <a:r>
                  <a:rPr lang="en-AU" sz="3600" dirty="0">
                    <a:solidFill>
                      <a:srgbClr val="28466A"/>
                    </a:solidFill>
                    <a:effectLst/>
                    <a:latin typeface="Arial" panose="020B0604020202020204" pitchFamily="34" charset="0"/>
                    <a:ea typeface="Times New Roman" panose="02020603050405020304" pitchFamily="18" charset="0"/>
                  </a:rPr>
                  <a:t> (0,</a:t>
                </a:r>
                <a14:m>
                  <m:oMath xmlns:m="http://schemas.openxmlformats.org/officeDocument/2006/math">
                    <m:r>
                      <a:rPr lang="en-AU" sz="3600" i="1">
                        <a:solidFill>
                          <a:srgbClr val="28466A"/>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AU" sz="3600" dirty="0">
                    <a:solidFill>
                      <a:srgbClr val="28466A"/>
                    </a:solidFill>
                    <a:effectLst/>
                    <a:latin typeface="Arial" panose="020B0604020202020204" pitchFamily="34" charset="0"/>
                    <a:ea typeface="Times New Roman" panose="02020603050405020304" pitchFamily="18" charset="0"/>
                  </a:rPr>
                  <a:t>2) and (3,</a:t>
                </a:r>
                <a14:m>
                  <m:oMath xmlns:m="http://schemas.openxmlformats.org/officeDocument/2006/math">
                    <m:r>
                      <a:rPr lang="en-AU" sz="3600" i="1">
                        <a:solidFill>
                          <a:srgbClr val="28466A"/>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AU" sz="3600" dirty="0">
                    <a:solidFill>
                      <a:srgbClr val="28466A"/>
                    </a:solidFill>
                    <a:effectLst/>
                    <a:latin typeface="Arial" panose="020B0604020202020204" pitchFamily="34" charset="0"/>
                    <a:ea typeface="Times New Roman" panose="02020603050405020304" pitchFamily="18" charset="0"/>
                  </a:rPr>
                  <a:t>2)</a:t>
                </a:r>
                <a:endParaRPr lang="en-AU" sz="3600" dirty="0">
                  <a:solidFill>
                    <a:srgbClr val="28466A"/>
                  </a:solidFill>
                  <a:effectLst/>
                  <a:latin typeface="Times New Roman" panose="02020603050405020304" pitchFamily="18" charset="0"/>
                  <a:ea typeface="Times New Roman" panose="02020603050405020304" pitchFamily="18" charset="0"/>
                </a:endParaRPr>
              </a:p>
              <a:p>
                <a:pPr algn="ctr">
                  <a:lnSpc>
                    <a:spcPct val="150000"/>
                  </a:lnSpc>
                  <a:buNone/>
                </a:pPr>
                <a14:m>
                  <m:oMathPara xmlns:m="http://schemas.openxmlformats.org/officeDocument/2006/math">
                    <m:oMathParaPr>
                      <m:jc m:val="centerGroup"/>
                    </m:oMathParaPr>
                    <m:oMath xmlns:m="http://schemas.openxmlformats.org/officeDocument/2006/math">
                      <m:r>
                        <a:rPr lang="en-AU" sz="3600" i="1">
                          <a:effectLst/>
                          <a:latin typeface="Cambria Math" panose="02040503050406030204" pitchFamily="18" charset="0"/>
                          <a:ea typeface="Times New Roman" panose="02020603050405020304" pitchFamily="18" charset="0"/>
                          <a:cs typeface="Arial" panose="020B0604020202020204" pitchFamily="34" charset="0"/>
                        </a:rPr>
                        <m:t>𝑚</m:t>
                      </m:r>
                      <m:r>
                        <a:rPr lang="en-AU" sz="36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AU" sz="3600" i="1">
                              <a:effectLst/>
                              <a:latin typeface="Cambria Math" panose="02040503050406030204" pitchFamily="18" charset="0"/>
                              <a:ea typeface="Times New Roman" panose="02020603050405020304" pitchFamily="18" charset="0"/>
                              <a:cs typeface="Arial" panose="020B0604020202020204" pitchFamily="34" charset="0"/>
                            </a:rPr>
                          </m:ctrlPr>
                        </m:fPr>
                        <m:num>
                          <m:r>
                            <a:rPr lang="en-AU" sz="3600" i="1">
                              <a:effectLst/>
                              <a:latin typeface="Cambria Math" panose="02040503050406030204" pitchFamily="18" charset="0"/>
                              <a:ea typeface="Times New Roman" panose="02020603050405020304" pitchFamily="18" charset="0"/>
                              <a:cs typeface="Arial" panose="020B0604020202020204" pitchFamily="34" charset="0"/>
                            </a:rPr>
                            <m:t>−2−−2</m:t>
                          </m:r>
                        </m:num>
                        <m:den>
                          <m:r>
                            <a:rPr lang="en-AU" sz="3600" i="1">
                              <a:effectLst/>
                              <a:latin typeface="Cambria Math" panose="02040503050406030204" pitchFamily="18" charset="0"/>
                              <a:ea typeface="Times New Roman" panose="02020603050405020304" pitchFamily="18" charset="0"/>
                              <a:cs typeface="Arial" panose="020B0604020202020204" pitchFamily="34" charset="0"/>
                            </a:rPr>
                            <m:t>3−0</m:t>
                          </m:r>
                        </m:den>
                      </m:f>
                    </m:oMath>
                  </m:oMathPara>
                </a14:m>
                <a:endParaRPr lang="en-AU" sz="3600" dirty="0">
                  <a:effectLst/>
                  <a:latin typeface="Times New Roman" panose="02020603050405020304" pitchFamily="18" charset="0"/>
                  <a:ea typeface="Times New Roman" panose="02020603050405020304" pitchFamily="18" charset="0"/>
                </a:endParaRPr>
              </a:p>
              <a:p>
                <a:pPr algn="ctr">
                  <a:lnSpc>
                    <a:spcPct val="150000"/>
                  </a:lnSpc>
                  <a:buNone/>
                </a:pPr>
                <a14:m>
                  <m:oMathPara xmlns:m="http://schemas.openxmlformats.org/officeDocument/2006/math">
                    <m:oMathParaPr>
                      <m:jc m:val="centerGroup"/>
                    </m:oMathParaPr>
                    <m:oMath xmlns:m="http://schemas.openxmlformats.org/officeDocument/2006/math">
                      <m:r>
                        <a:rPr lang="en-AU" sz="3600" i="1">
                          <a:effectLst/>
                          <a:latin typeface="Cambria Math" panose="02040503050406030204" pitchFamily="18" charset="0"/>
                          <a:ea typeface="Times New Roman" panose="02020603050405020304" pitchFamily="18" charset="0"/>
                          <a:cs typeface="Arial" panose="020B0604020202020204" pitchFamily="34" charset="0"/>
                        </a:rPr>
                        <m:t>𝑚</m:t>
                      </m:r>
                      <m:r>
                        <a:rPr lang="en-AU" sz="36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AU" sz="3600" i="1">
                              <a:effectLst/>
                              <a:latin typeface="Cambria Math" panose="02040503050406030204" pitchFamily="18" charset="0"/>
                              <a:ea typeface="Times New Roman" panose="02020603050405020304" pitchFamily="18" charset="0"/>
                              <a:cs typeface="Arial" panose="020B0604020202020204" pitchFamily="34" charset="0"/>
                            </a:rPr>
                          </m:ctrlPr>
                        </m:fPr>
                        <m:num>
                          <m:r>
                            <a:rPr lang="en-AU" sz="3600" i="1">
                              <a:effectLst/>
                              <a:latin typeface="Cambria Math" panose="02040503050406030204" pitchFamily="18" charset="0"/>
                              <a:ea typeface="Times New Roman" panose="02020603050405020304" pitchFamily="18" charset="0"/>
                              <a:cs typeface="Arial" panose="020B0604020202020204" pitchFamily="34" charset="0"/>
                            </a:rPr>
                            <m:t>0</m:t>
                          </m:r>
                        </m:num>
                        <m:den>
                          <m:r>
                            <a:rPr lang="en-AU" sz="3600" i="1">
                              <a:effectLst/>
                              <a:latin typeface="Cambria Math" panose="02040503050406030204" pitchFamily="18" charset="0"/>
                              <a:ea typeface="Times New Roman" panose="02020603050405020304" pitchFamily="18" charset="0"/>
                              <a:cs typeface="Arial" panose="020B0604020202020204" pitchFamily="34" charset="0"/>
                            </a:rPr>
                            <m:t>3</m:t>
                          </m:r>
                        </m:den>
                      </m:f>
                    </m:oMath>
                  </m:oMathPara>
                </a14:m>
                <a:endParaRPr lang="en-AU" sz="3600" dirty="0">
                  <a:effectLst/>
                  <a:latin typeface="Times New Roman" panose="02020603050405020304" pitchFamily="18" charset="0"/>
                  <a:ea typeface="Times New Roman" panose="02020603050405020304" pitchFamily="18" charset="0"/>
                </a:endParaRPr>
              </a:p>
              <a:p>
                <a:pPr algn="ctr">
                  <a:lnSpc>
                    <a:spcPct val="150000"/>
                  </a:lnSpc>
                  <a:buNone/>
                </a:pPr>
                <a14:m>
                  <m:oMath xmlns:m="http://schemas.openxmlformats.org/officeDocument/2006/math">
                    <m:r>
                      <a:rPr lang="en-AU" sz="3600" i="1">
                        <a:effectLst/>
                        <a:latin typeface="Cambria Math" panose="02040503050406030204" pitchFamily="18" charset="0"/>
                        <a:ea typeface="Times New Roman" panose="02020603050405020304" pitchFamily="18" charset="0"/>
                        <a:cs typeface="Arial" panose="020B0604020202020204" pitchFamily="34" charset="0"/>
                      </a:rPr>
                      <m:t>𝑚</m:t>
                    </m:r>
                    <m:r>
                      <a:rPr lang="en-AU" sz="3600" i="1">
                        <a:effectLst/>
                        <a:latin typeface="Cambria Math" panose="02040503050406030204" pitchFamily="18" charset="0"/>
                        <a:ea typeface="Times New Roman" panose="02020603050405020304" pitchFamily="18" charset="0"/>
                        <a:cs typeface="Arial" panose="020B0604020202020204" pitchFamily="34" charset="0"/>
                      </a:rPr>
                      <m:t>=0</m:t>
                    </m:r>
                  </m:oMath>
                </a14:m>
                <a:r>
                  <a:rPr lang="en-AU" sz="3600" dirty="0">
                    <a:effectLst/>
                  </a:rPr>
                  <a:t> </a:t>
                </a:r>
                <a:endParaRPr lang="en-US" sz="3600" dirty="0"/>
              </a:p>
            </p:txBody>
          </p:sp>
        </mc:Choice>
        <mc:Fallback xmlns="">
          <p:sp>
            <p:nvSpPr>
              <p:cNvPr id="22" name="TextBox 21">
                <a:extLst>
                  <a:ext uri="{FF2B5EF4-FFF2-40B4-BE49-F238E27FC236}">
                    <a16:creationId xmlns:a16="http://schemas.microsoft.com/office/drawing/2014/main" id="{E2343C1A-ECEF-E5BD-05A6-0A05D1B0BD80}"/>
                  </a:ext>
                </a:extLst>
              </p:cNvPr>
              <p:cNvSpPr txBox="1">
                <a:spLocks noRot="1" noChangeAspect="1" noMove="1" noResize="1" noEditPoints="1" noAdjustHandles="1" noChangeArrowheads="1" noChangeShapeType="1" noTextEdit="1"/>
              </p:cNvSpPr>
              <p:nvPr/>
            </p:nvSpPr>
            <p:spPr>
              <a:xfrm>
                <a:off x="12954000" y="3857804"/>
                <a:ext cx="4848446" cy="478932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A63493E-14E8-CF65-FF62-886802AB603D}"/>
                  </a:ext>
                </a:extLst>
              </p:cNvPr>
              <p:cNvSpPr txBox="1"/>
              <p:nvPr/>
            </p:nvSpPr>
            <p:spPr>
              <a:xfrm>
                <a:off x="7316489" y="3884609"/>
                <a:ext cx="4848446" cy="4799263"/>
              </a:xfrm>
              <a:prstGeom prst="rect">
                <a:avLst/>
              </a:prstGeom>
              <a:noFill/>
            </p:spPr>
            <p:txBody>
              <a:bodyPr wrap="square">
                <a:spAutoFit/>
              </a:bodyPr>
              <a:lstStyle/>
              <a:p>
                <a:pPr algn="ctr">
                  <a:lnSpc>
                    <a:spcPct val="150000"/>
                  </a:lnSpc>
                  <a:buNone/>
                </a:pPr>
                <a:r>
                  <a:rPr lang="en-AU" sz="3600" b="1" u="sng" dirty="0">
                    <a:solidFill>
                      <a:srgbClr val="FF0000"/>
                    </a:solidFill>
                    <a:latin typeface="Arial" panose="020B0604020202020204" pitchFamily="34" charset="0"/>
                    <a:ea typeface="Times New Roman" panose="02020603050405020304" pitchFamily="18" charset="0"/>
                  </a:rPr>
                  <a:t>2.</a:t>
                </a:r>
                <a:r>
                  <a:rPr lang="en-AU" sz="3600" b="1" dirty="0">
                    <a:solidFill>
                      <a:srgbClr val="FF0000"/>
                    </a:solidFill>
                    <a:latin typeface="Arial" panose="020B0604020202020204" pitchFamily="34" charset="0"/>
                    <a:ea typeface="Times New Roman" panose="02020603050405020304" pitchFamily="18" charset="0"/>
                  </a:rPr>
                  <a:t> </a:t>
                </a:r>
                <a:r>
                  <a:rPr lang="en-AU" sz="3600" dirty="0">
                    <a:solidFill>
                      <a:srgbClr val="28466A"/>
                    </a:solidFill>
                    <a:effectLst/>
                    <a:latin typeface="Arial" panose="020B0604020202020204" pitchFamily="34" charset="0"/>
                    <a:ea typeface="Times New Roman" panose="02020603050405020304" pitchFamily="18" charset="0"/>
                  </a:rPr>
                  <a:t>(</a:t>
                </a:r>
                <a14:m>
                  <m:oMath xmlns:m="http://schemas.openxmlformats.org/officeDocument/2006/math">
                    <m:r>
                      <a:rPr lang="en-AU" sz="3600" b="0" i="0" smtClean="0">
                        <a:solidFill>
                          <a:srgbClr val="28466A"/>
                        </a:solidFill>
                        <a:effectLst/>
                        <a:latin typeface="Cambria Math" panose="02040503050406030204" pitchFamily="18" charset="0"/>
                        <a:ea typeface="Times New Roman" panose="02020603050405020304" pitchFamily="18" charset="0"/>
                      </a:rPr>
                      <m:t>−4,</m:t>
                    </m:r>
                    <m:r>
                      <a:rPr lang="en-AU" sz="3600" b="0" i="1" smtClean="0">
                        <a:solidFill>
                          <a:srgbClr val="28466A"/>
                        </a:solidFill>
                        <a:effectLst/>
                        <a:latin typeface="Cambria Math" panose="02040503050406030204" pitchFamily="18" charset="0"/>
                        <a:ea typeface="Times New Roman" panose="02020603050405020304" pitchFamily="18" charset="0"/>
                      </a:rPr>
                      <m:t> 5</m:t>
                    </m:r>
                  </m:oMath>
                </a14:m>
                <a:r>
                  <a:rPr lang="en-AU" sz="3600" dirty="0">
                    <a:solidFill>
                      <a:srgbClr val="28466A"/>
                    </a:solidFill>
                    <a:effectLst/>
                    <a:latin typeface="Arial" panose="020B0604020202020204" pitchFamily="34" charset="0"/>
                    <a:ea typeface="Times New Roman" panose="02020603050405020304" pitchFamily="18" charset="0"/>
                  </a:rPr>
                  <a:t>) and (</a:t>
                </a:r>
                <a14:m>
                  <m:oMath xmlns:m="http://schemas.openxmlformats.org/officeDocument/2006/math">
                    <m:r>
                      <a:rPr lang="en-AU" sz="3600" b="0" i="0" smtClean="0">
                        <a:solidFill>
                          <a:srgbClr val="28466A"/>
                        </a:solidFill>
                        <a:effectLst/>
                        <a:latin typeface="Cambria Math" panose="02040503050406030204" pitchFamily="18" charset="0"/>
                        <a:ea typeface="Times New Roman" panose="02020603050405020304" pitchFamily="18" charset="0"/>
                        <a:cs typeface="Arial" panose="020B0604020202020204" pitchFamily="34" charset="0"/>
                      </a:rPr>
                      <m:t>2,</m:t>
                    </m:r>
                    <m:r>
                      <a:rPr lang="en-AU" sz="3600" i="1" smtClean="0">
                        <a:solidFill>
                          <a:srgbClr val="28466A"/>
                        </a:solidFill>
                        <a:effectLst/>
                        <a:latin typeface="Cambria Math" panose="02040503050406030204" pitchFamily="18" charset="0"/>
                        <a:ea typeface="Times New Roman" panose="02020603050405020304" pitchFamily="18" charset="0"/>
                        <a:cs typeface="Arial" panose="020B0604020202020204" pitchFamily="34" charset="0"/>
                      </a:rPr>
                      <m:t>−</m:t>
                    </m:r>
                    <m:r>
                      <a:rPr lang="en-AU" sz="3600" b="0" i="0" smtClean="0">
                        <a:solidFill>
                          <a:srgbClr val="28466A"/>
                        </a:solidFill>
                        <a:effectLst/>
                        <a:latin typeface="Cambria Math" panose="02040503050406030204" pitchFamily="18" charset="0"/>
                        <a:ea typeface="Times New Roman" panose="02020603050405020304" pitchFamily="18" charset="0"/>
                        <a:cs typeface="Arial" panose="020B0604020202020204" pitchFamily="34" charset="0"/>
                      </a:rPr>
                      <m:t>1</m:t>
                    </m:r>
                  </m:oMath>
                </a14:m>
                <a:r>
                  <a:rPr lang="en-AU" sz="3600" dirty="0">
                    <a:solidFill>
                      <a:srgbClr val="28466A"/>
                    </a:solidFill>
                    <a:effectLst/>
                    <a:latin typeface="Arial" panose="020B0604020202020204" pitchFamily="34" charset="0"/>
                    <a:ea typeface="Times New Roman" panose="02020603050405020304" pitchFamily="18" charset="0"/>
                  </a:rPr>
                  <a:t>)</a:t>
                </a:r>
                <a:endParaRPr lang="en-AU" sz="3600" dirty="0">
                  <a:solidFill>
                    <a:srgbClr val="28466A"/>
                  </a:solidFill>
                  <a:effectLst/>
                  <a:latin typeface="Times New Roman" panose="02020603050405020304" pitchFamily="18" charset="0"/>
                  <a:ea typeface="Times New Roman" panose="02020603050405020304" pitchFamily="18" charset="0"/>
                </a:endParaRPr>
              </a:p>
              <a:p>
                <a:pPr algn="ctr">
                  <a:lnSpc>
                    <a:spcPct val="150000"/>
                  </a:lnSpc>
                  <a:buNone/>
                </a:pPr>
                <a14:m>
                  <m:oMathPara xmlns:m="http://schemas.openxmlformats.org/officeDocument/2006/math">
                    <m:oMathParaPr>
                      <m:jc m:val="centerGroup"/>
                    </m:oMathParaPr>
                    <m:oMath xmlns:m="http://schemas.openxmlformats.org/officeDocument/2006/math">
                      <m:r>
                        <a:rPr lang="en-AU" sz="3600" i="1">
                          <a:effectLst/>
                          <a:latin typeface="Cambria Math" panose="02040503050406030204" pitchFamily="18" charset="0"/>
                          <a:ea typeface="Times New Roman" panose="02020603050405020304" pitchFamily="18" charset="0"/>
                          <a:cs typeface="Arial" panose="020B0604020202020204" pitchFamily="34" charset="0"/>
                        </a:rPr>
                        <m:t>𝑚</m:t>
                      </m:r>
                      <m:r>
                        <a:rPr lang="en-AU" sz="36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AU" sz="3600" i="1">
                              <a:effectLst/>
                              <a:latin typeface="Cambria Math" panose="02040503050406030204" pitchFamily="18" charset="0"/>
                              <a:ea typeface="Times New Roman" panose="02020603050405020304" pitchFamily="18" charset="0"/>
                              <a:cs typeface="Arial" panose="020B0604020202020204" pitchFamily="34" charset="0"/>
                            </a:rPr>
                          </m:ctrlPr>
                        </m:fPr>
                        <m:num>
                          <m:r>
                            <a:rPr lang="en-AU" sz="3600" i="1">
                              <a:effectLst/>
                              <a:latin typeface="Cambria Math" panose="02040503050406030204" pitchFamily="18" charset="0"/>
                              <a:ea typeface="Times New Roman" panose="02020603050405020304" pitchFamily="18" charset="0"/>
                              <a:cs typeface="Arial" panose="020B0604020202020204" pitchFamily="34" charset="0"/>
                            </a:rPr>
                            <m:t>−</m:t>
                          </m:r>
                          <m:r>
                            <a:rPr lang="en-AU" sz="3600" b="0" i="1" smtClean="0">
                              <a:effectLst/>
                              <a:latin typeface="Cambria Math" panose="02040503050406030204" pitchFamily="18" charset="0"/>
                              <a:ea typeface="Times New Roman" panose="02020603050405020304" pitchFamily="18" charset="0"/>
                              <a:cs typeface="Arial" panose="020B0604020202020204" pitchFamily="34" charset="0"/>
                            </a:rPr>
                            <m:t>1</m:t>
                          </m:r>
                          <m:r>
                            <a:rPr lang="en-AU" sz="3600" i="1">
                              <a:effectLst/>
                              <a:latin typeface="Cambria Math" panose="02040503050406030204" pitchFamily="18" charset="0"/>
                              <a:ea typeface="Times New Roman" panose="02020603050405020304" pitchFamily="18" charset="0"/>
                              <a:cs typeface="Arial" panose="020B0604020202020204" pitchFamily="34" charset="0"/>
                            </a:rPr>
                            <m:t>−</m:t>
                          </m:r>
                          <m:r>
                            <a:rPr lang="en-AU" sz="3600" b="0" i="1" smtClean="0">
                              <a:effectLst/>
                              <a:latin typeface="Cambria Math" panose="02040503050406030204" pitchFamily="18" charset="0"/>
                              <a:ea typeface="Times New Roman" panose="02020603050405020304" pitchFamily="18" charset="0"/>
                              <a:cs typeface="Arial" panose="020B0604020202020204" pitchFamily="34" charset="0"/>
                            </a:rPr>
                            <m:t>5</m:t>
                          </m:r>
                        </m:num>
                        <m:den>
                          <m:r>
                            <a:rPr lang="en-AU" sz="3600" b="0" i="1" smtClean="0">
                              <a:effectLst/>
                              <a:latin typeface="Cambria Math" panose="02040503050406030204" pitchFamily="18" charset="0"/>
                              <a:ea typeface="Times New Roman" panose="02020603050405020304" pitchFamily="18" charset="0"/>
                              <a:cs typeface="Arial" panose="020B0604020202020204" pitchFamily="34" charset="0"/>
                            </a:rPr>
                            <m:t>2−−4</m:t>
                          </m:r>
                        </m:den>
                      </m:f>
                    </m:oMath>
                  </m:oMathPara>
                </a14:m>
                <a:endParaRPr lang="en-AU" sz="3600" dirty="0">
                  <a:effectLst/>
                  <a:latin typeface="Times New Roman" panose="02020603050405020304" pitchFamily="18" charset="0"/>
                  <a:ea typeface="Times New Roman" panose="02020603050405020304" pitchFamily="18" charset="0"/>
                  <a:cs typeface="Arial" panose="020B0604020202020204" pitchFamily="34" charset="0"/>
                </a:endParaRPr>
              </a:p>
              <a:p>
                <a:pPr algn="ctr">
                  <a:lnSpc>
                    <a:spcPct val="150000"/>
                  </a:lnSpc>
                  <a:buNone/>
                </a:pPr>
                <a14:m>
                  <m:oMathPara xmlns:m="http://schemas.openxmlformats.org/officeDocument/2006/math">
                    <m:oMathParaPr>
                      <m:jc m:val="centerGroup"/>
                    </m:oMathParaPr>
                    <m:oMath xmlns:m="http://schemas.openxmlformats.org/officeDocument/2006/math">
                      <m:r>
                        <a:rPr lang="en-AU" sz="3600" i="1">
                          <a:latin typeface="Cambria Math" panose="02040503050406030204" pitchFamily="18" charset="0"/>
                          <a:ea typeface="Times New Roman" panose="02020603050405020304" pitchFamily="18" charset="0"/>
                          <a:cs typeface="Arial" panose="020B0604020202020204" pitchFamily="34" charset="0"/>
                        </a:rPr>
                        <m:t>𝑚</m:t>
                      </m:r>
                      <m:r>
                        <a:rPr lang="en-AU" sz="3600" i="1">
                          <a:latin typeface="Cambria Math" panose="02040503050406030204" pitchFamily="18" charset="0"/>
                          <a:ea typeface="Times New Roman" panose="02020603050405020304" pitchFamily="18" charset="0"/>
                          <a:cs typeface="Arial" panose="020B0604020202020204" pitchFamily="34" charset="0"/>
                        </a:rPr>
                        <m:t>=</m:t>
                      </m:r>
                      <m:f>
                        <m:fPr>
                          <m:ctrlPr>
                            <a:rPr lang="en-AU" sz="3600" i="1">
                              <a:latin typeface="Cambria Math" panose="02040503050406030204" pitchFamily="18" charset="0"/>
                              <a:ea typeface="Times New Roman" panose="02020603050405020304" pitchFamily="18" charset="0"/>
                              <a:cs typeface="Arial" panose="020B0604020202020204" pitchFamily="34" charset="0"/>
                            </a:rPr>
                          </m:ctrlPr>
                        </m:fPr>
                        <m:num>
                          <m:r>
                            <a:rPr lang="en-AU" sz="3600" b="0" i="1" smtClean="0">
                              <a:latin typeface="Cambria Math" panose="02040503050406030204" pitchFamily="18" charset="0"/>
                              <a:ea typeface="Times New Roman" panose="02020603050405020304" pitchFamily="18" charset="0"/>
                              <a:cs typeface="Arial" panose="020B0604020202020204" pitchFamily="34" charset="0"/>
                            </a:rPr>
                            <m:t>−6</m:t>
                          </m:r>
                        </m:num>
                        <m:den>
                          <m:r>
                            <a:rPr lang="en-AU" sz="3600" b="0" i="1" smtClean="0">
                              <a:latin typeface="Cambria Math" panose="02040503050406030204" pitchFamily="18" charset="0"/>
                              <a:ea typeface="Times New Roman" panose="02020603050405020304" pitchFamily="18" charset="0"/>
                              <a:cs typeface="Arial" panose="020B0604020202020204" pitchFamily="34" charset="0"/>
                            </a:rPr>
                            <m:t>6</m:t>
                          </m:r>
                        </m:den>
                      </m:f>
                    </m:oMath>
                  </m:oMathPara>
                </a14:m>
                <a:endParaRPr lang="en-AU" sz="3600" dirty="0">
                  <a:latin typeface="Times New Roman" panose="02020603050405020304" pitchFamily="18" charset="0"/>
                  <a:ea typeface="Times New Roman" panose="02020603050405020304" pitchFamily="18" charset="0"/>
                </a:endParaRPr>
              </a:p>
              <a:p>
                <a:pPr algn="ctr">
                  <a:lnSpc>
                    <a:spcPct val="150000"/>
                  </a:lnSpc>
                  <a:buNone/>
                </a:pPr>
                <a14:m>
                  <m:oMath xmlns:m="http://schemas.openxmlformats.org/officeDocument/2006/math">
                    <m:r>
                      <a:rPr lang="en-AU" sz="3600" i="1">
                        <a:latin typeface="Cambria Math" panose="02040503050406030204" pitchFamily="18" charset="0"/>
                        <a:ea typeface="Times New Roman" panose="02020603050405020304" pitchFamily="18" charset="0"/>
                        <a:cs typeface="Arial" panose="020B0604020202020204" pitchFamily="34" charset="0"/>
                      </a:rPr>
                      <m:t>𝑚</m:t>
                    </m:r>
                    <m:r>
                      <a:rPr lang="en-AU" sz="3600" i="1">
                        <a:latin typeface="Cambria Math" panose="02040503050406030204" pitchFamily="18" charset="0"/>
                        <a:ea typeface="Times New Roman" panose="02020603050405020304" pitchFamily="18" charset="0"/>
                        <a:cs typeface="Arial" panose="020B0604020202020204" pitchFamily="34" charset="0"/>
                      </a:rPr>
                      <m:t>=−1</m:t>
                    </m:r>
                  </m:oMath>
                </a14:m>
                <a:r>
                  <a:rPr lang="en-AU" sz="3600" dirty="0"/>
                  <a:t> </a:t>
                </a:r>
                <a:endParaRPr lang="en-AU" sz="3600" dirty="0">
                  <a:effectLst/>
                  <a:latin typeface="Times New Roman" panose="02020603050405020304" pitchFamily="18" charset="0"/>
                  <a:ea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0A63493E-14E8-CF65-FF62-886802AB603D}"/>
                  </a:ext>
                </a:extLst>
              </p:cNvPr>
              <p:cNvSpPr txBox="1">
                <a:spLocks noRot="1" noChangeAspect="1" noMove="1" noResize="1" noEditPoints="1" noAdjustHandles="1" noChangeArrowheads="1" noChangeShapeType="1" noTextEdit="1"/>
              </p:cNvSpPr>
              <p:nvPr/>
            </p:nvSpPr>
            <p:spPr>
              <a:xfrm>
                <a:off x="7316489" y="3884609"/>
                <a:ext cx="4848446" cy="4799263"/>
              </a:xfrm>
              <a:prstGeom prst="rect">
                <a:avLst/>
              </a:prstGeom>
              <a:blipFill>
                <a:blip r:embed="rId5"/>
                <a:stretch>
                  <a:fillRect/>
                </a:stretch>
              </a:blipFill>
            </p:spPr>
            <p:txBody>
              <a:bodyPr/>
              <a:lstStyle/>
              <a:p>
                <a:r>
                  <a:rPr lang="en-US">
                    <a:noFill/>
                  </a:rPr>
                  <a:t> </a:t>
                </a:r>
              </a:p>
            </p:txBody>
          </p:sp>
        </mc:Fallback>
      </mc:AlternateContent>
      <p:sp>
        <p:nvSpPr>
          <p:cNvPr id="28" name="TextBox 6">
            <a:extLst>
              <a:ext uri="{FF2B5EF4-FFF2-40B4-BE49-F238E27FC236}">
                <a16:creationId xmlns:a16="http://schemas.microsoft.com/office/drawing/2014/main" id="{A4915032-6475-1E13-C349-5B55792EE79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29" name="TextBox 7">
            <a:extLst>
              <a:ext uri="{FF2B5EF4-FFF2-40B4-BE49-F238E27FC236}">
                <a16:creationId xmlns:a16="http://schemas.microsoft.com/office/drawing/2014/main" id="{CAA7D3BC-6F38-9D06-E950-5071679E487E}"/>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22</a:t>
            </a:r>
          </a:p>
        </p:txBody>
      </p:sp>
      <p:sp>
        <p:nvSpPr>
          <p:cNvPr id="30" name="Freeform 5">
            <a:extLst>
              <a:ext uri="{FF2B5EF4-FFF2-40B4-BE49-F238E27FC236}">
                <a16:creationId xmlns:a16="http://schemas.microsoft.com/office/drawing/2014/main" id="{4D54F08D-DDE6-90D5-896E-DE6E5ACC245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772657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E73C3-FAC6-7975-5371-102267DF1F8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1E9911F-C8AA-D675-9AE4-2C103D04B3C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53DE7751-7AD5-F2B8-0596-CF0EE0716679}"/>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0CF509D0-C659-78A8-5756-567048085C5B}"/>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7">
            <a:extLst>
              <a:ext uri="{FF2B5EF4-FFF2-40B4-BE49-F238E27FC236}">
                <a16:creationId xmlns:a16="http://schemas.microsoft.com/office/drawing/2014/main" id="{92B947BC-88A6-6BD4-024C-A629A1FFDF78}"/>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STRAIGHT LINE EQUATION INTRODUCTION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black and white circle with two people&#10;&#10;AI-generated content may be incorrect.">
            <a:extLst>
              <a:ext uri="{FF2B5EF4-FFF2-40B4-BE49-F238E27FC236}">
                <a16:creationId xmlns:a16="http://schemas.microsoft.com/office/drawing/2014/main" id="{9BBD6B86-E82D-2F07-E302-AE9B9ED55986}"/>
              </a:ext>
            </a:extLst>
          </p:cNvPr>
          <p:cNvPicPr>
            <a:picLocks noChangeAspect="1"/>
          </p:cNvPicPr>
          <p:nvPr/>
        </p:nvPicPr>
        <p:blipFill>
          <a:blip r:embed="rId2"/>
          <a:stretch>
            <a:fillRect/>
          </a:stretch>
        </p:blipFill>
        <p:spPr>
          <a:xfrm>
            <a:off x="16306800" y="88548"/>
            <a:ext cx="1866583" cy="1866583"/>
          </a:xfrm>
          <a:prstGeom prst="rect">
            <a:avLst/>
          </a:prstGeom>
        </p:spPr>
      </p:pic>
      <p:sp>
        <p:nvSpPr>
          <p:cNvPr id="14" name="TextBox 13">
            <a:extLst>
              <a:ext uri="{FF2B5EF4-FFF2-40B4-BE49-F238E27FC236}">
                <a16:creationId xmlns:a16="http://schemas.microsoft.com/office/drawing/2014/main" id="{95EAED09-6AA6-5664-B93C-8E63B1041DC9}"/>
              </a:ext>
            </a:extLst>
          </p:cNvPr>
          <p:cNvSpPr txBox="1"/>
          <p:nvPr/>
        </p:nvSpPr>
        <p:spPr>
          <a:xfrm>
            <a:off x="2286000" y="1167514"/>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63B79DFE-4B11-977D-0782-50E0C747C43E}"/>
              </a:ext>
            </a:extLst>
          </p:cNvPr>
          <p:cNvSpPr txBox="1"/>
          <p:nvPr/>
        </p:nvSpPr>
        <p:spPr>
          <a:xfrm>
            <a:off x="2333968" y="2134969"/>
            <a:ext cx="12677432" cy="646331"/>
          </a:xfrm>
          <a:prstGeom prst="rect">
            <a:avLst/>
          </a:prstGeom>
          <a:noFill/>
        </p:spPr>
        <p:txBody>
          <a:bodyPr wrap="square">
            <a:spAutoFit/>
          </a:bodyPr>
          <a:lstStyle/>
          <a:p>
            <a:r>
              <a:rPr lang="en-AU" sz="3600" dirty="0">
                <a:effectLst/>
                <a:latin typeface="Arial" panose="020B0604020202020204" pitchFamily="34" charset="0"/>
                <a:ea typeface="Times New Roman" panose="02020603050405020304" pitchFamily="18" charset="0"/>
                <a:cs typeface="Arial" panose="020B0604020202020204" pitchFamily="34" charset="0"/>
              </a:rPr>
              <a:t>Find the gradient between the following pairs of points.</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8008B9A-ECA9-A68A-1288-1DB7487E296B}"/>
              </a:ext>
            </a:extLst>
          </p:cNvPr>
          <p:cNvSpPr txBox="1"/>
          <p:nvPr/>
        </p:nvSpPr>
        <p:spPr>
          <a:xfrm>
            <a:off x="2333968" y="2963652"/>
            <a:ext cx="12677432" cy="646331"/>
          </a:xfrm>
          <a:prstGeom prst="rect">
            <a:avLst/>
          </a:prstGeom>
          <a:noFill/>
        </p:spPr>
        <p:txBody>
          <a:bodyPr wrap="square">
            <a:spAutoFit/>
          </a:bodyPr>
          <a:lstStyle/>
          <a:p>
            <a:r>
              <a:rPr lang="en-AU" sz="36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a:t>
            </a:r>
            <a:r>
              <a:rPr lang="en-AU"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AU" sz="3600" dirty="0">
                <a:effectLst/>
                <a:latin typeface="Arial" panose="020B0604020202020204" pitchFamily="34" charset="0"/>
                <a:ea typeface="Times New Roman" panose="02020603050405020304" pitchFamily="18" charset="0"/>
                <a:cs typeface="Arial" panose="020B0604020202020204" pitchFamily="34" charset="0"/>
              </a:rPr>
              <a:t>(1, 2) &amp; (5, 6)					</a:t>
            </a:r>
            <a:r>
              <a:rPr lang="en-AU" sz="36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2.</a:t>
            </a:r>
            <a:r>
              <a:rPr lang="en-AU" sz="3600" dirty="0">
                <a:effectLst/>
                <a:latin typeface="Arial" panose="020B0604020202020204" pitchFamily="34" charset="0"/>
                <a:ea typeface="Times New Roman" panose="02020603050405020304" pitchFamily="18" charset="0"/>
                <a:cs typeface="Arial" panose="020B0604020202020204" pitchFamily="34" charset="0"/>
              </a:rPr>
              <a:t> (1, 5) &amp; (4, -1)	</a:t>
            </a:r>
            <a:endParaRPr lang="en-US" sz="3600" dirty="0">
              <a:latin typeface="Arial" panose="020B0604020202020204" pitchFamily="34" charset="0"/>
              <a:cs typeface="Arial" panose="020B0604020202020204" pitchFamily="34" charset="0"/>
            </a:endParaRPr>
          </a:p>
        </p:txBody>
      </p:sp>
      <p:sp>
        <p:nvSpPr>
          <p:cNvPr id="21" name="TextBox 6">
            <a:extLst>
              <a:ext uri="{FF2B5EF4-FFF2-40B4-BE49-F238E27FC236}">
                <a16:creationId xmlns:a16="http://schemas.microsoft.com/office/drawing/2014/main" id="{9AB0E81C-B1DF-3D49-A9B1-0AD83DECD4D6}"/>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23" name="TextBox 7">
            <a:extLst>
              <a:ext uri="{FF2B5EF4-FFF2-40B4-BE49-F238E27FC236}">
                <a16:creationId xmlns:a16="http://schemas.microsoft.com/office/drawing/2014/main" id="{948609B8-4520-494A-686A-B54167E60ED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23</a:t>
            </a:r>
          </a:p>
        </p:txBody>
      </p:sp>
      <p:sp>
        <p:nvSpPr>
          <p:cNvPr id="24" name="Freeform 5">
            <a:extLst>
              <a:ext uri="{FF2B5EF4-FFF2-40B4-BE49-F238E27FC236}">
                <a16:creationId xmlns:a16="http://schemas.microsoft.com/office/drawing/2014/main" id="{A5FD4EA5-92DC-DB98-9EE6-0F66E9EF7416}"/>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765971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1287</TotalTime>
  <Words>2972</Words>
  <Application>Microsoft Macintosh PowerPoint</Application>
  <PresentationFormat>Custom</PresentationFormat>
  <Paragraphs>487</Paragraphs>
  <Slides>52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Now</vt:lpstr>
      <vt:lpstr>Arial</vt:lpstr>
      <vt:lpstr>Symbol</vt:lpstr>
      <vt:lpstr>Calistoga</vt:lpstr>
      <vt:lpstr>Calibri</vt:lpstr>
      <vt:lpstr>Helvetica</vt:lpstr>
      <vt:lpstr>Cambria Math</vt:lpstr>
      <vt:lpstr>Aptos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Workbook page</dc:title>
  <cp:lastModifiedBy>Jessica Bertram</cp:lastModifiedBy>
  <cp:revision>2</cp:revision>
  <dcterms:created xsi:type="dcterms:W3CDTF">2006-08-16T00:00:00Z</dcterms:created>
  <dcterms:modified xsi:type="dcterms:W3CDTF">2025-12-05T03:07:29Z</dcterms:modified>
  <dc:identifier>DAG45X4aSaM</dc:identifier>
</cp:coreProperties>
</file>