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3" r:id="rId3"/>
    <p:sldId id="309" r:id="rId4"/>
    <p:sldId id="310" r:id="rId5"/>
    <p:sldId id="308" r:id="rId6"/>
    <p:sldId id="311" r:id="rId7"/>
    <p:sldId id="312" r:id="rId8"/>
    <p:sldId id="313" r:id="rId9"/>
    <p:sldId id="314" r:id="rId10"/>
    <p:sldId id="275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</p:sldIdLst>
  <p:sldSz cx="18288000" cy="10287000"/>
  <p:notesSz cx="6858000" cy="9144000"/>
  <p:embeddedFontLst>
    <p:embeddedFont>
      <p:font typeface="Calistoga" pitchFamily="2" charset="77"/>
      <p:regular r:id="rId69"/>
    </p:embeddedFont>
    <p:embeddedFont>
      <p:font typeface="Cambria Math" panose="02040503050406030204" pitchFamily="18" charset="0"/>
      <p:regular r:id="rId70"/>
    </p:embeddedFont>
    <p:embeddedFont>
      <p:font typeface="Now" pitchFamily="2" charset="77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CC0BD-B325-394B-B347-F5BBC7C6D77A}" v="309" dt="2025-12-20T02:29:5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53" autoAdjust="0"/>
    <p:restoredTop sz="94549" autoAdjust="0"/>
  </p:normalViewPr>
  <p:slideViewPr>
    <p:cSldViewPr>
      <p:cViewPr varScale="1">
        <p:scale>
          <a:sx n="64" d="100"/>
          <a:sy n="64" d="100"/>
        </p:scale>
        <p:origin x="224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ertram" userId="ae65e3095411f4f6" providerId="LiveId" clId="{B5FB1D19-3686-5864-8406-9C86D14C8DC2}"/>
    <pc:docChg chg="undo redo custSel addSld delSld modSld sldOrd">
      <pc:chgData name="Jessica Bertram" userId="ae65e3095411f4f6" providerId="LiveId" clId="{B5FB1D19-3686-5864-8406-9C86D14C8DC2}" dt="2025-12-20T02:30:01.568" v="16118" actId="2696"/>
      <pc:docMkLst>
        <pc:docMk/>
      </pc:docMkLst>
      <pc:sldChg chg="addSp delSp modSp mod ord">
        <pc:chgData name="Jessica Bertram" userId="ae65e3095411f4f6" providerId="LiveId" clId="{B5FB1D19-3686-5864-8406-9C86D14C8DC2}" dt="2025-12-19T09:39:02.453" v="14126" actId="20578"/>
        <pc:sldMkLst>
          <pc:docMk/>
          <pc:sldMk cId="0" sldId="256"/>
        </pc:sldMkLst>
        <pc:spChg chg="add mod">
          <ac:chgData name="Jessica Bertram" userId="ae65e3095411f4f6" providerId="LiveId" clId="{B5FB1D19-3686-5864-8406-9C86D14C8DC2}" dt="2025-12-19T09:36:39.587" v="14052" actId="20577"/>
          <ac:spMkLst>
            <pc:docMk/>
            <pc:sldMk cId="0" sldId="256"/>
            <ac:spMk id="9" creationId="{70FA818A-C2A8-5A90-0738-50743ED1561B}"/>
          </ac:spMkLst>
        </pc:spChg>
        <pc:spChg chg="add mod">
          <ac:chgData name="Jessica Bertram" userId="ae65e3095411f4f6" providerId="LiveId" clId="{B5FB1D19-3686-5864-8406-9C86D14C8DC2}" dt="2025-11-20T00:30:43.112" v="8696" actId="207"/>
          <ac:spMkLst>
            <pc:docMk/>
            <pc:sldMk cId="0" sldId="256"/>
            <ac:spMk id="11" creationId="{3CA7615A-2641-357D-F821-74977BE4BDBF}"/>
          </ac:spMkLst>
        </pc:spChg>
      </pc:sldChg>
      <pc:sldChg chg="addSp delSp modSp add del mod">
        <pc:chgData name="Jessica Bertram" userId="ae65e3095411f4f6" providerId="LiveId" clId="{B5FB1D19-3686-5864-8406-9C86D14C8DC2}" dt="2025-12-19T09:36:42.899" v="14053" actId="2696"/>
        <pc:sldMkLst>
          <pc:docMk/>
          <pc:sldMk cId="484745995" sldId="257"/>
        </pc:sldMkLst>
      </pc:sldChg>
      <pc:sldChg chg="addSp delSp modSp add mod ord">
        <pc:chgData name="Jessica Bertram" userId="ae65e3095411f4f6" providerId="LiveId" clId="{B5FB1D19-3686-5864-8406-9C86D14C8DC2}" dt="2025-12-19T09:49:32.141" v="14478" actId="20577"/>
        <pc:sldMkLst>
          <pc:docMk/>
          <pc:sldMk cId="3340661276" sldId="275"/>
        </pc:sldMkLst>
        <pc:spChg chg="add del mod">
          <ac:chgData name="Jessica Bertram" userId="ae65e3095411f4f6" providerId="LiveId" clId="{B5FB1D19-3686-5864-8406-9C86D14C8DC2}" dt="2025-12-19T09:49:19.247" v="14464" actId="478"/>
          <ac:spMkLst>
            <pc:docMk/>
            <pc:sldMk cId="3340661276" sldId="275"/>
            <ac:spMk id="5" creationId="{DC3D9579-58D1-C7ED-5777-7083A43BE8B7}"/>
          </ac:spMkLst>
        </pc:spChg>
        <pc:spChg chg="add mod">
          <ac:chgData name="Jessica Bertram" userId="ae65e3095411f4f6" providerId="LiveId" clId="{B5FB1D19-3686-5864-8406-9C86D14C8DC2}" dt="2025-12-19T09:49:19.518" v="14465"/>
          <ac:spMkLst>
            <pc:docMk/>
            <pc:sldMk cId="3340661276" sldId="275"/>
            <ac:spMk id="6" creationId="{CE5BD938-4D41-FE52-3B87-22094C00EDA0}"/>
          </ac:spMkLst>
        </pc:spChg>
        <pc:spChg chg="add mod">
          <ac:chgData name="Jessica Bertram" userId="ae65e3095411f4f6" providerId="LiveId" clId="{B5FB1D19-3686-5864-8406-9C86D14C8DC2}" dt="2025-11-20T00:17:47.532" v="7994"/>
          <ac:spMkLst>
            <pc:docMk/>
            <pc:sldMk cId="3340661276" sldId="275"/>
            <ac:spMk id="10" creationId="{F86132B3-DC80-730B-B69F-6E71433B4F80}"/>
          </ac:spMkLst>
        </pc:spChg>
        <pc:spChg chg="mod">
          <ac:chgData name="Jessica Bertram" userId="ae65e3095411f4f6" providerId="LiveId" clId="{B5FB1D19-3686-5864-8406-9C86D14C8DC2}" dt="2025-12-19T09:49:32.141" v="14478" actId="20577"/>
          <ac:spMkLst>
            <pc:docMk/>
            <pc:sldMk cId="3340661276" sldId="275"/>
            <ac:spMk id="11" creationId="{2CDCEEA7-4982-A962-C670-2E75188F5BB3}"/>
          </ac:spMkLst>
        </pc:spChg>
        <pc:spChg chg="add mod">
          <ac:chgData name="Jessica Bertram" userId="ae65e3095411f4f6" providerId="LiveId" clId="{B5FB1D19-3686-5864-8406-9C86D14C8DC2}" dt="2025-12-19T09:49:21.381" v="14468" actId="20577"/>
          <ac:spMkLst>
            <pc:docMk/>
            <pc:sldMk cId="3340661276" sldId="275"/>
            <ac:spMk id="14" creationId="{F8B7C847-0E15-5DB0-3331-48E7CF096BE4}"/>
          </ac:spMkLst>
        </pc:spChg>
        <pc:spChg chg="add mod">
          <ac:chgData name="Jessica Bertram" userId="ae65e3095411f4f6" providerId="LiveId" clId="{B5FB1D19-3686-5864-8406-9C86D14C8DC2}" dt="2025-11-20T00:29:03.333" v="8656"/>
          <ac:spMkLst>
            <pc:docMk/>
            <pc:sldMk cId="3340661276" sldId="275"/>
            <ac:spMk id="17" creationId="{0E3CA2BB-982D-5E43-D2E7-A0102F9D0695}"/>
          </ac:spMkLst>
        </pc:spChg>
      </pc:sldChg>
      <pc:sldChg chg="addSp delSp modSp add mod ord">
        <pc:chgData name="Jessica Bertram" userId="ae65e3095411f4f6" providerId="LiveId" clId="{B5FB1D19-3686-5864-8406-9C86D14C8DC2}" dt="2025-12-19T09:40:52.572" v="14241" actId="20577"/>
        <pc:sldMkLst>
          <pc:docMk/>
          <pc:sldMk cId="2441836138" sldId="303"/>
        </pc:sldMkLst>
        <pc:spChg chg="add mod">
          <ac:chgData name="Jessica Bertram" userId="ae65e3095411f4f6" providerId="LiveId" clId="{B5FB1D19-3686-5864-8406-9C86D14C8DC2}" dt="2025-12-19T09:40:52.572" v="14241" actId="20577"/>
          <ac:spMkLst>
            <pc:docMk/>
            <pc:sldMk cId="2441836138" sldId="303"/>
            <ac:spMk id="6" creationId="{CB758CD8-DA1B-A9F3-2924-A12D9F789E18}"/>
          </ac:spMkLst>
        </pc:spChg>
        <pc:spChg chg="add mod">
          <ac:chgData name="Jessica Bertram" userId="ae65e3095411f4f6" providerId="LiveId" clId="{B5FB1D19-3686-5864-8406-9C86D14C8DC2}" dt="2025-12-19T09:40:35.947" v="14223" actId="1036"/>
          <ac:spMkLst>
            <pc:docMk/>
            <pc:sldMk cId="2441836138" sldId="303"/>
            <ac:spMk id="8" creationId="{3F6916D5-F109-AA26-6AF6-1151414350A1}"/>
          </ac:spMkLst>
        </pc:spChg>
        <pc:spChg chg="add del mod">
          <ac:chgData name="Jessica Bertram" userId="ae65e3095411f4f6" providerId="LiveId" clId="{B5FB1D19-3686-5864-8406-9C86D14C8DC2}" dt="2025-12-19T09:39:44.168" v="14197" actId="478"/>
          <ac:spMkLst>
            <pc:docMk/>
            <pc:sldMk cId="2441836138" sldId="303"/>
            <ac:spMk id="13" creationId="{311637E5-EF91-48E6-DFAD-C9078D9E054E}"/>
          </ac:spMkLst>
        </pc:spChg>
        <pc:spChg chg="mod">
          <ac:chgData name="Jessica Bertram" userId="ae65e3095411f4f6" providerId="LiveId" clId="{B5FB1D19-3686-5864-8406-9C86D14C8DC2}" dt="2025-11-24T06:19:18.124" v="8893" actId="1036"/>
          <ac:spMkLst>
            <pc:docMk/>
            <pc:sldMk cId="2441836138" sldId="303"/>
            <ac:spMk id="14" creationId="{0D074FAE-04ED-A676-4516-02122F090C24}"/>
          </ac:spMkLst>
        </pc:spChg>
        <pc:spChg chg="add del mod">
          <ac:chgData name="Jessica Bertram" userId="ae65e3095411f4f6" providerId="LiveId" clId="{B5FB1D19-3686-5864-8406-9C86D14C8DC2}" dt="2025-12-19T09:39:44.168" v="14197" actId="478"/>
          <ac:spMkLst>
            <pc:docMk/>
            <pc:sldMk cId="2441836138" sldId="303"/>
            <ac:spMk id="15" creationId="{0F08F393-3328-C3D3-FFDE-C5A436E71CBA}"/>
          </ac:spMkLst>
        </pc:spChg>
        <pc:spChg chg="add del mod">
          <ac:chgData name="Jessica Bertram" userId="ae65e3095411f4f6" providerId="LiveId" clId="{B5FB1D19-3686-5864-8406-9C86D14C8DC2}" dt="2025-12-19T09:39:44.168" v="14197" actId="478"/>
          <ac:spMkLst>
            <pc:docMk/>
            <pc:sldMk cId="2441836138" sldId="303"/>
            <ac:spMk id="16" creationId="{AE8486B7-274D-59DE-E28D-F5BE23E9A4A2}"/>
          </ac:spMkLst>
        </pc:spChg>
        <pc:spChg chg="add del mod">
          <ac:chgData name="Jessica Bertram" userId="ae65e3095411f4f6" providerId="LiveId" clId="{B5FB1D19-3686-5864-8406-9C86D14C8DC2}" dt="2025-12-19T09:39:44.168" v="14197" actId="478"/>
          <ac:spMkLst>
            <pc:docMk/>
            <pc:sldMk cId="2441836138" sldId="303"/>
            <ac:spMk id="18" creationId="{41E7D24B-2712-E70E-2FAD-80999F6A26FD}"/>
          </ac:spMkLst>
        </pc:spChg>
        <pc:spChg chg="mod">
          <ac:chgData name="Jessica Bertram" userId="ae65e3095411f4f6" providerId="LiveId" clId="{B5FB1D19-3686-5864-8406-9C86D14C8DC2}" dt="2025-12-19T09:39:04.619" v="14127" actId="20577"/>
          <ac:spMkLst>
            <pc:docMk/>
            <pc:sldMk cId="2441836138" sldId="303"/>
            <ac:spMk id="23" creationId="{C8688D5A-DE4F-E27E-BF82-02AE51ADF628}"/>
          </ac:spMkLst>
        </pc:spChg>
        <pc:graphicFrameChg chg="add mod modGraphic">
          <ac:chgData name="Jessica Bertram" userId="ae65e3095411f4f6" providerId="LiveId" clId="{B5FB1D19-3686-5864-8406-9C86D14C8DC2}" dt="2025-12-19T09:40:38.100" v="14225" actId="1035"/>
          <ac:graphicFrameMkLst>
            <pc:docMk/>
            <pc:sldMk cId="2441836138" sldId="303"/>
            <ac:graphicFrameMk id="5" creationId="{6F7D7A49-8DF6-AAB2-9510-7E455C1DC864}"/>
          </ac:graphicFrameMkLst>
        </pc:graphicFrameChg>
        <pc:picChg chg="add mod">
          <ac:chgData name="Jessica Bertram" userId="ae65e3095411f4f6" providerId="LiveId" clId="{B5FB1D19-3686-5864-8406-9C86D14C8DC2}" dt="2025-12-19T09:40:48.231" v="14232" actId="1036"/>
          <ac:picMkLst>
            <pc:docMk/>
            <pc:sldMk cId="2441836138" sldId="303"/>
            <ac:picMk id="7" creationId="{E6F60F22-6C90-7D90-5588-4B23810C67D8}"/>
          </ac:picMkLst>
        </pc:picChg>
        <pc:picChg chg="add del mod">
          <ac:chgData name="Jessica Bertram" userId="ae65e3095411f4f6" providerId="LiveId" clId="{B5FB1D19-3686-5864-8406-9C86D14C8DC2}" dt="2025-12-19T09:39:42.356" v="14196" actId="478"/>
          <ac:picMkLst>
            <pc:docMk/>
            <pc:sldMk cId="2441836138" sldId="303"/>
            <ac:picMk id="11" creationId="{5ADE3ABF-6427-5144-5BDA-1B2FA3CCA890}"/>
          </ac:picMkLst>
        </pc:picChg>
      </pc:sldChg>
      <pc:sldChg chg="addSp delSp modSp add del mod">
        <pc:chgData name="Jessica Bertram" userId="ae65e3095411f4f6" providerId="LiveId" clId="{B5FB1D19-3686-5864-8406-9C86D14C8DC2}" dt="2025-12-19T09:38:57.896" v="14124" actId="2696"/>
        <pc:sldMkLst>
          <pc:docMk/>
          <pc:sldMk cId="96006587" sldId="307"/>
        </pc:sldMkLst>
        <pc:spChg chg="add del mod">
          <ac:chgData name="Jessica Bertram" userId="ae65e3095411f4f6" providerId="LiveId" clId="{B5FB1D19-3686-5864-8406-9C86D14C8DC2}" dt="2025-12-19T09:38:10.545" v="14113" actId="478"/>
          <ac:spMkLst>
            <pc:docMk/>
            <pc:sldMk cId="96006587" sldId="307"/>
            <ac:spMk id="7" creationId="{C5C13878-CB26-D31C-1B0E-3A7BDE9F6498}"/>
          </ac:spMkLst>
        </pc:spChg>
        <pc:spChg chg="add del mod">
          <ac:chgData name="Jessica Bertram" userId="ae65e3095411f4f6" providerId="LiveId" clId="{B5FB1D19-3686-5864-8406-9C86D14C8DC2}" dt="2025-12-19T09:38:15.335" v="14115" actId="478"/>
          <ac:spMkLst>
            <pc:docMk/>
            <pc:sldMk cId="96006587" sldId="307"/>
            <ac:spMk id="10" creationId="{DC7BED89-C0C6-4B33-F8E9-ABF364456093}"/>
          </ac:spMkLst>
        </pc:spChg>
        <pc:spChg chg="add del mod">
          <ac:chgData name="Jessica Bertram" userId="ae65e3095411f4f6" providerId="LiveId" clId="{B5FB1D19-3686-5864-8406-9C86D14C8DC2}" dt="2025-12-19T09:38:16.922" v="14116" actId="478"/>
          <ac:spMkLst>
            <pc:docMk/>
            <pc:sldMk cId="96006587" sldId="307"/>
            <ac:spMk id="15" creationId="{3914F119-85DD-6678-B466-FA6820D703FE}"/>
          </ac:spMkLst>
        </pc:spChg>
        <pc:spChg chg="mod">
          <ac:chgData name="Jessica Bertram" userId="ae65e3095411f4f6" providerId="LiveId" clId="{B5FB1D19-3686-5864-8406-9C86D14C8DC2}" dt="2025-12-19T09:38:01.790" v="14110" actId="20577"/>
          <ac:spMkLst>
            <pc:docMk/>
            <pc:sldMk cId="96006587" sldId="307"/>
            <ac:spMk id="23" creationId="{2005D1BD-3058-DD77-7F56-7ED30A3C52AC}"/>
          </ac:spMkLst>
        </pc:spChg>
        <pc:picChg chg="add del mod">
          <ac:chgData name="Jessica Bertram" userId="ae65e3095411f4f6" providerId="LiveId" clId="{B5FB1D19-3686-5864-8406-9C86D14C8DC2}" dt="2025-12-19T09:38:55.570" v="14123" actId="478"/>
          <ac:picMkLst>
            <pc:docMk/>
            <pc:sldMk cId="96006587" sldId="307"/>
            <ac:picMk id="5" creationId="{16B078CD-3009-D9F6-14F9-80F7629DF759}"/>
          </ac:picMkLst>
        </pc:picChg>
        <pc:picChg chg="add del mod">
          <ac:chgData name="Jessica Bertram" userId="ae65e3095411f4f6" providerId="LiveId" clId="{B5FB1D19-3686-5864-8406-9C86D14C8DC2}" dt="2025-12-19T09:38:52.843" v="14122" actId="478"/>
          <ac:picMkLst>
            <pc:docMk/>
            <pc:sldMk cId="96006587" sldId="307"/>
            <ac:picMk id="6" creationId="{EABDF988-C460-94BB-9486-9B8F1636378E}"/>
          </ac:picMkLst>
        </pc:picChg>
        <pc:picChg chg="add del mod">
          <ac:chgData name="Jessica Bertram" userId="ae65e3095411f4f6" providerId="LiveId" clId="{B5FB1D19-3686-5864-8406-9C86D14C8DC2}" dt="2025-12-19T09:38:08.602" v="14112" actId="478"/>
          <ac:picMkLst>
            <pc:docMk/>
            <pc:sldMk cId="96006587" sldId="307"/>
            <ac:picMk id="8" creationId="{FBB7D763-7A9D-C8E0-BD66-E5FB5F345C1C}"/>
          </ac:picMkLst>
        </pc:picChg>
        <pc:picChg chg="add del mod">
          <ac:chgData name="Jessica Bertram" userId="ae65e3095411f4f6" providerId="LiveId" clId="{B5FB1D19-3686-5864-8406-9C86D14C8DC2}" dt="2025-12-19T09:38:13.335" v="14114" actId="478"/>
          <ac:picMkLst>
            <pc:docMk/>
            <pc:sldMk cId="96006587" sldId="307"/>
            <ac:picMk id="22" creationId="{8C4B8ED7-5614-950C-405F-0E988F0AA1E0}"/>
          </ac:picMkLst>
        </pc:picChg>
      </pc:sldChg>
      <pc:sldChg chg="addSp delSp modSp add mod">
        <pc:chgData name="Jessica Bertram" userId="ae65e3095411f4f6" providerId="LiveId" clId="{B5FB1D19-3686-5864-8406-9C86D14C8DC2}" dt="2025-12-19T09:45:43.167" v="14355" actId="1076"/>
        <pc:sldMkLst>
          <pc:docMk/>
          <pc:sldMk cId="1288696743" sldId="308"/>
        </pc:sldMkLst>
        <pc:spChg chg="add mod">
          <ac:chgData name="Jessica Bertram" userId="ae65e3095411f4f6" providerId="LiveId" clId="{B5FB1D19-3686-5864-8406-9C86D14C8DC2}" dt="2025-12-19T09:43:57.961" v="14309"/>
          <ac:spMkLst>
            <pc:docMk/>
            <pc:sldMk cId="1288696743" sldId="308"/>
            <ac:spMk id="5" creationId="{F24AF660-72C0-55C4-3478-D267BC220F25}"/>
          </ac:spMkLst>
        </pc:spChg>
        <pc:spChg chg="del">
          <ac:chgData name="Jessica Bertram" userId="ae65e3095411f4f6" providerId="LiveId" clId="{B5FB1D19-3686-5864-8406-9C86D14C8DC2}" dt="2025-12-19T09:43:57.698" v="14308" actId="478"/>
          <ac:spMkLst>
            <pc:docMk/>
            <pc:sldMk cId="1288696743" sldId="308"/>
            <ac:spMk id="7" creationId="{5E5BCB50-6122-9764-7B73-574500F6B0DF}"/>
          </ac:spMkLst>
        </pc:spChg>
        <pc:spChg chg="add mod">
          <ac:chgData name="Jessica Bertram" userId="ae65e3095411f4f6" providerId="LiveId" clId="{B5FB1D19-3686-5864-8406-9C86D14C8DC2}" dt="2025-12-19T09:44:34.415" v="14324" actId="1076"/>
          <ac:spMkLst>
            <pc:docMk/>
            <pc:sldMk cId="1288696743" sldId="308"/>
            <ac:spMk id="9" creationId="{42D796D5-A2DE-C403-61B6-3A120429504E}"/>
          </ac:spMkLst>
        </pc:spChg>
        <pc:spChg chg="del">
          <ac:chgData name="Jessica Bertram" userId="ae65e3095411f4f6" providerId="LiveId" clId="{B5FB1D19-3686-5864-8406-9C86D14C8DC2}" dt="2025-12-19T09:44:19.818" v="14313" actId="478"/>
          <ac:spMkLst>
            <pc:docMk/>
            <pc:sldMk cId="1288696743" sldId="308"/>
            <ac:spMk id="10" creationId="{C0ADB39E-A6EF-9866-9DA1-17CEB036361C}"/>
          </ac:spMkLst>
        </pc:spChg>
        <pc:spChg chg="add mod">
          <ac:chgData name="Jessica Bertram" userId="ae65e3095411f4f6" providerId="LiveId" clId="{B5FB1D19-3686-5864-8406-9C86D14C8DC2}" dt="2025-12-19T09:45:33.201" v="14350" actId="1076"/>
          <ac:spMkLst>
            <pc:docMk/>
            <pc:sldMk cId="1288696743" sldId="308"/>
            <ac:spMk id="12" creationId="{34D3EB4C-CBAC-E04E-A14E-EA95AB6D6A2F}"/>
          </ac:spMkLst>
        </pc:spChg>
        <pc:spChg chg="mod">
          <ac:chgData name="Jessica Bertram" userId="ae65e3095411f4f6" providerId="LiveId" clId="{B5FB1D19-3686-5864-8406-9C86D14C8DC2}" dt="2025-12-19T09:44:06.149" v="14311" actId="1076"/>
          <ac:spMkLst>
            <pc:docMk/>
            <pc:sldMk cId="1288696743" sldId="308"/>
            <ac:spMk id="15" creationId="{987E4815-D8F1-2AFF-9405-4404AD9CABDD}"/>
          </ac:spMkLst>
        </pc:spChg>
        <pc:spChg chg="mod">
          <ac:chgData name="Jessica Bertram" userId="ae65e3095411f4f6" providerId="LiveId" clId="{B5FB1D19-3686-5864-8406-9C86D14C8DC2}" dt="2025-12-19T09:44:00.757" v="14310" actId="20577"/>
          <ac:spMkLst>
            <pc:docMk/>
            <pc:sldMk cId="1288696743" sldId="308"/>
            <ac:spMk id="23" creationId="{6F7DB3CB-F069-2803-23A5-80453068E93B}"/>
          </ac:spMkLst>
        </pc:spChg>
        <pc:picChg chg="add mod">
          <ac:chgData name="Jessica Bertram" userId="ae65e3095411f4f6" providerId="LiveId" clId="{B5FB1D19-3686-5864-8406-9C86D14C8DC2}" dt="2025-12-19T09:45:43.167" v="14355" actId="1076"/>
          <ac:picMkLst>
            <pc:docMk/>
            <pc:sldMk cId="1288696743" sldId="308"/>
            <ac:picMk id="11" creationId="{E6BB1EFA-6D62-7795-E4D1-B7B19FFD69A1}"/>
          </ac:picMkLst>
        </pc:picChg>
        <pc:picChg chg="add mod">
          <ac:chgData name="Jessica Bertram" userId="ae65e3095411f4f6" providerId="LiveId" clId="{B5FB1D19-3686-5864-8406-9C86D14C8DC2}" dt="2025-12-19T09:45:41.416" v="14354" actId="1076"/>
          <ac:picMkLst>
            <pc:docMk/>
            <pc:sldMk cId="1288696743" sldId="308"/>
            <ac:picMk id="13" creationId="{FC214E9B-73A8-356C-A09D-C09BC654F6BC}"/>
          </ac:picMkLst>
        </pc:picChg>
        <pc:picChg chg="del">
          <ac:chgData name="Jessica Bertram" userId="ae65e3095411f4f6" providerId="LiveId" clId="{B5FB1D19-3686-5864-8406-9C86D14C8DC2}" dt="2025-12-19T09:44:18.213" v="14312" actId="478"/>
          <ac:picMkLst>
            <pc:docMk/>
            <pc:sldMk cId="1288696743" sldId="308"/>
            <ac:picMk id="22" creationId="{73B5C19C-4065-216B-2F3B-BAF31B9B7021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44.432" v="14054" actId="2696"/>
        <pc:sldMkLst>
          <pc:docMk/>
          <pc:sldMk cId="2772938611" sldId="308"/>
        </pc:sldMkLst>
      </pc:sldChg>
      <pc:sldChg chg="delSp modSp add mod">
        <pc:chgData name="Jessica Bertram" userId="ae65e3095411f4f6" providerId="LiveId" clId="{B5FB1D19-3686-5864-8406-9C86D14C8DC2}" dt="2025-12-19T09:41:35.155" v="14258" actId="1076"/>
        <pc:sldMkLst>
          <pc:docMk/>
          <pc:sldMk cId="535822198" sldId="309"/>
        </pc:sldMkLst>
        <pc:spChg chg="mod">
          <ac:chgData name="Jessica Bertram" userId="ae65e3095411f4f6" providerId="LiveId" clId="{B5FB1D19-3686-5864-8406-9C86D14C8DC2}" dt="2025-12-19T09:41:29.512" v="14256" actId="1036"/>
          <ac:spMkLst>
            <pc:docMk/>
            <pc:sldMk cId="535822198" sldId="309"/>
            <ac:spMk id="8" creationId="{5D3E0405-BC91-20DA-2FEF-4A886721EED9}"/>
          </ac:spMkLst>
        </pc:spChg>
        <pc:graphicFrameChg chg="del">
          <ac:chgData name="Jessica Bertram" userId="ae65e3095411f4f6" providerId="LiveId" clId="{B5FB1D19-3686-5864-8406-9C86D14C8DC2}" dt="2025-12-19T09:40:59.349" v="14243" actId="478"/>
          <ac:graphicFrameMkLst>
            <pc:docMk/>
            <pc:sldMk cId="535822198" sldId="309"/>
            <ac:graphicFrameMk id="5" creationId="{C6BC70EA-E417-DC8D-110F-D692C79D61DF}"/>
          </ac:graphicFrameMkLst>
        </pc:graphicFrameChg>
        <pc:picChg chg="mod">
          <ac:chgData name="Jessica Bertram" userId="ae65e3095411f4f6" providerId="LiveId" clId="{B5FB1D19-3686-5864-8406-9C86D14C8DC2}" dt="2025-12-19T09:41:35.155" v="14258" actId="1076"/>
          <ac:picMkLst>
            <pc:docMk/>
            <pc:sldMk cId="535822198" sldId="309"/>
            <ac:picMk id="7" creationId="{A89B7B4D-CCC3-3DB2-7FA7-0E380448F7C0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46.327" v="14055" actId="2696"/>
        <pc:sldMkLst>
          <pc:docMk/>
          <pc:sldMk cId="2050585152" sldId="309"/>
        </pc:sldMkLst>
      </pc:sldChg>
      <pc:sldChg chg="addSp delSp modSp add mod">
        <pc:chgData name="Jessica Bertram" userId="ae65e3095411f4f6" providerId="LiveId" clId="{B5FB1D19-3686-5864-8406-9C86D14C8DC2}" dt="2025-12-19T09:43:44.532" v="14307" actId="207"/>
        <pc:sldMkLst>
          <pc:docMk/>
          <pc:sldMk cId="99723643" sldId="310"/>
        </pc:sldMkLst>
        <pc:spChg chg="mod">
          <ac:chgData name="Jessica Bertram" userId="ae65e3095411f4f6" providerId="LiveId" clId="{B5FB1D19-3686-5864-8406-9C86D14C8DC2}" dt="2025-12-19T09:41:50.221" v="14271" actId="20577"/>
          <ac:spMkLst>
            <pc:docMk/>
            <pc:sldMk cId="99723643" sldId="310"/>
            <ac:spMk id="6" creationId="{16811C80-0AE1-1E0B-0277-CCE29BF1CACE}"/>
          </ac:spMkLst>
        </pc:spChg>
        <pc:spChg chg="del">
          <ac:chgData name="Jessica Bertram" userId="ae65e3095411f4f6" providerId="LiveId" clId="{B5FB1D19-3686-5864-8406-9C86D14C8DC2}" dt="2025-12-19T09:42:09.045" v="14276" actId="478"/>
          <ac:spMkLst>
            <pc:docMk/>
            <pc:sldMk cId="99723643" sldId="310"/>
            <ac:spMk id="8" creationId="{E244C086-3338-2D5A-F230-A07A5721BF4F}"/>
          </ac:spMkLst>
        </pc:spChg>
        <pc:spChg chg="add mod">
          <ac:chgData name="Jessica Bertram" userId="ae65e3095411f4f6" providerId="LiveId" clId="{B5FB1D19-3686-5864-8406-9C86D14C8DC2}" dt="2025-12-19T09:43:44.532" v="14307" actId="207"/>
          <ac:spMkLst>
            <pc:docMk/>
            <pc:sldMk cId="99723643" sldId="310"/>
            <ac:spMk id="10" creationId="{F2962F0A-D1AE-7250-2FE5-5810EF3B72C2}"/>
          </ac:spMkLst>
        </pc:spChg>
        <pc:spChg chg="del">
          <ac:chgData name="Jessica Bertram" userId="ae65e3095411f4f6" providerId="LiveId" clId="{B5FB1D19-3686-5864-8406-9C86D14C8DC2}" dt="2025-12-19T09:42:10.698" v="14277" actId="478"/>
          <ac:spMkLst>
            <pc:docMk/>
            <pc:sldMk cId="99723643" sldId="310"/>
            <ac:spMk id="14" creationId="{74BA90E2-AEC0-9E2F-C161-32C6F463A017}"/>
          </ac:spMkLst>
        </pc:spChg>
        <pc:spChg chg="mod">
          <ac:chgData name="Jessica Bertram" userId="ae65e3095411f4f6" providerId="LiveId" clId="{B5FB1D19-3686-5864-8406-9C86D14C8DC2}" dt="2025-12-19T09:41:43.871" v="14260" actId="20577"/>
          <ac:spMkLst>
            <pc:docMk/>
            <pc:sldMk cId="99723643" sldId="310"/>
            <ac:spMk id="23" creationId="{6C456B68-529B-4BB6-F933-92AA44E041B9}"/>
          </ac:spMkLst>
        </pc:spChg>
        <pc:picChg chg="del">
          <ac:chgData name="Jessica Bertram" userId="ae65e3095411f4f6" providerId="LiveId" clId="{B5FB1D19-3686-5864-8406-9C86D14C8DC2}" dt="2025-12-19T09:42:01.363" v="14272" actId="478"/>
          <ac:picMkLst>
            <pc:docMk/>
            <pc:sldMk cId="99723643" sldId="310"/>
            <ac:picMk id="7" creationId="{0051EF33-0904-7B70-25D3-2D29034837AE}"/>
          </ac:picMkLst>
        </pc:picChg>
        <pc:picChg chg="del">
          <ac:chgData name="Jessica Bertram" userId="ae65e3095411f4f6" providerId="LiveId" clId="{B5FB1D19-3686-5864-8406-9C86D14C8DC2}" dt="2025-12-19T09:42:11.892" v="14278" actId="478"/>
          <ac:picMkLst>
            <pc:docMk/>
            <pc:sldMk cId="99723643" sldId="310"/>
            <ac:picMk id="9" creationId="{FA2D0E3B-B9CD-0B61-D8CC-5BDF41CE1152}"/>
          </ac:picMkLst>
        </pc:picChg>
        <pc:picChg chg="add del mod">
          <ac:chgData name="Jessica Bertram" userId="ae65e3095411f4f6" providerId="LiveId" clId="{B5FB1D19-3686-5864-8406-9C86D14C8DC2}" dt="2025-12-19T09:42:47.400" v="14287" actId="478"/>
          <ac:picMkLst>
            <pc:docMk/>
            <pc:sldMk cId="99723643" sldId="310"/>
            <ac:picMk id="11" creationId="{31062AB3-7422-04D6-659E-A2FFCD1BB2D5}"/>
          </ac:picMkLst>
        </pc:picChg>
        <pc:picChg chg="add del mod">
          <ac:chgData name="Jessica Bertram" userId="ae65e3095411f4f6" providerId="LiveId" clId="{B5FB1D19-3686-5864-8406-9C86D14C8DC2}" dt="2025-12-19T09:42:46.338" v="14286" actId="478"/>
          <ac:picMkLst>
            <pc:docMk/>
            <pc:sldMk cId="99723643" sldId="310"/>
            <ac:picMk id="12" creationId="{3BC7C2C5-2BCF-8E8F-C4CB-A5AE0A076AE2}"/>
          </ac:picMkLst>
        </pc:picChg>
        <pc:picChg chg="add mod">
          <ac:chgData name="Jessica Bertram" userId="ae65e3095411f4f6" providerId="LiveId" clId="{B5FB1D19-3686-5864-8406-9C86D14C8DC2}" dt="2025-12-19T09:43:24.482" v="14302" actId="1076"/>
          <ac:picMkLst>
            <pc:docMk/>
            <pc:sldMk cId="99723643" sldId="310"/>
            <ac:picMk id="13" creationId="{155C5FF6-A1BB-ADB3-8DDB-DDE48D39664A}"/>
          </ac:picMkLst>
        </pc:picChg>
      </pc:sldChg>
      <pc:sldChg chg="addSp delSp modSp add del mod ord">
        <pc:chgData name="Jessica Bertram" userId="ae65e3095411f4f6" providerId="LiveId" clId="{B5FB1D19-3686-5864-8406-9C86D14C8DC2}" dt="2025-12-19T09:36:47.640" v="14056" actId="2696"/>
        <pc:sldMkLst>
          <pc:docMk/>
          <pc:sldMk cId="4174579331" sldId="310"/>
        </pc:sldMkLst>
      </pc:sldChg>
      <pc:sldChg chg="addSp delSp modSp add del mod">
        <pc:chgData name="Jessica Bertram" userId="ae65e3095411f4f6" providerId="LiveId" clId="{B5FB1D19-3686-5864-8406-9C86D14C8DC2}" dt="2025-12-19T09:36:53.082" v="14057" actId="2696"/>
        <pc:sldMkLst>
          <pc:docMk/>
          <pc:sldMk cId="1054549438" sldId="311"/>
        </pc:sldMkLst>
      </pc:sldChg>
      <pc:sldChg chg="addSp delSp modSp add mod">
        <pc:chgData name="Jessica Bertram" userId="ae65e3095411f4f6" providerId="LiveId" clId="{B5FB1D19-3686-5864-8406-9C86D14C8DC2}" dt="2025-12-19T09:46:30.699" v="14377" actId="1076"/>
        <pc:sldMkLst>
          <pc:docMk/>
          <pc:sldMk cId="2585455343" sldId="311"/>
        </pc:sldMkLst>
        <pc:spChg chg="add del mod">
          <ac:chgData name="Jessica Bertram" userId="ae65e3095411f4f6" providerId="LiveId" clId="{B5FB1D19-3686-5864-8406-9C86D14C8DC2}" dt="2025-12-19T09:45:47.610" v="14356" actId="478"/>
          <ac:spMkLst>
            <pc:docMk/>
            <pc:sldMk cId="2585455343" sldId="311"/>
            <ac:spMk id="7" creationId="{631DF06D-116F-52C2-3DD9-575134459E1D}"/>
          </ac:spMkLst>
        </pc:spChg>
        <pc:spChg chg="del">
          <ac:chgData name="Jessica Bertram" userId="ae65e3095411f4f6" providerId="LiveId" clId="{B5FB1D19-3686-5864-8406-9C86D14C8DC2}" dt="2025-12-19T09:44:54.787" v="14331" actId="478"/>
          <ac:spMkLst>
            <pc:docMk/>
            <pc:sldMk cId="2585455343" sldId="311"/>
            <ac:spMk id="9" creationId="{C7C2D5EB-BE56-F64D-614D-E005B05F8347}"/>
          </ac:spMkLst>
        </pc:spChg>
        <pc:spChg chg="add mod">
          <ac:chgData name="Jessica Bertram" userId="ae65e3095411f4f6" providerId="LiveId" clId="{B5FB1D19-3686-5864-8406-9C86D14C8DC2}" dt="2025-12-19T09:46:21.146" v="14374" actId="1037"/>
          <ac:spMkLst>
            <pc:docMk/>
            <pc:sldMk cId="2585455343" sldId="311"/>
            <ac:spMk id="13" creationId="{59A8FBE6-29B3-BA73-0D8A-F2E6DF505355}"/>
          </ac:spMkLst>
        </pc:spChg>
        <pc:picChg chg="add del mod">
          <ac:chgData name="Jessica Bertram" userId="ae65e3095411f4f6" providerId="LiveId" clId="{B5FB1D19-3686-5864-8406-9C86D14C8DC2}" dt="2025-12-19T09:45:48.698" v="14357" actId="478"/>
          <ac:picMkLst>
            <pc:docMk/>
            <pc:sldMk cId="2585455343" sldId="311"/>
            <ac:picMk id="10" creationId="{82589D01-FB29-72F5-DBFD-1236A5F4DE04}"/>
          </ac:picMkLst>
        </pc:picChg>
        <pc:picChg chg="del">
          <ac:chgData name="Jessica Bertram" userId="ae65e3095411f4f6" providerId="LiveId" clId="{B5FB1D19-3686-5864-8406-9C86D14C8DC2}" dt="2025-12-19T09:44:53.163" v="14330" actId="478"/>
          <ac:picMkLst>
            <pc:docMk/>
            <pc:sldMk cId="2585455343" sldId="311"/>
            <ac:picMk id="11" creationId="{8349EC1D-0714-FBC8-D0BC-5383111B93A0}"/>
          </ac:picMkLst>
        </pc:picChg>
        <pc:picChg chg="add mod">
          <ac:chgData name="Jessica Bertram" userId="ae65e3095411f4f6" providerId="LiveId" clId="{B5FB1D19-3686-5864-8406-9C86D14C8DC2}" dt="2025-12-19T09:46:30.699" v="14377" actId="1076"/>
          <ac:picMkLst>
            <pc:docMk/>
            <pc:sldMk cId="2585455343" sldId="311"/>
            <ac:picMk id="14" creationId="{6B232913-FE15-64FA-2C39-52267D1B208C}"/>
          </ac:picMkLst>
        </pc:picChg>
      </pc:sldChg>
      <pc:sldChg chg="addSp delSp modSp add mod">
        <pc:chgData name="Jessica Bertram" userId="ae65e3095411f4f6" providerId="LiveId" clId="{B5FB1D19-3686-5864-8406-9C86D14C8DC2}" dt="2025-12-19T09:48:00.200" v="14442" actId="1076"/>
        <pc:sldMkLst>
          <pc:docMk/>
          <pc:sldMk cId="2011174742" sldId="312"/>
        </pc:sldMkLst>
        <pc:spChg chg="add mod">
          <ac:chgData name="Jessica Bertram" userId="ae65e3095411f4f6" providerId="LiveId" clId="{B5FB1D19-3686-5864-8406-9C86D14C8DC2}" dt="2025-12-19T09:47:19.910" v="14419" actId="1037"/>
          <ac:spMkLst>
            <pc:docMk/>
            <pc:sldMk cId="2011174742" sldId="312"/>
            <ac:spMk id="9" creationId="{3FE4330F-3429-7C5D-FB13-1D202D74CBA9}"/>
          </ac:spMkLst>
        </pc:spChg>
        <pc:spChg chg="add mod">
          <ac:chgData name="Jessica Bertram" userId="ae65e3095411f4f6" providerId="LiveId" clId="{B5FB1D19-3686-5864-8406-9C86D14C8DC2}" dt="2025-12-19T09:47:40.751" v="14431" actId="1076"/>
          <ac:spMkLst>
            <pc:docMk/>
            <pc:sldMk cId="2011174742" sldId="312"/>
            <ac:spMk id="11" creationId="{788F0FB3-46D6-6B93-FCB1-0EC139DE4A22}"/>
          </ac:spMkLst>
        </pc:spChg>
        <pc:spChg chg="del">
          <ac:chgData name="Jessica Bertram" userId="ae65e3095411f4f6" providerId="LiveId" clId="{B5FB1D19-3686-5864-8406-9C86D14C8DC2}" dt="2025-12-19T09:46:46.995" v="14381" actId="478"/>
          <ac:spMkLst>
            <pc:docMk/>
            <pc:sldMk cId="2011174742" sldId="312"/>
            <ac:spMk id="13" creationId="{934E6D18-EF06-73DF-CC01-566622642E52}"/>
          </ac:spMkLst>
        </pc:spChg>
        <pc:spChg chg="mod">
          <ac:chgData name="Jessica Bertram" userId="ae65e3095411f4f6" providerId="LiveId" clId="{B5FB1D19-3686-5864-8406-9C86D14C8DC2}" dt="2025-12-19T09:46:55.078" v="14412" actId="20577"/>
          <ac:spMkLst>
            <pc:docMk/>
            <pc:sldMk cId="2011174742" sldId="312"/>
            <ac:spMk id="15" creationId="{E8A0E790-B5E3-11FC-00DF-9C31FEB4DA27}"/>
          </ac:spMkLst>
        </pc:spChg>
        <pc:spChg chg="add mod">
          <ac:chgData name="Jessica Bertram" userId="ae65e3095411f4f6" providerId="LiveId" clId="{B5FB1D19-3686-5864-8406-9C86D14C8DC2}" dt="2025-12-19T09:48:00.200" v="14442" actId="1076"/>
          <ac:spMkLst>
            <pc:docMk/>
            <pc:sldMk cId="2011174742" sldId="312"/>
            <ac:spMk id="16" creationId="{56E343E1-41F6-6F9A-64D4-91AD428B921F}"/>
          </ac:spMkLst>
        </pc:spChg>
        <pc:picChg chg="add mod">
          <ac:chgData name="Jessica Bertram" userId="ae65e3095411f4f6" providerId="LiveId" clId="{B5FB1D19-3686-5864-8406-9C86D14C8DC2}" dt="2025-12-19T09:46:45.358" v="14380"/>
          <ac:picMkLst>
            <pc:docMk/>
            <pc:sldMk cId="2011174742" sldId="312"/>
            <ac:picMk id="6" creationId="{F18EF0A2-83CB-66CD-32F5-98A8391E4F31}"/>
          </ac:picMkLst>
        </pc:picChg>
        <pc:picChg chg="del">
          <ac:chgData name="Jessica Bertram" userId="ae65e3095411f4f6" providerId="LiveId" clId="{B5FB1D19-3686-5864-8406-9C86D14C8DC2}" dt="2025-12-19T09:46:45.017" v="14379" actId="478"/>
          <ac:picMkLst>
            <pc:docMk/>
            <pc:sldMk cId="2011174742" sldId="312"/>
            <ac:picMk id="8" creationId="{3C7D8B9A-6090-FC0B-F5C4-CF32916DEE85}"/>
          </ac:picMkLst>
        </pc:picChg>
        <pc:picChg chg="del">
          <ac:chgData name="Jessica Bertram" userId="ae65e3095411f4f6" providerId="LiveId" clId="{B5FB1D19-3686-5864-8406-9C86D14C8DC2}" dt="2025-12-19T09:46:47.790" v="14382" actId="478"/>
          <ac:picMkLst>
            <pc:docMk/>
            <pc:sldMk cId="2011174742" sldId="312"/>
            <ac:picMk id="14" creationId="{C72AAE5F-E311-4FE5-E817-E0F9A5853DFF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3.097" v="14059" actId="2696"/>
        <pc:sldMkLst>
          <pc:docMk/>
          <pc:sldMk cId="2487774673" sldId="312"/>
        </pc:sldMkLst>
      </pc:sldChg>
      <pc:sldChg chg="delSp modSp add mod">
        <pc:chgData name="Jessica Bertram" userId="ae65e3095411f4f6" providerId="LiveId" clId="{B5FB1D19-3686-5864-8406-9C86D14C8DC2}" dt="2025-12-19T09:48:44.134" v="14452" actId="1076"/>
        <pc:sldMkLst>
          <pc:docMk/>
          <pc:sldMk cId="1214420765" sldId="313"/>
        </pc:sldMkLst>
        <pc:spChg chg="del">
          <ac:chgData name="Jessica Bertram" userId="ae65e3095411f4f6" providerId="LiveId" clId="{B5FB1D19-3686-5864-8406-9C86D14C8DC2}" dt="2025-12-19T09:48:40.624" v="14451" actId="478"/>
          <ac:spMkLst>
            <pc:docMk/>
            <pc:sldMk cId="1214420765" sldId="313"/>
            <ac:spMk id="9" creationId="{DF7D31D9-29B3-F4BB-A31E-2B435DDCBD87}"/>
          </ac:spMkLst>
        </pc:spChg>
        <pc:spChg chg="mod">
          <ac:chgData name="Jessica Bertram" userId="ae65e3095411f4f6" providerId="LiveId" clId="{B5FB1D19-3686-5864-8406-9C86D14C8DC2}" dt="2025-12-19T09:48:44.134" v="14452" actId="1076"/>
          <ac:spMkLst>
            <pc:docMk/>
            <pc:sldMk cId="1214420765" sldId="313"/>
            <ac:spMk id="11" creationId="{70FE3D76-E3CF-B8E9-AE85-719A6219A54D}"/>
          </ac:spMkLst>
        </pc:spChg>
        <pc:spChg chg="del">
          <ac:chgData name="Jessica Bertram" userId="ae65e3095411f4f6" providerId="LiveId" clId="{B5FB1D19-3686-5864-8406-9C86D14C8DC2}" dt="2025-12-19T09:48:35.224" v="14449" actId="478"/>
          <ac:spMkLst>
            <pc:docMk/>
            <pc:sldMk cId="1214420765" sldId="313"/>
            <ac:spMk id="16" creationId="{51CB813C-59D0-5E99-FBA1-861B3EC02061}"/>
          </ac:spMkLst>
        </pc:spChg>
        <pc:spChg chg="mod">
          <ac:chgData name="Jessica Bertram" userId="ae65e3095411f4f6" providerId="LiveId" clId="{B5FB1D19-3686-5864-8406-9C86D14C8DC2}" dt="2025-12-19T09:48:38.108" v="14450" actId="20577"/>
          <ac:spMkLst>
            <pc:docMk/>
            <pc:sldMk cId="1214420765" sldId="313"/>
            <ac:spMk id="23" creationId="{E3EF0A91-B957-84E6-C3E1-735D913971B5}"/>
          </ac:spMkLst>
        </pc:spChg>
      </pc:sldChg>
      <pc:sldChg chg="addSp modSp add del mod">
        <pc:chgData name="Jessica Bertram" userId="ae65e3095411f4f6" providerId="LiveId" clId="{B5FB1D19-3686-5864-8406-9C86D14C8DC2}" dt="2025-12-19T09:36:53.104" v="14060" actId="2696"/>
        <pc:sldMkLst>
          <pc:docMk/>
          <pc:sldMk cId="2276081425" sldId="313"/>
        </pc:sldMkLst>
      </pc:sldChg>
      <pc:sldChg chg="addSp delSp modSp add del mod">
        <pc:chgData name="Jessica Bertram" userId="ae65e3095411f4f6" providerId="LiveId" clId="{B5FB1D19-3686-5864-8406-9C86D14C8DC2}" dt="2025-12-19T09:36:53.086" v="14058" actId="2696"/>
        <pc:sldMkLst>
          <pc:docMk/>
          <pc:sldMk cId="574385214" sldId="314"/>
        </pc:sldMkLst>
      </pc:sldChg>
      <pc:sldChg chg="addSp modSp add mod">
        <pc:chgData name="Jessica Bertram" userId="ae65e3095411f4f6" providerId="LiveId" clId="{B5FB1D19-3686-5864-8406-9C86D14C8DC2}" dt="2025-12-19T09:49:13.251" v="14463" actId="14100"/>
        <pc:sldMkLst>
          <pc:docMk/>
          <pc:sldMk cId="3179800123" sldId="314"/>
        </pc:sldMkLst>
        <pc:spChg chg="mod">
          <ac:chgData name="Jessica Bertram" userId="ae65e3095411f4f6" providerId="LiveId" clId="{B5FB1D19-3686-5864-8406-9C86D14C8DC2}" dt="2025-12-19T09:49:03.116" v="14459" actId="255"/>
          <ac:spMkLst>
            <pc:docMk/>
            <pc:sldMk cId="3179800123" sldId="314"/>
            <ac:spMk id="11" creationId="{423D5EE2-756D-C245-DB5F-4C5330D6A64D}"/>
          </ac:spMkLst>
        </pc:spChg>
        <pc:picChg chg="add mod">
          <ac:chgData name="Jessica Bertram" userId="ae65e3095411f4f6" providerId="LiveId" clId="{B5FB1D19-3686-5864-8406-9C86D14C8DC2}" dt="2025-12-19T09:49:13.251" v="14463" actId="14100"/>
          <ac:picMkLst>
            <pc:docMk/>
            <pc:sldMk cId="3179800123" sldId="314"/>
            <ac:picMk id="7" creationId="{29239BE5-7706-FB47-96D5-807990E4A8AA}"/>
          </ac:picMkLst>
        </pc:picChg>
      </pc:sldChg>
      <pc:sldChg chg="addSp delSp modSp add mod">
        <pc:chgData name="Jessica Bertram" userId="ae65e3095411f4f6" providerId="LiveId" clId="{B5FB1D19-3686-5864-8406-9C86D14C8DC2}" dt="2025-12-19T09:50:18.918" v="14493"/>
        <pc:sldMkLst>
          <pc:docMk/>
          <pc:sldMk cId="3465173655" sldId="315"/>
        </pc:sldMkLst>
        <pc:spChg chg="del">
          <ac:chgData name="Jessica Bertram" userId="ae65e3095411f4f6" providerId="LiveId" clId="{B5FB1D19-3686-5864-8406-9C86D14C8DC2}" dt="2025-12-19T09:49:55.272" v="14485" actId="478"/>
          <ac:spMkLst>
            <pc:docMk/>
            <pc:sldMk cId="3465173655" sldId="315"/>
            <ac:spMk id="11" creationId="{6C4EA795-C966-6E5F-596E-5DAA47674A89}"/>
          </ac:spMkLst>
        </pc:spChg>
        <pc:spChg chg="del">
          <ac:chgData name="Jessica Bertram" userId="ae65e3095411f4f6" providerId="LiveId" clId="{B5FB1D19-3686-5864-8406-9C86D14C8DC2}" dt="2025-12-19T09:49:53.438" v="14484" actId="478"/>
          <ac:spMkLst>
            <pc:docMk/>
            <pc:sldMk cId="3465173655" sldId="315"/>
            <ac:spMk id="13" creationId="{15EE8128-3195-72A6-3D45-384F40023A43}"/>
          </ac:spMkLst>
        </pc:spChg>
        <pc:spChg chg="mod">
          <ac:chgData name="Jessica Bertram" userId="ae65e3095411f4f6" providerId="LiveId" clId="{B5FB1D19-3686-5864-8406-9C86D14C8DC2}" dt="2025-12-19T09:50:10.375" v="14491" actId="20577"/>
          <ac:spMkLst>
            <pc:docMk/>
            <pc:sldMk cId="3465173655" sldId="315"/>
            <ac:spMk id="14" creationId="{6615F99B-AE2B-EA9D-4B9D-299E15989CD8}"/>
          </ac:spMkLst>
        </pc:spChg>
        <pc:picChg chg="add mod">
          <ac:chgData name="Jessica Bertram" userId="ae65e3095411f4f6" providerId="LiveId" clId="{B5FB1D19-3686-5864-8406-9C86D14C8DC2}" dt="2025-12-19T09:50:18.918" v="14493"/>
          <ac:picMkLst>
            <pc:docMk/>
            <pc:sldMk cId="3465173655" sldId="315"/>
            <ac:picMk id="7" creationId="{E83E529A-E314-BD50-9C4F-A0097DAC8C78}"/>
          </ac:picMkLst>
        </pc:picChg>
        <pc:picChg chg="del">
          <ac:chgData name="Jessica Bertram" userId="ae65e3095411f4f6" providerId="LiveId" clId="{B5FB1D19-3686-5864-8406-9C86D14C8DC2}" dt="2025-12-19T09:49:56.738" v="14486" actId="478"/>
          <ac:picMkLst>
            <pc:docMk/>
            <pc:sldMk cId="3465173655" sldId="315"/>
            <ac:picMk id="15" creationId="{113483CD-E297-6B78-48C2-64AA0A138FB9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79" v="14061" actId="2696"/>
        <pc:sldMkLst>
          <pc:docMk/>
          <pc:sldMk cId="4043484350" sldId="315"/>
        </pc:sldMkLst>
      </pc:sldChg>
      <pc:sldChg chg="addSp delSp modSp add del mod">
        <pc:chgData name="Jessica Bertram" userId="ae65e3095411f4f6" providerId="LiveId" clId="{B5FB1D19-3686-5864-8406-9C86D14C8DC2}" dt="2025-12-19T09:36:58.504" v="14074" actId="2696"/>
        <pc:sldMkLst>
          <pc:docMk/>
          <pc:sldMk cId="602868491" sldId="316"/>
        </pc:sldMkLst>
      </pc:sldChg>
      <pc:sldChg chg="addSp delSp modSp add mod">
        <pc:chgData name="Jessica Bertram" userId="ae65e3095411f4f6" providerId="LiveId" clId="{B5FB1D19-3686-5864-8406-9C86D14C8DC2}" dt="2025-12-19T09:51:27.052" v="14521" actId="1076"/>
        <pc:sldMkLst>
          <pc:docMk/>
          <pc:sldMk cId="2385727798" sldId="316"/>
        </pc:sldMkLst>
        <pc:spChg chg="add mod">
          <ac:chgData name="Jessica Bertram" userId="ae65e3095411f4f6" providerId="LiveId" clId="{B5FB1D19-3686-5864-8406-9C86D14C8DC2}" dt="2025-12-19T09:50:37.595" v="14496"/>
          <ac:spMkLst>
            <pc:docMk/>
            <pc:sldMk cId="2385727798" sldId="316"/>
            <ac:spMk id="5" creationId="{A3BFC837-35CF-CAD3-3CFD-38B77E26F1EC}"/>
          </ac:spMkLst>
        </pc:spChg>
        <pc:spChg chg="add mod">
          <ac:chgData name="Jessica Bertram" userId="ae65e3095411f4f6" providerId="LiveId" clId="{B5FB1D19-3686-5864-8406-9C86D14C8DC2}" dt="2025-12-19T09:51:13.979" v="14516" actId="20577"/>
          <ac:spMkLst>
            <pc:docMk/>
            <pc:sldMk cId="2385727798" sldId="316"/>
            <ac:spMk id="12" creationId="{F830F14B-C992-64C9-A5A9-4E121ADE55A8}"/>
          </ac:spMkLst>
        </pc:spChg>
        <pc:picChg chg="del">
          <ac:chgData name="Jessica Bertram" userId="ae65e3095411f4f6" providerId="LiveId" clId="{B5FB1D19-3686-5864-8406-9C86D14C8DC2}" dt="2025-12-19T09:50:23.559" v="14495" actId="478"/>
          <ac:picMkLst>
            <pc:docMk/>
            <pc:sldMk cId="2385727798" sldId="316"/>
            <ac:picMk id="7" creationId="{D2BA7DFC-BE98-8079-E705-05E8D85456A5}"/>
          </ac:picMkLst>
        </pc:picChg>
        <pc:picChg chg="add mod">
          <ac:chgData name="Jessica Bertram" userId="ae65e3095411f4f6" providerId="LiveId" clId="{B5FB1D19-3686-5864-8406-9C86D14C8DC2}" dt="2025-12-19T09:50:42.438" v="14497"/>
          <ac:picMkLst>
            <pc:docMk/>
            <pc:sldMk cId="2385727798" sldId="316"/>
            <ac:picMk id="9" creationId="{A764A574-4AF9-F4B4-7E98-A2AACD059279}"/>
          </ac:picMkLst>
        </pc:picChg>
        <pc:picChg chg="add mod">
          <ac:chgData name="Jessica Bertram" userId="ae65e3095411f4f6" providerId="LiveId" clId="{B5FB1D19-3686-5864-8406-9C86D14C8DC2}" dt="2025-12-19T09:51:27.052" v="14521" actId="1076"/>
          <ac:picMkLst>
            <pc:docMk/>
            <pc:sldMk cId="2385727798" sldId="316"/>
            <ac:picMk id="13" creationId="{4FD73A2F-835B-0E3F-B74A-498347E698EE}"/>
          </ac:picMkLst>
        </pc:picChg>
      </pc:sldChg>
      <pc:sldChg chg="addSp delSp modSp add mod">
        <pc:chgData name="Jessica Bertram" userId="ae65e3095411f4f6" providerId="LiveId" clId="{B5FB1D19-3686-5864-8406-9C86D14C8DC2}" dt="2025-12-19T09:52:07.652" v="14541" actId="1076"/>
        <pc:sldMkLst>
          <pc:docMk/>
          <pc:sldMk cId="2427322763" sldId="317"/>
        </pc:sldMkLst>
        <pc:spChg chg="add mod">
          <ac:chgData name="Jessica Bertram" userId="ae65e3095411f4f6" providerId="LiveId" clId="{B5FB1D19-3686-5864-8406-9C86D14C8DC2}" dt="2025-12-19T09:51:59.267" v="14538" actId="1076"/>
          <ac:spMkLst>
            <pc:docMk/>
            <pc:sldMk cId="2427322763" sldId="317"/>
            <ac:spMk id="11" creationId="{741B8452-7878-F923-0A68-D13675D57C8A}"/>
          </ac:spMkLst>
        </pc:spChg>
        <pc:spChg chg="del">
          <ac:chgData name="Jessica Bertram" userId="ae65e3095411f4f6" providerId="LiveId" clId="{B5FB1D19-3686-5864-8406-9C86D14C8DC2}" dt="2025-12-19T09:51:31.525" v="14523" actId="478"/>
          <ac:spMkLst>
            <pc:docMk/>
            <pc:sldMk cId="2427322763" sldId="317"/>
            <ac:spMk id="12" creationId="{0034EF15-6F0C-1810-EE04-1C796B7465E8}"/>
          </ac:spMkLst>
        </pc:spChg>
        <pc:picChg chg="del">
          <ac:chgData name="Jessica Bertram" userId="ae65e3095411f4f6" providerId="LiveId" clId="{B5FB1D19-3686-5864-8406-9C86D14C8DC2}" dt="2025-12-19T09:51:32.417" v="14524" actId="478"/>
          <ac:picMkLst>
            <pc:docMk/>
            <pc:sldMk cId="2427322763" sldId="317"/>
            <ac:picMk id="13" creationId="{848B693E-5C38-5E01-93A4-451CF56A6AAE}"/>
          </ac:picMkLst>
        </pc:picChg>
        <pc:picChg chg="add mod">
          <ac:chgData name="Jessica Bertram" userId="ae65e3095411f4f6" providerId="LiveId" clId="{B5FB1D19-3686-5864-8406-9C86D14C8DC2}" dt="2025-12-19T09:52:07.652" v="14541" actId="1076"/>
          <ac:picMkLst>
            <pc:docMk/>
            <pc:sldMk cId="2427322763" sldId="317"/>
            <ac:picMk id="15" creationId="{29A1FDBA-DFDF-659F-96D4-20EBFC2BC27E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30" v="14100" actId="2696"/>
        <pc:sldMkLst>
          <pc:docMk/>
          <pc:sldMk cId="4291723201" sldId="317"/>
        </pc:sldMkLst>
      </pc:sldChg>
      <pc:sldChg chg="addSp delSp modSp add mod">
        <pc:chgData name="Jessica Bertram" userId="ae65e3095411f4f6" providerId="LiveId" clId="{B5FB1D19-3686-5864-8406-9C86D14C8DC2}" dt="2025-12-19T09:53:06.770" v="14587" actId="1076"/>
        <pc:sldMkLst>
          <pc:docMk/>
          <pc:sldMk cId="3226034396" sldId="318"/>
        </pc:sldMkLst>
        <pc:spChg chg="mod">
          <ac:chgData name="Jessica Bertram" userId="ae65e3095411f4f6" providerId="LiveId" clId="{B5FB1D19-3686-5864-8406-9C86D14C8DC2}" dt="2025-12-19T09:52:27.943" v="14568" actId="20577"/>
          <ac:spMkLst>
            <pc:docMk/>
            <pc:sldMk cId="3226034396" sldId="318"/>
            <ac:spMk id="5" creationId="{02C85BA6-C096-B089-8BAA-A13A6A9DA270}"/>
          </ac:spMkLst>
        </pc:spChg>
        <pc:spChg chg="del">
          <ac:chgData name="Jessica Bertram" userId="ae65e3095411f4f6" providerId="LiveId" clId="{B5FB1D19-3686-5864-8406-9C86D14C8DC2}" dt="2025-12-19T09:52:13.253" v="14544" actId="478"/>
          <ac:spMkLst>
            <pc:docMk/>
            <pc:sldMk cId="3226034396" sldId="318"/>
            <ac:spMk id="11" creationId="{8E841DB5-1389-2891-9A4B-A1820112F720}"/>
          </ac:spMkLst>
        </pc:spChg>
        <pc:spChg chg="add mod">
          <ac:chgData name="Jessica Bertram" userId="ae65e3095411f4f6" providerId="LiveId" clId="{B5FB1D19-3686-5864-8406-9C86D14C8DC2}" dt="2025-12-19T09:52:43.304" v="14577" actId="1038"/>
          <ac:spMkLst>
            <pc:docMk/>
            <pc:sldMk cId="3226034396" sldId="318"/>
            <ac:spMk id="13" creationId="{FE4B190D-F4F8-6789-01F4-2E7D407FB945}"/>
          </ac:spMkLst>
        </pc:spChg>
        <pc:picChg chg="add mod">
          <ac:chgData name="Jessica Bertram" userId="ae65e3095411f4f6" providerId="LiveId" clId="{B5FB1D19-3686-5864-8406-9C86D14C8DC2}" dt="2025-12-19T09:52:22.736" v="14546"/>
          <ac:picMkLst>
            <pc:docMk/>
            <pc:sldMk cId="3226034396" sldId="318"/>
            <ac:picMk id="7" creationId="{B2E52E07-80E3-6C8C-6C86-4474E7242088}"/>
          </ac:picMkLst>
        </pc:picChg>
        <pc:picChg chg="del">
          <ac:chgData name="Jessica Bertram" userId="ae65e3095411f4f6" providerId="LiveId" clId="{B5FB1D19-3686-5864-8406-9C86D14C8DC2}" dt="2025-12-19T09:52:18.174" v="14545" actId="478"/>
          <ac:picMkLst>
            <pc:docMk/>
            <pc:sldMk cId="3226034396" sldId="318"/>
            <ac:picMk id="9" creationId="{3603F125-F57F-F5D0-3EE7-35EAC3A0B4F6}"/>
          </ac:picMkLst>
        </pc:picChg>
        <pc:picChg chg="del">
          <ac:chgData name="Jessica Bertram" userId="ae65e3095411f4f6" providerId="LiveId" clId="{B5FB1D19-3686-5864-8406-9C86D14C8DC2}" dt="2025-12-19T09:52:11.644" v="14543" actId="478"/>
          <ac:picMkLst>
            <pc:docMk/>
            <pc:sldMk cId="3226034396" sldId="318"/>
            <ac:picMk id="15" creationId="{103994DE-339A-D482-E54F-7D2342C28C7C}"/>
          </ac:picMkLst>
        </pc:picChg>
        <pc:picChg chg="add mod">
          <ac:chgData name="Jessica Bertram" userId="ae65e3095411f4f6" providerId="LiveId" clId="{B5FB1D19-3686-5864-8406-9C86D14C8DC2}" dt="2025-12-19T09:53:01.469" v="14584" actId="14100"/>
          <ac:picMkLst>
            <pc:docMk/>
            <pc:sldMk cId="3226034396" sldId="318"/>
            <ac:picMk id="18" creationId="{D30CD837-FDA8-47A1-0627-C53286C70314}"/>
          </ac:picMkLst>
        </pc:picChg>
        <pc:picChg chg="add mod">
          <ac:chgData name="Jessica Bertram" userId="ae65e3095411f4f6" providerId="LiveId" clId="{B5FB1D19-3686-5864-8406-9C86D14C8DC2}" dt="2025-12-19T09:53:06.770" v="14587" actId="1076"/>
          <ac:picMkLst>
            <pc:docMk/>
            <pc:sldMk cId="3226034396" sldId="318"/>
            <ac:picMk id="19" creationId="{7B16035E-5070-0B7F-A61E-2A4616847CB0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88" v="14065" actId="2696"/>
        <pc:sldMkLst>
          <pc:docMk/>
          <pc:sldMk cId="3606695442" sldId="318"/>
        </pc:sldMkLst>
      </pc:sldChg>
      <pc:sldChg chg="add del">
        <pc:chgData name="Jessica Bertram" userId="ae65e3095411f4f6" providerId="LiveId" clId="{B5FB1D19-3686-5864-8406-9C86D14C8DC2}" dt="2025-12-19T09:53:17.073" v="14589" actId="2696"/>
        <pc:sldMkLst>
          <pc:docMk/>
          <pc:sldMk cId="48003186" sldId="319"/>
        </pc:sldMkLst>
      </pc:sldChg>
      <pc:sldChg chg="modSp add mod">
        <pc:chgData name="Jessica Bertram" userId="ae65e3095411f4f6" providerId="LiveId" clId="{B5FB1D19-3686-5864-8406-9C86D14C8DC2}" dt="2025-12-19T09:53:36.360" v="14594" actId="20577"/>
        <pc:sldMkLst>
          <pc:docMk/>
          <pc:sldMk cId="1909416596" sldId="319"/>
        </pc:sldMkLst>
        <pc:spChg chg="mod">
          <ac:chgData name="Jessica Bertram" userId="ae65e3095411f4f6" providerId="LiveId" clId="{B5FB1D19-3686-5864-8406-9C86D14C8DC2}" dt="2025-12-19T09:53:36.360" v="14594" actId="20577"/>
          <ac:spMkLst>
            <pc:docMk/>
            <pc:sldMk cId="1909416596" sldId="319"/>
            <ac:spMk id="11" creationId="{9743F44D-3FF1-29DB-BFCD-785D33A2B42B}"/>
          </ac:spMkLst>
        </pc:spChg>
        <pc:spChg chg="mod">
          <ac:chgData name="Jessica Bertram" userId="ae65e3095411f4f6" providerId="LiveId" clId="{B5FB1D19-3686-5864-8406-9C86D14C8DC2}" dt="2025-12-19T09:53:26.469" v="14592" actId="20577"/>
          <ac:spMkLst>
            <pc:docMk/>
            <pc:sldMk cId="1909416596" sldId="319"/>
            <ac:spMk id="14" creationId="{232545DA-B0B3-4965-3385-67976D9A034F}"/>
          </ac:spMkLst>
        </pc:spChg>
      </pc:sldChg>
      <pc:sldChg chg="addSp delSp modSp add del mod">
        <pc:chgData name="Jessica Bertram" userId="ae65e3095411f4f6" providerId="LiveId" clId="{B5FB1D19-3686-5864-8406-9C86D14C8DC2}" dt="2025-12-19T09:36:58.489" v="14066" actId="2696"/>
        <pc:sldMkLst>
          <pc:docMk/>
          <pc:sldMk cId="3418114721" sldId="319"/>
        </pc:sldMkLst>
      </pc:sldChg>
      <pc:sldChg chg="addSp delSp modSp add mod">
        <pc:chgData name="Jessica Bertram" userId="ae65e3095411f4f6" providerId="LiveId" clId="{B5FB1D19-3686-5864-8406-9C86D14C8DC2}" dt="2025-12-19T09:54:47.637" v="14625" actId="1076"/>
        <pc:sldMkLst>
          <pc:docMk/>
          <pc:sldMk cId="2856480868" sldId="320"/>
        </pc:sldMkLst>
        <pc:spChg chg="mod">
          <ac:chgData name="Jessica Bertram" userId="ae65e3095411f4f6" providerId="LiveId" clId="{B5FB1D19-3686-5864-8406-9C86D14C8DC2}" dt="2025-12-19T09:53:46.971" v="14599" actId="20577"/>
          <ac:spMkLst>
            <pc:docMk/>
            <pc:sldMk cId="2856480868" sldId="320"/>
            <ac:spMk id="6" creationId="{8C6F3F74-47AB-369A-FD56-FD171C6A938D}"/>
          </ac:spMkLst>
        </pc:spChg>
        <pc:spChg chg="add mod">
          <ac:chgData name="Jessica Bertram" userId="ae65e3095411f4f6" providerId="LiveId" clId="{B5FB1D19-3686-5864-8406-9C86D14C8DC2}" dt="2025-12-19T09:54:47.637" v="14625" actId="1076"/>
          <ac:spMkLst>
            <pc:docMk/>
            <pc:sldMk cId="2856480868" sldId="320"/>
            <ac:spMk id="7" creationId="{6A40AE80-BAB2-783E-55DA-9473878E7912}"/>
          </ac:spMkLst>
        </pc:spChg>
        <pc:spChg chg="del">
          <ac:chgData name="Jessica Bertram" userId="ae65e3095411f4f6" providerId="LiveId" clId="{B5FB1D19-3686-5864-8406-9C86D14C8DC2}" dt="2025-12-19T09:54:00.756" v="14605" actId="478"/>
          <ac:spMkLst>
            <pc:docMk/>
            <pc:sldMk cId="2856480868" sldId="320"/>
            <ac:spMk id="11" creationId="{E664EA77-942D-8A4D-B125-6D02B474894D}"/>
          </ac:spMkLst>
        </pc:spChg>
        <pc:spChg chg="del">
          <ac:chgData name="Jessica Bertram" userId="ae65e3095411f4f6" providerId="LiveId" clId="{B5FB1D19-3686-5864-8406-9C86D14C8DC2}" dt="2025-12-19T09:54:02.354" v="14606" actId="478"/>
          <ac:spMkLst>
            <pc:docMk/>
            <pc:sldMk cId="2856480868" sldId="320"/>
            <ac:spMk id="13" creationId="{84BABC87-B02E-CBF9-0327-DCBCC7BB4649}"/>
          </ac:spMkLst>
        </pc:spChg>
        <pc:spChg chg="mod">
          <ac:chgData name="Jessica Bertram" userId="ae65e3095411f4f6" providerId="LiveId" clId="{B5FB1D19-3686-5864-8406-9C86D14C8DC2}" dt="2025-12-19T09:53:52.272" v="14603" actId="20577"/>
          <ac:spMkLst>
            <pc:docMk/>
            <pc:sldMk cId="2856480868" sldId="320"/>
            <ac:spMk id="14" creationId="{FF0C94F3-6C68-E072-A97B-6180181CEC26}"/>
          </ac:spMkLst>
        </pc:spChg>
        <pc:spChg chg="add mod">
          <ac:chgData name="Jessica Bertram" userId="ae65e3095411f4f6" providerId="LiveId" clId="{B5FB1D19-3686-5864-8406-9C86D14C8DC2}" dt="2025-12-19T09:54:43.837" v="14624" actId="1076"/>
          <ac:spMkLst>
            <pc:docMk/>
            <pc:sldMk cId="2856480868" sldId="320"/>
            <ac:spMk id="18" creationId="{5C60A171-6156-D91C-20DD-E86865B36933}"/>
          </ac:spMkLst>
        </pc:spChg>
        <pc:picChg chg="add mod">
          <ac:chgData name="Jessica Bertram" userId="ae65e3095411f4f6" providerId="LiveId" clId="{B5FB1D19-3686-5864-8406-9C86D14C8DC2}" dt="2025-12-19T09:54:17.953" v="14614" actId="1076"/>
          <ac:picMkLst>
            <pc:docMk/>
            <pc:sldMk cId="2856480868" sldId="320"/>
            <ac:picMk id="9" creationId="{9D8BBC5C-9CF1-F302-78C6-1ADFAAD6348E}"/>
          </ac:picMkLst>
        </pc:picChg>
        <pc:picChg chg="del">
          <ac:chgData name="Jessica Bertram" userId="ae65e3095411f4f6" providerId="LiveId" clId="{B5FB1D19-3686-5864-8406-9C86D14C8DC2}" dt="2025-12-19T09:53:55.120" v="14604" actId="478"/>
          <ac:picMkLst>
            <pc:docMk/>
            <pc:sldMk cId="2856480868" sldId="320"/>
            <ac:picMk id="15" creationId="{EF37B607-5039-CC4E-63A9-3168055FB781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09" v="14079" actId="2696"/>
        <pc:sldMkLst>
          <pc:docMk/>
          <pc:sldMk cId="4225773059" sldId="320"/>
        </pc:sldMkLst>
      </pc:sldChg>
      <pc:sldChg chg="addSp delSp modSp add mod">
        <pc:chgData name="Jessica Bertram" userId="ae65e3095411f4f6" providerId="LiveId" clId="{B5FB1D19-3686-5864-8406-9C86D14C8DC2}" dt="2025-12-19T09:58:07.666" v="14834"/>
        <pc:sldMkLst>
          <pc:docMk/>
          <pc:sldMk cId="2580568603" sldId="321"/>
        </pc:sldMkLst>
        <pc:spChg chg="del">
          <ac:chgData name="Jessica Bertram" userId="ae65e3095411f4f6" providerId="LiveId" clId="{B5FB1D19-3686-5864-8406-9C86D14C8DC2}" dt="2025-12-19T09:54:54.476" v="14629" actId="478"/>
          <ac:spMkLst>
            <pc:docMk/>
            <pc:sldMk cId="2580568603" sldId="321"/>
            <ac:spMk id="7" creationId="{2082904A-E864-4A12-CA72-2C69D46ADB1A}"/>
          </ac:spMkLst>
        </pc:spChg>
        <pc:spChg chg="add mod">
          <ac:chgData name="Jessica Bertram" userId="ae65e3095411f4f6" providerId="LiveId" clId="{B5FB1D19-3686-5864-8406-9C86D14C8DC2}" dt="2025-12-19T09:56:16" v="14715" actId="1036"/>
          <ac:spMkLst>
            <pc:docMk/>
            <pc:sldMk cId="2580568603" sldId="321"/>
            <ac:spMk id="13" creationId="{1F6F401B-C396-E08F-73FE-BBE63C1CA434}"/>
          </ac:spMkLst>
        </pc:spChg>
        <pc:spChg chg="del">
          <ac:chgData name="Jessica Bertram" userId="ae65e3095411f4f6" providerId="LiveId" clId="{B5FB1D19-3686-5864-8406-9C86D14C8DC2}" dt="2025-12-19T09:54:52.556" v="14628" actId="478"/>
          <ac:spMkLst>
            <pc:docMk/>
            <pc:sldMk cId="2580568603" sldId="321"/>
            <ac:spMk id="18" creationId="{F4F24A29-D7B5-AF37-FFD3-EEEA8E7E2C3C}"/>
          </ac:spMkLst>
        </pc:spChg>
        <pc:spChg chg="add mod">
          <ac:chgData name="Jessica Bertram" userId="ae65e3095411f4f6" providerId="LiveId" clId="{B5FB1D19-3686-5864-8406-9C86D14C8DC2}" dt="2025-12-19T09:56:11.466" v="14708" actId="1036"/>
          <ac:spMkLst>
            <pc:docMk/>
            <pc:sldMk cId="2580568603" sldId="321"/>
            <ac:spMk id="19" creationId="{F5A12673-5638-8785-0F3F-29A8B6A1A643}"/>
          </ac:spMkLst>
        </pc:spChg>
        <pc:picChg chg="del">
          <ac:chgData name="Jessica Bertram" userId="ae65e3095411f4f6" providerId="LiveId" clId="{B5FB1D19-3686-5864-8406-9C86D14C8DC2}" dt="2025-12-19T09:54:51.114" v="14627" actId="478"/>
          <ac:picMkLst>
            <pc:docMk/>
            <pc:sldMk cId="2580568603" sldId="321"/>
            <ac:picMk id="9" creationId="{EFDF03A8-21D6-DF99-B0AC-9BFDE40FDA5D}"/>
          </ac:picMkLst>
        </pc:picChg>
        <pc:picChg chg="add mod">
          <ac:chgData name="Jessica Bertram" userId="ae65e3095411f4f6" providerId="LiveId" clId="{B5FB1D19-3686-5864-8406-9C86D14C8DC2}" dt="2025-12-19T09:55:16.187" v="14635"/>
          <ac:picMkLst>
            <pc:docMk/>
            <pc:sldMk cId="2580568603" sldId="321"/>
            <ac:picMk id="11" creationId="{B7ADD9B1-8B03-968E-04CC-E8A4E007420F}"/>
          </ac:picMkLst>
        </pc:picChg>
        <pc:picChg chg="add mod">
          <ac:chgData name="Jessica Bertram" userId="ae65e3095411f4f6" providerId="LiveId" clId="{B5FB1D19-3686-5864-8406-9C86D14C8DC2}" dt="2025-12-19T09:56:19.486" v="14717" actId="14100"/>
          <ac:picMkLst>
            <pc:docMk/>
            <pc:sldMk cId="2580568603" sldId="321"/>
            <ac:picMk id="15" creationId="{F86D03A3-CD56-6633-B78F-9C0BB61DA2A4}"/>
          </ac:picMkLst>
        </pc:picChg>
        <pc:picChg chg="add del mod">
          <ac:chgData name="Jessica Bertram" userId="ae65e3095411f4f6" providerId="LiveId" clId="{B5FB1D19-3686-5864-8406-9C86D14C8DC2}" dt="2025-12-19T09:58:07.351" v="14833" actId="478"/>
          <ac:picMkLst>
            <pc:docMk/>
            <pc:sldMk cId="2580568603" sldId="321"/>
            <ac:picMk id="20" creationId="{A9A3B64A-B2D3-376E-8CE4-E162447850C4}"/>
          </ac:picMkLst>
        </pc:picChg>
        <pc:picChg chg="add mod">
          <ac:chgData name="Jessica Bertram" userId="ae65e3095411f4f6" providerId="LiveId" clId="{B5FB1D19-3686-5864-8406-9C86D14C8DC2}" dt="2025-12-19T09:58:07.666" v="14834"/>
          <ac:picMkLst>
            <pc:docMk/>
            <pc:sldMk cId="2580568603" sldId="321"/>
            <ac:picMk id="21" creationId="{FD72108A-B7DB-B0FE-F414-7D6C4415F1D0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05" v="14075" actId="2696"/>
        <pc:sldMkLst>
          <pc:docMk/>
          <pc:sldMk cId="3728755702" sldId="321"/>
        </pc:sldMkLst>
      </pc:sldChg>
      <pc:sldChg chg="addSp delSp modSp add del mod">
        <pc:chgData name="Jessica Bertram" userId="ae65e3095411f4f6" providerId="LiveId" clId="{B5FB1D19-3686-5864-8406-9C86D14C8DC2}" dt="2025-12-19T09:36:58.490" v="14067" actId="2696"/>
        <pc:sldMkLst>
          <pc:docMk/>
          <pc:sldMk cId="3513980177" sldId="322"/>
        </pc:sldMkLst>
      </pc:sldChg>
      <pc:sldChg chg="addSp delSp modSp add mod">
        <pc:chgData name="Jessica Bertram" userId="ae65e3095411f4f6" providerId="LiveId" clId="{B5FB1D19-3686-5864-8406-9C86D14C8DC2}" dt="2025-12-19T09:58:04.477" v="14832" actId="1036"/>
        <pc:sldMkLst>
          <pc:docMk/>
          <pc:sldMk cId="4067728764" sldId="322"/>
        </pc:sldMkLst>
        <pc:spChg chg="add mod">
          <ac:chgData name="Jessica Bertram" userId="ae65e3095411f4f6" providerId="LiveId" clId="{B5FB1D19-3686-5864-8406-9C86D14C8DC2}" dt="2025-12-19T09:57:21.377" v="14808" actId="1036"/>
          <ac:spMkLst>
            <pc:docMk/>
            <pc:sldMk cId="4067728764" sldId="322"/>
            <ac:spMk id="9" creationId="{67CD26A0-B038-1B4C-9B9C-8C2695CD7DC4}"/>
          </ac:spMkLst>
        </pc:spChg>
        <pc:spChg chg="del">
          <ac:chgData name="Jessica Bertram" userId="ae65e3095411f4f6" providerId="LiveId" clId="{B5FB1D19-3686-5864-8406-9C86D14C8DC2}" dt="2025-12-19T09:56:55.163" v="14791" actId="478"/>
          <ac:spMkLst>
            <pc:docMk/>
            <pc:sldMk cId="4067728764" sldId="322"/>
            <ac:spMk id="13" creationId="{6F87CCE4-DB08-40D9-8517-532D61A35FD0}"/>
          </ac:spMkLst>
        </pc:spChg>
        <pc:spChg chg="add mod">
          <ac:chgData name="Jessica Bertram" userId="ae65e3095411f4f6" providerId="LiveId" clId="{B5FB1D19-3686-5864-8406-9C86D14C8DC2}" dt="2025-12-19T09:57:44.602" v="14817" actId="120"/>
          <ac:spMkLst>
            <pc:docMk/>
            <pc:sldMk cId="4067728764" sldId="322"/>
            <ac:spMk id="18" creationId="{C22A1507-3EE1-4C2B-A147-E3AF704E8221}"/>
          </ac:spMkLst>
        </pc:spChg>
        <pc:spChg chg="del">
          <ac:chgData name="Jessica Bertram" userId="ae65e3095411f4f6" providerId="LiveId" clId="{B5FB1D19-3686-5864-8406-9C86D14C8DC2}" dt="2025-12-19T09:56:57.361" v="14792" actId="478"/>
          <ac:spMkLst>
            <pc:docMk/>
            <pc:sldMk cId="4067728764" sldId="322"/>
            <ac:spMk id="19" creationId="{058BFD58-D099-DB5B-DE64-E106247D1C4B}"/>
          </ac:spMkLst>
        </pc:spChg>
        <pc:picChg chg="add mod">
          <ac:chgData name="Jessica Bertram" userId="ae65e3095411f4f6" providerId="LiveId" clId="{B5FB1D19-3686-5864-8406-9C86D14C8DC2}" dt="2025-12-19T09:57:15.105" v="14798"/>
          <ac:picMkLst>
            <pc:docMk/>
            <pc:sldMk cId="4067728764" sldId="322"/>
            <ac:picMk id="7" creationId="{5CAB7357-311B-024E-67C1-DF61492029BD}"/>
          </ac:picMkLst>
        </pc:picChg>
        <pc:picChg chg="del">
          <ac:chgData name="Jessica Bertram" userId="ae65e3095411f4f6" providerId="LiveId" clId="{B5FB1D19-3686-5864-8406-9C86D14C8DC2}" dt="2025-12-19T09:56:51.320" v="14788" actId="478"/>
          <ac:picMkLst>
            <pc:docMk/>
            <pc:sldMk cId="4067728764" sldId="322"/>
            <ac:picMk id="11" creationId="{5A2E3610-49AD-9D6A-9DF6-7989DFFFB9EC}"/>
          </ac:picMkLst>
        </pc:picChg>
        <pc:picChg chg="del">
          <ac:chgData name="Jessica Bertram" userId="ae65e3095411f4f6" providerId="LiveId" clId="{B5FB1D19-3686-5864-8406-9C86D14C8DC2}" dt="2025-12-19T09:56:58.397" v="14793" actId="478"/>
          <ac:picMkLst>
            <pc:docMk/>
            <pc:sldMk cId="4067728764" sldId="322"/>
            <ac:picMk id="15" creationId="{C7541FFA-8A0C-4ACB-44D1-D6693FFBE936}"/>
          </ac:picMkLst>
        </pc:picChg>
        <pc:picChg chg="del">
          <ac:chgData name="Jessica Bertram" userId="ae65e3095411f4f6" providerId="LiveId" clId="{B5FB1D19-3686-5864-8406-9C86D14C8DC2}" dt="2025-12-19T09:56:59.340" v="14794" actId="478"/>
          <ac:picMkLst>
            <pc:docMk/>
            <pc:sldMk cId="4067728764" sldId="322"/>
            <ac:picMk id="20" creationId="{6ABC1895-4237-E21A-D0E5-91303C5AD88E}"/>
          </ac:picMkLst>
        </pc:picChg>
        <pc:picChg chg="add mod">
          <ac:chgData name="Jessica Bertram" userId="ae65e3095411f4f6" providerId="LiveId" clId="{B5FB1D19-3686-5864-8406-9C86D14C8DC2}" dt="2025-12-19T09:57:54.671" v="14820" actId="14100"/>
          <ac:picMkLst>
            <pc:docMk/>
            <pc:sldMk cId="4067728764" sldId="322"/>
            <ac:picMk id="21" creationId="{8ED57BBA-5BC1-331E-AA1D-32AAC984AB34}"/>
          </ac:picMkLst>
        </pc:picChg>
        <pc:picChg chg="add mod">
          <ac:chgData name="Jessica Bertram" userId="ae65e3095411f4f6" providerId="LiveId" clId="{B5FB1D19-3686-5864-8406-9C86D14C8DC2}" dt="2025-12-19T09:58:04.477" v="14832" actId="1036"/>
          <ac:picMkLst>
            <pc:docMk/>
            <pc:sldMk cId="4067728764" sldId="322"/>
            <ac:picMk id="22" creationId="{AEED6DFC-23D4-3F77-581C-5CA413EB9BB5}"/>
          </ac:picMkLst>
        </pc:picChg>
      </pc:sldChg>
      <pc:sldChg chg="addSp delSp modSp add mod">
        <pc:chgData name="Jessica Bertram" userId="ae65e3095411f4f6" providerId="LiveId" clId="{B5FB1D19-3686-5864-8406-9C86D14C8DC2}" dt="2025-12-19T09:58:58.793" v="14852" actId="1076"/>
        <pc:sldMkLst>
          <pc:docMk/>
          <pc:sldMk cId="2331573159" sldId="323"/>
        </pc:sldMkLst>
        <pc:spChg chg="add mod">
          <ac:chgData name="Jessica Bertram" userId="ae65e3095411f4f6" providerId="LiveId" clId="{B5FB1D19-3686-5864-8406-9C86D14C8DC2}" dt="2025-12-19T09:58:25.572" v="14841"/>
          <ac:spMkLst>
            <pc:docMk/>
            <pc:sldMk cId="2331573159" sldId="323"/>
            <ac:spMk id="5" creationId="{F1640172-AC4C-FBF0-3B5E-3C63F0F3BDC1}"/>
          </ac:spMkLst>
        </pc:spChg>
        <pc:spChg chg="del">
          <ac:chgData name="Jessica Bertram" userId="ae65e3095411f4f6" providerId="LiveId" clId="{B5FB1D19-3686-5864-8406-9C86D14C8DC2}" dt="2025-12-19T09:58:17.151" v="14840" actId="478"/>
          <ac:spMkLst>
            <pc:docMk/>
            <pc:sldMk cId="2331573159" sldId="323"/>
            <ac:spMk id="9" creationId="{F39B7438-31BF-E750-8FCC-BFC1D05F2913}"/>
          </ac:spMkLst>
        </pc:spChg>
        <pc:spChg chg="add mod">
          <ac:chgData name="Jessica Bertram" userId="ae65e3095411f4f6" providerId="LiveId" clId="{B5FB1D19-3686-5864-8406-9C86D14C8DC2}" dt="2025-12-19T09:58:43.910" v="14846" actId="1076"/>
          <ac:spMkLst>
            <pc:docMk/>
            <pc:sldMk cId="2331573159" sldId="323"/>
            <ac:spMk id="13" creationId="{365BD9F5-B02D-3EA0-70D5-D12D377BA55B}"/>
          </ac:spMkLst>
        </pc:spChg>
        <pc:spChg chg="del">
          <ac:chgData name="Jessica Bertram" userId="ae65e3095411f4f6" providerId="LiveId" clId="{B5FB1D19-3686-5864-8406-9C86D14C8DC2}" dt="2025-12-19T09:58:15.374" v="14839" actId="478"/>
          <ac:spMkLst>
            <pc:docMk/>
            <pc:sldMk cId="2331573159" sldId="323"/>
            <ac:spMk id="18" creationId="{14C5E767-27AC-E481-101C-68A83148C688}"/>
          </ac:spMkLst>
        </pc:spChg>
        <pc:picChg chg="del">
          <ac:chgData name="Jessica Bertram" userId="ae65e3095411f4f6" providerId="LiveId" clId="{B5FB1D19-3686-5864-8406-9C86D14C8DC2}" dt="2025-12-19T09:58:11.542" v="14836" actId="478"/>
          <ac:picMkLst>
            <pc:docMk/>
            <pc:sldMk cId="2331573159" sldId="323"/>
            <ac:picMk id="7" creationId="{B10211D3-8065-E4BE-0ADA-1F18812D7EF6}"/>
          </ac:picMkLst>
        </pc:picChg>
        <pc:picChg chg="add mod">
          <ac:chgData name="Jessica Bertram" userId="ae65e3095411f4f6" providerId="LiveId" clId="{B5FB1D19-3686-5864-8406-9C86D14C8DC2}" dt="2025-12-19T09:58:31.405" v="14842"/>
          <ac:picMkLst>
            <pc:docMk/>
            <pc:sldMk cId="2331573159" sldId="323"/>
            <ac:picMk id="11" creationId="{1973E417-7281-6891-BA9D-081084B28A41}"/>
          </ac:picMkLst>
        </pc:picChg>
        <pc:picChg chg="add mod">
          <ac:chgData name="Jessica Bertram" userId="ae65e3095411f4f6" providerId="LiveId" clId="{B5FB1D19-3686-5864-8406-9C86D14C8DC2}" dt="2025-12-19T09:58:51.727" v="14849" actId="1076"/>
          <ac:picMkLst>
            <pc:docMk/>
            <pc:sldMk cId="2331573159" sldId="323"/>
            <ac:picMk id="15" creationId="{5A42C0ED-785D-B952-9C9D-C175B56C3C08}"/>
          </ac:picMkLst>
        </pc:picChg>
        <pc:picChg chg="add mod">
          <ac:chgData name="Jessica Bertram" userId="ae65e3095411f4f6" providerId="LiveId" clId="{B5FB1D19-3686-5864-8406-9C86D14C8DC2}" dt="2025-12-19T09:58:58.793" v="14852" actId="1076"/>
          <ac:picMkLst>
            <pc:docMk/>
            <pc:sldMk cId="2331573159" sldId="323"/>
            <ac:picMk id="19" creationId="{C71636BF-B248-CE51-3184-C6A6F44099FB}"/>
          </ac:picMkLst>
        </pc:picChg>
        <pc:picChg chg="del">
          <ac:chgData name="Jessica Bertram" userId="ae65e3095411f4f6" providerId="LiveId" clId="{B5FB1D19-3686-5864-8406-9C86D14C8DC2}" dt="2025-12-19T09:58:13.488" v="14838" actId="478"/>
          <ac:picMkLst>
            <pc:docMk/>
            <pc:sldMk cId="2331573159" sldId="323"/>
            <ac:picMk id="21" creationId="{E10CF5E6-2C8B-08AE-FE4A-374CC38E4B84}"/>
          </ac:picMkLst>
        </pc:picChg>
        <pc:picChg chg="del">
          <ac:chgData name="Jessica Bertram" userId="ae65e3095411f4f6" providerId="LiveId" clId="{B5FB1D19-3686-5864-8406-9C86D14C8DC2}" dt="2025-12-19T09:58:12.690" v="14837" actId="478"/>
          <ac:picMkLst>
            <pc:docMk/>
            <pc:sldMk cId="2331573159" sldId="323"/>
            <ac:picMk id="22" creationId="{A568E26E-EB8C-D084-1FC4-3ECA9419ECCA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23" v="14098" actId="2696"/>
        <pc:sldMkLst>
          <pc:docMk/>
          <pc:sldMk cId="3322152304" sldId="323"/>
        </pc:sldMkLst>
      </pc:sldChg>
      <pc:sldChg chg="addSp delSp modSp add mod">
        <pc:chgData name="Jessica Bertram" userId="ae65e3095411f4f6" providerId="LiveId" clId="{B5FB1D19-3686-5864-8406-9C86D14C8DC2}" dt="2025-12-19T09:59:26.497" v="14858" actId="20577"/>
        <pc:sldMkLst>
          <pc:docMk/>
          <pc:sldMk cId="2079578604" sldId="324"/>
        </pc:sldMkLst>
        <pc:spChg chg="add mod">
          <ac:chgData name="Jessica Bertram" userId="ae65e3095411f4f6" providerId="LiveId" clId="{B5FB1D19-3686-5864-8406-9C86D14C8DC2}" dt="2025-12-19T09:59:19.904" v="14855"/>
          <ac:spMkLst>
            <pc:docMk/>
            <pc:sldMk cId="2079578604" sldId="324"/>
            <ac:spMk id="5" creationId="{4F3F0C94-373D-1D4D-0A9F-65B7578F9397}"/>
          </ac:spMkLst>
        </pc:spChg>
        <pc:spChg chg="del">
          <ac:chgData name="Jessica Bertram" userId="ae65e3095411f4f6" providerId="LiveId" clId="{B5FB1D19-3686-5864-8406-9C86D14C8DC2}" dt="2025-12-19T09:59:16.398" v="14854" actId="478"/>
          <ac:spMkLst>
            <pc:docMk/>
            <pc:sldMk cId="2079578604" sldId="324"/>
            <ac:spMk id="6" creationId="{0A3A1AE9-FC85-8124-BBF4-45A39537858D}"/>
          </ac:spMkLst>
        </pc:spChg>
        <pc:spChg chg="mod">
          <ac:chgData name="Jessica Bertram" userId="ae65e3095411f4f6" providerId="LiveId" clId="{B5FB1D19-3686-5864-8406-9C86D14C8DC2}" dt="2025-12-19T09:59:26.497" v="14858" actId="20577"/>
          <ac:spMkLst>
            <pc:docMk/>
            <pc:sldMk cId="2079578604" sldId="324"/>
            <ac:spMk id="11" creationId="{38C9D0FF-9B84-D355-7E95-398FB3072F01}"/>
          </ac:spMkLst>
        </pc:spChg>
        <pc:spChg chg="mod">
          <ac:chgData name="Jessica Bertram" userId="ae65e3095411f4f6" providerId="LiveId" clId="{B5FB1D19-3686-5864-8406-9C86D14C8DC2}" dt="2025-12-19T09:59:24.545" v="14856" actId="20577"/>
          <ac:spMkLst>
            <pc:docMk/>
            <pc:sldMk cId="2079578604" sldId="324"/>
            <ac:spMk id="14" creationId="{30CB3103-9509-F37B-C8F8-14259CA0D386}"/>
          </ac:spMkLst>
        </pc:spChg>
      </pc:sldChg>
      <pc:sldChg chg="addSp delSp modSp add del mod">
        <pc:chgData name="Jessica Bertram" userId="ae65e3095411f4f6" providerId="LiveId" clId="{B5FB1D19-3686-5864-8406-9C86D14C8DC2}" dt="2025-12-19T09:36:58.508" v="14078" actId="2696"/>
        <pc:sldMkLst>
          <pc:docMk/>
          <pc:sldMk cId="2687494020" sldId="324"/>
        </pc:sldMkLst>
      </pc:sldChg>
      <pc:sldChg chg="addSp delSp modSp add mod">
        <pc:chgData name="Jessica Bertram" userId="ae65e3095411f4f6" providerId="LiveId" clId="{B5FB1D19-3686-5864-8406-9C86D14C8DC2}" dt="2025-12-19T09:59:57.144" v="14872" actId="1038"/>
        <pc:sldMkLst>
          <pc:docMk/>
          <pc:sldMk cId="1737119970" sldId="325"/>
        </pc:sldMkLst>
        <pc:spChg chg="del">
          <ac:chgData name="Jessica Bertram" userId="ae65e3095411f4f6" providerId="LiveId" clId="{B5FB1D19-3686-5864-8406-9C86D14C8DC2}" dt="2025-12-19T09:59:33.777" v="14860" actId="478"/>
          <ac:spMkLst>
            <pc:docMk/>
            <pc:sldMk cId="1737119970" sldId="325"/>
            <ac:spMk id="11" creationId="{46B17643-C4C2-9556-8BFD-58015367CB51}"/>
          </ac:spMkLst>
        </pc:spChg>
        <pc:spChg chg="del">
          <ac:chgData name="Jessica Bertram" userId="ae65e3095411f4f6" providerId="LiveId" clId="{B5FB1D19-3686-5864-8406-9C86D14C8DC2}" dt="2025-12-19T09:59:35.227" v="14861" actId="478"/>
          <ac:spMkLst>
            <pc:docMk/>
            <pc:sldMk cId="1737119970" sldId="325"/>
            <ac:spMk id="13" creationId="{859C1C5E-4ED8-0DAA-B3E7-972E02C7C6C9}"/>
          </ac:spMkLst>
        </pc:spChg>
        <pc:picChg chg="add mod">
          <ac:chgData name="Jessica Bertram" userId="ae65e3095411f4f6" providerId="LiveId" clId="{B5FB1D19-3686-5864-8406-9C86D14C8DC2}" dt="2025-12-19T09:59:57.144" v="14872" actId="1038"/>
          <ac:picMkLst>
            <pc:docMk/>
            <pc:sldMk cId="1737119970" sldId="325"/>
            <ac:picMk id="7" creationId="{477D4F43-419D-4F3F-24F1-ACC046663787}"/>
          </ac:picMkLst>
        </pc:picChg>
        <pc:picChg chg="del">
          <ac:chgData name="Jessica Bertram" userId="ae65e3095411f4f6" providerId="LiveId" clId="{B5FB1D19-3686-5864-8406-9C86D14C8DC2}" dt="2025-12-19T09:59:36.272" v="14862" actId="478"/>
          <ac:picMkLst>
            <pc:docMk/>
            <pc:sldMk cId="1737119970" sldId="325"/>
            <ac:picMk id="15" creationId="{31F9C72A-0CBA-A68D-0A66-C6268426CF46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6" v="14088" actId="2696"/>
        <pc:sldMkLst>
          <pc:docMk/>
          <pc:sldMk cId="2737177283" sldId="325"/>
        </pc:sldMkLst>
      </pc:sldChg>
      <pc:sldChg chg="addSp delSp modSp add mod">
        <pc:chgData name="Jessica Bertram" userId="ae65e3095411f4f6" providerId="LiveId" clId="{B5FB1D19-3686-5864-8406-9C86D14C8DC2}" dt="2025-12-19T10:01:49.842" v="14919" actId="1076"/>
        <pc:sldMkLst>
          <pc:docMk/>
          <pc:sldMk cId="2790622983" sldId="326"/>
        </pc:sldMkLst>
        <pc:spChg chg="add mod">
          <ac:chgData name="Jessica Bertram" userId="ae65e3095411f4f6" providerId="LiveId" clId="{B5FB1D19-3686-5864-8406-9C86D14C8DC2}" dt="2025-12-19T10:00:12.889" v="14875"/>
          <ac:spMkLst>
            <pc:docMk/>
            <pc:sldMk cId="2790622983" sldId="326"/>
            <ac:spMk id="6" creationId="{2791E9A7-2B40-2070-7AD6-45100EEE8D6C}"/>
          </ac:spMkLst>
        </pc:spChg>
        <pc:spChg chg="add mod">
          <ac:chgData name="Jessica Bertram" userId="ae65e3095411f4f6" providerId="LiveId" clId="{B5FB1D19-3686-5864-8406-9C86D14C8DC2}" dt="2025-12-19T10:01:29.416" v="14904"/>
          <ac:spMkLst>
            <pc:docMk/>
            <pc:sldMk cId="2790622983" sldId="326"/>
            <ac:spMk id="12" creationId="{35F71412-64E8-90CD-088A-8E8795C56208}"/>
          </ac:spMkLst>
        </pc:spChg>
        <pc:spChg chg="add mod">
          <ac:chgData name="Jessica Bertram" userId="ae65e3095411f4f6" providerId="LiveId" clId="{B5FB1D19-3686-5864-8406-9C86D14C8DC2}" dt="2025-12-19T10:01:14.609" v="14898" actId="1076"/>
          <ac:spMkLst>
            <pc:docMk/>
            <pc:sldMk cId="2790622983" sldId="326"/>
            <ac:spMk id="18" creationId="{60BBACF9-59A3-C6A0-CFAA-5FED2FE0228E}"/>
          </ac:spMkLst>
        </pc:spChg>
        <pc:spChg chg="add mod">
          <ac:chgData name="Jessica Bertram" userId="ae65e3095411f4f6" providerId="LiveId" clId="{B5FB1D19-3686-5864-8406-9C86D14C8DC2}" dt="2025-12-19T10:01:49.842" v="14919" actId="1076"/>
          <ac:spMkLst>
            <pc:docMk/>
            <pc:sldMk cId="2790622983" sldId="326"/>
            <ac:spMk id="20" creationId="{A8AF16BA-522B-960C-AD0D-55B44F1DC970}"/>
          </ac:spMkLst>
        </pc:spChg>
        <pc:picChg chg="del">
          <ac:chgData name="Jessica Bertram" userId="ae65e3095411f4f6" providerId="LiveId" clId="{B5FB1D19-3686-5864-8406-9C86D14C8DC2}" dt="2025-12-19T10:00:02.384" v="14874" actId="478"/>
          <ac:picMkLst>
            <pc:docMk/>
            <pc:sldMk cId="2790622983" sldId="326"/>
            <ac:picMk id="7" creationId="{9E2C53A7-9DF1-C9B4-C49E-83D460D798BF}"/>
          </ac:picMkLst>
        </pc:picChg>
        <pc:picChg chg="add mod">
          <ac:chgData name="Jessica Bertram" userId="ae65e3095411f4f6" providerId="LiveId" clId="{B5FB1D19-3686-5864-8406-9C86D14C8DC2}" dt="2025-12-19T10:00:18.510" v="14876"/>
          <ac:picMkLst>
            <pc:docMk/>
            <pc:sldMk cId="2790622983" sldId="326"/>
            <ac:picMk id="9" creationId="{7E53D641-CDB8-530A-B15A-7D8C478B6E90}"/>
          </ac:picMkLst>
        </pc:picChg>
        <pc:picChg chg="add mod">
          <ac:chgData name="Jessica Bertram" userId="ae65e3095411f4f6" providerId="LiveId" clId="{B5FB1D19-3686-5864-8406-9C86D14C8DC2}" dt="2025-12-19T10:00:49.876" v="14887" actId="1076"/>
          <ac:picMkLst>
            <pc:docMk/>
            <pc:sldMk cId="2790622983" sldId="326"/>
            <ac:picMk id="13" creationId="{921E1772-511B-20C0-1652-11C210D6B8D0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96" v="14071" actId="2696"/>
        <pc:sldMkLst>
          <pc:docMk/>
          <pc:sldMk cId="3533815382" sldId="326"/>
        </pc:sldMkLst>
      </pc:sldChg>
      <pc:sldChg chg="addSp delSp modSp add mod">
        <pc:chgData name="Jessica Bertram" userId="ae65e3095411f4f6" providerId="LiveId" clId="{B5FB1D19-3686-5864-8406-9C86D14C8DC2}" dt="2025-12-19T10:02:54.045" v="14952" actId="207"/>
        <pc:sldMkLst>
          <pc:docMk/>
          <pc:sldMk cId="317847872" sldId="327"/>
        </pc:sldMkLst>
        <pc:spChg chg="add del mod">
          <ac:chgData name="Jessica Bertram" userId="ae65e3095411f4f6" providerId="LiveId" clId="{B5FB1D19-3686-5864-8406-9C86D14C8DC2}" dt="2025-12-19T10:02:02.870" v="14926" actId="21"/>
          <ac:spMkLst>
            <pc:docMk/>
            <pc:sldMk cId="317847872" sldId="327"/>
            <ac:spMk id="7" creationId="{AD373945-8D34-6573-D858-8E755C19F6F0}"/>
          </ac:spMkLst>
        </pc:spChg>
        <pc:spChg chg="mod">
          <ac:chgData name="Jessica Bertram" userId="ae65e3095411f4f6" providerId="LiveId" clId="{B5FB1D19-3686-5864-8406-9C86D14C8DC2}" dt="2025-12-19T10:01:24.610" v="14903" actId="20577"/>
          <ac:spMkLst>
            <pc:docMk/>
            <pc:sldMk cId="317847872" sldId="327"/>
            <ac:spMk id="14" creationId="{ABF53E4E-E2BC-22B1-81B3-350091E5BE71}"/>
          </ac:spMkLst>
        </pc:spChg>
        <pc:spChg chg="add mod">
          <ac:chgData name="Jessica Bertram" userId="ae65e3095411f4f6" providerId="LiveId" clId="{B5FB1D19-3686-5864-8406-9C86D14C8DC2}" dt="2025-12-19T10:02:03.206" v="14927"/>
          <ac:spMkLst>
            <pc:docMk/>
            <pc:sldMk cId="317847872" sldId="327"/>
            <ac:spMk id="15" creationId="{168E2630-8089-D83E-EFDC-64485CCB4F9B}"/>
          </ac:spMkLst>
        </pc:spChg>
        <pc:spChg chg="del">
          <ac:chgData name="Jessica Bertram" userId="ae65e3095411f4f6" providerId="LiveId" clId="{B5FB1D19-3686-5864-8406-9C86D14C8DC2}" dt="2025-12-19T10:01:20.260" v="14901" actId="478"/>
          <ac:spMkLst>
            <pc:docMk/>
            <pc:sldMk cId="317847872" sldId="327"/>
            <ac:spMk id="18" creationId="{6F86BC70-625A-CD4B-1955-8B65547B4D3D}"/>
          </ac:spMkLst>
        </pc:spChg>
        <pc:spChg chg="add mod">
          <ac:chgData name="Jessica Bertram" userId="ae65e3095411f4f6" providerId="LiveId" clId="{B5FB1D19-3686-5864-8406-9C86D14C8DC2}" dt="2025-12-19T10:02:45.475" v="14943" actId="1076"/>
          <ac:spMkLst>
            <pc:docMk/>
            <pc:sldMk cId="317847872" sldId="327"/>
            <ac:spMk id="20" creationId="{F3724E42-A0E5-A096-B04D-70943B6985DD}"/>
          </ac:spMkLst>
        </pc:spChg>
        <pc:spChg chg="add mod">
          <ac:chgData name="Jessica Bertram" userId="ae65e3095411f4f6" providerId="LiveId" clId="{B5FB1D19-3686-5864-8406-9C86D14C8DC2}" dt="2025-12-19T10:02:54.045" v="14952" actId="207"/>
          <ac:spMkLst>
            <pc:docMk/>
            <pc:sldMk cId="317847872" sldId="327"/>
            <ac:spMk id="22" creationId="{164FEADA-93DF-E3AC-96BD-D01C2FA8D8EF}"/>
          </ac:spMkLst>
        </pc:spChg>
        <pc:picChg chg="add mod">
          <ac:chgData name="Jessica Bertram" userId="ae65e3095411f4f6" providerId="LiveId" clId="{B5FB1D19-3686-5864-8406-9C86D14C8DC2}" dt="2025-12-19T10:02:05.977" v="14928" actId="1076"/>
          <ac:picMkLst>
            <pc:docMk/>
            <pc:sldMk cId="317847872" sldId="327"/>
            <ac:picMk id="11" creationId="{31998F33-6760-1CE9-70CA-BAA7E5815B63}"/>
          </ac:picMkLst>
        </pc:picChg>
        <pc:picChg chg="del">
          <ac:chgData name="Jessica Bertram" userId="ae65e3095411f4f6" providerId="LiveId" clId="{B5FB1D19-3686-5864-8406-9C86D14C8DC2}" dt="2025-12-19T10:01:18.951" v="14900" actId="478"/>
          <ac:picMkLst>
            <pc:docMk/>
            <pc:sldMk cId="317847872" sldId="327"/>
            <ac:picMk id="13" creationId="{CED433AE-FEEE-E10E-8AC5-6AFF8E4C2BA1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43" v="14107" actId="2696"/>
        <pc:sldMkLst>
          <pc:docMk/>
          <pc:sldMk cId="3002063080" sldId="327"/>
        </pc:sldMkLst>
      </pc:sldChg>
      <pc:sldChg chg="addSp delSp modSp add del mod">
        <pc:chgData name="Jessica Bertram" userId="ae65e3095411f4f6" providerId="LiveId" clId="{B5FB1D19-3686-5864-8406-9C86D14C8DC2}" dt="2025-12-19T09:36:58.517" v="14090" actId="2696"/>
        <pc:sldMkLst>
          <pc:docMk/>
          <pc:sldMk cId="1184571080" sldId="328"/>
        </pc:sldMkLst>
      </pc:sldChg>
      <pc:sldChg chg="addSp delSp modSp add mod">
        <pc:chgData name="Jessica Bertram" userId="ae65e3095411f4f6" providerId="LiveId" clId="{B5FB1D19-3686-5864-8406-9C86D14C8DC2}" dt="2025-12-19T10:03:43.891" v="14977" actId="1076"/>
        <pc:sldMkLst>
          <pc:docMk/>
          <pc:sldMk cId="1687567323" sldId="328"/>
        </pc:sldMkLst>
        <pc:spChg chg="add mod">
          <ac:chgData name="Jessica Bertram" userId="ae65e3095411f4f6" providerId="LiveId" clId="{B5FB1D19-3686-5864-8406-9C86D14C8DC2}" dt="2025-12-19T10:03:15.509" v="14966" actId="20577"/>
          <ac:spMkLst>
            <pc:docMk/>
            <pc:sldMk cId="1687567323" sldId="328"/>
            <ac:spMk id="13" creationId="{06DEEB85-B9A9-9953-ED4C-1D4042A51B2C}"/>
          </ac:spMkLst>
        </pc:spChg>
        <pc:spChg chg="del">
          <ac:chgData name="Jessica Bertram" userId="ae65e3095411f4f6" providerId="LiveId" clId="{B5FB1D19-3686-5864-8406-9C86D14C8DC2}" dt="2025-12-19T10:03:07.103" v="14958" actId="21"/>
          <ac:spMkLst>
            <pc:docMk/>
            <pc:sldMk cId="1687567323" sldId="328"/>
            <ac:spMk id="15" creationId="{2034D68F-6152-843B-70E0-9A5AA402409D}"/>
          </ac:spMkLst>
        </pc:spChg>
        <pc:spChg chg="add mod">
          <ac:chgData name="Jessica Bertram" userId="ae65e3095411f4f6" providerId="LiveId" clId="{B5FB1D19-3686-5864-8406-9C86D14C8DC2}" dt="2025-12-19T10:03:43.891" v="14977" actId="1076"/>
          <ac:spMkLst>
            <pc:docMk/>
            <pc:sldMk cId="1687567323" sldId="328"/>
            <ac:spMk id="19" creationId="{B030D930-5BF6-EBDB-C336-F7F3C1ACE480}"/>
          </ac:spMkLst>
        </pc:spChg>
        <pc:spChg chg="del">
          <ac:chgData name="Jessica Bertram" userId="ae65e3095411f4f6" providerId="LiveId" clId="{B5FB1D19-3686-5864-8406-9C86D14C8DC2}" dt="2025-12-19T10:03:02.320" v="14955" actId="478"/>
          <ac:spMkLst>
            <pc:docMk/>
            <pc:sldMk cId="1687567323" sldId="328"/>
            <ac:spMk id="20" creationId="{5533F7E7-7759-ACA2-CBCC-1867BA09C82E}"/>
          </ac:spMkLst>
        </pc:spChg>
        <pc:spChg chg="del">
          <ac:chgData name="Jessica Bertram" userId="ae65e3095411f4f6" providerId="LiveId" clId="{B5FB1D19-3686-5864-8406-9C86D14C8DC2}" dt="2025-12-19T10:03:04.266" v="14956" actId="478"/>
          <ac:spMkLst>
            <pc:docMk/>
            <pc:sldMk cId="1687567323" sldId="328"/>
            <ac:spMk id="22" creationId="{89BA1D4D-FF25-CF41-D3CE-47F268CB16FF}"/>
          </ac:spMkLst>
        </pc:spChg>
        <pc:picChg chg="add mod">
          <ac:chgData name="Jessica Bertram" userId="ae65e3095411f4f6" providerId="LiveId" clId="{B5FB1D19-3686-5864-8406-9C86D14C8DC2}" dt="2025-12-19T10:03:41.341" v="14976" actId="1076"/>
          <ac:picMkLst>
            <pc:docMk/>
            <pc:sldMk cId="1687567323" sldId="328"/>
            <ac:picMk id="7" creationId="{AB61D762-2C51-EE02-FD28-5A4002601094}"/>
          </ac:picMkLst>
        </pc:picChg>
        <pc:picChg chg="del">
          <ac:chgData name="Jessica Bertram" userId="ae65e3095411f4f6" providerId="LiveId" clId="{B5FB1D19-3686-5864-8406-9C86D14C8DC2}" dt="2025-12-19T10:03:00.687" v="14954" actId="478"/>
          <ac:picMkLst>
            <pc:docMk/>
            <pc:sldMk cId="1687567323" sldId="328"/>
            <ac:picMk id="11" creationId="{05FDBA2F-90AF-18EE-197C-C3B30277ADD3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22" v="14097" actId="2696"/>
        <pc:sldMkLst>
          <pc:docMk/>
          <pc:sldMk cId="1115648191" sldId="329"/>
        </pc:sldMkLst>
      </pc:sldChg>
      <pc:sldChg chg="addSp delSp modSp add mod">
        <pc:chgData name="Jessica Bertram" userId="ae65e3095411f4f6" providerId="LiveId" clId="{B5FB1D19-3686-5864-8406-9C86D14C8DC2}" dt="2025-12-19T10:04:52.161" v="15024"/>
        <pc:sldMkLst>
          <pc:docMk/>
          <pc:sldMk cId="3928010580" sldId="329"/>
        </pc:sldMkLst>
        <pc:spChg chg="mod">
          <ac:chgData name="Jessica Bertram" userId="ae65e3095411f4f6" providerId="LiveId" clId="{B5FB1D19-3686-5864-8406-9C86D14C8DC2}" dt="2025-12-19T10:03:54.476" v="15001" actId="20577"/>
          <ac:spMkLst>
            <pc:docMk/>
            <pc:sldMk cId="3928010580" sldId="329"/>
            <ac:spMk id="6" creationId="{89AC7D15-210C-29DD-99A9-1A53908B0CD7}"/>
          </ac:spMkLst>
        </pc:spChg>
        <pc:spChg chg="del mod">
          <ac:chgData name="Jessica Bertram" userId="ae65e3095411f4f6" providerId="LiveId" clId="{B5FB1D19-3686-5864-8406-9C86D14C8DC2}" dt="2025-12-19T10:04:17.735" v="15010" actId="21"/>
          <ac:spMkLst>
            <pc:docMk/>
            <pc:sldMk cId="3928010580" sldId="329"/>
            <ac:spMk id="13" creationId="{EE01E1B7-2A7F-85B1-8220-F074DD03E3A1}"/>
          </ac:spMkLst>
        </pc:spChg>
        <pc:spChg chg="add mod">
          <ac:chgData name="Jessica Bertram" userId="ae65e3095411f4f6" providerId="LiveId" clId="{B5FB1D19-3686-5864-8406-9C86D14C8DC2}" dt="2025-12-19T10:04:18.064" v="15011"/>
          <ac:spMkLst>
            <pc:docMk/>
            <pc:sldMk cId="3928010580" sldId="329"/>
            <ac:spMk id="15" creationId="{444CA816-9941-B43D-64F9-6D8FCFAEB203}"/>
          </ac:spMkLst>
        </pc:spChg>
        <pc:spChg chg="del">
          <ac:chgData name="Jessica Bertram" userId="ae65e3095411f4f6" providerId="LiveId" clId="{B5FB1D19-3686-5864-8406-9C86D14C8DC2}" dt="2025-12-19T10:03:57.969" v="15003" actId="478"/>
          <ac:spMkLst>
            <pc:docMk/>
            <pc:sldMk cId="3928010580" sldId="329"/>
            <ac:spMk id="19" creationId="{177CD90C-CA2E-D3E1-B594-19753EC68C71}"/>
          </ac:spMkLst>
        </pc:spChg>
        <pc:picChg chg="del">
          <ac:chgData name="Jessica Bertram" userId="ae65e3095411f4f6" providerId="LiveId" clId="{B5FB1D19-3686-5864-8406-9C86D14C8DC2}" dt="2025-12-19T10:03:55.474" v="15002" actId="478"/>
          <ac:picMkLst>
            <pc:docMk/>
            <pc:sldMk cId="3928010580" sldId="329"/>
            <ac:picMk id="7" creationId="{1687ED8A-FD47-359A-717C-F66A6BF2E056}"/>
          </ac:picMkLst>
        </pc:picChg>
        <pc:picChg chg="del">
          <ac:chgData name="Jessica Bertram" userId="ae65e3095411f4f6" providerId="LiveId" clId="{B5FB1D19-3686-5864-8406-9C86D14C8DC2}" dt="2025-12-19T10:03:50.053" v="14979" actId="478"/>
          <ac:picMkLst>
            <pc:docMk/>
            <pc:sldMk cId="3928010580" sldId="329"/>
            <ac:picMk id="9" creationId="{E099C102-DD1F-24C8-B875-28422E1A290E}"/>
          </ac:picMkLst>
        </pc:picChg>
        <pc:picChg chg="add mod">
          <ac:chgData name="Jessica Bertram" userId="ae65e3095411f4f6" providerId="LiveId" clId="{B5FB1D19-3686-5864-8406-9C86D14C8DC2}" dt="2025-12-19T10:04:30.607" v="15015" actId="14100"/>
          <ac:picMkLst>
            <pc:docMk/>
            <pc:sldMk cId="3928010580" sldId="329"/>
            <ac:picMk id="11" creationId="{BCC58936-740D-F6A2-4961-BF2724B8AC01}"/>
          </ac:picMkLst>
        </pc:picChg>
        <pc:picChg chg="add mod">
          <ac:chgData name="Jessica Bertram" userId="ae65e3095411f4f6" providerId="LiveId" clId="{B5FB1D19-3686-5864-8406-9C86D14C8DC2}" dt="2025-12-19T10:04:52.161" v="15024"/>
          <ac:picMkLst>
            <pc:docMk/>
            <pc:sldMk cId="3928010580" sldId="329"/>
            <ac:picMk id="18" creationId="{218E050E-D392-5952-49EA-310386115F46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94" v="14069" actId="2696"/>
        <pc:sldMkLst>
          <pc:docMk/>
          <pc:sldMk cId="448484582" sldId="330"/>
        </pc:sldMkLst>
      </pc:sldChg>
      <pc:sldChg chg="addSp delSp modSp add mod">
        <pc:chgData name="Jessica Bertram" userId="ae65e3095411f4f6" providerId="LiveId" clId="{B5FB1D19-3686-5864-8406-9C86D14C8DC2}" dt="2025-12-19T10:04:53.920" v="15025"/>
        <pc:sldMkLst>
          <pc:docMk/>
          <pc:sldMk cId="3267021530" sldId="330"/>
        </pc:sldMkLst>
        <pc:spChg chg="mod">
          <ac:chgData name="Jessica Bertram" userId="ae65e3095411f4f6" providerId="LiveId" clId="{B5FB1D19-3686-5864-8406-9C86D14C8DC2}" dt="2025-12-19T10:04:36.444" v="15019" actId="20577"/>
          <ac:spMkLst>
            <pc:docMk/>
            <pc:sldMk cId="3267021530" sldId="330"/>
            <ac:spMk id="15" creationId="{2536D6E8-C360-AF7C-BD87-C9DE97EEB9AA}"/>
          </ac:spMkLst>
        </pc:spChg>
        <pc:picChg chg="add mod">
          <ac:chgData name="Jessica Bertram" userId="ae65e3095411f4f6" providerId="LiveId" clId="{B5FB1D19-3686-5864-8406-9C86D14C8DC2}" dt="2025-12-19T10:04:43.708" v="15022" actId="1076"/>
          <ac:picMkLst>
            <pc:docMk/>
            <pc:sldMk cId="3267021530" sldId="330"/>
            <ac:picMk id="7" creationId="{93C13675-7E9D-E9E6-0697-BA9172163E1A}"/>
          </ac:picMkLst>
        </pc:picChg>
        <pc:picChg chg="add mod">
          <ac:chgData name="Jessica Bertram" userId="ae65e3095411f4f6" providerId="LiveId" clId="{B5FB1D19-3686-5864-8406-9C86D14C8DC2}" dt="2025-12-19T10:04:53.920" v="15025"/>
          <ac:picMkLst>
            <pc:docMk/>
            <pc:sldMk cId="3267021530" sldId="330"/>
            <ac:picMk id="9" creationId="{3867F081-798E-E8B0-39DB-47CCE3C9825E}"/>
          </ac:picMkLst>
        </pc:picChg>
        <pc:picChg chg="del">
          <ac:chgData name="Jessica Bertram" userId="ae65e3095411f4f6" providerId="LiveId" clId="{B5FB1D19-3686-5864-8406-9C86D14C8DC2}" dt="2025-12-19T10:04:33.787" v="15017" actId="478"/>
          <ac:picMkLst>
            <pc:docMk/>
            <pc:sldMk cId="3267021530" sldId="330"/>
            <ac:picMk id="11" creationId="{94D483BB-B4DC-13D9-665C-AC99CB5C67B1}"/>
          </ac:picMkLst>
        </pc:picChg>
      </pc:sldChg>
      <pc:sldChg chg="addSp delSp modSp add mod">
        <pc:chgData name="Jessica Bertram" userId="ae65e3095411f4f6" providerId="LiveId" clId="{B5FB1D19-3686-5864-8406-9C86D14C8DC2}" dt="2025-12-19T10:05:06.174" v="15032" actId="1076"/>
        <pc:sldMkLst>
          <pc:docMk/>
          <pc:sldMk cId="1739014611" sldId="331"/>
        </pc:sldMkLst>
        <pc:spChg chg="mod">
          <ac:chgData name="Jessica Bertram" userId="ae65e3095411f4f6" providerId="LiveId" clId="{B5FB1D19-3686-5864-8406-9C86D14C8DC2}" dt="2025-12-19T10:04:58.192" v="15029" actId="20577"/>
          <ac:spMkLst>
            <pc:docMk/>
            <pc:sldMk cId="1739014611" sldId="331"/>
            <ac:spMk id="15" creationId="{5223D762-1AE6-08EA-A7AF-CFA8EA995A41}"/>
          </ac:spMkLst>
        </pc:spChg>
        <pc:picChg chg="del">
          <ac:chgData name="Jessica Bertram" userId="ae65e3095411f4f6" providerId="LiveId" clId="{B5FB1D19-3686-5864-8406-9C86D14C8DC2}" dt="2025-12-19T10:04:56.443" v="15027" actId="478"/>
          <ac:picMkLst>
            <pc:docMk/>
            <pc:sldMk cId="1739014611" sldId="331"/>
            <ac:picMk id="7" creationId="{E29B30A5-9DC0-3093-22AE-899D38AECD33}"/>
          </ac:picMkLst>
        </pc:picChg>
        <pc:picChg chg="add mod">
          <ac:chgData name="Jessica Bertram" userId="ae65e3095411f4f6" providerId="LiveId" clId="{B5FB1D19-3686-5864-8406-9C86D14C8DC2}" dt="2025-12-19T10:04:54.485" v="15026"/>
          <ac:picMkLst>
            <pc:docMk/>
            <pc:sldMk cId="1739014611" sldId="331"/>
            <ac:picMk id="9" creationId="{DC353827-3871-96AC-C960-BF675E959BA4}"/>
          </ac:picMkLst>
        </pc:picChg>
        <pc:picChg chg="add mod">
          <ac:chgData name="Jessica Bertram" userId="ae65e3095411f4f6" providerId="LiveId" clId="{B5FB1D19-3686-5864-8406-9C86D14C8DC2}" dt="2025-12-19T10:05:06.174" v="15032" actId="1076"/>
          <ac:picMkLst>
            <pc:docMk/>
            <pc:sldMk cId="1739014611" sldId="331"/>
            <ac:picMk id="11" creationId="{7EF9E0BD-0BDD-DFD9-B8E5-835F9DA6B9AC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23" v="14099" actId="2696"/>
        <pc:sldMkLst>
          <pc:docMk/>
          <pc:sldMk cId="3407223547" sldId="331"/>
        </pc:sldMkLst>
      </pc:sldChg>
      <pc:sldChg chg="addSp modSp add del mod">
        <pc:chgData name="Jessica Bertram" userId="ae65e3095411f4f6" providerId="LiveId" clId="{B5FB1D19-3686-5864-8406-9C86D14C8DC2}" dt="2025-12-19T09:36:58.521" v="14096" actId="2696"/>
        <pc:sldMkLst>
          <pc:docMk/>
          <pc:sldMk cId="859444909" sldId="332"/>
        </pc:sldMkLst>
      </pc:sldChg>
      <pc:sldChg chg="addSp delSp modSp add mod">
        <pc:chgData name="Jessica Bertram" userId="ae65e3095411f4f6" providerId="LiveId" clId="{B5FB1D19-3686-5864-8406-9C86D14C8DC2}" dt="2025-12-19T10:05:21.690" v="15040" actId="14100"/>
        <pc:sldMkLst>
          <pc:docMk/>
          <pc:sldMk cId="2096255910" sldId="332"/>
        </pc:sldMkLst>
        <pc:spChg chg="mod">
          <ac:chgData name="Jessica Bertram" userId="ae65e3095411f4f6" providerId="LiveId" clId="{B5FB1D19-3686-5864-8406-9C86D14C8DC2}" dt="2025-12-19T10:05:11.663" v="15036" actId="20577"/>
          <ac:spMkLst>
            <pc:docMk/>
            <pc:sldMk cId="2096255910" sldId="332"/>
            <ac:spMk id="15" creationId="{4049FE5B-8CF2-AFB4-E2E5-E854E0F3CEF7}"/>
          </ac:spMkLst>
        </pc:spChg>
        <pc:picChg chg="add mod">
          <ac:chgData name="Jessica Bertram" userId="ae65e3095411f4f6" providerId="LiveId" clId="{B5FB1D19-3686-5864-8406-9C86D14C8DC2}" dt="2025-12-19T10:05:21.690" v="15040" actId="14100"/>
          <ac:picMkLst>
            <pc:docMk/>
            <pc:sldMk cId="2096255910" sldId="332"/>
            <ac:picMk id="7" creationId="{CE6C8023-A46A-3617-A017-34D617822CA2}"/>
          </ac:picMkLst>
        </pc:picChg>
        <pc:picChg chg="del">
          <ac:chgData name="Jessica Bertram" userId="ae65e3095411f4f6" providerId="LiveId" clId="{B5FB1D19-3686-5864-8406-9C86D14C8DC2}" dt="2025-12-19T10:05:09.105" v="15034" actId="478"/>
          <ac:picMkLst>
            <pc:docMk/>
            <pc:sldMk cId="2096255910" sldId="332"/>
            <ac:picMk id="11" creationId="{54B18FDB-E3E4-90D9-9219-14A65B9FF628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9" v="14093" actId="2696"/>
        <pc:sldMkLst>
          <pc:docMk/>
          <pc:sldMk cId="1376298783" sldId="333"/>
        </pc:sldMkLst>
      </pc:sldChg>
      <pc:sldChg chg="modSp add mod">
        <pc:chgData name="Jessica Bertram" userId="ae65e3095411f4f6" providerId="LiveId" clId="{B5FB1D19-3686-5864-8406-9C86D14C8DC2}" dt="2025-12-19T10:05:40.662" v="15045" actId="20577"/>
        <pc:sldMkLst>
          <pc:docMk/>
          <pc:sldMk cId="3039628387" sldId="333"/>
        </pc:sldMkLst>
        <pc:spChg chg="mod">
          <ac:chgData name="Jessica Bertram" userId="ae65e3095411f4f6" providerId="LiveId" clId="{B5FB1D19-3686-5864-8406-9C86D14C8DC2}" dt="2025-12-19T10:05:40.662" v="15045" actId="20577"/>
          <ac:spMkLst>
            <pc:docMk/>
            <pc:sldMk cId="3039628387" sldId="333"/>
            <ac:spMk id="11" creationId="{0C2D4EDE-FB52-A43C-ADA4-6A531A8A4D1F}"/>
          </ac:spMkLst>
        </pc:spChg>
        <pc:spChg chg="mod">
          <ac:chgData name="Jessica Bertram" userId="ae65e3095411f4f6" providerId="LiveId" clId="{B5FB1D19-3686-5864-8406-9C86D14C8DC2}" dt="2025-12-19T10:05:33.956" v="15043" actId="20577"/>
          <ac:spMkLst>
            <pc:docMk/>
            <pc:sldMk cId="3039628387" sldId="333"/>
            <ac:spMk id="14" creationId="{E09A6666-F0AE-BD21-12BE-E4BD4A3EFE6E}"/>
          </ac:spMkLst>
        </pc:spChg>
      </pc:sldChg>
      <pc:sldChg chg="addSp delSp modSp add mod">
        <pc:chgData name="Jessica Bertram" userId="ae65e3095411f4f6" providerId="LiveId" clId="{B5FB1D19-3686-5864-8406-9C86D14C8DC2}" dt="2025-12-19T22:12:19.526" v="15060" actId="1076"/>
        <pc:sldMkLst>
          <pc:docMk/>
          <pc:sldMk cId="752042127" sldId="334"/>
        </pc:sldMkLst>
        <pc:spChg chg="del">
          <ac:chgData name="Jessica Bertram" userId="ae65e3095411f4f6" providerId="LiveId" clId="{B5FB1D19-3686-5864-8406-9C86D14C8DC2}" dt="2025-12-19T22:11:35.747" v="15047" actId="478"/>
          <ac:spMkLst>
            <pc:docMk/>
            <pc:sldMk cId="752042127" sldId="334"/>
            <ac:spMk id="11" creationId="{D320FE68-5F7A-DB23-824A-5C8BECCB72DE}"/>
          </ac:spMkLst>
        </pc:spChg>
        <pc:spChg chg="del">
          <ac:chgData name="Jessica Bertram" userId="ae65e3095411f4f6" providerId="LiveId" clId="{B5FB1D19-3686-5864-8406-9C86D14C8DC2}" dt="2025-12-19T22:11:37.248" v="15048" actId="478"/>
          <ac:spMkLst>
            <pc:docMk/>
            <pc:sldMk cId="752042127" sldId="334"/>
            <ac:spMk id="13" creationId="{53D7ECAB-A2EF-A2F9-78EC-E71DB96BD607}"/>
          </ac:spMkLst>
        </pc:spChg>
        <pc:spChg chg="mod">
          <ac:chgData name="Jessica Bertram" userId="ae65e3095411f4f6" providerId="LiveId" clId="{B5FB1D19-3686-5864-8406-9C86D14C8DC2}" dt="2025-12-19T22:12:12.651" v="15058" actId="20577"/>
          <ac:spMkLst>
            <pc:docMk/>
            <pc:sldMk cId="752042127" sldId="334"/>
            <ac:spMk id="14" creationId="{8ABC4B4E-4DD9-E844-17DB-480B8BC372E2}"/>
          </ac:spMkLst>
        </pc:spChg>
        <pc:picChg chg="add mod">
          <ac:chgData name="Jessica Bertram" userId="ae65e3095411f4f6" providerId="LiveId" clId="{B5FB1D19-3686-5864-8406-9C86D14C8DC2}" dt="2025-12-19T22:12:19.526" v="15060" actId="1076"/>
          <ac:picMkLst>
            <pc:docMk/>
            <pc:sldMk cId="752042127" sldId="334"/>
            <ac:picMk id="7" creationId="{AD030D86-D6C3-61B9-0A35-BCA5CA014C06}"/>
          </ac:picMkLst>
        </pc:picChg>
        <pc:picChg chg="del">
          <ac:chgData name="Jessica Bertram" userId="ae65e3095411f4f6" providerId="LiveId" clId="{B5FB1D19-3686-5864-8406-9C86D14C8DC2}" dt="2025-12-19T22:11:39.246" v="15049" actId="478"/>
          <ac:picMkLst>
            <pc:docMk/>
            <pc:sldMk cId="752042127" sldId="334"/>
            <ac:picMk id="15" creationId="{AB405FE3-F571-979B-5C25-E699CE81B90E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07" v="14077" actId="2696"/>
        <pc:sldMkLst>
          <pc:docMk/>
          <pc:sldMk cId="2907200039" sldId="334"/>
        </pc:sldMkLst>
      </pc:sldChg>
      <pc:sldChg chg="addSp delSp modSp add del mod">
        <pc:chgData name="Jessica Bertram" userId="ae65e3095411f4f6" providerId="LiveId" clId="{B5FB1D19-3686-5864-8406-9C86D14C8DC2}" dt="2025-12-19T09:36:58.483" v="14062" actId="2696"/>
        <pc:sldMkLst>
          <pc:docMk/>
          <pc:sldMk cId="2529511502" sldId="335"/>
        </pc:sldMkLst>
      </pc:sldChg>
      <pc:sldChg chg="addSp delSp modSp add mod">
        <pc:chgData name="Jessica Bertram" userId="ae65e3095411f4f6" providerId="LiveId" clId="{B5FB1D19-3686-5864-8406-9C86D14C8DC2}" dt="2025-12-19T22:13:42.842" v="15084" actId="1076"/>
        <pc:sldMkLst>
          <pc:docMk/>
          <pc:sldMk cId="4173417198" sldId="335"/>
        </pc:sldMkLst>
        <pc:spChg chg="add mod">
          <ac:chgData name="Jessica Bertram" userId="ae65e3095411f4f6" providerId="LiveId" clId="{B5FB1D19-3686-5864-8406-9C86D14C8DC2}" dt="2025-12-19T22:13:00.610" v="15064"/>
          <ac:spMkLst>
            <pc:docMk/>
            <pc:sldMk cId="4173417198" sldId="335"/>
            <ac:spMk id="9" creationId="{BC92BFBF-AA01-8BCF-37D7-B52A3E31D897}"/>
          </ac:spMkLst>
        </pc:spChg>
        <pc:spChg chg="add mod">
          <ac:chgData name="Jessica Bertram" userId="ae65e3095411f4f6" providerId="LiveId" clId="{B5FB1D19-3686-5864-8406-9C86D14C8DC2}" dt="2025-12-19T22:13:40.542" v="15083" actId="1076"/>
          <ac:spMkLst>
            <pc:docMk/>
            <pc:sldMk cId="4173417198" sldId="335"/>
            <ac:spMk id="12" creationId="{567BF72E-B1F8-837D-CA1F-6C4715EEF31D}"/>
          </ac:spMkLst>
        </pc:spChg>
        <pc:picChg chg="add mod">
          <ac:chgData name="Jessica Bertram" userId="ae65e3095411f4f6" providerId="LiveId" clId="{B5FB1D19-3686-5864-8406-9C86D14C8DC2}" dt="2025-12-19T22:12:53.194" v="15063"/>
          <ac:picMkLst>
            <pc:docMk/>
            <pc:sldMk cId="4173417198" sldId="335"/>
            <ac:picMk id="6" creationId="{FCA80E14-FDB2-1467-9000-02AC19499C29}"/>
          </ac:picMkLst>
        </pc:picChg>
        <pc:picChg chg="del">
          <ac:chgData name="Jessica Bertram" userId="ae65e3095411f4f6" providerId="LiveId" clId="{B5FB1D19-3686-5864-8406-9C86D14C8DC2}" dt="2025-12-19T22:12:41.338" v="15062" actId="478"/>
          <ac:picMkLst>
            <pc:docMk/>
            <pc:sldMk cId="4173417198" sldId="335"/>
            <ac:picMk id="7" creationId="{587C2B18-6847-8A28-BBB8-D8AB216AB0B1}"/>
          </ac:picMkLst>
        </pc:picChg>
        <pc:picChg chg="add mod">
          <ac:chgData name="Jessica Bertram" userId="ae65e3095411f4f6" providerId="LiveId" clId="{B5FB1D19-3686-5864-8406-9C86D14C8DC2}" dt="2025-12-19T22:13:42.842" v="15084" actId="1076"/>
          <ac:picMkLst>
            <pc:docMk/>
            <pc:sldMk cId="4173417198" sldId="335"/>
            <ac:picMk id="13" creationId="{3DAE5572-0106-B607-8834-FD0F6D1CB2C6}"/>
          </ac:picMkLst>
        </pc:picChg>
      </pc:sldChg>
      <pc:sldChg chg="addSp delSp modSp add mod">
        <pc:chgData name="Jessica Bertram" userId="ae65e3095411f4f6" providerId="LiveId" clId="{B5FB1D19-3686-5864-8406-9C86D14C8DC2}" dt="2025-12-19T22:14:30.975" v="15110" actId="14100"/>
        <pc:sldMkLst>
          <pc:docMk/>
          <pc:sldMk cId="1482137929" sldId="336"/>
        </pc:sldMkLst>
        <pc:spChg chg="add mod">
          <ac:chgData name="Jessica Bertram" userId="ae65e3095411f4f6" providerId="LiveId" clId="{B5FB1D19-3686-5864-8406-9C86D14C8DC2}" dt="2025-12-19T22:14:22.458" v="15106" actId="1076"/>
          <ac:spMkLst>
            <pc:docMk/>
            <pc:sldMk cId="1482137929" sldId="336"/>
            <ac:spMk id="11" creationId="{28C0A9C1-EDD9-D783-701A-887FA2F1DC22}"/>
          </ac:spMkLst>
        </pc:spChg>
        <pc:spChg chg="del">
          <ac:chgData name="Jessica Bertram" userId="ae65e3095411f4f6" providerId="LiveId" clId="{B5FB1D19-3686-5864-8406-9C86D14C8DC2}" dt="2025-12-19T22:13:47.763" v="15087" actId="478"/>
          <ac:spMkLst>
            <pc:docMk/>
            <pc:sldMk cId="1482137929" sldId="336"/>
            <ac:spMk id="12" creationId="{B5B41EA6-537B-2624-7371-5AFEFD514A44}"/>
          </ac:spMkLst>
        </pc:spChg>
        <pc:picChg chg="del">
          <ac:chgData name="Jessica Bertram" userId="ae65e3095411f4f6" providerId="LiveId" clId="{B5FB1D19-3686-5864-8406-9C86D14C8DC2}" dt="2025-12-19T22:13:46.097" v="15086" actId="478"/>
          <ac:picMkLst>
            <pc:docMk/>
            <pc:sldMk cId="1482137929" sldId="336"/>
            <ac:picMk id="13" creationId="{EB4882AF-4A9E-BFFC-02B9-A2F4E7EBCD70}"/>
          </ac:picMkLst>
        </pc:picChg>
        <pc:picChg chg="add mod">
          <ac:chgData name="Jessica Bertram" userId="ae65e3095411f4f6" providerId="LiveId" clId="{B5FB1D19-3686-5864-8406-9C86D14C8DC2}" dt="2025-12-19T22:14:30.975" v="15110" actId="14100"/>
          <ac:picMkLst>
            <pc:docMk/>
            <pc:sldMk cId="1482137929" sldId="336"/>
            <ac:picMk id="15" creationId="{2CA15762-09E6-41BB-6A1B-A60FB08C10E4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95" v="14070" actId="2696"/>
        <pc:sldMkLst>
          <pc:docMk/>
          <pc:sldMk cId="3291270495" sldId="336"/>
        </pc:sldMkLst>
      </pc:sldChg>
      <pc:sldChg chg="addSp delSp modSp add mod">
        <pc:chgData name="Jessica Bertram" userId="ae65e3095411f4f6" providerId="LiveId" clId="{B5FB1D19-3686-5864-8406-9C86D14C8DC2}" dt="2025-12-19T22:15:58.526" v="15170" actId="1076"/>
        <pc:sldMkLst>
          <pc:docMk/>
          <pc:sldMk cId="2655582271" sldId="337"/>
        </pc:sldMkLst>
        <pc:spChg chg="mod">
          <ac:chgData name="Jessica Bertram" userId="ae65e3095411f4f6" providerId="LiveId" clId="{B5FB1D19-3686-5864-8406-9C86D14C8DC2}" dt="2025-12-19T22:14:42.404" v="15134" actId="20577"/>
          <ac:spMkLst>
            <pc:docMk/>
            <pc:sldMk cId="2655582271" sldId="337"/>
            <ac:spMk id="9" creationId="{CFC8C258-F48C-EED6-BB09-4C03C6B56013}"/>
          </ac:spMkLst>
        </pc:spChg>
        <pc:spChg chg="del">
          <ac:chgData name="Jessica Bertram" userId="ae65e3095411f4f6" providerId="LiveId" clId="{B5FB1D19-3686-5864-8406-9C86D14C8DC2}" dt="2025-12-19T22:14:51.930" v="15137" actId="478"/>
          <ac:spMkLst>
            <pc:docMk/>
            <pc:sldMk cId="2655582271" sldId="337"/>
            <ac:spMk id="11" creationId="{496A902C-B4AE-B9B6-B79C-F536F861E424}"/>
          </ac:spMkLst>
        </pc:spChg>
        <pc:spChg chg="add mod">
          <ac:chgData name="Jessica Bertram" userId="ae65e3095411f4f6" providerId="LiveId" clId="{B5FB1D19-3686-5864-8406-9C86D14C8DC2}" dt="2025-12-19T22:15:09.193" v="15147" actId="1076"/>
          <ac:spMkLst>
            <pc:docMk/>
            <pc:sldMk cId="2655582271" sldId="337"/>
            <ac:spMk id="13" creationId="{128C5658-6E92-FDD7-4A9B-DD8EDD821E93}"/>
          </ac:spMkLst>
        </pc:spChg>
        <pc:spChg chg="add mod">
          <ac:chgData name="Jessica Bertram" userId="ae65e3095411f4f6" providerId="LiveId" clId="{B5FB1D19-3686-5864-8406-9C86D14C8DC2}" dt="2025-12-19T22:15:37.041" v="15161" actId="1076"/>
          <ac:spMkLst>
            <pc:docMk/>
            <pc:sldMk cId="2655582271" sldId="337"/>
            <ac:spMk id="20" creationId="{46DE5313-411E-FAA9-6B43-229A39402AE2}"/>
          </ac:spMkLst>
        </pc:spChg>
        <pc:picChg chg="del">
          <ac:chgData name="Jessica Bertram" userId="ae65e3095411f4f6" providerId="LiveId" clId="{B5FB1D19-3686-5864-8406-9C86D14C8DC2}" dt="2025-12-19T22:14:37.749" v="15112" actId="478"/>
          <ac:picMkLst>
            <pc:docMk/>
            <pc:sldMk cId="2655582271" sldId="337"/>
            <ac:picMk id="6" creationId="{449B684B-9128-C8D9-64AB-5AFC16571E8F}"/>
          </ac:picMkLst>
        </pc:picChg>
        <pc:picChg chg="add mod">
          <ac:chgData name="Jessica Bertram" userId="ae65e3095411f4f6" providerId="LiveId" clId="{B5FB1D19-3686-5864-8406-9C86D14C8DC2}" dt="2025-12-19T22:14:48.961" v="15135"/>
          <ac:picMkLst>
            <pc:docMk/>
            <pc:sldMk cId="2655582271" sldId="337"/>
            <ac:picMk id="7" creationId="{C4933DC6-04D6-11F3-4259-1ED953BA8972}"/>
          </ac:picMkLst>
        </pc:picChg>
        <pc:picChg chg="del">
          <ac:chgData name="Jessica Bertram" userId="ae65e3095411f4f6" providerId="LiveId" clId="{B5FB1D19-3686-5864-8406-9C86D14C8DC2}" dt="2025-12-19T22:14:50.031" v="15136" actId="478"/>
          <ac:picMkLst>
            <pc:docMk/>
            <pc:sldMk cId="2655582271" sldId="337"/>
            <ac:picMk id="15" creationId="{80AE1830-8EC0-5FE2-31F8-2FA6126EBC03}"/>
          </ac:picMkLst>
        </pc:picChg>
        <pc:picChg chg="add mod">
          <ac:chgData name="Jessica Bertram" userId="ae65e3095411f4f6" providerId="LiveId" clId="{B5FB1D19-3686-5864-8406-9C86D14C8DC2}" dt="2025-12-19T22:15:58.526" v="15170" actId="1076"/>
          <ac:picMkLst>
            <pc:docMk/>
            <pc:sldMk cId="2655582271" sldId="337"/>
            <ac:picMk id="18" creationId="{A6D1FD4B-CB1A-0B3C-FD8B-4B1CCA7D4C5A}"/>
          </ac:picMkLst>
        </pc:picChg>
        <pc:picChg chg="add mod">
          <ac:chgData name="Jessica Bertram" userId="ae65e3095411f4f6" providerId="LiveId" clId="{B5FB1D19-3686-5864-8406-9C86D14C8DC2}" dt="2025-12-19T22:15:54.459" v="15168" actId="1076"/>
          <ac:picMkLst>
            <pc:docMk/>
            <pc:sldMk cId="2655582271" sldId="337"/>
            <ac:picMk id="21" creationId="{311EEE7A-607E-EEBF-C3B8-A37D6FF0943B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8" v="14091" actId="2696"/>
        <pc:sldMkLst>
          <pc:docMk/>
          <pc:sldMk cId="3748641481" sldId="337"/>
        </pc:sldMkLst>
      </pc:sldChg>
      <pc:sldChg chg="delSp add del mod">
        <pc:chgData name="Jessica Bertram" userId="ae65e3095411f4f6" providerId="LiveId" clId="{B5FB1D19-3686-5864-8406-9C86D14C8DC2}" dt="2025-12-19T22:16:10.651" v="15176" actId="2696"/>
        <pc:sldMkLst>
          <pc:docMk/>
          <pc:sldMk cId="2886347290" sldId="338"/>
        </pc:sldMkLst>
        <pc:spChg chg="del">
          <ac:chgData name="Jessica Bertram" userId="ae65e3095411f4f6" providerId="LiveId" clId="{B5FB1D19-3686-5864-8406-9C86D14C8DC2}" dt="2025-12-19T22:16:07.356" v="15175" actId="478"/>
          <ac:spMkLst>
            <pc:docMk/>
            <pc:sldMk cId="2886347290" sldId="338"/>
            <ac:spMk id="13" creationId="{3C918EF7-C27C-A00D-2B0C-7A27507D8513}"/>
          </ac:spMkLst>
        </pc:spChg>
        <pc:spChg chg="del">
          <ac:chgData name="Jessica Bertram" userId="ae65e3095411f4f6" providerId="LiveId" clId="{B5FB1D19-3686-5864-8406-9C86D14C8DC2}" dt="2025-12-19T22:16:05.337" v="15174" actId="478"/>
          <ac:spMkLst>
            <pc:docMk/>
            <pc:sldMk cId="2886347290" sldId="338"/>
            <ac:spMk id="20" creationId="{DB63E0FF-647C-6A3E-32C8-B0B689C9F9D5}"/>
          </ac:spMkLst>
        </pc:spChg>
        <pc:picChg chg="del">
          <ac:chgData name="Jessica Bertram" userId="ae65e3095411f4f6" providerId="LiveId" clId="{B5FB1D19-3686-5864-8406-9C86D14C8DC2}" dt="2025-12-19T22:16:02.127" v="15172" actId="478"/>
          <ac:picMkLst>
            <pc:docMk/>
            <pc:sldMk cId="2886347290" sldId="338"/>
            <ac:picMk id="18" creationId="{3D4CC7A7-A32D-7E32-21A0-895EA69821E1}"/>
          </ac:picMkLst>
        </pc:picChg>
        <pc:picChg chg="del">
          <ac:chgData name="Jessica Bertram" userId="ae65e3095411f4f6" providerId="LiveId" clId="{B5FB1D19-3686-5864-8406-9C86D14C8DC2}" dt="2025-12-19T22:16:03.132" v="15173" actId="478"/>
          <ac:picMkLst>
            <pc:docMk/>
            <pc:sldMk cId="2886347290" sldId="338"/>
            <ac:picMk id="21" creationId="{C13AF523-CDD8-9EA9-48F5-C821C37FFB7F}"/>
          </ac:picMkLst>
        </pc:picChg>
      </pc:sldChg>
      <pc:sldChg chg="modSp add mod">
        <pc:chgData name="Jessica Bertram" userId="ae65e3095411f4f6" providerId="LiveId" clId="{B5FB1D19-3686-5864-8406-9C86D14C8DC2}" dt="2025-12-19T22:16:27.011" v="15183" actId="20577"/>
        <pc:sldMkLst>
          <pc:docMk/>
          <pc:sldMk cId="3116517372" sldId="338"/>
        </pc:sldMkLst>
        <pc:spChg chg="mod">
          <ac:chgData name="Jessica Bertram" userId="ae65e3095411f4f6" providerId="LiveId" clId="{B5FB1D19-3686-5864-8406-9C86D14C8DC2}" dt="2025-12-19T22:16:27.011" v="15183" actId="20577"/>
          <ac:spMkLst>
            <pc:docMk/>
            <pc:sldMk cId="3116517372" sldId="338"/>
            <ac:spMk id="11" creationId="{236E9FBB-BE83-1E8A-0CB6-BE15691E9039}"/>
          </ac:spMkLst>
        </pc:spChg>
        <pc:spChg chg="mod">
          <ac:chgData name="Jessica Bertram" userId="ae65e3095411f4f6" providerId="LiveId" clId="{B5FB1D19-3686-5864-8406-9C86D14C8DC2}" dt="2025-12-19T22:16:20.835" v="15180" actId="20577"/>
          <ac:spMkLst>
            <pc:docMk/>
            <pc:sldMk cId="3116517372" sldId="338"/>
            <ac:spMk id="14" creationId="{14DAB4F0-5281-3B01-C47B-95D6A3AE2D5E}"/>
          </ac:spMkLst>
        </pc:spChg>
      </pc:sldChg>
      <pc:sldChg chg="addSp delSp modSp add del mod">
        <pc:chgData name="Jessica Bertram" userId="ae65e3095411f4f6" providerId="LiveId" clId="{B5FB1D19-3686-5864-8406-9C86D14C8DC2}" dt="2025-12-19T09:36:58.534" v="14103" actId="2696"/>
        <pc:sldMkLst>
          <pc:docMk/>
          <pc:sldMk cId="3676027650" sldId="338"/>
        </pc:sldMkLst>
      </pc:sldChg>
      <pc:sldChg chg="addSp delSp modSp add mod">
        <pc:chgData name="Jessica Bertram" userId="ae65e3095411f4f6" providerId="LiveId" clId="{B5FB1D19-3686-5864-8406-9C86D14C8DC2}" dt="2025-12-19T22:17:20.975" v="15197" actId="1076"/>
        <pc:sldMkLst>
          <pc:docMk/>
          <pc:sldMk cId="1672588115" sldId="339"/>
        </pc:sldMkLst>
        <pc:spChg chg="del">
          <ac:chgData name="Jessica Bertram" userId="ae65e3095411f4f6" providerId="LiveId" clId="{B5FB1D19-3686-5864-8406-9C86D14C8DC2}" dt="2025-12-19T22:16:48.026" v="15185" actId="478"/>
          <ac:spMkLst>
            <pc:docMk/>
            <pc:sldMk cId="1672588115" sldId="339"/>
            <ac:spMk id="11" creationId="{F85E194C-27A2-F47C-51D7-AB675BD74A5D}"/>
          </ac:spMkLst>
        </pc:spChg>
        <pc:spChg chg="del">
          <ac:chgData name="Jessica Bertram" userId="ae65e3095411f4f6" providerId="LiveId" clId="{B5FB1D19-3686-5864-8406-9C86D14C8DC2}" dt="2025-12-19T22:16:49.624" v="15186" actId="478"/>
          <ac:spMkLst>
            <pc:docMk/>
            <pc:sldMk cId="1672588115" sldId="339"/>
            <ac:spMk id="13" creationId="{543DD595-AB06-31B2-840C-E17542DFB4B7}"/>
          </ac:spMkLst>
        </pc:spChg>
        <pc:spChg chg="mod">
          <ac:chgData name="Jessica Bertram" userId="ae65e3095411f4f6" providerId="LiveId" clId="{B5FB1D19-3686-5864-8406-9C86D14C8DC2}" dt="2025-12-19T22:16:52.873" v="15188" actId="20577"/>
          <ac:spMkLst>
            <pc:docMk/>
            <pc:sldMk cId="1672588115" sldId="339"/>
            <ac:spMk id="14" creationId="{DF14DA76-D05A-4A0C-8E77-79A3A3982ABA}"/>
          </ac:spMkLst>
        </pc:spChg>
        <pc:picChg chg="add mod">
          <ac:chgData name="Jessica Bertram" userId="ae65e3095411f4f6" providerId="LiveId" clId="{B5FB1D19-3686-5864-8406-9C86D14C8DC2}" dt="2025-12-19T22:17:20.975" v="15197" actId="1076"/>
          <ac:picMkLst>
            <pc:docMk/>
            <pc:sldMk cId="1672588115" sldId="339"/>
            <ac:picMk id="7" creationId="{09C4FDB6-0DDA-F97D-3DA1-3553EE5E6AF0}"/>
          </ac:picMkLst>
        </pc:picChg>
        <pc:picChg chg="del">
          <ac:chgData name="Jessica Bertram" userId="ae65e3095411f4f6" providerId="LiveId" clId="{B5FB1D19-3686-5864-8406-9C86D14C8DC2}" dt="2025-12-19T22:16:54.582" v="15189" actId="478"/>
          <ac:picMkLst>
            <pc:docMk/>
            <pc:sldMk cId="1672588115" sldId="339"/>
            <ac:picMk id="15" creationId="{3C8D735B-32F2-0EBF-784C-98A7A0B78F7F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1" v="14082" actId="2696"/>
        <pc:sldMkLst>
          <pc:docMk/>
          <pc:sldMk cId="3089036542" sldId="339"/>
        </pc:sldMkLst>
      </pc:sldChg>
      <pc:sldChg chg="addSp delSp modSp add del mod">
        <pc:chgData name="Jessica Bertram" userId="ae65e3095411f4f6" providerId="LiveId" clId="{B5FB1D19-3686-5864-8406-9C86D14C8DC2}" dt="2025-12-19T09:36:58.492" v="14068" actId="2696"/>
        <pc:sldMkLst>
          <pc:docMk/>
          <pc:sldMk cId="4012267072" sldId="340"/>
        </pc:sldMkLst>
      </pc:sldChg>
      <pc:sldChg chg="addSp delSp modSp add mod">
        <pc:chgData name="Jessica Bertram" userId="ae65e3095411f4f6" providerId="LiveId" clId="{B5FB1D19-3686-5864-8406-9C86D14C8DC2}" dt="2025-12-19T22:19:17.801" v="15223" actId="1037"/>
        <pc:sldMkLst>
          <pc:docMk/>
          <pc:sldMk cId="4198498929" sldId="340"/>
        </pc:sldMkLst>
        <pc:spChg chg="add mod">
          <ac:chgData name="Jessica Bertram" userId="ae65e3095411f4f6" providerId="LiveId" clId="{B5FB1D19-3686-5864-8406-9C86D14C8DC2}" dt="2025-12-19T22:18:00.737" v="15210" actId="1037"/>
          <ac:spMkLst>
            <pc:docMk/>
            <pc:sldMk cId="4198498929" sldId="340"/>
            <ac:spMk id="9" creationId="{E9E4DA2D-B14B-F6C3-300C-22D47AD34B82}"/>
          </ac:spMkLst>
        </pc:spChg>
        <pc:spChg chg="add mod">
          <ac:chgData name="Jessica Bertram" userId="ae65e3095411f4f6" providerId="LiveId" clId="{B5FB1D19-3686-5864-8406-9C86D14C8DC2}" dt="2025-12-19T22:17:51.255" v="15207" actId="20577"/>
          <ac:spMkLst>
            <pc:docMk/>
            <pc:sldMk cId="4198498929" sldId="340"/>
            <ac:spMk id="11" creationId="{09DC28C2-3498-6C8D-1209-D3D1E13F9103}"/>
          </ac:spMkLst>
        </pc:spChg>
        <pc:picChg chg="del">
          <ac:chgData name="Jessica Bertram" userId="ae65e3095411f4f6" providerId="LiveId" clId="{B5FB1D19-3686-5864-8406-9C86D14C8DC2}" dt="2025-12-19T22:17:24.079" v="15199" actId="478"/>
          <ac:picMkLst>
            <pc:docMk/>
            <pc:sldMk cId="4198498929" sldId="340"/>
            <ac:picMk id="7" creationId="{56149F62-D2B8-7D71-D615-FAB6B02AD08D}"/>
          </ac:picMkLst>
        </pc:picChg>
        <pc:picChg chg="add mod">
          <ac:chgData name="Jessica Bertram" userId="ae65e3095411f4f6" providerId="LiveId" clId="{B5FB1D19-3686-5864-8406-9C86D14C8DC2}" dt="2025-12-19T22:17:56.471" v="15208"/>
          <ac:picMkLst>
            <pc:docMk/>
            <pc:sldMk cId="4198498929" sldId="340"/>
            <ac:picMk id="12" creationId="{91D0DDE0-C6B3-6D9A-6077-851AA58BCF4C}"/>
          </ac:picMkLst>
        </pc:picChg>
        <pc:picChg chg="add mod">
          <ac:chgData name="Jessica Bertram" userId="ae65e3095411f4f6" providerId="LiveId" clId="{B5FB1D19-3686-5864-8406-9C86D14C8DC2}" dt="2025-12-19T22:18:12.440" v="15215" actId="1076"/>
          <ac:picMkLst>
            <pc:docMk/>
            <pc:sldMk cId="4198498929" sldId="340"/>
            <ac:picMk id="13" creationId="{64AFCD61-4A24-8489-8584-CC632D69EB98}"/>
          </ac:picMkLst>
        </pc:picChg>
        <pc:picChg chg="add mod">
          <ac:chgData name="Jessica Bertram" userId="ae65e3095411f4f6" providerId="LiveId" clId="{B5FB1D19-3686-5864-8406-9C86D14C8DC2}" dt="2025-12-19T22:19:17.801" v="15223" actId="1037"/>
          <ac:picMkLst>
            <pc:docMk/>
            <pc:sldMk cId="4198498929" sldId="340"/>
            <ac:picMk id="18" creationId="{3F87CA1F-EB2A-1ECF-CA42-CAFC22BAFCA4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98" v="14072" actId="2696"/>
        <pc:sldMkLst>
          <pc:docMk/>
          <pc:sldMk cId="1156671527" sldId="341"/>
        </pc:sldMkLst>
      </pc:sldChg>
      <pc:sldChg chg="addSp delSp modSp add mod">
        <pc:chgData name="Jessica Bertram" userId="ae65e3095411f4f6" providerId="LiveId" clId="{B5FB1D19-3686-5864-8406-9C86D14C8DC2}" dt="2025-12-19T22:21:50.164" v="15275" actId="20577"/>
        <pc:sldMkLst>
          <pc:docMk/>
          <pc:sldMk cId="3926222942" sldId="341"/>
        </pc:sldMkLst>
        <pc:spChg chg="del">
          <ac:chgData name="Jessica Bertram" userId="ae65e3095411f4f6" providerId="LiveId" clId="{B5FB1D19-3686-5864-8406-9C86D14C8DC2}" dt="2025-12-19T22:19:24.704" v="15226" actId="478"/>
          <ac:spMkLst>
            <pc:docMk/>
            <pc:sldMk cId="3926222942" sldId="341"/>
            <ac:spMk id="9" creationId="{5B0FC5E3-F360-91EF-6A50-4204F7E6D107}"/>
          </ac:spMkLst>
        </pc:spChg>
        <pc:spChg chg="mod">
          <ac:chgData name="Jessica Bertram" userId="ae65e3095411f4f6" providerId="LiveId" clId="{B5FB1D19-3686-5864-8406-9C86D14C8DC2}" dt="2025-12-19T22:20:27.270" v="15240"/>
          <ac:spMkLst>
            <pc:docMk/>
            <pc:sldMk cId="3926222942" sldId="341"/>
            <ac:spMk id="11" creationId="{E7D7F26A-46F0-A496-C65D-E636BB7233C2}"/>
          </ac:spMkLst>
        </pc:spChg>
        <pc:spChg chg="add mod">
          <ac:chgData name="Jessica Bertram" userId="ae65e3095411f4f6" providerId="LiveId" clId="{B5FB1D19-3686-5864-8406-9C86D14C8DC2}" dt="2025-12-19T22:21:50.164" v="15275" actId="20577"/>
          <ac:spMkLst>
            <pc:docMk/>
            <pc:sldMk cId="3926222942" sldId="341"/>
            <ac:spMk id="21" creationId="{14FFD313-0A09-628A-3D72-FD6323D5CA2B}"/>
          </ac:spMkLst>
        </pc:spChg>
        <pc:picChg chg="add mod">
          <ac:chgData name="Jessica Bertram" userId="ae65e3095411f4f6" providerId="LiveId" clId="{B5FB1D19-3686-5864-8406-9C86D14C8DC2}" dt="2025-12-19T22:20:57.293" v="15254" actId="1076"/>
          <ac:picMkLst>
            <pc:docMk/>
            <pc:sldMk cId="3926222942" sldId="341"/>
            <ac:picMk id="7" creationId="{E0B6D834-0712-CDDE-37CF-7D68A1D69B7D}"/>
          </ac:picMkLst>
        </pc:picChg>
        <pc:picChg chg="del">
          <ac:chgData name="Jessica Bertram" userId="ae65e3095411f4f6" providerId="LiveId" clId="{B5FB1D19-3686-5864-8406-9C86D14C8DC2}" dt="2025-12-19T22:19:22.979" v="15225" actId="478"/>
          <ac:picMkLst>
            <pc:docMk/>
            <pc:sldMk cId="3926222942" sldId="341"/>
            <ac:picMk id="13" creationId="{CA6E1CC3-67EA-E500-262B-84E09FE43CDA}"/>
          </ac:picMkLst>
        </pc:picChg>
        <pc:picChg chg="add del mod">
          <ac:chgData name="Jessica Bertram" userId="ae65e3095411f4f6" providerId="LiveId" clId="{B5FB1D19-3686-5864-8406-9C86D14C8DC2}" dt="2025-12-19T22:20:55.083" v="15253" actId="478"/>
          <ac:picMkLst>
            <pc:docMk/>
            <pc:sldMk cId="3926222942" sldId="341"/>
            <ac:picMk id="15" creationId="{6C51B75F-A57B-C846-4E3D-F785C71268B8}"/>
          </ac:picMkLst>
        </pc:picChg>
        <pc:picChg chg="del">
          <ac:chgData name="Jessica Bertram" userId="ae65e3095411f4f6" providerId="LiveId" clId="{B5FB1D19-3686-5864-8406-9C86D14C8DC2}" dt="2025-12-19T22:20:19.449" v="15236" actId="21"/>
          <ac:picMkLst>
            <pc:docMk/>
            <pc:sldMk cId="3926222942" sldId="341"/>
            <ac:picMk id="18" creationId="{E13FA57F-34A9-C803-FCC8-80E0E1B1CA3F}"/>
          </ac:picMkLst>
        </pc:picChg>
        <pc:picChg chg="add mod">
          <ac:chgData name="Jessica Bertram" userId="ae65e3095411f4f6" providerId="LiveId" clId="{B5FB1D19-3686-5864-8406-9C86D14C8DC2}" dt="2025-12-19T22:20:19.771" v="15237"/>
          <ac:picMkLst>
            <pc:docMk/>
            <pc:sldMk cId="3926222942" sldId="341"/>
            <ac:picMk id="19" creationId="{EDEF73FD-F185-BF65-3786-67D6B18B0393}"/>
          </ac:picMkLst>
        </pc:picChg>
      </pc:sldChg>
      <pc:sldChg chg="addSp delSp modSp add mod">
        <pc:chgData name="Jessica Bertram" userId="ae65e3095411f4f6" providerId="LiveId" clId="{B5FB1D19-3686-5864-8406-9C86D14C8DC2}" dt="2025-12-19T22:21:46.959" v="15273" actId="20577"/>
        <pc:sldMkLst>
          <pc:docMk/>
          <pc:sldMk cId="2035025597" sldId="342"/>
        </pc:sldMkLst>
        <pc:spChg chg="mod">
          <ac:chgData name="Jessica Bertram" userId="ae65e3095411f4f6" providerId="LiveId" clId="{B5FB1D19-3686-5864-8406-9C86D14C8DC2}" dt="2025-12-19T22:21:46.959" v="15273" actId="20577"/>
          <ac:spMkLst>
            <pc:docMk/>
            <pc:sldMk cId="2035025597" sldId="342"/>
            <ac:spMk id="21" creationId="{55ADDE14-6881-8DC2-CF95-41D829463152}"/>
          </ac:spMkLst>
        </pc:spChg>
        <pc:picChg chg="del">
          <ac:chgData name="Jessica Bertram" userId="ae65e3095411f4f6" providerId="LiveId" clId="{B5FB1D19-3686-5864-8406-9C86D14C8DC2}" dt="2025-12-19T22:21:07.516" v="15260" actId="478"/>
          <ac:picMkLst>
            <pc:docMk/>
            <pc:sldMk cId="2035025597" sldId="342"/>
            <ac:picMk id="7" creationId="{C526AAB0-8273-9D32-EE71-CBD16044B461}"/>
          </ac:picMkLst>
        </pc:picChg>
        <pc:picChg chg="add mod">
          <ac:chgData name="Jessica Bertram" userId="ae65e3095411f4f6" providerId="LiveId" clId="{B5FB1D19-3686-5864-8406-9C86D14C8DC2}" dt="2025-12-19T22:21:27.830" v="15268" actId="1036"/>
          <ac:picMkLst>
            <pc:docMk/>
            <pc:sldMk cId="2035025597" sldId="342"/>
            <ac:picMk id="9" creationId="{0AC401B2-5170-1A6B-748E-79E06A33E07A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2" v="14083" actId="2696"/>
        <pc:sldMkLst>
          <pc:docMk/>
          <pc:sldMk cId="3873674094" sldId="342"/>
        </pc:sldMkLst>
      </pc:sldChg>
      <pc:sldChg chg="addSp delSp modSp add del mod">
        <pc:chgData name="Jessica Bertram" userId="ae65e3095411f4f6" providerId="LiveId" clId="{B5FB1D19-3686-5864-8406-9C86D14C8DC2}" dt="2025-12-19T09:36:58.520" v="14094" actId="2696"/>
        <pc:sldMkLst>
          <pc:docMk/>
          <pc:sldMk cId="355552929" sldId="343"/>
        </pc:sldMkLst>
      </pc:sldChg>
      <pc:sldChg chg="addSp delSp modSp add mod">
        <pc:chgData name="Jessica Bertram" userId="ae65e3095411f4f6" providerId="LiveId" clId="{B5FB1D19-3686-5864-8406-9C86D14C8DC2}" dt="2025-12-19T22:22:33.153" v="15291" actId="20577"/>
        <pc:sldMkLst>
          <pc:docMk/>
          <pc:sldMk cId="3266530769" sldId="343"/>
        </pc:sldMkLst>
        <pc:spChg chg="add mod">
          <ac:chgData name="Jessica Bertram" userId="ae65e3095411f4f6" providerId="LiveId" clId="{B5FB1D19-3686-5864-8406-9C86D14C8DC2}" dt="2025-12-19T22:22:33.153" v="15291" actId="20577"/>
          <ac:spMkLst>
            <pc:docMk/>
            <pc:sldMk cId="3266530769" sldId="343"/>
            <ac:spMk id="7" creationId="{94726026-45F2-DD75-246D-5D4949E097B8}"/>
          </ac:spMkLst>
        </pc:spChg>
        <pc:spChg chg="mod">
          <ac:chgData name="Jessica Bertram" userId="ae65e3095411f4f6" providerId="LiveId" clId="{B5FB1D19-3686-5864-8406-9C86D14C8DC2}" dt="2025-12-19T22:21:52.825" v="15277" actId="20577"/>
          <ac:spMkLst>
            <pc:docMk/>
            <pc:sldMk cId="3266530769" sldId="343"/>
            <ac:spMk id="21" creationId="{DA6ED392-1C05-65B0-B654-74D3F0ECDE83}"/>
          </ac:spMkLst>
        </pc:spChg>
        <pc:picChg chg="del">
          <ac:chgData name="Jessica Bertram" userId="ae65e3095411f4f6" providerId="LiveId" clId="{B5FB1D19-3686-5864-8406-9C86D14C8DC2}" dt="2025-12-19T22:21:33.606" v="15270" actId="478"/>
          <ac:picMkLst>
            <pc:docMk/>
            <pc:sldMk cId="3266530769" sldId="343"/>
            <ac:picMk id="9" creationId="{E32CC1B5-8512-A924-470D-011B005F89FA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35" v="14106" actId="2696"/>
        <pc:sldMkLst>
          <pc:docMk/>
          <pc:sldMk cId="572728475" sldId="344"/>
        </pc:sldMkLst>
      </pc:sldChg>
      <pc:sldChg chg="modSp add mod">
        <pc:chgData name="Jessica Bertram" userId="ae65e3095411f4f6" providerId="LiveId" clId="{B5FB1D19-3686-5864-8406-9C86D14C8DC2}" dt="2025-12-19T22:22:52.434" v="15296" actId="20577"/>
        <pc:sldMkLst>
          <pc:docMk/>
          <pc:sldMk cId="1699507084" sldId="344"/>
        </pc:sldMkLst>
        <pc:spChg chg="mod">
          <ac:chgData name="Jessica Bertram" userId="ae65e3095411f4f6" providerId="LiveId" clId="{B5FB1D19-3686-5864-8406-9C86D14C8DC2}" dt="2025-12-19T22:22:52.434" v="15296" actId="20577"/>
          <ac:spMkLst>
            <pc:docMk/>
            <pc:sldMk cId="1699507084" sldId="344"/>
            <ac:spMk id="11" creationId="{B55198FC-B375-916D-D67F-652E86E43B03}"/>
          </ac:spMkLst>
        </pc:spChg>
        <pc:spChg chg="mod">
          <ac:chgData name="Jessica Bertram" userId="ae65e3095411f4f6" providerId="LiveId" clId="{B5FB1D19-3686-5864-8406-9C86D14C8DC2}" dt="2025-12-19T22:22:49.904" v="15294" actId="20577"/>
          <ac:spMkLst>
            <pc:docMk/>
            <pc:sldMk cId="1699507084" sldId="344"/>
            <ac:spMk id="14" creationId="{39EDADCF-D418-B80A-CE73-54C678779172}"/>
          </ac:spMkLst>
        </pc:spChg>
      </pc:sldChg>
      <pc:sldChg chg="addSp delSp modSp add mod">
        <pc:chgData name="Jessica Bertram" userId="ae65e3095411f4f6" providerId="LiveId" clId="{B5FB1D19-3686-5864-8406-9C86D14C8DC2}" dt="2025-12-19T22:24:37.322" v="15335" actId="1037"/>
        <pc:sldMkLst>
          <pc:docMk/>
          <pc:sldMk cId="1094462022" sldId="345"/>
        </pc:sldMkLst>
        <pc:spChg chg="mod">
          <ac:chgData name="Jessica Bertram" userId="ae65e3095411f4f6" providerId="LiveId" clId="{B5FB1D19-3686-5864-8406-9C86D14C8DC2}" dt="2025-12-19T22:24:30.612" v="15330" actId="20577"/>
          <ac:spMkLst>
            <pc:docMk/>
            <pc:sldMk cId="1094462022" sldId="345"/>
            <ac:spMk id="5" creationId="{42DDAFB0-7E2C-A902-731F-6709D5DF2F7B}"/>
          </ac:spMkLst>
        </pc:spChg>
        <pc:spChg chg="del">
          <ac:chgData name="Jessica Bertram" userId="ae65e3095411f4f6" providerId="LiveId" clId="{B5FB1D19-3686-5864-8406-9C86D14C8DC2}" dt="2025-12-19T22:23:50.939" v="15298" actId="478"/>
          <ac:spMkLst>
            <pc:docMk/>
            <pc:sldMk cId="1094462022" sldId="345"/>
            <ac:spMk id="11" creationId="{BA8D6668-76F9-3293-2B04-7C160A5A39C4}"/>
          </ac:spMkLst>
        </pc:spChg>
        <pc:spChg chg="del">
          <ac:chgData name="Jessica Bertram" userId="ae65e3095411f4f6" providerId="LiveId" clId="{B5FB1D19-3686-5864-8406-9C86D14C8DC2}" dt="2025-12-19T22:23:52.591" v="15299" actId="478"/>
          <ac:spMkLst>
            <pc:docMk/>
            <pc:sldMk cId="1094462022" sldId="345"/>
            <ac:spMk id="13" creationId="{6BE5403A-FBA9-9C27-F260-2380756E303F}"/>
          </ac:spMkLst>
        </pc:spChg>
        <pc:spChg chg="mod">
          <ac:chgData name="Jessica Bertram" userId="ae65e3095411f4f6" providerId="LiveId" clId="{B5FB1D19-3686-5864-8406-9C86D14C8DC2}" dt="2025-12-19T22:23:57.374" v="15302" actId="20577"/>
          <ac:spMkLst>
            <pc:docMk/>
            <pc:sldMk cId="1094462022" sldId="345"/>
            <ac:spMk id="14" creationId="{E12D4A8C-0106-9F37-C8FE-C0C6C2CB6528}"/>
          </ac:spMkLst>
        </pc:spChg>
        <pc:picChg chg="add mod">
          <ac:chgData name="Jessica Bertram" userId="ae65e3095411f4f6" providerId="LiveId" clId="{B5FB1D19-3686-5864-8406-9C86D14C8DC2}" dt="2025-12-19T22:24:37.322" v="15335" actId="1037"/>
          <ac:picMkLst>
            <pc:docMk/>
            <pc:sldMk cId="1094462022" sldId="345"/>
            <ac:picMk id="7" creationId="{7DDFA778-4FE6-3A40-07D7-74B7BDF93AE6}"/>
          </ac:picMkLst>
        </pc:picChg>
        <pc:picChg chg="del">
          <ac:chgData name="Jessica Bertram" userId="ae65e3095411f4f6" providerId="LiveId" clId="{B5FB1D19-3686-5864-8406-9C86D14C8DC2}" dt="2025-12-19T22:23:53.684" v="15300" actId="478"/>
          <ac:picMkLst>
            <pc:docMk/>
            <pc:sldMk cId="1094462022" sldId="345"/>
            <ac:picMk id="15" creationId="{493F2614-E122-CD70-EA85-F243F661F5E7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5" v="14087" actId="2696"/>
        <pc:sldMkLst>
          <pc:docMk/>
          <pc:sldMk cId="2080047280" sldId="345"/>
        </pc:sldMkLst>
      </pc:sldChg>
      <pc:sldChg chg="addSp delSp modSp add del mod">
        <pc:chgData name="Jessica Bertram" userId="ae65e3095411f4f6" providerId="LiveId" clId="{B5FB1D19-3686-5864-8406-9C86D14C8DC2}" dt="2025-12-19T09:36:58.519" v="14092" actId="2696"/>
        <pc:sldMkLst>
          <pc:docMk/>
          <pc:sldMk cId="471046359" sldId="346"/>
        </pc:sldMkLst>
      </pc:sldChg>
      <pc:sldChg chg="addSp delSp modSp add mod">
        <pc:chgData name="Jessica Bertram" userId="ae65e3095411f4f6" providerId="LiveId" clId="{B5FB1D19-3686-5864-8406-9C86D14C8DC2}" dt="2025-12-19T22:27:22.895" v="15418" actId="20577"/>
        <pc:sldMkLst>
          <pc:docMk/>
          <pc:sldMk cId="3414870192" sldId="346"/>
        </pc:sldMkLst>
        <pc:spChg chg="add mod">
          <ac:chgData name="Jessica Bertram" userId="ae65e3095411f4f6" providerId="LiveId" clId="{B5FB1D19-3686-5864-8406-9C86D14C8DC2}" dt="2025-12-19T22:24:58.112" v="15341" actId="20577"/>
          <ac:spMkLst>
            <pc:docMk/>
            <pc:sldMk cId="3414870192" sldId="346"/>
            <ac:spMk id="6" creationId="{9B575FDE-DAD0-FC7E-C975-1A6DABD558C1}"/>
          </ac:spMkLst>
        </pc:spChg>
        <pc:spChg chg="add mod">
          <ac:chgData name="Jessica Bertram" userId="ae65e3095411f4f6" providerId="LiveId" clId="{B5FB1D19-3686-5864-8406-9C86D14C8DC2}" dt="2025-12-19T22:25:49.909" v="15361" actId="20577"/>
          <ac:spMkLst>
            <pc:docMk/>
            <pc:sldMk cId="3414870192" sldId="346"/>
            <ac:spMk id="12" creationId="{F8D558F3-618B-79F8-FCC6-89122B206A3D}"/>
          </ac:spMkLst>
        </pc:spChg>
        <pc:spChg chg="mod">
          <ac:chgData name="Jessica Bertram" userId="ae65e3095411f4f6" providerId="LiveId" clId="{B5FB1D19-3686-5864-8406-9C86D14C8DC2}" dt="2025-12-19T22:27:22.895" v="15418" actId="20577"/>
          <ac:spMkLst>
            <pc:docMk/>
            <pc:sldMk cId="3414870192" sldId="346"/>
            <ac:spMk id="14" creationId="{11E44063-1EA0-F411-DA34-8D75CF7D40B9}"/>
          </ac:spMkLst>
        </pc:spChg>
        <pc:picChg chg="del">
          <ac:chgData name="Jessica Bertram" userId="ae65e3095411f4f6" providerId="LiveId" clId="{B5FB1D19-3686-5864-8406-9C86D14C8DC2}" dt="2025-12-19T22:24:42.414" v="15337" actId="478"/>
          <ac:picMkLst>
            <pc:docMk/>
            <pc:sldMk cId="3414870192" sldId="346"/>
            <ac:picMk id="7" creationId="{2013AB22-660E-93EF-A2F5-6B2EC7D89C30}"/>
          </ac:picMkLst>
        </pc:picChg>
        <pc:picChg chg="add mod">
          <ac:chgData name="Jessica Bertram" userId="ae65e3095411f4f6" providerId="LiveId" clId="{B5FB1D19-3686-5864-8406-9C86D14C8DC2}" dt="2025-12-19T22:25:03.838" v="15342"/>
          <ac:picMkLst>
            <pc:docMk/>
            <pc:sldMk cId="3414870192" sldId="346"/>
            <ac:picMk id="9" creationId="{D133385B-F13D-9F13-4924-C535294CB6EF}"/>
          </ac:picMkLst>
        </pc:picChg>
        <pc:picChg chg="add mod">
          <ac:chgData name="Jessica Bertram" userId="ae65e3095411f4f6" providerId="LiveId" clId="{B5FB1D19-3686-5864-8406-9C86D14C8DC2}" dt="2025-12-19T22:26:49.077" v="15394" actId="1076"/>
          <ac:picMkLst>
            <pc:docMk/>
            <pc:sldMk cId="3414870192" sldId="346"/>
            <ac:picMk id="13" creationId="{408B9A24-B354-F233-120D-FDFFA74A395D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33" v="14102" actId="2696"/>
        <pc:sldMkLst>
          <pc:docMk/>
          <pc:sldMk cId="2236633094" sldId="347"/>
        </pc:sldMkLst>
      </pc:sldChg>
      <pc:sldChg chg="addSp delSp modSp add mod">
        <pc:chgData name="Jessica Bertram" userId="ae65e3095411f4f6" providerId="LiveId" clId="{B5FB1D19-3686-5864-8406-9C86D14C8DC2}" dt="2025-12-19T22:27:25.431" v="15420" actId="20577"/>
        <pc:sldMkLst>
          <pc:docMk/>
          <pc:sldMk cId="2271112399" sldId="347"/>
        </pc:sldMkLst>
        <pc:spChg chg="add mod">
          <ac:chgData name="Jessica Bertram" userId="ae65e3095411f4f6" providerId="LiveId" clId="{B5FB1D19-3686-5864-8406-9C86D14C8DC2}" dt="2025-12-19T22:26:36.086" v="15387" actId="1076"/>
          <ac:spMkLst>
            <pc:docMk/>
            <pc:sldMk cId="2271112399" sldId="347"/>
            <ac:spMk id="11" creationId="{5A617E62-15E9-8190-C2DE-EAA04E9A19D6}"/>
          </ac:spMkLst>
        </pc:spChg>
        <pc:spChg chg="del">
          <ac:chgData name="Jessica Bertram" userId="ae65e3095411f4f6" providerId="LiveId" clId="{B5FB1D19-3686-5864-8406-9C86D14C8DC2}" dt="2025-12-19T22:26:02.754" v="15367" actId="478"/>
          <ac:spMkLst>
            <pc:docMk/>
            <pc:sldMk cId="2271112399" sldId="347"/>
            <ac:spMk id="12" creationId="{F571103E-DDAB-D379-741A-528DA0358BF8}"/>
          </ac:spMkLst>
        </pc:spChg>
        <pc:spChg chg="mod">
          <ac:chgData name="Jessica Bertram" userId="ae65e3095411f4f6" providerId="LiveId" clId="{B5FB1D19-3686-5864-8406-9C86D14C8DC2}" dt="2025-12-19T22:27:25.431" v="15420" actId="20577"/>
          <ac:spMkLst>
            <pc:docMk/>
            <pc:sldMk cId="2271112399" sldId="347"/>
            <ac:spMk id="14" creationId="{996C9BB7-3A24-1DE1-BEC5-A9CCB9CAE493}"/>
          </ac:spMkLst>
        </pc:spChg>
        <pc:picChg chg="del">
          <ac:chgData name="Jessica Bertram" userId="ae65e3095411f4f6" providerId="LiveId" clId="{B5FB1D19-3686-5864-8406-9C86D14C8DC2}" dt="2025-12-19T22:26:01.142" v="15366" actId="478"/>
          <ac:picMkLst>
            <pc:docMk/>
            <pc:sldMk cId="2271112399" sldId="347"/>
            <ac:picMk id="13" creationId="{5963C63B-7D63-D9D8-F0E8-B7750E6EDFDC}"/>
          </ac:picMkLst>
        </pc:picChg>
        <pc:picChg chg="add mod">
          <ac:chgData name="Jessica Bertram" userId="ae65e3095411f4f6" providerId="LiveId" clId="{B5FB1D19-3686-5864-8406-9C86D14C8DC2}" dt="2025-12-19T22:26:44.626" v="15391" actId="1076"/>
          <ac:picMkLst>
            <pc:docMk/>
            <pc:sldMk cId="2271112399" sldId="347"/>
            <ac:picMk id="15" creationId="{FC61A81F-0A26-E41F-5232-C5D6720F4408}"/>
          </ac:picMkLst>
        </pc:picChg>
      </pc:sldChg>
      <pc:sldChg chg="addSp delSp modSp add mod">
        <pc:chgData name="Jessica Bertram" userId="ae65e3095411f4f6" providerId="LiveId" clId="{B5FB1D19-3686-5864-8406-9C86D14C8DC2}" dt="2025-12-19T22:28:07.800" v="15444" actId="1076"/>
        <pc:sldMkLst>
          <pc:docMk/>
          <pc:sldMk cId="604494702" sldId="348"/>
        </pc:sldMkLst>
        <pc:spChg chg="mod">
          <ac:chgData name="Jessica Bertram" userId="ae65e3095411f4f6" providerId="LiveId" clId="{B5FB1D19-3686-5864-8406-9C86D14C8DC2}" dt="2025-12-19T22:27:13.656" v="15416" actId="20577"/>
          <ac:spMkLst>
            <pc:docMk/>
            <pc:sldMk cId="604494702" sldId="348"/>
            <ac:spMk id="6" creationId="{B0FA0131-DE5C-318A-54E1-6203C0B51A8A}"/>
          </ac:spMkLst>
        </pc:spChg>
        <pc:spChg chg="del">
          <ac:chgData name="Jessica Bertram" userId="ae65e3095411f4f6" providerId="LiveId" clId="{B5FB1D19-3686-5864-8406-9C86D14C8DC2}" dt="2025-12-19T22:26:55.088" v="15397" actId="478"/>
          <ac:spMkLst>
            <pc:docMk/>
            <pc:sldMk cId="604494702" sldId="348"/>
            <ac:spMk id="11" creationId="{469A1A42-9189-B432-3B6F-14516C6F4306}"/>
          </ac:spMkLst>
        </pc:spChg>
        <pc:spChg chg="add mod">
          <ac:chgData name="Jessica Bertram" userId="ae65e3095411f4f6" providerId="LiveId" clId="{B5FB1D19-3686-5864-8406-9C86D14C8DC2}" dt="2025-12-19T22:28:07.800" v="15444" actId="1076"/>
          <ac:spMkLst>
            <pc:docMk/>
            <pc:sldMk cId="604494702" sldId="348"/>
            <ac:spMk id="13" creationId="{22ED6A9F-3D06-3D27-5E6A-E6BAEE6E4CE7}"/>
          </ac:spMkLst>
        </pc:spChg>
        <pc:spChg chg="mod">
          <ac:chgData name="Jessica Bertram" userId="ae65e3095411f4f6" providerId="LiveId" clId="{B5FB1D19-3686-5864-8406-9C86D14C8DC2}" dt="2025-12-19T22:27:29.903" v="15422" actId="20577"/>
          <ac:spMkLst>
            <pc:docMk/>
            <pc:sldMk cId="604494702" sldId="348"/>
            <ac:spMk id="14" creationId="{5EADEE68-1E40-A245-D43A-B679C8676AAC}"/>
          </ac:spMkLst>
        </pc:spChg>
        <pc:picChg chg="add mod">
          <ac:chgData name="Jessica Bertram" userId="ae65e3095411f4f6" providerId="LiveId" clId="{B5FB1D19-3686-5864-8406-9C86D14C8DC2}" dt="2025-12-19T22:27:07.568" v="15399"/>
          <ac:picMkLst>
            <pc:docMk/>
            <pc:sldMk cId="604494702" sldId="348"/>
            <ac:picMk id="7" creationId="{4643030E-6267-23D2-07FD-6EEAE16B0A5E}"/>
          </ac:picMkLst>
        </pc:picChg>
        <pc:picChg chg="del">
          <ac:chgData name="Jessica Bertram" userId="ae65e3095411f4f6" providerId="LiveId" clId="{B5FB1D19-3686-5864-8406-9C86D14C8DC2}" dt="2025-12-19T22:26:58.383" v="15398" actId="478"/>
          <ac:picMkLst>
            <pc:docMk/>
            <pc:sldMk cId="604494702" sldId="348"/>
            <ac:picMk id="9" creationId="{F02CF510-313D-8833-3DCF-FE2EAEE7E72E}"/>
          </ac:picMkLst>
        </pc:picChg>
        <pc:picChg chg="del">
          <ac:chgData name="Jessica Bertram" userId="ae65e3095411f4f6" providerId="LiveId" clId="{B5FB1D19-3686-5864-8406-9C86D14C8DC2}" dt="2025-12-19T22:26:53.647" v="15396" actId="478"/>
          <ac:picMkLst>
            <pc:docMk/>
            <pc:sldMk cId="604494702" sldId="348"/>
            <ac:picMk id="15" creationId="{1BDCAD24-705B-49E0-049D-7003CE93A709}"/>
          </ac:picMkLst>
        </pc:picChg>
        <pc:picChg chg="add mod">
          <ac:chgData name="Jessica Bertram" userId="ae65e3095411f4f6" providerId="LiveId" clId="{B5FB1D19-3686-5864-8406-9C86D14C8DC2}" dt="2025-12-19T22:28:04.750" v="15443" actId="1076"/>
          <ac:picMkLst>
            <pc:docMk/>
            <pc:sldMk cId="604494702" sldId="348"/>
            <ac:picMk id="18" creationId="{7A65A522-DE7E-8448-4C38-D968F276DFF1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06" v="14076" actId="2696"/>
        <pc:sldMkLst>
          <pc:docMk/>
          <pc:sldMk cId="2896335175" sldId="348"/>
        </pc:sldMkLst>
      </pc:sldChg>
      <pc:sldChg chg="addSp delSp modSp add del mod">
        <pc:chgData name="Jessica Bertram" userId="ae65e3095411f4f6" providerId="LiveId" clId="{B5FB1D19-3686-5864-8406-9C86D14C8DC2}" dt="2025-12-19T09:36:58.517" v="14089" actId="2696"/>
        <pc:sldMkLst>
          <pc:docMk/>
          <pc:sldMk cId="2010902129" sldId="349"/>
        </pc:sldMkLst>
      </pc:sldChg>
      <pc:sldChg chg="addSp delSp modSp add mod">
        <pc:chgData name="Jessica Bertram" userId="ae65e3095411f4f6" providerId="LiveId" clId="{B5FB1D19-3686-5864-8406-9C86D14C8DC2}" dt="2025-12-19T22:28:44.434" v="15467" actId="1076"/>
        <pc:sldMkLst>
          <pc:docMk/>
          <pc:sldMk cId="3624908341" sldId="349"/>
        </pc:sldMkLst>
        <pc:spChg chg="add mod">
          <ac:chgData name="Jessica Bertram" userId="ae65e3095411f4f6" providerId="LiveId" clId="{B5FB1D19-3686-5864-8406-9C86D14C8DC2}" dt="2025-12-19T22:28:35.992" v="15464" actId="1038"/>
          <ac:spMkLst>
            <pc:docMk/>
            <pc:sldMk cId="3624908341" sldId="349"/>
            <ac:spMk id="11" creationId="{919AEAE2-FA11-24ED-7731-0868770A62D3}"/>
          </ac:spMkLst>
        </pc:spChg>
        <pc:spChg chg="del">
          <ac:chgData name="Jessica Bertram" userId="ae65e3095411f4f6" providerId="LiveId" clId="{B5FB1D19-3686-5864-8406-9C86D14C8DC2}" dt="2025-12-19T22:28:12.847" v="15447" actId="478"/>
          <ac:spMkLst>
            <pc:docMk/>
            <pc:sldMk cId="3624908341" sldId="349"/>
            <ac:spMk id="13" creationId="{09AD1D1D-645D-4F45-43C8-D9A316B95F03}"/>
          </ac:spMkLst>
        </pc:spChg>
        <pc:picChg chg="add mod">
          <ac:chgData name="Jessica Bertram" userId="ae65e3095411f4f6" providerId="LiveId" clId="{B5FB1D19-3686-5864-8406-9C86D14C8DC2}" dt="2025-12-19T22:28:44.434" v="15467" actId="1076"/>
          <ac:picMkLst>
            <pc:docMk/>
            <pc:sldMk cId="3624908341" sldId="349"/>
            <ac:picMk id="12" creationId="{0CCDCEBE-E64D-A480-6DF5-6EA3E03B5E61}"/>
          </ac:picMkLst>
        </pc:picChg>
        <pc:picChg chg="del">
          <ac:chgData name="Jessica Bertram" userId="ae65e3095411f4f6" providerId="LiveId" clId="{B5FB1D19-3686-5864-8406-9C86D14C8DC2}" dt="2025-12-19T22:28:11.062" v="15446" actId="478"/>
          <ac:picMkLst>
            <pc:docMk/>
            <pc:sldMk cId="3624908341" sldId="349"/>
            <ac:picMk id="18" creationId="{FE2C284D-E603-F8AB-D83B-58F3E74E7659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99" v="14073" actId="2696"/>
        <pc:sldMkLst>
          <pc:docMk/>
          <pc:sldMk cId="737203207" sldId="350"/>
        </pc:sldMkLst>
      </pc:sldChg>
      <pc:sldChg chg="addSp delSp modSp add mod">
        <pc:chgData name="Jessica Bertram" userId="ae65e3095411f4f6" providerId="LiveId" clId="{B5FB1D19-3686-5864-8406-9C86D14C8DC2}" dt="2025-12-19T22:29:20.783" v="15482" actId="1036"/>
        <pc:sldMkLst>
          <pc:docMk/>
          <pc:sldMk cId="859306242" sldId="350"/>
        </pc:sldMkLst>
        <pc:spChg chg="del">
          <ac:chgData name="Jessica Bertram" userId="ae65e3095411f4f6" providerId="LiveId" clId="{B5FB1D19-3686-5864-8406-9C86D14C8DC2}" dt="2025-12-19T22:29:12.608" v="15474" actId="478"/>
          <ac:spMkLst>
            <pc:docMk/>
            <pc:sldMk cId="859306242" sldId="350"/>
            <ac:spMk id="6" creationId="{93ED4897-E557-3C42-E8A3-8F65377C0F36}"/>
          </ac:spMkLst>
        </pc:spChg>
        <pc:spChg chg="del">
          <ac:chgData name="Jessica Bertram" userId="ae65e3095411f4f6" providerId="LiveId" clId="{B5FB1D19-3686-5864-8406-9C86D14C8DC2}" dt="2025-12-19T22:28:50.810" v="15470" actId="478"/>
          <ac:spMkLst>
            <pc:docMk/>
            <pc:sldMk cId="859306242" sldId="350"/>
            <ac:spMk id="11" creationId="{C0C32936-C6AE-7337-4DD3-A2CD052889A0}"/>
          </ac:spMkLst>
        </pc:spChg>
        <pc:picChg chg="del">
          <ac:chgData name="Jessica Bertram" userId="ae65e3095411f4f6" providerId="LiveId" clId="{B5FB1D19-3686-5864-8406-9C86D14C8DC2}" dt="2025-12-19T22:29:10.827" v="15472" actId="478"/>
          <ac:picMkLst>
            <pc:docMk/>
            <pc:sldMk cId="859306242" sldId="350"/>
            <ac:picMk id="7" creationId="{51E85182-375E-F474-D9F7-C570FA1EE6B2}"/>
          </ac:picMkLst>
        </pc:picChg>
        <pc:picChg chg="del">
          <ac:chgData name="Jessica Bertram" userId="ae65e3095411f4f6" providerId="LiveId" clId="{B5FB1D19-3686-5864-8406-9C86D14C8DC2}" dt="2025-12-19T22:28:48.542" v="15469" actId="478"/>
          <ac:picMkLst>
            <pc:docMk/>
            <pc:sldMk cId="859306242" sldId="350"/>
            <ac:picMk id="12" creationId="{3E7DAFFC-AD83-9569-B35A-571434808523}"/>
          </ac:picMkLst>
        </pc:picChg>
        <pc:picChg chg="add mod">
          <ac:chgData name="Jessica Bertram" userId="ae65e3095411f4f6" providerId="LiveId" clId="{B5FB1D19-3686-5864-8406-9C86D14C8DC2}" dt="2025-12-19T22:29:20.783" v="15482" actId="1036"/>
          <ac:picMkLst>
            <pc:docMk/>
            <pc:sldMk cId="859306242" sldId="350"/>
            <ac:picMk id="13" creationId="{1E4AAAE6-7FEA-0AB0-38A8-D1C956114F30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0" v="14080" actId="2696"/>
        <pc:sldMkLst>
          <pc:docMk/>
          <pc:sldMk cId="1941739628" sldId="351"/>
        </pc:sldMkLst>
      </pc:sldChg>
      <pc:sldChg chg="addSp delSp modSp add mod">
        <pc:chgData name="Jessica Bertram" userId="ae65e3095411f4f6" providerId="LiveId" clId="{B5FB1D19-3686-5864-8406-9C86D14C8DC2}" dt="2025-12-19T22:31:55.673" v="15527" actId="1036"/>
        <pc:sldMkLst>
          <pc:docMk/>
          <pc:sldMk cId="2792351745" sldId="351"/>
        </pc:sldMkLst>
        <pc:spChg chg="del">
          <ac:chgData name="Jessica Bertram" userId="ae65e3095411f4f6" providerId="LiveId" clId="{B5FB1D19-3686-5864-8406-9C86D14C8DC2}" dt="2025-12-19T22:30:51.837" v="15508" actId="21"/>
          <ac:spMkLst>
            <pc:docMk/>
            <pc:sldMk cId="2792351745" sldId="351"/>
            <ac:spMk id="5" creationId="{97D54DEF-0D72-3DED-7738-91FE4886D5E7}"/>
          </ac:spMkLst>
        </pc:spChg>
        <pc:spChg chg="add mod">
          <ac:chgData name="Jessica Bertram" userId="ae65e3095411f4f6" providerId="LiveId" clId="{B5FB1D19-3686-5864-8406-9C86D14C8DC2}" dt="2025-12-19T22:29:41.739" v="15488" actId="20577"/>
          <ac:spMkLst>
            <pc:docMk/>
            <pc:sldMk cId="2792351745" sldId="351"/>
            <ac:spMk id="6" creationId="{6DC34513-DF1E-BAC9-B35D-F82837785F21}"/>
          </ac:spMkLst>
        </pc:spChg>
        <pc:spChg chg="add del mod">
          <ac:chgData name="Jessica Bertram" userId="ae65e3095411f4f6" providerId="LiveId" clId="{B5FB1D19-3686-5864-8406-9C86D14C8DC2}" dt="2025-12-19T22:30:34.265" v="15502" actId="21"/>
          <ac:spMkLst>
            <pc:docMk/>
            <pc:sldMk cId="2792351745" sldId="351"/>
            <ac:spMk id="11" creationId="{8FC9A279-C9AB-EF41-9D58-A23D2A1A415C}"/>
          </ac:spMkLst>
        </pc:spChg>
        <pc:spChg chg="mod">
          <ac:chgData name="Jessica Bertram" userId="ae65e3095411f4f6" providerId="LiveId" clId="{B5FB1D19-3686-5864-8406-9C86D14C8DC2}" dt="2025-12-19T22:29:26.973" v="15486" actId="20577"/>
          <ac:spMkLst>
            <pc:docMk/>
            <pc:sldMk cId="2792351745" sldId="351"/>
            <ac:spMk id="14" creationId="{2091B4A7-5495-7193-30C8-208809BEBADD}"/>
          </ac:spMkLst>
        </pc:spChg>
        <pc:spChg chg="add mod">
          <ac:chgData name="Jessica Bertram" userId="ae65e3095411f4f6" providerId="LiveId" clId="{B5FB1D19-3686-5864-8406-9C86D14C8DC2}" dt="2025-12-19T22:31:10.067" v="15513" actId="1076"/>
          <ac:spMkLst>
            <pc:docMk/>
            <pc:sldMk cId="2792351745" sldId="351"/>
            <ac:spMk id="15" creationId="{44929786-07B6-A1E2-FA21-E4421E89E7BC}"/>
          </ac:spMkLst>
        </pc:spChg>
        <pc:spChg chg="add mod">
          <ac:chgData name="Jessica Bertram" userId="ae65e3095411f4f6" providerId="LiveId" clId="{B5FB1D19-3686-5864-8406-9C86D14C8DC2}" dt="2025-12-19T22:30:52.196" v="15509"/>
          <ac:spMkLst>
            <pc:docMk/>
            <pc:sldMk cId="2792351745" sldId="351"/>
            <ac:spMk id="18" creationId="{8F36819A-9F19-B878-9FD3-A0E7B31A72F6}"/>
          </ac:spMkLst>
        </pc:spChg>
        <pc:picChg chg="add mod">
          <ac:chgData name="Jessica Bertram" userId="ae65e3095411f4f6" providerId="LiveId" clId="{B5FB1D19-3686-5864-8406-9C86D14C8DC2}" dt="2025-12-19T22:29:47.127" v="15489"/>
          <ac:picMkLst>
            <pc:docMk/>
            <pc:sldMk cId="2792351745" sldId="351"/>
            <ac:picMk id="7" creationId="{D782A7DD-93A8-CD8C-6CB8-101063479776}"/>
          </ac:picMkLst>
        </pc:picChg>
        <pc:picChg chg="add mod">
          <ac:chgData name="Jessica Bertram" userId="ae65e3095411f4f6" providerId="LiveId" clId="{B5FB1D19-3686-5864-8406-9C86D14C8DC2}" dt="2025-12-19T22:31:15.917" v="15516" actId="1076"/>
          <ac:picMkLst>
            <pc:docMk/>
            <pc:sldMk cId="2792351745" sldId="351"/>
            <ac:picMk id="12" creationId="{6EB071A3-8E8A-EFD6-C3B4-E2D3C9EBBB40}"/>
          </ac:picMkLst>
        </pc:picChg>
        <pc:picChg chg="del">
          <ac:chgData name="Jessica Bertram" userId="ae65e3095411f4f6" providerId="LiveId" clId="{B5FB1D19-3686-5864-8406-9C86D14C8DC2}" dt="2025-12-19T22:29:25.379" v="15484" actId="478"/>
          <ac:picMkLst>
            <pc:docMk/>
            <pc:sldMk cId="2792351745" sldId="351"/>
            <ac:picMk id="13" creationId="{AB6067F0-08DE-26FB-D5EF-956243137964}"/>
          </ac:picMkLst>
        </pc:picChg>
        <pc:picChg chg="add mod">
          <ac:chgData name="Jessica Bertram" userId="ae65e3095411f4f6" providerId="LiveId" clId="{B5FB1D19-3686-5864-8406-9C86D14C8DC2}" dt="2025-12-19T22:31:55.673" v="15527" actId="1036"/>
          <ac:picMkLst>
            <pc:docMk/>
            <pc:sldMk cId="2792351745" sldId="351"/>
            <ac:picMk id="20" creationId="{3A925C2A-07E6-AF5D-58D6-CD492765F6C0}"/>
          </ac:picMkLst>
        </pc:picChg>
      </pc:sldChg>
      <pc:sldChg chg="addSp delSp modSp add mod">
        <pc:chgData name="Jessica Bertram" userId="ae65e3095411f4f6" providerId="LiveId" clId="{B5FB1D19-3686-5864-8406-9C86D14C8DC2}" dt="2025-12-19T22:33:31.248" v="15564" actId="207"/>
        <pc:sldMkLst>
          <pc:docMk/>
          <pc:sldMk cId="2341508771" sldId="352"/>
        </pc:sldMkLst>
        <pc:spChg chg="add mod">
          <ac:chgData name="Jessica Bertram" userId="ae65e3095411f4f6" providerId="LiveId" clId="{B5FB1D19-3686-5864-8406-9C86D14C8DC2}" dt="2025-12-19T22:33:31.248" v="15564" actId="207"/>
          <ac:spMkLst>
            <pc:docMk/>
            <pc:sldMk cId="2341508771" sldId="352"/>
            <ac:spMk id="11" creationId="{24F298F3-FA4C-EAA3-4AB8-B61CDE4832DE}"/>
          </ac:spMkLst>
        </pc:spChg>
        <pc:spChg chg="del">
          <ac:chgData name="Jessica Bertram" userId="ae65e3095411f4f6" providerId="LiveId" clId="{B5FB1D19-3686-5864-8406-9C86D14C8DC2}" dt="2025-12-19T22:32:01.110" v="15529" actId="478"/>
          <ac:spMkLst>
            <pc:docMk/>
            <pc:sldMk cId="2341508771" sldId="352"/>
            <ac:spMk id="15" creationId="{7201FD12-C5A9-6DD7-A4ED-62023C6EFD8C}"/>
          </ac:spMkLst>
        </pc:spChg>
        <pc:spChg chg="del">
          <ac:chgData name="Jessica Bertram" userId="ae65e3095411f4f6" providerId="LiveId" clId="{B5FB1D19-3686-5864-8406-9C86D14C8DC2}" dt="2025-12-19T22:32:44.371" v="15546" actId="478"/>
          <ac:spMkLst>
            <pc:docMk/>
            <pc:sldMk cId="2341508771" sldId="352"/>
            <ac:spMk id="16" creationId="{38CBEF94-841B-4B01-74D0-D3EBCCBBB80F}"/>
          </ac:spMkLst>
        </pc:spChg>
        <pc:picChg chg="add mod">
          <ac:chgData name="Jessica Bertram" userId="ae65e3095411f4f6" providerId="LiveId" clId="{B5FB1D19-3686-5864-8406-9C86D14C8DC2}" dt="2025-12-19T22:33:23.501" v="15561" actId="1076"/>
          <ac:picMkLst>
            <pc:docMk/>
            <pc:sldMk cId="2341508771" sldId="352"/>
            <ac:picMk id="9" creationId="{98874D88-49B0-77E5-D575-1A833FCEB64A}"/>
          </ac:picMkLst>
        </pc:picChg>
        <pc:picChg chg="del mod">
          <ac:chgData name="Jessica Bertram" userId="ae65e3095411f4f6" providerId="LiveId" clId="{B5FB1D19-3686-5864-8406-9C86D14C8DC2}" dt="2025-12-19T22:33:21.180" v="15560" actId="478"/>
          <ac:picMkLst>
            <pc:docMk/>
            <pc:sldMk cId="2341508771" sldId="352"/>
            <ac:picMk id="12" creationId="{EC900469-C729-DA76-CD9C-ABC88BF95ABD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34" v="14104" actId="2696"/>
        <pc:sldMkLst>
          <pc:docMk/>
          <pc:sldMk cId="3615117595" sldId="352"/>
        </pc:sldMkLst>
      </pc:sldChg>
      <pc:sldChg chg="addSp delSp modSp add del mod">
        <pc:chgData name="Jessica Bertram" userId="ae65e3095411f4f6" providerId="LiveId" clId="{B5FB1D19-3686-5864-8406-9C86D14C8DC2}" dt="2025-12-19T22:33:33.088" v="15565" actId="2696"/>
        <pc:sldMkLst>
          <pc:docMk/>
          <pc:sldMk cId="1293474144" sldId="353"/>
        </pc:sldMkLst>
        <pc:spChg chg="add mod">
          <ac:chgData name="Jessica Bertram" userId="ae65e3095411f4f6" providerId="LiveId" clId="{B5FB1D19-3686-5864-8406-9C86D14C8DC2}" dt="2025-12-19T22:33:14.018" v="15558" actId="1076"/>
          <ac:spMkLst>
            <pc:docMk/>
            <pc:sldMk cId="1293474144" sldId="353"/>
            <ac:spMk id="11" creationId="{DC0F3254-7FBE-E2B5-1807-A723AB8F01E6}"/>
          </ac:spMkLst>
        </pc:spChg>
        <pc:picChg chg="del">
          <ac:chgData name="Jessica Bertram" userId="ae65e3095411f4f6" providerId="LiveId" clId="{B5FB1D19-3686-5864-8406-9C86D14C8DC2}" dt="2025-12-19T22:32:46.707" v="15548" actId="478"/>
          <ac:picMkLst>
            <pc:docMk/>
            <pc:sldMk cId="1293474144" sldId="353"/>
            <ac:picMk id="9" creationId="{FA28D399-6390-3A06-7AB1-3C9881B06325}"/>
          </ac:picMkLst>
        </pc:picChg>
        <pc:picChg chg="del">
          <ac:chgData name="Jessica Bertram" userId="ae65e3095411f4f6" providerId="LiveId" clId="{B5FB1D19-3686-5864-8406-9C86D14C8DC2}" dt="2025-12-19T22:33:14.922" v="15559" actId="478"/>
          <ac:picMkLst>
            <pc:docMk/>
            <pc:sldMk cId="1293474144" sldId="353"/>
            <ac:picMk id="12" creationId="{0C1B7943-8DB9-98C2-B18B-7DE2DABBC4EE}"/>
          </ac:picMkLst>
        </pc:picChg>
      </pc:sldChg>
      <pc:sldChg chg="addSp delSp modSp add mod">
        <pc:chgData name="Jessica Bertram" userId="ae65e3095411f4f6" providerId="LiveId" clId="{B5FB1D19-3686-5864-8406-9C86D14C8DC2}" dt="2025-12-19T22:34:18.768" v="15600" actId="1076"/>
        <pc:sldMkLst>
          <pc:docMk/>
          <pc:sldMk cId="2563477194" sldId="353"/>
        </pc:sldMkLst>
        <pc:spChg chg="mod">
          <ac:chgData name="Jessica Bertram" userId="ae65e3095411f4f6" providerId="LiveId" clId="{B5FB1D19-3686-5864-8406-9C86D14C8DC2}" dt="2025-12-19T22:33:47.685" v="15591" actId="20577"/>
          <ac:spMkLst>
            <pc:docMk/>
            <pc:sldMk cId="2563477194" sldId="353"/>
            <ac:spMk id="6" creationId="{8CDE86B3-CEFA-BE74-7369-0A0277452E01}"/>
          </ac:spMkLst>
        </pc:spChg>
        <pc:spChg chg="del">
          <ac:chgData name="Jessica Bertram" userId="ae65e3095411f4f6" providerId="LiveId" clId="{B5FB1D19-3686-5864-8406-9C86D14C8DC2}" dt="2025-12-19T22:33:38.496" v="15568" actId="478"/>
          <ac:spMkLst>
            <pc:docMk/>
            <pc:sldMk cId="2563477194" sldId="353"/>
            <ac:spMk id="11" creationId="{39230010-BA07-8349-8991-F17A8F5C3EAF}"/>
          </ac:spMkLst>
        </pc:spChg>
        <pc:spChg chg="add mod">
          <ac:chgData name="Jessica Bertram" userId="ae65e3095411f4f6" providerId="LiveId" clId="{B5FB1D19-3686-5864-8406-9C86D14C8DC2}" dt="2025-12-19T22:34:09.502" v="15597" actId="14100"/>
          <ac:spMkLst>
            <pc:docMk/>
            <pc:sldMk cId="2563477194" sldId="353"/>
            <ac:spMk id="13" creationId="{82B75C6D-6639-F329-88DA-FAD42A940032}"/>
          </ac:spMkLst>
        </pc:spChg>
        <pc:picChg chg="add mod">
          <ac:chgData name="Jessica Bertram" userId="ae65e3095411f4f6" providerId="LiveId" clId="{B5FB1D19-3686-5864-8406-9C86D14C8DC2}" dt="2025-12-19T22:33:53.894" v="15593"/>
          <ac:picMkLst>
            <pc:docMk/>
            <pc:sldMk cId="2563477194" sldId="353"/>
            <ac:picMk id="5" creationId="{811211E9-704B-5AA8-3234-BCFDD149FA72}"/>
          </ac:picMkLst>
        </pc:picChg>
        <pc:picChg chg="del">
          <ac:chgData name="Jessica Bertram" userId="ae65e3095411f4f6" providerId="LiveId" clId="{B5FB1D19-3686-5864-8406-9C86D14C8DC2}" dt="2025-12-19T22:33:48.801" v="15592" actId="478"/>
          <ac:picMkLst>
            <pc:docMk/>
            <pc:sldMk cId="2563477194" sldId="353"/>
            <ac:picMk id="7" creationId="{17D2F377-D2A3-8731-6000-AAB17653353B}"/>
          </ac:picMkLst>
        </pc:picChg>
        <pc:picChg chg="del">
          <ac:chgData name="Jessica Bertram" userId="ae65e3095411f4f6" providerId="LiveId" clId="{B5FB1D19-3686-5864-8406-9C86D14C8DC2}" dt="2025-12-19T22:33:36.907" v="15567" actId="478"/>
          <ac:picMkLst>
            <pc:docMk/>
            <pc:sldMk cId="2563477194" sldId="353"/>
            <ac:picMk id="9" creationId="{C7822BA4-99E7-EEF7-3174-46D092BEC17C}"/>
          </ac:picMkLst>
        </pc:picChg>
        <pc:picChg chg="add mod">
          <ac:chgData name="Jessica Bertram" userId="ae65e3095411f4f6" providerId="LiveId" clId="{B5FB1D19-3686-5864-8406-9C86D14C8DC2}" dt="2025-12-19T22:34:18.768" v="15600" actId="1076"/>
          <ac:picMkLst>
            <pc:docMk/>
            <pc:sldMk cId="2563477194" sldId="353"/>
            <ac:picMk id="15" creationId="{EE7B3B13-CAD1-7E43-B57E-36274A00821B}"/>
          </ac:picMkLst>
        </pc:picChg>
        <pc:picChg chg="del">
          <ac:chgData name="Jessica Bertram" userId="ae65e3095411f4f6" providerId="LiveId" clId="{B5FB1D19-3686-5864-8406-9C86D14C8DC2}" dt="2025-12-19T22:33:40.035" v="15569" actId="478"/>
          <ac:picMkLst>
            <pc:docMk/>
            <pc:sldMk cId="2563477194" sldId="353"/>
            <ac:picMk id="20" creationId="{165D463E-55A7-C6E0-56BE-34236BFA5862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0" v="14081" actId="2696"/>
        <pc:sldMkLst>
          <pc:docMk/>
          <pc:sldMk cId="3065780503" sldId="353"/>
        </pc:sldMkLst>
      </pc:sldChg>
      <pc:sldChg chg="addSp delSp modSp add del mod">
        <pc:chgData name="Jessica Bertram" userId="ae65e3095411f4f6" providerId="LiveId" clId="{B5FB1D19-3686-5864-8406-9C86D14C8DC2}" dt="2025-12-19T09:36:58.532" v="14101" actId="2696"/>
        <pc:sldMkLst>
          <pc:docMk/>
          <pc:sldMk cId="2613695931" sldId="354"/>
        </pc:sldMkLst>
      </pc:sldChg>
      <pc:sldChg chg="addSp delSp modSp add mod">
        <pc:chgData name="Jessica Bertram" userId="ae65e3095411f4f6" providerId="LiveId" clId="{B5FB1D19-3686-5864-8406-9C86D14C8DC2}" dt="2025-12-19T22:34:44.464" v="15607" actId="20577"/>
        <pc:sldMkLst>
          <pc:docMk/>
          <pc:sldMk cId="3844439338" sldId="354"/>
        </pc:sldMkLst>
        <pc:spChg chg="del">
          <ac:chgData name="Jessica Bertram" userId="ae65e3095411f4f6" providerId="LiveId" clId="{B5FB1D19-3686-5864-8406-9C86D14C8DC2}" dt="2025-12-19T22:34:38.375" v="15604" actId="478"/>
          <ac:spMkLst>
            <pc:docMk/>
            <pc:sldMk cId="3844439338" sldId="354"/>
            <ac:spMk id="5" creationId="{DF3F0532-87B7-306C-0F1F-583E49D8AE1C}"/>
          </ac:spMkLst>
        </pc:spChg>
        <pc:spChg chg="add mod">
          <ac:chgData name="Jessica Bertram" userId="ae65e3095411f4f6" providerId="LiveId" clId="{B5FB1D19-3686-5864-8406-9C86D14C8DC2}" dt="2025-12-19T22:34:38.674" v="15605"/>
          <ac:spMkLst>
            <pc:docMk/>
            <pc:sldMk cId="3844439338" sldId="354"/>
            <ac:spMk id="6" creationId="{13F208E1-4363-7B40-2610-29C4769393F7}"/>
          </ac:spMkLst>
        </pc:spChg>
        <pc:spChg chg="mod">
          <ac:chgData name="Jessica Bertram" userId="ae65e3095411f4f6" providerId="LiveId" clId="{B5FB1D19-3686-5864-8406-9C86D14C8DC2}" dt="2025-12-19T22:34:44.464" v="15607" actId="20577"/>
          <ac:spMkLst>
            <pc:docMk/>
            <pc:sldMk cId="3844439338" sldId="354"/>
            <ac:spMk id="11" creationId="{B79FAB10-4B0B-B568-C1C4-DDD11B6A50C7}"/>
          </ac:spMkLst>
        </pc:spChg>
        <pc:spChg chg="mod">
          <ac:chgData name="Jessica Bertram" userId="ae65e3095411f4f6" providerId="LiveId" clId="{B5FB1D19-3686-5864-8406-9C86D14C8DC2}" dt="2025-12-19T22:34:33.038" v="15603" actId="20577"/>
          <ac:spMkLst>
            <pc:docMk/>
            <pc:sldMk cId="3844439338" sldId="354"/>
            <ac:spMk id="14" creationId="{55194980-7D68-0A8A-1DEE-486FA97A98E6}"/>
          </ac:spMkLst>
        </pc:spChg>
      </pc:sldChg>
      <pc:sldChg chg="addSp delSp modSp add mod">
        <pc:chgData name="Jessica Bertram" userId="ae65e3095411f4f6" providerId="LiveId" clId="{B5FB1D19-3686-5864-8406-9C86D14C8DC2}" dt="2025-12-19T22:35:45.955" v="15649" actId="1076"/>
        <pc:sldMkLst>
          <pc:docMk/>
          <pc:sldMk cId="490527980" sldId="355"/>
        </pc:sldMkLst>
        <pc:spChg chg="mod">
          <ac:chgData name="Jessica Bertram" userId="ae65e3095411f4f6" providerId="LiveId" clId="{B5FB1D19-3686-5864-8406-9C86D14C8DC2}" dt="2025-12-19T22:35:08.675" v="15634" actId="20577"/>
          <ac:spMkLst>
            <pc:docMk/>
            <pc:sldMk cId="490527980" sldId="355"/>
            <ac:spMk id="6" creationId="{C5C4E636-A5BD-2CF8-64FA-D3FF6DE55754}"/>
          </ac:spMkLst>
        </pc:spChg>
        <pc:spChg chg="del">
          <ac:chgData name="Jessica Bertram" userId="ae65e3095411f4f6" providerId="LiveId" clId="{B5FB1D19-3686-5864-8406-9C86D14C8DC2}" dt="2025-12-19T22:34:56.178" v="15609" actId="478"/>
          <ac:spMkLst>
            <pc:docMk/>
            <pc:sldMk cId="490527980" sldId="355"/>
            <ac:spMk id="11" creationId="{86EF25A8-6A5D-C066-4925-B3992290B03E}"/>
          </ac:spMkLst>
        </pc:spChg>
        <pc:spChg chg="del">
          <ac:chgData name="Jessica Bertram" userId="ae65e3095411f4f6" providerId="LiveId" clId="{B5FB1D19-3686-5864-8406-9C86D14C8DC2}" dt="2025-12-19T22:34:57.700" v="15610" actId="478"/>
          <ac:spMkLst>
            <pc:docMk/>
            <pc:sldMk cId="490527980" sldId="355"/>
            <ac:spMk id="13" creationId="{3FC03873-FD88-E055-8CD4-F59E48F3AFA1}"/>
          </ac:spMkLst>
        </pc:spChg>
        <pc:spChg chg="mod">
          <ac:chgData name="Jessica Bertram" userId="ae65e3095411f4f6" providerId="LiveId" clId="{B5FB1D19-3686-5864-8406-9C86D14C8DC2}" dt="2025-12-19T22:35:13.696" v="15636" actId="20577"/>
          <ac:spMkLst>
            <pc:docMk/>
            <pc:sldMk cId="490527980" sldId="355"/>
            <ac:spMk id="14" creationId="{30283BA3-8938-D1DA-6F5F-337DD47DBBE0}"/>
          </ac:spMkLst>
        </pc:spChg>
        <pc:picChg chg="add mod">
          <ac:chgData name="Jessica Bertram" userId="ae65e3095411f4f6" providerId="LiveId" clId="{B5FB1D19-3686-5864-8406-9C86D14C8DC2}" dt="2025-12-19T22:35:45.955" v="15649" actId="1076"/>
          <ac:picMkLst>
            <pc:docMk/>
            <pc:sldMk cId="490527980" sldId="355"/>
            <ac:picMk id="7" creationId="{8547AFA1-BD0A-61E2-EEA1-AA33E0D4500D}"/>
          </ac:picMkLst>
        </pc:picChg>
        <pc:picChg chg="del">
          <ac:chgData name="Jessica Bertram" userId="ae65e3095411f4f6" providerId="LiveId" clId="{B5FB1D19-3686-5864-8406-9C86D14C8DC2}" dt="2025-12-19T22:34:58.935" v="15611" actId="478"/>
          <ac:picMkLst>
            <pc:docMk/>
            <pc:sldMk cId="490527980" sldId="355"/>
            <ac:picMk id="15" creationId="{86B80916-C758-9E76-62F1-530BFE32D64C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21" v="14095" actId="2696"/>
        <pc:sldMkLst>
          <pc:docMk/>
          <pc:sldMk cId="2782717227" sldId="355"/>
        </pc:sldMkLst>
      </pc:sldChg>
      <pc:sldChg chg="addSp delSp modSp add mod">
        <pc:chgData name="Jessica Bertram" userId="ae65e3095411f4f6" providerId="LiveId" clId="{B5FB1D19-3686-5864-8406-9C86D14C8DC2}" dt="2025-12-19T22:36:39.303" v="15669" actId="1076"/>
        <pc:sldMkLst>
          <pc:docMk/>
          <pc:sldMk cId="233015347" sldId="356"/>
        </pc:sldMkLst>
        <pc:spChg chg="add mod">
          <ac:chgData name="Jessica Bertram" userId="ae65e3095411f4f6" providerId="LiveId" clId="{B5FB1D19-3686-5864-8406-9C86D14C8DC2}" dt="2025-12-19T22:36:00.299" v="15652"/>
          <ac:spMkLst>
            <pc:docMk/>
            <pc:sldMk cId="233015347" sldId="356"/>
            <ac:spMk id="9" creationId="{0666A711-1FC9-F8C2-AB2B-AF9E6C2CC0C5}"/>
          </ac:spMkLst>
        </pc:spChg>
        <pc:spChg chg="add mod">
          <ac:chgData name="Jessica Bertram" userId="ae65e3095411f4f6" providerId="LiveId" clId="{B5FB1D19-3686-5864-8406-9C86D14C8DC2}" dt="2025-12-19T22:36:31.435" v="15665" actId="1076"/>
          <ac:spMkLst>
            <pc:docMk/>
            <pc:sldMk cId="233015347" sldId="356"/>
            <ac:spMk id="13" creationId="{99FE26B8-5B8E-D527-24FB-130D90175B84}"/>
          </ac:spMkLst>
        </pc:spChg>
        <pc:picChg chg="add mod">
          <ac:chgData name="Jessica Bertram" userId="ae65e3095411f4f6" providerId="LiveId" clId="{B5FB1D19-3686-5864-8406-9C86D14C8DC2}" dt="2025-12-19T22:36:39.303" v="15669" actId="1076"/>
          <ac:picMkLst>
            <pc:docMk/>
            <pc:sldMk cId="233015347" sldId="356"/>
            <ac:picMk id="5" creationId="{75770E79-1999-C1B2-81DB-395FC2BFA114}"/>
          </ac:picMkLst>
        </pc:picChg>
        <pc:picChg chg="del">
          <ac:chgData name="Jessica Bertram" userId="ae65e3095411f4f6" providerId="LiveId" clId="{B5FB1D19-3686-5864-8406-9C86D14C8DC2}" dt="2025-12-19T22:35:48.446" v="15650" actId="478"/>
          <ac:picMkLst>
            <pc:docMk/>
            <pc:sldMk cId="233015347" sldId="356"/>
            <ac:picMk id="7" creationId="{09EB95FD-3AD7-BD82-EF32-2B7AF7ACC7B5}"/>
          </ac:picMkLst>
        </pc:picChg>
        <pc:picChg chg="add mod">
          <ac:chgData name="Jessica Bertram" userId="ae65e3095411f4f6" providerId="LiveId" clId="{B5FB1D19-3686-5864-8406-9C86D14C8DC2}" dt="2025-12-19T22:36:05.381" v="15653"/>
          <ac:picMkLst>
            <pc:docMk/>
            <pc:sldMk cId="233015347" sldId="356"/>
            <ac:picMk id="11" creationId="{0D3C54E8-C01A-2225-1926-814C30D5C2C9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3" v="14084" actId="2696"/>
        <pc:sldMkLst>
          <pc:docMk/>
          <pc:sldMk cId="1270810505" sldId="356"/>
        </pc:sldMkLst>
      </pc:sldChg>
      <pc:sldChg chg="addSp delSp modSp add mod">
        <pc:chgData name="Jessica Bertram" userId="ae65e3095411f4f6" providerId="LiveId" clId="{B5FB1D19-3686-5864-8406-9C86D14C8DC2}" dt="2025-12-19T22:37:31.851" v="15694" actId="1076"/>
        <pc:sldMkLst>
          <pc:docMk/>
          <pc:sldMk cId="268170385" sldId="357"/>
        </pc:sldMkLst>
        <pc:spChg chg="del">
          <ac:chgData name="Jessica Bertram" userId="ae65e3095411f4f6" providerId="LiveId" clId="{B5FB1D19-3686-5864-8406-9C86D14C8DC2}" dt="2025-12-19T22:36:49.197" v="15672" actId="478"/>
          <ac:spMkLst>
            <pc:docMk/>
            <pc:sldMk cId="268170385" sldId="357"/>
            <ac:spMk id="13" creationId="{3F570F28-3F0D-AA53-F1EF-55B1F36E9B0D}"/>
          </ac:spMkLst>
        </pc:spChg>
        <pc:spChg chg="mod">
          <ac:chgData name="Jessica Bertram" userId="ae65e3095411f4f6" providerId="LiveId" clId="{B5FB1D19-3686-5864-8406-9C86D14C8DC2}" dt="2025-12-19T22:36:53.270" v="15674" actId="20577"/>
          <ac:spMkLst>
            <pc:docMk/>
            <pc:sldMk cId="268170385" sldId="357"/>
            <ac:spMk id="14" creationId="{5435AA65-F8B4-BE96-50E9-187902E43A97}"/>
          </ac:spMkLst>
        </pc:spChg>
        <pc:spChg chg="add mod">
          <ac:chgData name="Jessica Bertram" userId="ae65e3095411f4f6" providerId="LiveId" clId="{B5FB1D19-3686-5864-8406-9C86D14C8DC2}" dt="2025-12-19T22:37:26.649" v="15691" actId="1076"/>
          <ac:spMkLst>
            <pc:docMk/>
            <pc:sldMk cId="268170385" sldId="357"/>
            <ac:spMk id="15" creationId="{0547FE73-6549-3D47-F0E2-3487D18CA746}"/>
          </ac:spMkLst>
        </pc:spChg>
        <pc:picChg chg="del">
          <ac:chgData name="Jessica Bertram" userId="ae65e3095411f4f6" providerId="LiveId" clId="{B5FB1D19-3686-5864-8406-9C86D14C8DC2}" dt="2025-12-19T22:36:47.208" v="15671" actId="478"/>
          <ac:picMkLst>
            <pc:docMk/>
            <pc:sldMk cId="268170385" sldId="357"/>
            <ac:picMk id="5" creationId="{AA22A131-7B1A-6957-3A90-721FD761363F}"/>
          </ac:picMkLst>
        </pc:picChg>
        <pc:picChg chg="add mod">
          <ac:chgData name="Jessica Bertram" userId="ae65e3095411f4f6" providerId="LiveId" clId="{B5FB1D19-3686-5864-8406-9C86D14C8DC2}" dt="2025-12-19T22:37:31.851" v="15694" actId="1076"/>
          <ac:picMkLst>
            <pc:docMk/>
            <pc:sldMk cId="268170385" sldId="357"/>
            <ac:picMk id="7" creationId="{C6DBABFE-484C-781C-0BA8-DC1A0A76F08A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485" v="14063" actId="2696"/>
        <pc:sldMkLst>
          <pc:docMk/>
          <pc:sldMk cId="3994196783" sldId="357"/>
        </pc:sldMkLst>
      </pc:sldChg>
      <pc:sldChg chg="addSp delSp modSp add mod">
        <pc:chgData name="Jessica Bertram" userId="ae65e3095411f4f6" providerId="LiveId" clId="{B5FB1D19-3686-5864-8406-9C86D14C8DC2}" dt="2025-12-19T22:38:39.069" v="15752" actId="1076"/>
        <pc:sldMkLst>
          <pc:docMk/>
          <pc:sldMk cId="713527968" sldId="358"/>
        </pc:sldMkLst>
        <pc:spChg chg="mod">
          <ac:chgData name="Jessica Bertram" userId="ae65e3095411f4f6" providerId="LiveId" clId="{B5FB1D19-3686-5864-8406-9C86D14C8DC2}" dt="2025-12-19T22:37:48.570" v="15727" actId="20577"/>
          <ac:spMkLst>
            <pc:docMk/>
            <pc:sldMk cId="713527968" sldId="358"/>
            <ac:spMk id="9" creationId="{7914BF4F-CE11-6BF0-74DF-653D54751AFC}"/>
          </ac:spMkLst>
        </pc:spChg>
        <pc:spChg chg="add mod">
          <ac:chgData name="Jessica Bertram" userId="ae65e3095411f4f6" providerId="LiveId" clId="{B5FB1D19-3686-5864-8406-9C86D14C8DC2}" dt="2025-12-19T22:38:31.486" v="15749" actId="14100"/>
          <ac:spMkLst>
            <pc:docMk/>
            <pc:sldMk cId="713527968" sldId="358"/>
            <ac:spMk id="13" creationId="{08E769CE-6775-7B9E-C46D-A3B4EC61FDE2}"/>
          </ac:spMkLst>
        </pc:spChg>
        <pc:spChg chg="del">
          <ac:chgData name="Jessica Bertram" userId="ae65e3095411f4f6" providerId="LiveId" clId="{B5FB1D19-3686-5864-8406-9C86D14C8DC2}" dt="2025-12-19T22:37:51.405" v="15729" actId="478"/>
          <ac:spMkLst>
            <pc:docMk/>
            <pc:sldMk cId="713527968" sldId="358"/>
            <ac:spMk id="15" creationId="{1054DCE3-ECF6-1F22-1CBE-FDC0241D315F}"/>
          </ac:spMkLst>
        </pc:spChg>
        <pc:picChg chg="add mod">
          <ac:chgData name="Jessica Bertram" userId="ae65e3095411f4f6" providerId="LiveId" clId="{B5FB1D19-3686-5864-8406-9C86D14C8DC2}" dt="2025-12-19T22:37:57.237" v="15730"/>
          <ac:picMkLst>
            <pc:docMk/>
            <pc:sldMk cId="713527968" sldId="358"/>
            <ac:picMk id="5" creationId="{B5A20489-2B9F-D535-AB04-CB5DD3371527}"/>
          </ac:picMkLst>
        </pc:picChg>
        <pc:picChg chg="del">
          <ac:chgData name="Jessica Bertram" userId="ae65e3095411f4f6" providerId="LiveId" clId="{B5FB1D19-3686-5864-8406-9C86D14C8DC2}" dt="2025-12-19T22:37:39.644" v="15696" actId="478"/>
          <ac:picMkLst>
            <pc:docMk/>
            <pc:sldMk cId="713527968" sldId="358"/>
            <ac:picMk id="7" creationId="{62C7C470-25A9-67E5-0CC0-E2AEC3B97498}"/>
          </ac:picMkLst>
        </pc:picChg>
        <pc:picChg chg="del">
          <ac:chgData name="Jessica Bertram" userId="ae65e3095411f4f6" providerId="LiveId" clId="{B5FB1D19-3686-5864-8406-9C86D14C8DC2}" dt="2025-12-19T22:37:49.756" v="15728" actId="478"/>
          <ac:picMkLst>
            <pc:docMk/>
            <pc:sldMk cId="713527968" sldId="358"/>
            <ac:picMk id="11" creationId="{E1E53993-48F3-C40D-AB9A-724502985326}"/>
          </ac:picMkLst>
        </pc:picChg>
        <pc:picChg chg="add mod">
          <ac:chgData name="Jessica Bertram" userId="ae65e3095411f4f6" providerId="LiveId" clId="{B5FB1D19-3686-5864-8406-9C86D14C8DC2}" dt="2025-12-19T22:38:39.069" v="15752" actId="1076"/>
          <ac:picMkLst>
            <pc:docMk/>
            <pc:sldMk cId="713527968" sldId="358"/>
            <ac:picMk id="18" creationId="{CEFDCEFA-1998-3BE7-09A2-13DFC77AD89A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46" v="14108" actId="2696"/>
        <pc:sldMkLst>
          <pc:docMk/>
          <pc:sldMk cId="3287623087" sldId="358"/>
        </pc:sldMkLst>
      </pc:sldChg>
      <pc:sldChg chg="addSp delSp modSp add del mod">
        <pc:chgData name="Jessica Bertram" userId="ae65e3095411f4f6" providerId="LiveId" clId="{B5FB1D19-3686-5864-8406-9C86D14C8DC2}" dt="2025-12-19T09:36:58.549" v="14109" actId="2696"/>
        <pc:sldMkLst>
          <pc:docMk/>
          <pc:sldMk cId="310154353" sldId="359"/>
        </pc:sldMkLst>
      </pc:sldChg>
      <pc:sldChg chg="addSp delSp modSp add mod">
        <pc:chgData name="Jessica Bertram" userId="ae65e3095411f4f6" providerId="LiveId" clId="{B5FB1D19-3686-5864-8406-9C86D14C8DC2}" dt="2025-12-19T22:39:16.052" v="15771" actId="1076"/>
        <pc:sldMkLst>
          <pc:docMk/>
          <pc:sldMk cId="1021293132" sldId="359"/>
        </pc:sldMkLst>
        <pc:spChg chg="add mod">
          <ac:chgData name="Jessica Bertram" userId="ae65e3095411f4f6" providerId="LiveId" clId="{B5FB1D19-3686-5864-8406-9C86D14C8DC2}" dt="2025-12-19T22:39:08.186" v="15768" actId="1076"/>
          <ac:spMkLst>
            <pc:docMk/>
            <pc:sldMk cId="1021293132" sldId="359"/>
            <ac:spMk id="11" creationId="{6CC34997-7D84-0723-4856-40F06BBBCD4E}"/>
          </ac:spMkLst>
        </pc:spChg>
        <pc:spChg chg="del">
          <ac:chgData name="Jessica Bertram" userId="ae65e3095411f4f6" providerId="LiveId" clId="{B5FB1D19-3686-5864-8406-9C86D14C8DC2}" dt="2025-12-19T22:38:55.929" v="15763" actId="478"/>
          <ac:spMkLst>
            <pc:docMk/>
            <pc:sldMk cId="1021293132" sldId="359"/>
            <ac:spMk id="13" creationId="{32EAED43-CFAC-215B-B2F6-A54E4E78BFE3}"/>
          </ac:spMkLst>
        </pc:spChg>
        <pc:picChg chg="add mod">
          <ac:chgData name="Jessica Bertram" userId="ae65e3095411f4f6" providerId="LiveId" clId="{B5FB1D19-3686-5864-8406-9C86D14C8DC2}" dt="2025-12-19T22:39:16.052" v="15771" actId="1076"/>
          <ac:picMkLst>
            <pc:docMk/>
            <pc:sldMk cId="1021293132" sldId="359"/>
            <ac:picMk id="12" creationId="{D4138E18-9C65-9A9C-CA3B-E3B86D0C9B91}"/>
          </ac:picMkLst>
        </pc:picChg>
        <pc:picChg chg="del">
          <ac:chgData name="Jessica Bertram" userId="ae65e3095411f4f6" providerId="LiveId" clId="{B5FB1D19-3686-5864-8406-9C86D14C8DC2}" dt="2025-12-19T22:38:43.187" v="15754" actId="478"/>
          <ac:picMkLst>
            <pc:docMk/>
            <pc:sldMk cId="1021293132" sldId="359"/>
            <ac:picMk id="18" creationId="{9CA9C4F0-13EE-EEFE-3AAD-D13075424B2B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4" v="14085" actId="2696"/>
        <pc:sldMkLst>
          <pc:docMk/>
          <pc:sldMk cId="3338636409" sldId="360"/>
        </pc:sldMkLst>
      </pc:sldChg>
      <pc:sldChg chg="addSp delSp modSp add mod">
        <pc:chgData name="Jessica Bertram" userId="ae65e3095411f4f6" providerId="LiveId" clId="{B5FB1D19-3686-5864-8406-9C86D14C8DC2}" dt="2025-12-19T22:39:39.974" v="15782" actId="20577"/>
        <pc:sldMkLst>
          <pc:docMk/>
          <pc:sldMk cId="3734397256" sldId="360"/>
        </pc:sldMkLst>
        <pc:spChg chg="add mod">
          <ac:chgData name="Jessica Bertram" userId="ae65e3095411f4f6" providerId="LiveId" clId="{B5FB1D19-3686-5864-8406-9C86D14C8DC2}" dt="2025-12-19T22:39:30.349" v="15774"/>
          <ac:spMkLst>
            <pc:docMk/>
            <pc:sldMk cId="3734397256" sldId="360"/>
            <ac:spMk id="5" creationId="{5D1078EB-BF4F-7390-14A0-5AE9F865B574}"/>
          </ac:spMkLst>
        </pc:spChg>
        <pc:spChg chg="del">
          <ac:chgData name="Jessica Bertram" userId="ae65e3095411f4f6" providerId="LiveId" clId="{B5FB1D19-3686-5864-8406-9C86D14C8DC2}" dt="2025-12-19T22:39:26.750" v="15773" actId="478"/>
          <ac:spMkLst>
            <pc:docMk/>
            <pc:sldMk cId="3734397256" sldId="360"/>
            <ac:spMk id="6" creationId="{989BB2A9-4E73-4751-CF2E-176C2C25FDAB}"/>
          </ac:spMkLst>
        </pc:spChg>
        <pc:spChg chg="mod">
          <ac:chgData name="Jessica Bertram" userId="ae65e3095411f4f6" providerId="LiveId" clId="{B5FB1D19-3686-5864-8406-9C86D14C8DC2}" dt="2025-12-19T22:39:39.974" v="15782" actId="20577"/>
          <ac:spMkLst>
            <pc:docMk/>
            <pc:sldMk cId="3734397256" sldId="360"/>
            <ac:spMk id="11" creationId="{1D996F1B-B946-31DF-D475-B4EE16A2A32F}"/>
          </ac:spMkLst>
        </pc:spChg>
        <pc:spChg chg="mod">
          <ac:chgData name="Jessica Bertram" userId="ae65e3095411f4f6" providerId="LiveId" clId="{B5FB1D19-3686-5864-8406-9C86D14C8DC2}" dt="2025-12-19T22:39:37.090" v="15776" actId="20577"/>
          <ac:spMkLst>
            <pc:docMk/>
            <pc:sldMk cId="3734397256" sldId="360"/>
            <ac:spMk id="14" creationId="{E0AFEA2A-5B95-D837-D2D4-9A7ADA41EFE8}"/>
          </ac:spMkLst>
        </pc:spChg>
      </pc:sldChg>
      <pc:sldChg chg="addSp delSp modSp add del mod">
        <pc:chgData name="Jessica Bertram" userId="ae65e3095411f4f6" providerId="LiveId" clId="{B5FB1D19-3686-5864-8406-9C86D14C8DC2}" dt="2025-12-19T09:36:58.535" v="14105" actId="2696"/>
        <pc:sldMkLst>
          <pc:docMk/>
          <pc:sldMk cId="1305896336" sldId="361"/>
        </pc:sldMkLst>
      </pc:sldChg>
      <pc:sldChg chg="addSp delSp modSp add mod">
        <pc:chgData name="Jessica Bertram" userId="ae65e3095411f4f6" providerId="LiveId" clId="{B5FB1D19-3686-5864-8406-9C86D14C8DC2}" dt="2025-12-20T02:18:34.573" v="15824" actId="1076"/>
        <pc:sldMkLst>
          <pc:docMk/>
          <pc:sldMk cId="1734300575" sldId="361"/>
        </pc:sldMkLst>
        <pc:spChg chg="mod">
          <ac:chgData name="Jessica Bertram" userId="ae65e3095411f4f6" providerId="LiveId" clId="{B5FB1D19-3686-5864-8406-9C86D14C8DC2}" dt="2025-12-20T02:18:10.183" v="15816" actId="20577"/>
          <ac:spMkLst>
            <pc:docMk/>
            <pc:sldMk cId="1734300575" sldId="361"/>
            <ac:spMk id="5" creationId="{D4BDE1BA-B198-8006-4042-85A02C6F7AE8}"/>
          </ac:spMkLst>
        </pc:spChg>
        <pc:spChg chg="del">
          <ac:chgData name="Jessica Bertram" userId="ae65e3095411f4f6" providerId="LiveId" clId="{B5FB1D19-3686-5864-8406-9C86D14C8DC2}" dt="2025-12-20T02:17:00.950" v="15788" actId="478"/>
          <ac:spMkLst>
            <pc:docMk/>
            <pc:sldMk cId="1734300575" sldId="361"/>
            <ac:spMk id="11" creationId="{E2C62689-C5C4-C227-240A-F41B44FEB304}"/>
          </ac:spMkLst>
        </pc:spChg>
        <pc:spChg chg="del mod">
          <ac:chgData name="Jessica Bertram" userId="ae65e3095411f4f6" providerId="LiveId" clId="{B5FB1D19-3686-5864-8406-9C86D14C8DC2}" dt="2025-12-20T02:16:59.426" v="15787" actId="478"/>
          <ac:spMkLst>
            <pc:docMk/>
            <pc:sldMk cId="1734300575" sldId="361"/>
            <ac:spMk id="13" creationId="{AA8E3556-92F7-EF02-B0AA-F431C5FE5B83}"/>
          </ac:spMkLst>
        </pc:spChg>
        <pc:spChg chg="mod">
          <ac:chgData name="Jessica Bertram" userId="ae65e3095411f4f6" providerId="LiveId" clId="{B5FB1D19-3686-5864-8406-9C86D14C8DC2}" dt="2025-12-20T02:18:01.882" v="15801" actId="20577"/>
          <ac:spMkLst>
            <pc:docMk/>
            <pc:sldMk cId="1734300575" sldId="361"/>
            <ac:spMk id="14" creationId="{E29446A0-583A-BC03-245C-FF80E2816381}"/>
          </ac:spMkLst>
        </pc:spChg>
        <pc:picChg chg="add del mod">
          <ac:chgData name="Jessica Bertram" userId="ae65e3095411f4f6" providerId="LiveId" clId="{B5FB1D19-3686-5864-8406-9C86D14C8DC2}" dt="2025-12-20T02:18:11.911" v="15817" actId="478"/>
          <ac:picMkLst>
            <pc:docMk/>
            <pc:sldMk cId="1734300575" sldId="361"/>
            <ac:picMk id="7" creationId="{146BF8B8-1362-8FA6-C08C-342E0E38EFAC}"/>
          </ac:picMkLst>
        </pc:picChg>
        <pc:picChg chg="add mod">
          <ac:chgData name="Jessica Bertram" userId="ae65e3095411f4f6" providerId="LiveId" clId="{B5FB1D19-3686-5864-8406-9C86D14C8DC2}" dt="2025-12-20T02:18:34.573" v="15824" actId="1076"/>
          <ac:picMkLst>
            <pc:docMk/>
            <pc:sldMk cId="1734300575" sldId="361"/>
            <ac:picMk id="12" creationId="{7029A635-2895-5028-2846-7EE4E89277CF}"/>
          </ac:picMkLst>
        </pc:picChg>
        <pc:picChg chg="del">
          <ac:chgData name="Jessica Bertram" userId="ae65e3095411f4f6" providerId="LiveId" clId="{B5FB1D19-3686-5864-8406-9C86D14C8DC2}" dt="2025-12-20T02:17:21.669" v="15794" actId="478"/>
          <ac:picMkLst>
            <pc:docMk/>
            <pc:sldMk cId="1734300575" sldId="361"/>
            <ac:picMk id="15" creationId="{EDF66842-9180-3944-842F-4D039A9931DA}"/>
          </ac:picMkLst>
        </pc:picChg>
      </pc:sldChg>
      <pc:sldChg chg="addSp delSp modSp add mod">
        <pc:chgData name="Jessica Bertram" userId="ae65e3095411f4f6" providerId="LiveId" clId="{B5FB1D19-3686-5864-8406-9C86D14C8DC2}" dt="2025-12-20T02:19:29.438" v="15852" actId="14100"/>
        <pc:sldMkLst>
          <pc:docMk/>
          <pc:sldMk cId="2379337018" sldId="362"/>
        </pc:sldMkLst>
        <pc:spChg chg="add mod">
          <ac:chgData name="Jessica Bertram" userId="ae65e3095411f4f6" providerId="LiveId" clId="{B5FB1D19-3686-5864-8406-9C86D14C8DC2}" dt="2025-12-20T02:18:51.881" v="15828"/>
          <ac:spMkLst>
            <pc:docMk/>
            <pc:sldMk cId="2379337018" sldId="362"/>
            <ac:spMk id="7" creationId="{73F8FA5C-14E2-DD87-AE09-A0F2D53FCF04}"/>
          </ac:spMkLst>
        </pc:spChg>
        <pc:spChg chg="add mod">
          <ac:chgData name="Jessica Bertram" userId="ae65e3095411f4f6" providerId="LiveId" clId="{B5FB1D19-3686-5864-8406-9C86D14C8DC2}" dt="2025-12-20T02:19:21.898" v="15848" actId="1076"/>
          <ac:spMkLst>
            <pc:docMk/>
            <pc:sldMk cId="2379337018" sldId="362"/>
            <ac:spMk id="11" creationId="{12863E0F-4896-4BD0-47A6-5098688F36B8}"/>
          </ac:spMkLst>
        </pc:spChg>
        <pc:picChg chg="add mod">
          <ac:chgData name="Jessica Bertram" userId="ae65e3095411f4f6" providerId="LiveId" clId="{B5FB1D19-3686-5864-8406-9C86D14C8DC2}" dt="2025-12-20T02:18:46.499" v="15827"/>
          <ac:picMkLst>
            <pc:docMk/>
            <pc:sldMk cId="2379337018" sldId="362"/>
            <ac:picMk id="6" creationId="{0ABD86B7-D3C4-52B0-E7A3-A7A2AFED8AD8}"/>
          </ac:picMkLst>
        </pc:picChg>
        <pc:picChg chg="del">
          <ac:chgData name="Jessica Bertram" userId="ae65e3095411f4f6" providerId="LiveId" clId="{B5FB1D19-3686-5864-8406-9C86D14C8DC2}" dt="2025-12-20T02:18:37.632" v="15826" actId="478"/>
          <ac:picMkLst>
            <pc:docMk/>
            <pc:sldMk cId="2379337018" sldId="362"/>
            <ac:picMk id="12" creationId="{CAAE9C08-972C-8989-9693-45ABB3FE0163}"/>
          </ac:picMkLst>
        </pc:picChg>
        <pc:picChg chg="add mod">
          <ac:chgData name="Jessica Bertram" userId="ae65e3095411f4f6" providerId="LiveId" clId="{B5FB1D19-3686-5864-8406-9C86D14C8DC2}" dt="2025-12-20T02:19:29.438" v="15852" actId="14100"/>
          <ac:picMkLst>
            <pc:docMk/>
            <pc:sldMk cId="2379337018" sldId="362"/>
            <ac:picMk id="13" creationId="{A3557037-4A5A-3BF8-FC5E-FFEE2D984956}"/>
          </ac:picMkLst>
        </pc:picChg>
      </pc:sldChg>
      <pc:sldChg chg="addSp delSp modSp add del mod">
        <pc:chgData name="Jessica Bertram" userId="ae65e3095411f4f6" providerId="LiveId" clId="{B5FB1D19-3686-5864-8406-9C86D14C8DC2}" dt="2025-12-19T09:36:58.514" v="14086" actId="2696"/>
        <pc:sldMkLst>
          <pc:docMk/>
          <pc:sldMk cId="2765508744" sldId="362"/>
        </pc:sldMkLst>
      </pc:sldChg>
      <pc:sldChg chg="addSp delSp modSp add mod">
        <pc:chgData name="Jessica Bertram" userId="ae65e3095411f4f6" providerId="LiveId" clId="{B5FB1D19-3686-5864-8406-9C86D14C8DC2}" dt="2025-12-20T02:20:47.328" v="15906"/>
        <pc:sldMkLst>
          <pc:docMk/>
          <pc:sldMk cId="1035199198" sldId="363"/>
        </pc:sldMkLst>
        <pc:spChg chg="mod">
          <ac:chgData name="Jessica Bertram" userId="ae65e3095411f4f6" providerId="LiveId" clId="{B5FB1D19-3686-5864-8406-9C86D14C8DC2}" dt="2025-12-20T02:19:41.516" v="15887" actId="20577"/>
          <ac:spMkLst>
            <pc:docMk/>
            <pc:sldMk cId="1035199198" sldId="363"/>
            <ac:spMk id="7" creationId="{A10D9364-5330-E6F2-3C31-0A82FA732591}"/>
          </ac:spMkLst>
        </pc:spChg>
        <pc:spChg chg="add del">
          <ac:chgData name="Jessica Bertram" userId="ae65e3095411f4f6" providerId="LiveId" clId="{B5FB1D19-3686-5864-8406-9C86D14C8DC2}" dt="2025-12-20T02:19:54.247" v="15889" actId="478"/>
          <ac:spMkLst>
            <pc:docMk/>
            <pc:sldMk cId="1035199198" sldId="363"/>
            <ac:spMk id="9" creationId="{3CA2A07F-61E6-FE51-AE11-D757A1AAD40B}"/>
          </ac:spMkLst>
        </pc:spChg>
        <pc:spChg chg="del">
          <ac:chgData name="Jessica Bertram" userId="ae65e3095411f4f6" providerId="LiveId" clId="{B5FB1D19-3686-5864-8406-9C86D14C8DC2}" dt="2025-12-20T02:19:35.080" v="15855" actId="478"/>
          <ac:spMkLst>
            <pc:docMk/>
            <pc:sldMk cId="1035199198" sldId="363"/>
            <ac:spMk id="11" creationId="{BE79A2D8-DDD5-60C8-2CD0-289C3713CD6B}"/>
          </ac:spMkLst>
        </pc:spChg>
        <pc:spChg chg="add del">
          <ac:chgData name="Jessica Bertram" userId="ae65e3095411f4f6" providerId="LiveId" clId="{B5FB1D19-3686-5864-8406-9C86D14C8DC2}" dt="2025-12-20T02:19:54.247" v="15889" actId="478"/>
          <ac:spMkLst>
            <pc:docMk/>
            <pc:sldMk cId="1035199198" sldId="363"/>
            <ac:spMk id="12" creationId="{664ED908-7031-AAEA-40B1-61DF04A00827}"/>
          </ac:spMkLst>
        </pc:spChg>
        <pc:spChg chg="add del mod">
          <ac:chgData name="Jessica Bertram" userId="ae65e3095411f4f6" providerId="LiveId" clId="{B5FB1D19-3686-5864-8406-9C86D14C8DC2}" dt="2025-12-20T02:20:46.958" v="15905" actId="21"/>
          <ac:spMkLst>
            <pc:docMk/>
            <pc:sldMk cId="1035199198" sldId="363"/>
            <ac:spMk id="18" creationId="{17DD659F-AEA0-7E12-E9DB-96A291F91066}"/>
          </ac:spMkLst>
        </pc:spChg>
        <pc:spChg chg="add mod">
          <ac:chgData name="Jessica Bertram" userId="ae65e3095411f4f6" providerId="LiveId" clId="{B5FB1D19-3686-5864-8406-9C86D14C8DC2}" dt="2025-12-20T02:20:47.328" v="15906"/>
          <ac:spMkLst>
            <pc:docMk/>
            <pc:sldMk cId="1035199198" sldId="363"/>
            <ac:spMk id="21" creationId="{1ECFCD01-30B8-6071-58AB-4D7F54EC4E04}"/>
          </ac:spMkLst>
        </pc:spChg>
        <pc:picChg chg="del">
          <ac:chgData name="Jessica Bertram" userId="ae65e3095411f4f6" providerId="LiveId" clId="{B5FB1D19-3686-5864-8406-9C86D14C8DC2}" dt="2025-12-20T02:19:36.138" v="15856" actId="478"/>
          <ac:picMkLst>
            <pc:docMk/>
            <pc:sldMk cId="1035199198" sldId="363"/>
            <ac:picMk id="6" creationId="{37FB389A-F7DC-47EB-ACF7-97F6CC659901}"/>
          </ac:picMkLst>
        </pc:picChg>
        <pc:picChg chg="del">
          <ac:chgData name="Jessica Bertram" userId="ae65e3095411f4f6" providerId="LiveId" clId="{B5FB1D19-3686-5864-8406-9C86D14C8DC2}" dt="2025-12-20T02:19:33.274" v="15854" actId="478"/>
          <ac:picMkLst>
            <pc:docMk/>
            <pc:sldMk cId="1035199198" sldId="363"/>
            <ac:picMk id="13" creationId="{3530A5E4-BB9A-B25F-FB0F-40AFB1A4A6C1}"/>
          </ac:picMkLst>
        </pc:picChg>
        <pc:picChg chg="add mod">
          <ac:chgData name="Jessica Bertram" userId="ae65e3095411f4f6" providerId="LiveId" clId="{B5FB1D19-3686-5864-8406-9C86D14C8DC2}" dt="2025-12-20T02:20:31.868" v="15899"/>
          <ac:picMkLst>
            <pc:docMk/>
            <pc:sldMk cId="1035199198" sldId="363"/>
            <ac:picMk id="19" creationId="{7242046E-AB8F-DD60-E824-6665B7F8A65A}"/>
          </ac:picMkLst>
        </pc:picChg>
        <pc:picChg chg="add mod">
          <ac:chgData name="Jessica Bertram" userId="ae65e3095411f4f6" providerId="LiveId" clId="{B5FB1D19-3686-5864-8406-9C86D14C8DC2}" dt="2025-12-20T02:20:45.407" v="15904" actId="1076"/>
          <ac:picMkLst>
            <pc:docMk/>
            <pc:sldMk cId="1035199198" sldId="363"/>
            <ac:picMk id="20" creationId="{2673D60C-EDFB-B605-37A6-544B4D61AC9D}"/>
          </ac:picMkLst>
        </pc:picChg>
        <pc:picChg chg="add del">
          <ac:chgData name="Jessica Bertram" userId="ae65e3095411f4f6" providerId="LiveId" clId="{B5FB1D19-3686-5864-8406-9C86D14C8DC2}" dt="2025-12-20T02:19:54.247" v="15889" actId="478"/>
          <ac:picMkLst>
            <pc:docMk/>
            <pc:sldMk cId="1035199198" sldId="363"/>
            <ac:picMk id="1025" creationId="{BA7FEE0E-01F9-7391-480C-AF81971ABFCB}"/>
          </ac:picMkLst>
        </pc:picChg>
      </pc:sldChg>
      <pc:sldChg chg="modSp add del mod">
        <pc:chgData name="Jessica Bertram" userId="ae65e3095411f4f6" providerId="LiveId" clId="{B5FB1D19-3686-5864-8406-9C86D14C8DC2}" dt="2025-12-19T09:36:58.486" v="14064" actId="2696"/>
        <pc:sldMkLst>
          <pc:docMk/>
          <pc:sldMk cId="3659629030" sldId="363"/>
        </pc:sldMkLst>
      </pc:sldChg>
      <pc:sldChg chg="addSp delSp modSp add mod">
        <pc:chgData name="Jessica Bertram" userId="ae65e3095411f4f6" providerId="LiveId" clId="{B5FB1D19-3686-5864-8406-9C86D14C8DC2}" dt="2025-12-20T02:21:25.265" v="15923" actId="478"/>
        <pc:sldMkLst>
          <pc:docMk/>
          <pc:sldMk cId="331003257" sldId="364"/>
        </pc:sldMkLst>
        <pc:spChg chg="del">
          <ac:chgData name="Jessica Bertram" userId="ae65e3095411f4f6" providerId="LiveId" clId="{B5FB1D19-3686-5864-8406-9C86D14C8DC2}" dt="2025-12-20T02:21:24.210" v="15922" actId="478"/>
          <ac:spMkLst>
            <pc:docMk/>
            <pc:sldMk cId="331003257" sldId="364"/>
            <ac:spMk id="7" creationId="{A09F3C56-7143-2886-3BFD-A12C3667CC82}"/>
          </ac:spMkLst>
        </pc:spChg>
        <pc:spChg chg="mod">
          <ac:chgData name="Jessica Bertram" userId="ae65e3095411f4f6" providerId="LiveId" clId="{B5FB1D19-3686-5864-8406-9C86D14C8DC2}" dt="2025-12-20T02:20:57.926" v="15911" actId="20577"/>
          <ac:spMkLst>
            <pc:docMk/>
            <pc:sldMk cId="331003257" sldId="364"/>
            <ac:spMk id="14" creationId="{D4ACD953-903F-C27B-02E3-8A3B0D9CA385}"/>
          </ac:spMkLst>
        </pc:spChg>
        <pc:spChg chg="del">
          <ac:chgData name="Jessica Bertram" userId="ae65e3095411f4f6" providerId="LiveId" clId="{B5FB1D19-3686-5864-8406-9C86D14C8DC2}" dt="2025-12-20T02:20:52.875" v="15909" actId="478"/>
          <ac:spMkLst>
            <pc:docMk/>
            <pc:sldMk cId="331003257" sldId="364"/>
            <ac:spMk id="21" creationId="{756A99A1-387D-36FB-9BC4-EEBB6783EED6}"/>
          </ac:spMkLst>
        </pc:spChg>
        <pc:picChg chg="add mod">
          <ac:chgData name="Jessica Bertram" userId="ae65e3095411f4f6" providerId="LiveId" clId="{B5FB1D19-3686-5864-8406-9C86D14C8DC2}" dt="2025-12-20T02:21:16.456" v="15921" actId="1038"/>
          <ac:picMkLst>
            <pc:docMk/>
            <pc:sldMk cId="331003257" sldId="364"/>
            <ac:picMk id="9" creationId="{85DADB69-E13B-2B67-3BA2-721672AAA7FB}"/>
          </ac:picMkLst>
        </pc:picChg>
        <pc:picChg chg="del">
          <ac:chgData name="Jessica Bertram" userId="ae65e3095411f4f6" providerId="LiveId" clId="{B5FB1D19-3686-5864-8406-9C86D14C8DC2}" dt="2025-12-20T02:21:25.265" v="15923" actId="478"/>
          <ac:picMkLst>
            <pc:docMk/>
            <pc:sldMk cId="331003257" sldId="364"/>
            <ac:picMk id="19" creationId="{E8FF6D79-161C-50B9-9819-4FD7222A4FE5}"/>
          </ac:picMkLst>
        </pc:picChg>
        <pc:picChg chg="del">
          <ac:chgData name="Jessica Bertram" userId="ae65e3095411f4f6" providerId="LiveId" clId="{B5FB1D19-3686-5864-8406-9C86D14C8DC2}" dt="2025-12-20T02:20:51.296" v="15908" actId="478"/>
          <ac:picMkLst>
            <pc:docMk/>
            <pc:sldMk cId="331003257" sldId="364"/>
            <ac:picMk id="20" creationId="{ADC3ACD2-39A7-F7C9-D061-EA209009460A}"/>
          </ac:picMkLst>
        </pc:picChg>
      </pc:sldChg>
      <pc:sldChg chg="addSp delSp modSp add mod">
        <pc:chgData name="Jessica Bertram" userId="ae65e3095411f4f6" providerId="LiveId" clId="{B5FB1D19-3686-5864-8406-9C86D14C8DC2}" dt="2025-12-20T02:24:17.991" v="15983" actId="1076"/>
        <pc:sldMkLst>
          <pc:docMk/>
          <pc:sldMk cId="4091521366" sldId="365"/>
        </pc:sldMkLst>
        <pc:spChg chg="add del mod">
          <ac:chgData name="Jessica Bertram" userId="ae65e3095411f4f6" providerId="LiveId" clId="{B5FB1D19-3686-5864-8406-9C86D14C8DC2}" dt="2025-12-20T02:23:34.768" v="15956" actId="21"/>
          <ac:spMkLst>
            <pc:docMk/>
            <pc:sldMk cId="4091521366" sldId="365"/>
            <ac:spMk id="7" creationId="{1135B6CD-BEB0-F531-DEB7-C6F24E360C76}"/>
          </ac:spMkLst>
        </pc:spChg>
        <pc:spChg chg="add mod">
          <ac:chgData name="Jessica Bertram" userId="ae65e3095411f4f6" providerId="LiveId" clId="{B5FB1D19-3686-5864-8406-9C86D14C8DC2}" dt="2025-12-20T02:22:10.488" v="15937"/>
          <ac:spMkLst>
            <pc:docMk/>
            <pc:sldMk cId="4091521366" sldId="365"/>
            <ac:spMk id="11" creationId="{67F10335-8DB6-4174-A713-E8E8018A2713}"/>
          </ac:spMkLst>
        </pc:spChg>
        <pc:spChg chg="add mod">
          <ac:chgData name="Jessica Bertram" userId="ae65e3095411f4f6" providerId="LiveId" clId="{B5FB1D19-3686-5864-8406-9C86D14C8DC2}" dt="2025-12-20T02:24:13.715" v="15981" actId="1038"/>
          <ac:spMkLst>
            <pc:docMk/>
            <pc:sldMk cId="4091521366" sldId="365"/>
            <ac:spMk id="19" creationId="{8A9131FD-A39A-A2C1-768E-78BAB5ECC780}"/>
          </ac:spMkLst>
        </pc:spChg>
        <pc:picChg chg="del">
          <ac:chgData name="Jessica Bertram" userId="ae65e3095411f4f6" providerId="LiveId" clId="{B5FB1D19-3686-5864-8406-9C86D14C8DC2}" dt="2025-12-20T02:21:28.787" v="15925" actId="478"/>
          <ac:picMkLst>
            <pc:docMk/>
            <pc:sldMk cId="4091521366" sldId="365"/>
            <ac:picMk id="9" creationId="{F306132F-9825-09A6-7878-D477B200B5B6}"/>
          </ac:picMkLst>
        </pc:picChg>
        <pc:picChg chg="add mod">
          <ac:chgData name="Jessica Bertram" userId="ae65e3095411f4f6" providerId="LiveId" clId="{B5FB1D19-3686-5864-8406-9C86D14C8DC2}" dt="2025-12-20T02:22:14.912" v="15938"/>
          <ac:picMkLst>
            <pc:docMk/>
            <pc:sldMk cId="4091521366" sldId="365"/>
            <ac:picMk id="12" creationId="{759A4D7E-BEB6-4102-615D-A2E4F7D530C6}"/>
          </ac:picMkLst>
        </pc:picChg>
        <pc:picChg chg="add mod">
          <ac:chgData name="Jessica Bertram" userId="ae65e3095411f4f6" providerId="LiveId" clId="{B5FB1D19-3686-5864-8406-9C86D14C8DC2}" dt="2025-12-20T02:23:06.651" v="15952" actId="1037"/>
          <ac:picMkLst>
            <pc:docMk/>
            <pc:sldMk cId="4091521366" sldId="365"/>
            <ac:picMk id="15" creationId="{0544C75F-2919-91F2-5DED-01FA64A5CE7B}"/>
          </ac:picMkLst>
        </pc:picChg>
        <pc:picChg chg="add mod">
          <ac:chgData name="Jessica Bertram" userId="ae65e3095411f4f6" providerId="LiveId" clId="{B5FB1D19-3686-5864-8406-9C86D14C8DC2}" dt="2025-12-20T02:24:17.991" v="15983" actId="1076"/>
          <ac:picMkLst>
            <pc:docMk/>
            <pc:sldMk cId="4091521366" sldId="365"/>
            <ac:picMk id="18" creationId="{8DAC37E5-9D99-6BCF-8987-B0CD7FE74D8A}"/>
          </ac:picMkLst>
        </pc:picChg>
      </pc:sldChg>
      <pc:sldChg chg="addSp delSp modSp add mod">
        <pc:chgData name="Jessica Bertram" userId="ae65e3095411f4f6" providerId="LiveId" clId="{B5FB1D19-3686-5864-8406-9C86D14C8DC2}" dt="2025-12-20T02:26:24.225" v="16021" actId="1076"/>
        <pc:sldMkLst>
          <pc:docMk/>
          <pc:sldMk cId="2439457994" sldId="366"/>
        </pc:sldMkLst>
        <pc:spChg chg="add mod">
          <ac:chgData name="Jessica Bertram" userId="ae65e3095411f4f6" providerId="LiveId" clId="{B5FB1D19-3686-5864-8406-9C86D14C8DC2}" dt="2025-12-20T02:25:37.305" v="16005" actId="207"/>
          <ac:spMkLst>
            <pc:docMk/>
            <pc:sldMk cId="2439457994" sldId="366"/>
            <ac:spMk id="7" creationId="{42EFB403-E5F8-6993-90DA-1BF3C47A8630}"/>
          </ac:spMkLst>
        </pc:spChg>
        <pc:spChg chg="add mod">
          <ac:chgData name="Jessica Bertram" userId="ae65e3095411f4f6" providerId="LiveId" clId="{B5FB1D19-3686-5864-8406-9C86D14C8DC2}" dt="2025-12-20T02:26:24.225" v="16021" actId="1076"/>
          <ac:spMkLst>
            <pc:docMk/>
            <pc:sldMk cId="2439457994" sldId="366"/>
            <ac:spMk id="13" creationId="{C0831771-DAD6-7541-8C42-376B50AE8D60}"/>
          </ac:spMkLst>
        </pc:spChg>
        <pc:spChg chg="del">
          <ac:chgData name="Jessica Bertram" userId="ae65e3095411f4f6" providerId="LiveId" clId="{B5FB1D19-3686-5864-8406-9C86D14C8DC2}" dt="2025-12-20T02:24:25.350" v="15985" actId="478"/>
          <ac:spMkLst>
            <pc:docMk/>
            <pc:sldMk cId="2439457994" sldId="366"/>
            <ac:spMk id="19" creationId="{6286F074-0E67-DC73-68A7-FE45DD3B6385}"/>
          </ac:spMkLst>
        </pc:spChg>
        <pc:picChg chg="mod">
          <ac:chgData name="Jessica Bertram" userId="ae65e3095411f4f6" providerId="LiveId" clId="{B5FB1D19-3686-5864-8406-9C86D14C8DC2}" dt="2025-12-20T02:24:58.474" v="15992" actId="1076"/>
          <ac:picMkLst>
            <pc:docMk/>
            <pc:sldMk cId="2439457994" sldId="366"/>
            <ac:picMk id="18" creationId="{FF64406F-630E-2349-64AA-8087266B355B}"/>
          </ac:picMkLst>
        </pc:picChg>
      </pc:sldChg>
      <pc:sldChg chg="addSp delSp modSp add mod">
        <pc:chgData name="Jessica Bertram" userId="ae65e3095411f4f6" providerId="LiveId" clId="{B5FB1D19-3686-5864-8406-9C86D14C8DC2}" dt="2025-12-20T02:26:20.440" v="16020" actId="1076"/>
        <pc:sldMkLst>
          <pc:docMk/>
          <pc:sldMk cId="413088711" sldId="367"/>
        </pc:sldMkLst>
        <pc:spChg chg="add mod">
          <ac:chgData name="Jessica Bertram" userId="ae65e3095411f4f6" providerId="LiveId" clId="{B5FB1D19-3686-5864-8406-9C86D14C8DC2}" dt="2025-12-20T02:26:20.440" v="16020" actId="1076"/>
          <ac:spMkLst>
            <pc:docMk/>
            <pc:sldMk cId="413088711" sldId="367"/>
            <ac:spMk id="9" creationId="{FD2A41FD-4334-E6EF-8114-18582BDA2590}"/>
          </ac:spMkLst>
        </pc:spChg>
        <pc:spChg chg="del">
          <ac:chgData name="Jessica Bertram" userId="ae65e3095411f4f6" providerId="LiveId" clId="{B5FB1D19-3686-5864-8406-9C86D14C8DC2}" dt="2025-12-20T02:25:43.114" v="16007" actId="478"/>
          <ac:spMkLst>
            <pc:docMk/>
            <pc:sldMk cId="413088711" sldId="367"/>
            <ac:spMk id="13" creationId="{B3EAFC82-DBEE-95B0-995E-F3454D647B2D}"/>
          </ac:spMkLst>
        </pc:spChg>
      </pc:sldChg>
      <pc:sldChg chg="addSp delSp modSp add mod">
        <pc:chgData name="Jessica Bertram" userId="ae65e3095411f4f6" providerId="LiveId" clId="{B5FB1D19-3686-5864-8406-9C86D14C8DC2}" dt="2025-12-20T02:27:04.593" v="16032" actId="207"/>
        <pc:sldMkLst>
          <pc:docMk/>
          <pc:sldMk cId="3639699286" sldId="368"/>
        </pc:sldMkLst>
        <pc:spChg chg="del">
          <ac:chgData name="Jessica Bertram" userId="ae65e3095411f4f6" providerId="LiveId" clId="{B5FB1D19-3686-5864-8406-9C86D14C8DC2}" dt="2025-12-20T02:26:30.030" v="16023" actId="478"/>
          <ac:spMkLst>
            <pc:docMk/>
            <pc:sldMk cId="3639699286" sldId="368"/>
            <ac:spMk id="9" creationId="{F215769D-1E5A-CF43-2829-A3BD3290DDAA}"/>
          </ac:spMkLst>
        </pc:spChg>
        <pc:spChg chg="add mod">
          <ac:chgData name="Jessica Bertram" userId="ae65e3095411f4f6" providerId="LiveId" clId="{B5FB1D19-3686-5864-8406-9C86D14C8DC2}" dt="2025-12-20T02:27:04.593" v="16032" actId="207"/>
          <ac:spMkLst>
            <pc:docMk/>
            <pc:sldMk cId="3639699286" sldId="368"/>
            <ac:spMk id="13" creationId="{B0DB5363-50A3-C1A3-9589-CF28A175F647}"/>
          </ac:spMkLst>
        </pc:spChg>
      </pc:sldChg>
      <pc:sldChg chg="addSp delSp modSp add mod">
        <pc:chgData name="Jessica Bertram" userId="ae65e3095411f4f6" providerId="LiveId" clId="{B5FB1D19-3686-5864-8406-9C86D14C8DC2}" dt="2025-12-20T02:28:36.675" v="16088" actId="207"/>
        <pc:sldMkLst>
          <pc:docMk/>
          <pc:sldMk cId="3801052791" sldId="369"/>
        </pc:sldMkLst>
        <pc:spChg chg="del">
          <ac:chgData name="Jessica Bertram" userId="ae65e3095411f4f6" providerId="LiveId" clId="{B5FB1D19-3686-5864-8406-9C86D14C8DC2}" dt="2025-12-20T02:27:16.885" v="16037" actId="478"/>
          <ac:spMkLst>
            <pc:docMk/>
            <pc:sldMk cId="3801052791" sldId="369"/>
            <ac:spMk id="7" creationId="{497D794E-ECFA-5632-06FB-F7DA5CCA4D2B}"/>
          </ac:spMkLst>
        </pc:spChg>
        <pc:spChg chg="mod">
          <ac:chgData name="Jessica Bertram" userId="ae65e3095411f4f6" providerId="LiveId" clId="{B5FB1D19-3686-5864-8406-9C86D14C8DC2}" dt="2025-12-20T02:27:31.098" v="16062" actId="20577"/>
          <ac:spMkLst>
            <pc:docMk/>
            <pc:sldMk cId="3801052791" sldId="369"/>
            <ac:spMk id="11" creationId="{C06A8659-693B-A783-A981-487001F43B60}"/>
          </ac:spMkLst>
        </pc:spChg>
        <pc:spChg chg="del">
          <ac:chgData name="Jessica Bertram" userId="ae65e3095411f4f6" providerId="LiveId" clId="{B5FB1D19-3686-5864-8406-9C86D14C8DC2}" dt="2025-12-20T02:27:15.384" v="16036" actId="478"/>
          <ac:spMkLst>
            <pc:docMk/>
            <pc:sldMk cId="3801052791" sldId="369"/>
            <ac:spMk id="13" creationId="{A5A5D555-07BB-F990-7288-EA1EDA8E59BA}"/>
          </ac:spMkLst>
        </pc:spChg>
        <pc:spChg chg="mod">
          <ac:chgData name="Jessica Bertram" userId="ae65e3095411f4f6" providerId="LiveId" clId="{B5FB1D19-3686-5864-8406-9C86D14C8DC2}" dt="2025-12-20T02:27:23.997" v="16039" actId="20577"/>
          <ac:spMkLst>
            <pc:docMk/>
            <pc:sldMk cId="3801052791" sldId="369"/>
            <ac:spMk id="14" creationId="{CB76D846-1B09-CA12-59F0-4FC98847B292}"/>
          </ac:spMkLst>
        </pc:spChg>
        <pc:spChg chg="add mod">
          <ac:chgData name="Jessica Bertram" userId="ae65e3095411f4f6" providerId="LiveId" clId="{B5FB1D19-3686-5864-8406-9C86D14C8DC2}" dt="2025-12-20T02:28:36.675" v="16088" actId="207"/>
          <ac:spMkLst>
            <pc:docMk/>
            <pc:sldMk cId="3801052791" sldId="369"/>
            <ac:spMk id="19" creationId="{B248EC4E-4FE7-876E-599E-1419217F48F9}"/>
          </ac:spMkLst>
        </pc:spChg>
        <pc:picChg chg="add mod">
          <ac:chgData name="Jessica Bertram" userId="ae65e3095411f4f6" providerId="LiveId" clId="{B5FB1D19-3686-5864-8406-9C86D14C8DC2}" dt="2025-12-20T02:27:37.149" v="16063"/>
          <ac:picMkLst>
            <pc:docMk/>
            <pc:sldMk cId="3801052791" sldId="369"/>
            <ac:picMk id="6" creationId="{EDAF5671-78C9-6693-88A7-5901F3877556}"/>
          </ac:picMkLst>
        </pc:picChg>
        <pc:picChg chg="del">
          <ac:chgData name="Jessica Bertram" userId="ae65e3095411f4f6" providerId="LiveId" clId="{B5FB1D19-3686-5864-8406-9C86D14C8DC2}" dt="2025-12-20T02:27:25.481" v="16040" actId="478"/>
          <ac:picMkLst>
            <pc:docMk/>
            <pc:sldMk cId="3801052791" sldId="369"/>
            <ac:picMk id="12" creationId="{9CD861BB-E46C-B246-4955-792483E37FA7}"/>
          </ac:picMkLst>
        </pc:picChg>
        <pc:picChg chg="del">
          <ac:chgData name="Jessica Bertram" userId="ae65e3095411f4f6" providerId="LiveId" clId="{B5FB1D19-3686-5864-8406-9C86D14C8DC2}" dt="2025-12-20T02:27:10.476" v="16034" actId="478"/>
          <ac:picMkLst>
            <pc:docMk/>
            <pc:sldMk cId="3801052791" sldId="369"/>
            <ac:picMk id="15" creationId="{DFBD448F-C181-6A46-A473-F2D385163C95}"/>
          </ac:picMkLst>
        </pc:picChg>
        <pc:picChg chg="del">
          <ac:chgData name="Jessica Bertram" userId="ae65e3095411f4f6" providerId="LiveId" clId="{B5FB1D19-3686-5864-8406-9C86D14C8DC2}" dt="2025-12-20T02:27:11.415" v="16035" actId="478"/>
          <ac:picMkLst>
            <pc:docMk/>
            <pc:sldMk cId="3801052791" sldId="369"/>
            <ac:picMk id="18" creationId="{03B0886B-E50B-DB16-EA43-B6C360003839}"/>
          </ac:picMkLst>
        </pc:picChg>
        <pc:picChg chg="add mod">
          <ac:chgData name="Jessica Bertram" userId="ae65e3095411f4f6" providerId="LiveId" clId="{B5FB1D19-3686-5864-8406-9C86D14C8DC2}" dt="2025-12-20T02:28:24.441" v="16079" actId="1076"/>
          <ac:picMkLst>
            <pc:docMk/>
            <pc:sldMk cId="3801052791" sldId="369"/>
            <ac:picMk id="20" creationId="{FA06E4F5-4A8A-8C04-8BB5-4F7363BE5541}"/>
          </ac:picMkLst>
        </pc:picChg>
      </pc:sldChg>
      <pc:sldChg chg="addSp delSp modSp add mod">
        <pc:chgData name="Jessica Bertram" userId="ae65e3095411f4f6" providerId="LiveId" clId="{B5FB1D19-3686-5864-8406-9C86D14C8DC2}" dt="2025-12-20T02:29:19.582" v="16106" actId="404"/>
        <pc:sldMkLst>
          <pc:docMk/>
          <pc:sldMk cId="922214601" sldId="370"/>
        </pc:sldMkLst>
        <pc:spChg chg="add mod">
          <ac:chgData name="Jessica Bertram" userId="ae65e3095411f4f6" providerId="LiveId" clId="{B5FB1D19-3686-5864-8406-9C86D14C8DC2}" dt="2025-12-20T02:29:19.582" v="16106" actId="404"/>
          <ac:spMkLst>
            <pc:docMk/>
            <pc:sldMk cId="922214601" sldId="370"/>
            <ac:spMk id="9" creationId="{CA1D1DBF-4407-F961-CBE7-4DA9C83A39CC}"/>
          </ac:spMkLst>
        </pc:spChg>
        <pc:spChg chg="del">
          <ac:chgData name="Jessica Bertram" userId="ae65e3095411f4f6" providerId="LiveId" clId="{B5FB1D19-3686-5864-8406-9C86D14C8DC2}" dt="2025-12-20T02:28:31.378" v="16082" actId="478"/>
          <ac:spMkLst>
            <pc:docMk/>
            <pc:sldMk cId="922214601" sldId="370"/>
            <ac:spMk id="19" creationId="{84BB690A-C073-FE8A-08DA-802582C432DB}"/>
          </ac:spMkLst>
        </pc:spChg>
        <pc:picChg chg="del">
          <ac:chgData name="Jessica Bertram" userId="ae65e3095411f4f6" providerId="LiveId" clId="{B5FB1D19-3686-5864-8406-9C86D14C8DC2}" dt="2025-12-20T02:28:29.243" v="16081" actId="478"/>
          <ac:picMkLst>
            <pc:docMk/>
            <pc:sldMk cId="922214601" sldId="370"/>
            <ac:picMk id="20" creationId="{C391AC3D-1086-1323-07D6-1F3B26F7AB2B}"/>
          </ac:picMkLst>
        </pc:picChg>
      </pc:sldChg>
      <pc:sldChg chg="addSp delSp modSp add mod">
        <pc:chgData name="Jessica Bertram" userId="ae65e3095411f4f6" providerId="LiveId" clId="{B5FB1D19-3686-5864-8406-9C86D14C8DC2}" dt="2025-12-20T02:29:53.872" v="16116" actId="20577"/>
        <pc:sldMkLst>
          <pc:docMk/>
          <pc:sldMk cId="146660335" sldId="371"/>
        </pc:sldMkLst>
        <pc:spChg chg="del">
          <ac:chgData name="Jessica Bertram" userId="ae65e3095411f4f6" providerId="LiveId" clId="{B5FB1D19-3686-5864-8406-9C86D14C8DC2}" dt="2025-12-20T02:29:43.921" v="16114" actId="478"/>
          <ac:spMkLst>
            <pc:docMk/>
            <pc:sldMk cId="146660335" sldId="371"/>
            <ac:spMk id="5" creationId="{3BCD3EA2-E7FF-E663-D730-FE6F46B21895}"/>
          </ac:spMkLst>
        </pc:spChg>
        <pc:spChg chg="add mod">
          <ac:chgData name="Jessica Bertram" userId="ae65e3095411f4f6" providerId="LiveId" clId="{B5FB1D19-3686-5864-8406-9C86D14C8DC2}" dt="2025-12-20T02:29:53.872" v="16116" actId="20577"/>
          <ac:spMkLst>
            <pc:docMk/>
            <pc:sldMk cId="146660335" sldId="371"/>
            <ac:spMk id="6" creationId="{67FFE171-824A-C9EE-00C0-0BD5DB13E339}"/>
          </ac:spMkLst>
        </pc:spChg>
        <pc:spChg chg="mod">
          <ac:chgData name="Jessica Bertram" userId="ae65e3095411f4f6" providerId="LiveId" clId="{B5FB1D19-3686-5864-8406-9C86D14C8DC2}" dt="2025-12-20T02:29:41.837" v="16113" actId="20577"/>
          <ac:spMkLst>
            <pc:docMk/>
            <pc:sldMk cId="146660335" sldId="371"/>
            <ac:spMk id="11" creationId="{02E5674F-8F55-2F88-E1E8-B354C094A722}"/>
          </ac:spMkLst>
        </pc:spChg>
        <pc:spChg chg="mod">
          <ac:chgData name="Jessica Bertram" userId="ae65e3095411f4f6" providerId="LiveId" clId="{B5FB1D19-3686-5864-8406-9C86D14C8DC2}" dt="2025-12-20T02:29:39.483" v="16111" actId="20577"/>
          <ac:spMkLst>
            <pc:docMk/>
            <pc:sldMk cId="146660335" sldId="371"/>
            <ac:spMk id="14" creationId="{1845CEDE-9C94-D939-3411-4EB43282911C}"/>
          </ac:spMkLst>
        </pc:spChg>
      </pc:sldChg>
      <pc:sldChg chg="add del">
        <pc:chgData name="Jessica Bertram" userId="ae65e3095411f4f6" providerId="LiveId" clId="{B5FB1D19-3686-5864-8406-9C86D14C8DC2}" dt="2025-12-20T02:29:26.823" v="16108" actId="2696"/>
        <pc:sldMkLst>
          <pc:docMk/>
          <pc:sldMk cId="245107087" sldId="371"/>
        </pc:sldMkLst>
      </pc:sldChg>
      <pc:sldChg chg="add del">
        <pc:chgData name="Jessica Bertram" userId="ae65e3095411f4f6" providerId="LiveId" clId="{B5FB1D19-3686-5864-8406-9C86D14C8DC2}" dt="2025-12-20T02:30:01.568" v="16118" actId="2696"/>
        <pc:sldMkLst>
          <pc:docMk/>
          <pc:sldMk cId="2717154703" sldId="3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ertrameducati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86" y="-144661"/>
            <a:ext cx="18294486" cy="10431661"/>
            <a:chOff x="0" y="-38100"/>
            <a:chExt cx="519202" cy="2747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44873" y="-1333500"/>
            <a:ext cx="7304327" cy="7162800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8200" y="5372100"/>
            <a:ext cx="16535400" cy="424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This PowerPoint has been designed for use with the workbook: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A1ED6-B272-A46C-E08E-0214D23804E8}"/>
              </a:ext>
            </a:extLst>
          </p:cNvPr>
          <p:cNvSpPr/>
          <p:nvPr/>
        </p:nvSpPr>
        <p:spPr>
          <a:xfrm>
            <a:off x="381000" y="342900"/>
            <a:ext cx="17373600" cy="949664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A818A-C2A8-5A90-0738-50743ED1561B}"/>
              </a:ext>
            </a:extLst>
          </p:cNvPr>
          <p:cNvSpPr txBox="1"/>
          <p:nvPr/>
        </p:nvSpPr>
        <p:spPr>
          <a:xfrm>
            <a:off x="457199" y="6057900"/>
            <a:ext cx="17221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GM2 MEASUREMENT</a:t>
            </a:r>
            <a:endParaRPr lang="en-US" sz="115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CA7615A-2641-357D-F821-74977BE4BDBF}"/>
              </a:ext>
            </a:extLst>
          </p:cNvPr>
          <p:cNvSpPr txBox="1"/>
          <p:nvPr/>
        </p:nvSpPr>
        <p:spPr>
          <a:xfrm>
            <a:off x="838200" y="9105900"/>
            <a:ext cx="165354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5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Workbooks, resources and PowerPoints are available at </a:t>
            </a:r>
            <a:r>
              <a:rPr lang="en-US" sz="2500" b="1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BertramEducation.com</a:t>
            </a:r>
            <a:endParaRPr lang="en-US" sz="2500" b="1" dirty="0">
              <a:solidFill>
                <a:schemeClr val="bg1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C4C5-6AD4-A144-2D67-490D4832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D54C36-CDF3-D57A-EF48-E2BE81FCC2A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9A307C-BF99-6550-87AD-18864A388A3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EEB92D-A50C-F95B-688D-1C0F6AB2DAE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E5D9115-E3F0-344A-48C4-E1EFEAE5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C383C-3CFC-569A-E709-9A71BA78FCA7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A16E557-A183-FA92-B307-A125E271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CEEA7-4982-A962-C670-2E75188F5BB3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3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775240E6-7332-0C4D-B26E-E23C9182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86132B3-DC80-730B-B69F-6E71433B4F8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8B7C847-0E15-5DB0-3331-48E7CF096BE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E3CA2BB-982D-5E43-D2E7-A0102F9D069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BD938-4D41-FE52-3B87-22094C00EDA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1D71D-F7C0-2B74-72F5-EF2F162A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5C9CEA-44E7-5286-13AF-F919C5F0F6A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75EDBD1-C0C2-6A01-B3CB-ED3B0515A71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8792BF3-3F5C-F8AA-9017-7F0E8AD4C51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9E44B3F-CD55-A049-0CE9-B3416060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276CD85-593F-D35A-6233-1A471826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D633E99-104F-F3C7-C7C9-DDEB1D02548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615F99B-AE2B-EA9D-4B9D-299E15989CD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C30F5B-43DB-82A8-E848-CEACC757041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5A83A-A085-2BC7-1055-F884EF9E319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circle with circles and arrows&#10;&#10;AI-generated content may be incorrect.">
            <a:extLst>
              <a:ext uri="{FF2B5EF4-FFF2-40B4-BE49-F238E27FC236}">
                <a16:creationId xmlns:a16="http://schemas.microsoft.com/office/drawing/2014/main" id="{E83E529A-E314-BD50-9C4F-A0097DAC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27" y="1028700"/>
            <a:ext cx="15465562" cy="87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7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4783-1A40-C0F4-7DCA-6631B026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86BAD1-0EDE-2626-B91C-63627C4950E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891A0A3-3048-32B6-E319-818A38444EF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DFBF269-33D7-EE6D-1170-0C6293AE78A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E4D4721-E688-2D30-E90E-B0F8F827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8F48361-F842-9086-2E76-1993B21E5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C06E128-1E98-A7A0-B632-1E28EA7738A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12F29E4-8661-05F7-D339-04D7F7399A2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77BFEB6-D124-FE3A-B252-4429BFA2333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5D5F4-7854-CA79-BD93-27BB1C8D3FCB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FC837-35CF-CAD3-3CFD-38B77E26F1EC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A764A574-4AF9-F4B4-7E98-A2AACD05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0F14B-C992-64C9-A5A9-4E121ADE55A8}"/>
                  </a:ext>
                </a:extLst>
              </p:cNvPr>
              <p:cNvSpPr txBox="1"/>
              <p:nvPr/>
            </p:nvSpPr>
            <p:spPr>
              <a:xfrm>
                <a:off x="2251106" y="2148557"/>
                <a:ext cx="13115582" cy="4108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1.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Find the circumference of a circle with a radius of 7cm.</a:t>
                </a:r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36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  <a:sym typeface="Symbol" pitchFamily="2" charset="2"/>
                      </a:rPr>
                      <m:t>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36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2×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  <a:sym typeface="Symbol" pitchFamily="2" charset="2"/>
                      </a:rPr>
                      <m:t>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×7</m:t>
                    </m:r>
                  </m:oMath>
                </a14:m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36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43.98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0F14B-C992-64C9-A5A9-4E121ADE5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06" y="2148557"/>
                <a:ext cx="13115582" cy="4108817"/>
              </a:xfrm>
              <a:prstGeom prst="rect">
                <a:avLst/>
              </a:prstGeom>
              <a:blipFill>
                <a:blip r:embed="rId4"/>
                <a:stretch>
                  <a:fillRect l="-1451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D73A2F-835B-0E3F-B74A-498347E69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238458"/>
            <a:ext cx="3680695" cy="36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29E38-D8B9-A027-A5F4-B1A8F775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6C1935-3D05-2102-3E32-A1F3D199A58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56B6D1-F5A3-75A5-60AD-48BC914192D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8EA47D-2629-81C2-D573-1A60B77395B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20F0930-0FD8-B30E-79CC-0DF70A8D6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2C265F2-8083-6A4B-5BD2-DB295E71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17B1358-F7C6-19A6-80D7-3A748F99804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FD105E5-0DC8-F758-D5A3-382CB558BE8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E0005E0-AD8F-B833-9C0B-C14E5603962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E8C7D-3365-1A0E-9C2A-12AC2CCECEC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EB936-59E9-791E-0A2D-7CE13CDF9EB5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2E75C0BF-D5B1-84A6-CB94-625CECB8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1B8452-7878-F923-0A68-D13675D57C8A}"/>
                  </a:ext>
                </a:extLst>
              </p:cNvPr>
              <p:cNvSpPr txBox="1"/>
              <p:nvPr/>
            </p:nvSpPr>
            <p:spPr>
              <a:xfrm>
                <a:off x="2217976" y="2194804"/>
                <a:ext cx="15460424" cy="575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Find the perimeter of a sector that has radius of 5cm and an included angle of 60°.</a:t>
                </a:r>
                <a:b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  <a:sym typeface="Symbol" pitchFamily="2" charset="2"/>
                          </a:rPr>
                          <m:t></m:t>
                        </m:r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AU" sz="36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360</m:t>
                            </m:r>
                          </m:den>
                        </m:f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2×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m:t>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×5×</m:t>
                          </m:r>
                          <m:f>
                            <m:fPr>
                              <m:ctrlPr>
                                <a:rPr lang="en-AU" sz="36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+2×5</m:t>
                      </m:r>
                    </m:oMath>
                  </m:oMathPara>
                </a14:m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 15.24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AU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1B8452-7878-F923-0A68-D13675D57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6" y="2194804"/>
                <a:ext cx="15460424" cy="5752729"/>
              </a:xfrm>
              <a:prstGeom prst="rect">
                <a:avLst/>
              </a:prstGeom>
              <a:blipFill>
                <a:blip r:embed="rId4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9A1FDBA-DFDF-659F-96D4-20EBFC2BC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27" y="3346468"/>
            <a:ext cx="4754880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E02A7-ABFA-B152-2D78-2585579DB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14F0E75-3985-9394-30B4-727AE147A1C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C5C130-E535-16F2-1454-88BA4C08EE3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7423D5-F01B-B89E-5886-0CBA622D93B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FB4CFBE-9186-992F-DBB7-C83217EF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6BF5DE5-94A6-DBD3-0914-BC64A49B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E4875F9-8738-8C2D-95BD-93C95D2B2A0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C16C53A-50B6-8D06-2562-3B4A1B16678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EBD4B03-BE54-FF3E-1D06-43A94EE74327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7F1FB-0527-B12D-8307-B1246A0B067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85BA6-C096-B089-8BAA-A13A6A9DA270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B2E52E07-80E3-6C8C-6C86-4474E724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4B190D-F4F8-6789-01F4-2E7D407FB945}"/>
              </a:ext>
            </a:extLst>
          </p:cNvPr>
          <p:cNvSpPr txBox="1"/>
          <p:nvPr/>
        </p:nvSpPr>
        <p:spPr>
          <a:xfrm>
            <a:off x="2329070" y="1714500"/>
            <a:ext cx="925333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Find the perimeter of the following shapes.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diagram of a large circle with a measuring tape&#10;&#10;AI-generated content may be incorrect.">
            <a:extLst>
              <a:ext uri="{FF2B5EF4-FFF2-40B4-BE49-F238E27FC236}">
                <a16:creationId xmlns:a16="http://schemas.microsoft.com/office/drawing/2014/main" id="{D30CD837-FDA8-47A1-0627-C53286C70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98491"/>
            <a:ext cx="3636971" cy="3030809"/>
          </a:xfrm>
          <a:prstGeom prst="rect">
            <a:avLst/>
          </a:prstGeom>
        </p:spPr>
      </p:pic>
      <p:pic>
        <p:nvPicPr>
          <p:cNvPr id="19" name="Picture 18" descr="A diagram of a circle with arrows and a circle&#10;&#10;AI-generated content may be incorrect.">
            <a:extLst>
              <a:ext uri="{FF2B5EF4-FFF2-40B4-BE49-F238E27FC236}">
                <a16:creationId xmlns:a16="http://schemas.microsoft.com/office/drawing/2014/main" id="{7B16035E-5070-0B7F-A61E-2A4616847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68" y="2551214"/>
            <a:ext cx="3143085" cy="32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4DF8C-7B1A-85DB-FC0D-97F073689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8EBB9F-84BC-2320-1AC4-9858A38082F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62ED0B-DE9D-7AC7-5E4F-1C68EEE951D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7C362F8-CDD3-4D70-E68E-FFB4A938E17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B63E47F0-933E-6691-8DF3-29C8E39B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8FBC4-0859-DC80-3038-579DCD0E1780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2027C587-4DE9-DB21-F387-3DC0FFB7F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3F44D-3FF1-29DB-BFCD-785D33A2B42B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5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F8513B0C-1C96-8BFF-D2EB-6D163813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5FCD0C1C-42A4-6706-E0E7-648A41C749D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32545DA-B0B3-4965-3385-67976D9A034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4C22EB8-4FE7-EA02-A5DA-A984143688A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B8E8E-1D54-6F27-9596-35C35F418E1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1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023C-F273-A88F-CF7E-44810C3B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042640-5BE4-BE36-907D-A44C789C115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02A5BF-A4E3-8E99-76AA-60E2383B36F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633EB8F-810F-FC80-05EA-4C6B1205F84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F2847AD-5D6F-5D40-B330-A30DB495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A44ECED-0A82-EFF7-BF6D-B90778FA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C481D13-2661-E4BE-3564-BEAFC134217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F0C94F3-6C68-E072-A97B-6180181CEC2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85C2E01-157F-5185-644F-E6BB35A9367F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F3F74-47AB-369A-FD56-FD171C6A938D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0AE80-BAB2-783E-55DA-9473878E7912}"/>
              </a:ext>
            </a:extLst>
          </p:cNvPr>
          <p:cNvSpPr txBox="1"/>
          <p:nvPr/>
        </p:nvSpPr>
        <p:spPr>
          <a:xfrm>
            <a:off x="2200618" y="1733197"/>
            <a:ext cx="13944600" cy="188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 the amount of space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inside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two-dimensional shape. </a:t>
            </a:r>
            <a:endParaRPr lang="en-AU" sz="3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is measured in square units such as mm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km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and white square with arrows&#10;&#10;AI-generated content may be incorrect.">
            <a:extLst>
              <a:ext uri="{FF2B5EF4-FFF2-40B4-BE49-F238E27FC236}">
                <a16:creationId xmlns:a16="http://schemas.microsoft.com/office/drawing/2014/main" id="{9D8BBC5C-9CF1-F302-78C6-1ADFAAD63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4688416"/>
            <a:ext cx="5288280" cy="53295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60A171-6156-D91C-20DD-E86865B36933}"/>
              </a:ext>
            </a:extLst>
          </p:cNvPr>
          <p:cNvSpPr txBox="1"/>
          <p:nvPr/>
        </p:nvSpPr>
        <p:spPr>
          <a:xfrm>
            <a:off x="2148785" y="6182808"/>
            <a:ext cx="10018698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AU" sz="3600" b="1" kern="100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*Make sure all dimensions are in the same unit before you start.*</a:t>
            </a:r>
            <a:endParaRPr lang="en-AU" sz="3600" kern="100" dirty="0">
              <a:solidFill>
                <a:srgbClr val="28466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8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B9619-B824-4932-D847-75008D28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6009BE-C799-33B6-B0F2-AF39E8A100F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5D909E-1894-AA02-52CD-E9F089927AC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668796-30C4-97C3-8A63-DEEC789AB54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86F885F-F7A6-CCEF-CEF7-AB9A203C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C83FEBA-BD9B-0F31-40B4-DC5136D1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12CAB94-7586-2631-E3CF-A68668EA816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D65AB2B-EB00-1B47-1426-DDE02C16B02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A7FBBB0-3316-F6B6-3FD2-171C98D7377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62380-F37B-C649-7712-07C11693340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rectangular white background with black text&#10;&#10;AI-generated content may be incorrect.">
            <a:extLst>
              <a:ext uri="{FF2B5EF4-FFF2-40B4-BE49-F238E27FC236}">
                <a16:creationId xmlns:a16="http://schemas.microsoft.com/office/drawing/2014/main" id="{B7ADD9B1-8B03-968E-04CC-E8A4E00742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89" y="1132884"/>
            <a:ext cx="15809682" cy="3401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6F401B-C396-E08F-73FE-BBE63C1CA434}"/>
                  </a:ext>
                </a:extLst>
              </p:cNvPr>
              <p:cNvSpPr txBox="1"/>
              <p:nvPr/>
            </p:nvSpPr>
            <p:spPr>
              <a:xfrm>
                <a:off x="2286000" y="6007820"/>
                <a:ext cx="13335000" cy="332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Find the area of a rectangle with sides of 20mm and 5cm.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 = 5cm, W = 2cm </a:t>
                </a:r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2" charset="2"/>
                  </a:rPr>
                  <a:t></a:t>
                </a:r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i="1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Convert the units </a:t>
                </a:r>
                <a:r>
                  <a:rPr lang="en-AU" sz="3600" b="1" i="1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first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=5×2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=10</m:t>
                    </m:r>
                    <m:sSup>
                      <m:sSupPr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3600" dirty="0">
                    <a:effectLst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6F401B-C396-E08F-73FE-BBE63C1C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007820"/>
                <a:ext cx="13335000" cy="3326680"/>
              </a:xfrm>
              <a:prstGeom prst="rect">
                <a:avLst/>
              </a:prstGeom>
              <a:blipFill>
                <a:blip r:embed="rId4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white rectangle with black text&#10;&#10;AI-generated content may be incorrect.">
            <a:extLst>
              <a:ext uri="{FF2B5EF4-FFF2-40B4-BE49-F238E27FC236}">
                <a16:creationId xmlns:a16="http://schemas.microsoft.com/office/drawing/2014/main" id="{F86D03A3-CD56-6633-B78F-9C0BB61DA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7143951"/>
            <a:ext cx="4562443" cy="2081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A12673-5638-8785-0F3F-29A8B6A1A643}"/>
              </a:ext>
            </a:extLst>
          </p:cNvPr>
          <p:cNvSpPr txBox="1"/>
          <p:nvPr/>
        </p:nvSpPr>
        <p:spPr>
          <a:xfrm>
            <a:off x="2217976" y="52884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FD72108A-B7DB-B0FE-F414-7D6C4415F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0877" y="5485177"/>
            <a:ext cx="1334723" cy="13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58E7D-65E4-D553-3021-A5C019C0C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02D91F-CA09-EAA4-334C-B95B3D0B4E54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6C5A3FE-8F67-2476-9048-64853196369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6E5007-7546-CD9D-6CEA-50E8C52D144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16CE792-5E51-A65B-F694-8E57FA0C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4ADEC59-65B0-807A-8B37-D01D6509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3BE0D33-3D08-25D1-849A-F9B4EF5F5DB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DE2AC69-4539-49AF-B069-7670FD5291B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57B3C19-1EE9-323A-E9E0-49175E8F0B3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A09C5-8B4D-FD8B-730A-085AE58EA48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line on a white background&#10;&#10;AI-generated content may be incorrect.">
            <a:extLst>
              <a:ext uri="{FF2B5EF4-FFF2-40B4-BE49-F238E27FC236}">
                <a16:creationId xmlns:a16="http://schemas.microsoft.com/office/drawing/2014/main" id="{5CAB7357-311B-024E-67C1-DF614920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37591"/>
            <a:ext cx="13639800" cy="4786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CD26A0-B038-1B4C-9B9C-8C2695CD7DC4}"/>
              </a:ext>
            </a:extLst>
          </p:cNvPr>
          <p:cNvSpPr txBox="1"/>
          <p:nvPr/>
        </p:nvSpPr>
        <p:spPr>
          <a:xfrm>
            <a:off x="2217976" y="59742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2A1507-3EE1-4C2B-A147-E3AF704E8221}"/>
                  </a:ext>
                </a:extLst>
              </p:cNvPr>
              <p:cNvSpPr txBox="1"/>
              <p:nvPr/>
            </p:nvSpPr>
            <p:spPr>
              <a:xfrm>
                <a:off x="2244714" y="6633165"/>
                <a:ext cx="16374824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Find the area of a parallelogram with a base of 12 cm and a height of 6 cm.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=12×6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=72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2A1507-3EE1-4C2B-A147-E3AF704E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14" y="6633165"/>
                <a:ext cx="16374824" cy="3416320"/>
              </a:xfrm>
              <a:prstGeom prst="rect">
                <a:avLst/>
              </a:prstGeom>
              <a:blipFill>
                <a:blip r:embed="rId4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white rectangular object with black lines&#10;&#10;AI-generated content may be incorrect.">
            <a:extLst>
              <a:ext uri="{FF2B5EF4-FFF2-40B4-BE49-F238E27FC236}">
                <a16:creationId xmlns:a16="http://schemas.microsoft.com/office/drawing/2014/main" id="{8ED57BBA-5BC1-331E-AA1D-32AAC984A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7650797"/>
            <a:ext cx="5703643" cy="2367214"/>
          </a:xfrm>
          <a:prstGeom prst="rect">
            <a:avLst/>
          </a:prstGeom>
        </p:spPr>
      </p:pic>
      <p:pic>
        <p:nvPicPr>
          <p:cNvPr id="22" name="Picture 2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AEED6DFC-23D4-3F77-581C-5CA413EB9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0877" y="5485177"/>
            <a:ext cx="1334723" cy="13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5063E-1839-F066-6DE5-FA52F85B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9721ED7-099E-08E1-FF53-AC11359B03E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A79EE6C-6394-D74B-5F65-0E63F71491C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2D21A2A-FBD1-987E-E3F8-5FEA99702E4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2B8DA8E5-5170-2567-AE95-E98CDF53C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00F2F82-FFC7-84F6-3AB8-269BABEF7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33B4DCF-D866-73C2-1DEA-D9B8CACD48A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F55E07E-98A1-7AE8-6AB2-D8FF81CCEB6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3CFB6A4-01F4-21EA-680F-1BB3A0D04D3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B6695-E4F7-9E67-ACAF-73359C8C25F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40172-AC4C-FBF0-3B5E-3C63F0F3BDC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1973E417-7281-6891-BA9D-081084B28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5BD9F5-B02D-3EA0-70D5-D12D377BA55B}"/>
              </a:ext>
            </a:extLst>
          </p:cNvPr>
          <p:cNvSpPr txBox="1"/>
          <p:nvPr/>
        </p:nvSpPr>
        <p:spPr>
          <a:xfrm>
            <a:off x="2217976" y="1798811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Find the area of the following shapes.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5A42C0ED-785D-B952-9C9D-C175B56C3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76" y="2730359"/>
            <a:ext cx="4691529" cy="2071370"/>
          </a:xfrm>
          <a:prstGeom prst="rect">
            <a:avLst/>
          </a:prstGeom>
        </p:spPr>
      </p:pic>
      <p:pic>
        <p:nvPicPr>
          <p:cNvPr id="19" name="Picture 18" descr="A diagram of a rectangular object with a square in the middle&#10;&#10;AI-generated content may be incorrect.">
            <a:extLst>
              <a:ext uri="{FF2B5EF4-FFF2-40B4-BE49-F238E27FC236}">
                <a16:creationId xmlns:a16="http://schemas.microsoft.com/office/drawing/2014/main" id="{C71636BF-B248-CE51-3184-C6A6F4409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09" y="2717971"/>
            <a:ext cx="5972115" cy="22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1CE9-0C87-AFFA-7070-006A7372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4E2B12-F210-3096-392C-8C18BD4F27D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93A3E9-26E7-EFA1-0EB7-1345496817D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959D312-1448-E0E1-9BE5-1F83AE2CAC2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D7613936-A704-4438-D0D9-C9EC8B33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74FAE-04ED-A676-4516-02122F090C24}"/>
              </a:ext>
            </a:extLst>
          </p:cNvPr>
          <p:cNvSpPr txBox="1"/>
          <p:nvPr/>
        </p:nvSpPr>
        <p:spPr>
          <a:xfrm>
            <a:off x="2269659" y="945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B4328B2B-50DE-CD3C-D966-D031EF53CC3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8688D5A-DE4F-E27E-BF82-02AE51ADF62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9B5BF32-E1FF-60DD-3764-871961C9A4D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58CD8-DA1B-A9F3-2924-A12D9F789E1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 TO MEASUREMENT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916D5-F109-AA26-6AF6-1151414350A1}"/>
              </a:ext>
            </a:extLst>
          </p:cNvPr>
          <p:cNvSpPr txBox="1"/>
          <p:nvPr/>
        </p:nvSpPr>
        <p:spPr>
          <a:xfrm>
            <a:off x="2299476" y="1711906"/>
            <a:ext cx="11201400" cy="688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Convert the following units.</a:t>
            </a:r>
            <a:endParaRPr lang="en-A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7D7A49-8DF6-AAB2-9510-7E455C1DC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38164"/>
              </p:ext>
            </p:extLst>
          </p:nvPr>
        </p:nvGraphicFramePr>
        <p:xfrm>
          <a:off x="2743200" y="2476500"/>
          <a:ext cx="8192821" cy="7565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340">
                  <a:extLst>
                    <a:ext uri="{9D8B030D-6E8A-4147-A177-3AD203B41FA5}">
                      <a16:colId xmlns:a16="http://schemas.microsoft.com/office/drawing/2014/main" val="2034726400"/>
                    </a:ext>
                  </a:extLst>
                </a:gridCol>
                <a:gridCol w="4097481">
                  <a:extLst>
                    <a:ext uri="{9D8B030D-6E8A-4147-A177-3AD203B41FA5}">
                      <a16:colId xmlns:a16="http://schemas.microsoft.com/office/drawing/2014/main" val="1318395001"/>
                    </a:ext>
                  </a:extLst>
                </a:gridCol>
              </a:tblGrid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Convert to</a:t>
                      </a:r>
                      <a:endParaRPr lang="en-AU" sz="3600" b="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05336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100mm</a:t>
                      </a:r>
                      <a:endParaRPr lang="en-AU" sz="3600" b="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61142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3,506mm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225964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200cm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979920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1,346cm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19450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en-AU" sz="3600" b="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555943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3,506mm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931071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210km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49152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142751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22.5cm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542014"/>
                  </a:ext>
                </a:extLst>
              </a:tr>
              <a:tr h="687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2.5km</a:t>
                      </a:r>
                      <a:endParaRPr lang="en-AU" sz="3600" b="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AU" sz="3600" b="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AU" sz="3600" b="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6894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6F60F22-6C90-7D90-5588-4B23810C6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598809"/>
            <a:ext cx="5696959" cy="73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6B24C-3CCB-94C1-3EF6-5377A7B78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BC2BB4F-7B72-6C4A-E3AF-806E479A1DA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7A00D83-3F1A-84F6-AE62-BA7286C921C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29E8C7-3213-C72E-766C-785BD61823F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D14C789-99A5-6DAB-30BF-D4CCDFF2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87A6F-B237-F3C2-87B3-C4B5B1C050CF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AEF099F-EA1E-ABD8-09E6-BDDF258C7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9D0FF-9B84-D355-7E95-398FB3072F01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7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CB32A0A6-216D-E15D-F6EC-EBDE33FAC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5761D4B-DF2F-12EF-44A0-CC2814F4A0B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0CB3103-9509-F37B-C8F8-14259CA0D38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A691B11-C425-9277-4571-70067E4CF5E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F0C94-373D-1D4D-0A9F-65B7578F939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D6416-9E11-376E-DCBB-D94AEC52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5FA1FF-D766-610E-1677-E3C94FC509C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6B6506-7810-DC1B-56CB-5AD227A887E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ACB80C7-478D-5350-0B77-4CD204EA0D1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B4B89E8-3DF6-72CE-4C67-FE6D2745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B842487-C21D-3975-177C-AEAB314F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7CFC074-E7FB-391C-AAD9-610626B159C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C42078F-1DDE-8838-632E-9C0B718C2DB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E548DFD-6088-6FF6-B4A9-A84D32CE76B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16E4-53B3-63A9-DF2B-A70275E8929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triangle with text&#10;&#10;AI-generated content may be incorrect.">
            <a:extLst>
              <a:ext uri="{FF2B5EF4-FFF2-40B4-BE49-F238E27FC236}">
                <a16:creationId xmlns:a16="http://schemas.microsoft.com/office/drawing/2014/main" id="{477D4F43-419D-4F3F-24F1-ACC046663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0" y="952500"/>
            <a:ext cx="14554410" cy="8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00E07-ECEC-12F1-4256-6CB597F52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87D9FA3-1C85-52B1-F2DC-0ECB5CA2E14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948AA2-546A-0276-F315-964EB6F1023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35CCE35-F0DE-44A7-625D-D29CB824082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9516F41-E8E3-EE4F-254A-3C69131C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C7784BA-5612-BE44-310A-B90F91DEB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3BE5D09-0696-BD5A-0169-A06786F8B0C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9E0FE22-0F2D-C8AA-BDCF-41FF2A15114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B2994AA-515E-34F7-926C-C277D51C9E3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1F962-FA81-0807-1CAE-F6D30E4548EB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1E9A7-2B40-2070-7AD6-45100EEE8D6C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7E53D641-CDB8-530A-B15A-7D8C478B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F71412-64E8-90CD-088A-8E8795C56208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triangle with a straight line&#10;&#10;AI-generated content may be incorrect.">
            <a:extLst>
              <a:ext uri="{FF2B5EF4-FFF2-40B4-BE49-F238E27FC236}">
                <a16:creationId xmlns:a16="http://schemas.microsoft.com/office/drawing/2014/main" id="{921E1772-511B-20C0-1652-11C210D6B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62" y="3619500"/>
            <a:ext cx="6462267" cy="3743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BACF9-59A3-C6A0-CFAA-5FED2FE0228E}"/>
                  </a:ext>
                </a:extLst>
              </p:cNvPr>
              <p:cNvSpPr txBox="1"/>
              <p:nvPr/>
            </p:nvSpPr>
            <p:spPr>
              <a:xfrm>
                <a:off x="10444779" y="3098577"/>
                <a:ext cx="5474181" cy="3945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×10×5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=25</m:t>
                    </m:r>
                    <m:sSup>
                      <m:sSupPr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3600" dirty="0">
                    <a:effectLst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BACF9-59A3-C6A0-CFAA-5FED2FE0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79" y="3098577"/>
                <a:ext cx="5474181" cy="3945183"/>
              </a:xfrm>
              <a:prstGeom prst="rect">
                <a:avLst/>
              </a:prstGeom>
              <a:blipFill>
                <a:blip r:embed="rId5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8AF16BA-522B-960C-AD0D-55B44F1DC970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4124-8FBE-CFE5-F6AE-D62738F2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3A1A23-36F6-18BF-3974-CDDB4342313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499587-CB60-0474-6B63-1A568A0FFEA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7AD2C8-5EE0-43EE-BA63-4181B9DF2D8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EB1A9FA-D1BC-6D6D-5EB1-5A8970C0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C19F581-4D87-64B5-EB2A-4D325085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746351F-866E-B589-1BBC-99320240EE7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BF53E4E-E2BC-22B1-81B3-350091E5BE7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F034118-76A7-11DA-1D91-D0D03F23DE6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E86A3-0733-0509-C855-939EFF0512D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292D3-A6A1-9A95-B696-33E5036F7020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5EC0C089-4CBB-1C1D-50AC-42B0D87E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8344D0-0AD7-432E-8A10-0C408E5DB205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ack triangle with text&#10;&#10;AI-generated content may be incorrect.">
            <a:extLst>
              <a:ext uri="{FF2B5EF4-FFF2-40B4-BE49-F238E27FC236}">
                <a16:creationId xmlns:a16="http://schemas.microsoft.com/office/drawing/2014/main" id="{31998F33-6760-1CE9-70CA-BAA7E5815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95" y="3492279"/>
            <a:ext cx="6940162" cy="4611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8E2630-8089-D83E-EFDC-64485CCB4F9B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724E42-A0E5-A096-B04D-70943B6985DD}"/>
                  </a:ext>
                </a:extLst>
              </p:cNvPr>
              <p:cNvSpPr txBox="1"/>
              <p:nvPr/>
            </p:nvSpPr>
            <p:spPr>
              <a:xfrm>
                <a:off x="9715832" y="3673680"/>
                <a:ext cx="5709186" cy="4034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𝑎𝑏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func>
                        <m:func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×3×6×</m:t>
                      </m:r>
                      <m:func>
                        <m:func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=4.5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724E42-A0E5-A096-B04D-70943B698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832" y="3673680"/>
                <a:ext cx="5709186" cy="4034822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64FEADA-93DF-E3AC-96BD-D01C2FA8D8EF}"/>
              </a:ext>
            </a:extLst>
          </p:cNvPr>
          <p:cNvSpPr txBox="1"/>
          <p:nvPr/>
        </p:nvSpPr>
        <p:spPr>
          <a:xfrm>
            <a:off x="3982512" y="8965488"/>
            <a:ext cx="13748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*Make sure your calculator is in degrees mode for this course*</a:t>
            </a:r>
            <a:r>
              <a:rPr lang="en-AU" sz="3600" dirty="0">
                <a:solidFill>
                  <a:srgbClr val="FF0000"/>
                </a:solidFill>
                <a:effectLst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F0EF-79F1-B163-B139-B2202B63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0DD66DC-E55B-8D68-4958-AA6D40C7E71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DF00F6-0747-3B47-994E-41DE83931FB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43337A1-DE40-67EA-80BE-46F40DEFC57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65A27F0-07A5-B0DA-2EC8-B3D3C1D2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E4589BC-8B7C-2C48-5847-13192CC7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F6B7FB4-724D-20C4-7ADC-46988F5E73B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DF2837A-0C4B-1E37-43E7-22CCCCAFFC7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C7EB314-A90D-8BE0-24AE-00BFBA45F94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8DE8D-98F9-5190-C5D1-025E94D77ABE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214C5-B6D1-13D7-21E5-679CC8D3B5FF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77E5D1AB-C992-1AC6-EB7B-BB7239AD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EFC65D-BE9B-9547-AEC1-7A2BF1845644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triangle with the size of the triangle&#10;&#10;AI-generated content may be incorrect.">
            <a:extLst>
              <a:ext uri="{FF2B5EF4-FFF2-40B4-BE49-F238E27FC236}">
                <a16:creationId xmlns:a16="http://schemas.microsoft.com/office/drawing/2014/main" id="{AB61D762-2C51-EE02-FD28-5A4002601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06705"/>
            <a:ext cx="6200504" cy="4358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EEB85-B9A9-9953-ED4C-1D4042A51B2C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0D930-5BF6-EBDB-C336-F7F3C1ACE480}"/>
                  </a:ext>
                </a:extLst>
              </p:cNvPr>
              <p:cNvSpPr txBox="1"/>
              <p:nvPr/>
            </p:nvSpPr>
            <p:spPr>
              <a:xfrm>
                <a:off x="10148158" y="3808006"/>
                <a:ext cx="7244333" cy="2670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AU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6+5+7</m:t>
                          </m:r>
                        </m:e>
                      </m:d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÷2=9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9(9−6)(9−5)(9−7)</m:t>
                          </m:r>
                        </m:e>
                      </m:rad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AU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=14.70</m:t>
                    </m:r>
                    <m:sSup>
                      <m:sSupPr>
                        <m:ctrlPr>
                          <a:rPr lang="en-AU" sz="36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𝑘𝑚</m:t>
                        </m:r>
                      </m:e>
                      <m:sup>
                        <m:r>
                          <a:rPr lang="en-AU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3600" dirty="0">
                    <a:effectLst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0D930-5BF6-EBDB-C336-F7F3C1ACE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158" y="3808006"/>
                <a:ext cx="7244333" cy="2670988"/>
              </a:xfrm>
              <a:prstGeom prst="rect">
                <a:avLst/>
              </a:prstGeom>
              <a:blipFill>
                <a:blip r:embed="rId5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6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B0A49-1378-7AD2-589D-4687D44F6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D5A58D-DB6F-9D5C-8106-BAD4333FC9A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84DA59-C49B-B903-EC93-A5F432B6821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D838651-27ED-0774-EEC8-4C7B1451B19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511BF17-3F9D-4DAC-8C31-59851071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55874C8-EB0F-0D3B-DFCD-B838E51E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5FC41D9-5B26-504E-B557-0381BBC0FD3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384597F-E40A-B320-344C-4CE32F4AD3A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55EF9AB-39AE-B3F8-07AE-0EAAB39627D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5A6CD-EF8D-A657-61BC-BC8E2B02CFB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7D15-210C-29DD-99A9-1A53908B0CD7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8B670-A017-3008-C5DD-BDBAB9F0BD6B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triangle with a straight line&#10;&#10;AI-generated content may be incorrect.">
            <a:extLst>
              <a:ext uri="{FF2B5EF4-FFF2-40B4-BE49-F238E27FC236}">
                <a16:creationId xmlns:a16="http://schemas.microsoft.com/office/drawing/2014/main" id="{BCC58936-740D-F6A2-4961-BF2724B8A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05" y="3275231"/>
            <a:ext cx="5184195" cy="34660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4CA816-9941-B43D-64F9-6D8FCFAEB203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pic>
        <p:nvPicPr>
          <p:cNvPr id="18" name="Picture 17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218E050E-D392-5952-49EA-310386115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1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256AC-ECF1-DD02-2053-81AFBFF87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92CB7F-3021-AC61-1BE3-5238B5DBC3A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A48F0F-AD48-7482-CD62-CF9B194DB45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2D4E4EA-0607-9A3E-0E8F-496F10E484E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1626123-8AF7-4B6B-5BDA-3E426548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D2464FE-0FEF-6E0E-91A5-91BE3477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E939C1B-5C62-ED57-1455-AA7C6DF20C2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074FF5C-9106-CC59-B3C7-99CD5497186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593BF35-DA9B-E7B2-C37C-6627A912B7C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840CB-4029-9382-520A-8BEE9AB0DA9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04986-3E40-2119-6555-23BDEAB3EC89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AE950-5D2F-227D-362B-5911436AFFB5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6D6E8-C360-AF7C-BD87-C9DE97EEB9AA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 descr="A triangle with numbers and a few angles&#10;&#10;AI-generated content may be incorrect.">
            <a:extLst>
              <a:ext uri="{FF2B5EF4-FFF2-40B4-BE49-F238E27FC236}">
                <a16:creationId xmlns:a16="http://schemas.microsoft.com/office/drawing/2014/main" id="{93C13675-7E9D-E9E6-0697-BA9172163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33" y="3731327"/>
            <a:ext cx="5193030" cy="4289153"/>
          </a:xfrm>
          <a:prstGeom prst="rect">
            <a:avLst/>
          </a:prstGeom>
        </p:spPr>
      </p:pic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3867F081-798E-E8B0-39DB-47CCE3C9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E28AB-DE2F-9532-EB71-B12C1CD6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943EA1-2E25-0B29-1366-850D3B08E19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DA2592-3433-6817-17C8-1A5A44DCBD1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30D7C8C-EBC6-83D3-93D5-DBDE1FD4C14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03C7181-EAAF-4372-1258-C5C7AA6D8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92DA1C5-64BD-FF8A-05A5-8D98D82F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009D2F9-668B-8329-FC9B-364F30BDE52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AA31EA7-C5D5-94CB-5B2C-8AC8BC778F6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A843BFC-1F47-0CFE-BB9E-BEE0E416419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52DE3-70FE-6DE2-B76A-7649E8A85E8E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B05DB-209F-0ACE-D489-D40638F08145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F50E1-9D0C-0AC2-33A4-D273AA2B8FD7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3D762-1AE6-08EA-A7AF-CFA8EA995A41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DC353827-3871-96AC-C960-BF675E959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pic>
        <p:nvPicPr>
          <p:cNvPr id="11" name="Picture 10" descr="A black triangle with black text&#10;&#10;AI-generated content may be incorrect.">
            <a:extLst>
              <a:ext uri="{FF2B5EF4-FFF2-40B4-BE49-F238E27FC236}">
                <a16:creationId xmlns:a16="http://schemas.microsoft.com/office/drawing/2014/main" id="{7EF9E0BD-0BDD-DFD9-B8E5-835F9DA6B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18" y="4286911"/>
            <a:ext cx="7599003" cy="42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4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AF4B-AF7C-F96B-0B19-525F7512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159C95-9DF6-7160-844F-7CFE2C8E4BC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FA7CC15-C841-B907-61DB-E4E6DD9A2E2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20F2CDE-0ED1-A65A-A2CE-AB1BB8E85A6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5D12239-03C2-875F-37EF-0838A5A90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30BBCC8-FEFE-2D65-A57D-BB1FC297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4857597-0F9F-0146-4EEA-44C0D4E39F2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F0E9B52-A095-7B78-7AA2-9662AF0D820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113F2BE-9869-BC32-3067-B7D9B25804D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7EE17-647A-6241-EF22-A85504CFCB9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D579D-0CD9-3603-AD87-58EDF71ABF80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DB9F4-2BF4-64F9-A101-B349B01148F0}"/>
              </a:ext>
            </a:extLst>
          </p:cNvPr>
          <p:cNvSpPr txBox="1"/>
          <p:nvPr/>
        </p:nvSpPr>
        <p:spPr>
          <a:xfrm>
            <a:off x="2304115" y="1790700"/>
            <a:ext cx="140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an appropriate formula to find the areas of the triangles.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9FE5B-8CF2-AFB4-E2E5-E854E0F3CEF7}"/>
              </a:ext>
            </a:extLst>
          </p:cNvPr>
          <p:cNvSpPr txBox="1"/>
          <p:nvPr/>
        </p:nvSpPr>
        <p:spPr>
          <a:xfrm>
            <a:off x="2694222" y="3374768"/>
            <a:ext cx="93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7124322C-56A4-4AAC-89AC-2F50E19E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pic>
        <p:nvPicPr>
          <p:cNvPr id="7" name="Picture 6" descr="A triangle with a measurement&#10;&#10;AI-generated content may be incorrect.">
            <a:extLst>
              <a:ext uri="{FF2B5EF4-FFF2-40B4-BE49-F238E27FC236}">
                <a16:creationId xmlns:a16="http://schemas.microsoft.com/office/drawing/2014/main" id="{CE6C8023-A46A-3617-A017-34D617822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26" y="4225641"/>
            <a:ext cx="6178956" cy="48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5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FB3CC-966B-EEBF-F805-DFB0DB4F9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4BF886-06EC-4F35-FBDF-228B7DF0FC0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07A0F3-52C7-EBA9-8D6E-522847BDF8F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5EBBAE5-0262-8BE0-D558-71B397363EE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26728E5B-4F4C-998C-A06C-2C60B43C6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7D2CA-2FF9-0142-190B-B916FCDD903B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785508B-E1C2-69B2-75AB-87BBA34B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D4EDE-FB52-A43C-ADA4-6A531A8A4D1F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9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3C1EF96D-EA30-8D2D-1FA4-156FFFFA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C79E67E5-D210-9166-CAF3-8C8677D3101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09A6666-F0AE-BD21-12BE-E4BD4A3EFE6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4EB5F71-4DE5-B95B-8B6D-33C80173DD6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E11E2-5D24-844D-37C0-43DF00CE773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2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79189-C3C8-A249-8F73-8692356D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52EBF1-B0FC-7FE9-4FE7-F2017124D8E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1421B53-476F-5EE5-C9A5-2051EC5056F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72781F4-B76E-F1A7-D8AB-9EE2B76108B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68088AF0-0B35-59A5-136F-E3263BB0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28809B-1B8E-4FB7-FEDD-8FB928E12A00}"/>
              </a:ext>
            </a:extLst>
          </p:cNvPr>
          <p:cNvSpPr txBox="1"/>
          <p:nvPr/>
        </p:nvSpPr>
        <p:spPr>
          <a:xfrm>
            <a:off x="2269659" y="945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510B77ED-EF70-5508-91C1-2E55C6A9CD9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4252BB09-2566-868D-307B-14D7A2B5599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9E578576-5631-3E51-BBEC-6D1B85308D1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ABBA7-E1DE-C736-6A03-30DA84228355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 TO MEASUREMENT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E0405-BC91-20DA-2FEF-4A886721EED9}"/>
              </a:ext>
            </a:extLst>
          </p:cNvPr>
          <p:cNvSpPr txBox="1"/>
          <p:nvPr/>
        </p:nvSpPr>
        <p:spPr>
          <a:xfrm>
            <a:off x="2269658" y="1953715"/>
            <a:ext cx="16018341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Add together the following: 125mm + 35.6cm +1050mm + 1.5m + 27.4cm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B7B4D-CCC3-3DB2-7FA7-0E380448F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933" y="3608580"/>
            <a:ext cx="4682555" cy="60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2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22E27-6CED-BB6D-68B9-84717B2E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FD7558-CA93-1EF0-B3F9-523A1E1DECE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0CCC73-FB67-A118-43DA-7AC8C6D037D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BD87F7-F1E6-80C8-08D8-ED84D95C9B1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2B2A0873-029A-98F7-8A4B-2EAC0B8E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98FDBB0-AA54-D425-DD88-26154F31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70364F6-4737-589A-9CE9-807E4544F1B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ABC4B4E-4DD9-E844-17DB-480B8BC372E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10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4A05629-AD59-8CA1-E3DC-0A7DF7BEB5A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5D146-D165-7ABD-BBC3-08D0135CD2BE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circle and a circle with a circle and a circle with a circle and a circle with a circle and a circle with a circle and a circle with a circle and a circle with&#10;&#10;AI-generated content may be incorrect.">
            <a:extLst>
              <a:ext uri="{FF2B5EF4-FFF2-40B4-BE49-F238E27FC236}">
                <a16:creationId xmlns:a16="http://schemas.microsoft.com/office/drawing/2014/main" id="{AD030D86-D6C3-61B9-0A35-BCA5CA01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61" y="1394606"/>
            <a:ext cx="13701339" cy="79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2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23C3-DCAF-D854-116E-8745E0A0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D8E46CC-7A7E-7A26-EA7B-54BC00BDA20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77AC8B-980E-38B4-D121-4E5A6645466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880FBD-7F03-DC01-CE98-1F300CEB045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3F6EBF6-E068-3B34-E08D-275F437B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E29E2DE-B734-1805-5100-398A926C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66B30BC-8C20-52A4-05F4-90BFB1E781D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EDBC856-D9E1-5267-4401-CC42194117F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10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7A5B094-57AB-66BA-963D-7870C0CADF8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683B8-2CC1-4C3E-F0B8-43267E77801C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FCA80E14-FDB2-1467-9000-02AC1949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92BFBF-AA01-8BCF-37D7-B52A3E31D897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7BF72E-B1F8-837D-CA1F-6C4715EEF31D}"/>
                  </a:ext>
                </a:extLst>
              </p:cNvPr>
              <p:cNvSpPr txBox="1"/>
              <p:nvPr/>
            </p:nvSpPr>
            <p:spPr>
              <a:xfrm>
                <a:off x="2183770" y="3409692"/>
                <a:ext cx="12279796" cy="3467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AU" sz="36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Find the area of a circle with a radius of 7cm.</a:t>
                </a:r>
                <a:endParaRPr lang="en-AU" sz="3600" b="1" kern="100" dirty="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=153.94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7BF72E-B1F8-837D-CA1F-6C4715EEF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770" y="3409692"/>
                <a:ext cx="12279796" cy="3467616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circle with a measuring tape&#10;&#10;AI-generated content may be incorrect.">
            <a:extLst>
              <a:ext uri="{FF2B5EF4-FFF2-40B4-BE49-F238E27FC236}">
                <a16:creationId xmlns:a16="http://schemas.microsoft.com/office/drawing/2014/main" id="{3DAE5572-0106-B607-8834-FD0F6D1CB2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3554651"/>
            <a:ext cx="3561413" cy="3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1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B5457-0616-658D-CBE9-B60110A6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A15203-F198-840B-8BED-010B63571AE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9AB763-E301-BBC8-D941-AAF9B124F0B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2CDF1D7-FDEE-D79A-14B3-650DBE7F8AB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56E15FF-1395-DD8A-CBFF-F509B467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70E0F5E-E49A-CC15-FDE9-6B0D074D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57B9586-140F-00B8-5B85-F13996C3B7F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6F104ED-48DB-CFA0-5035-F4CA8F92A2C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10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64A9A3B-08E1-8639-ADF5-9E7ED7DB718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9876F-7573-81D2-95E6-7CA1F1FDB68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2B50767D-5AF3-1A7D-2E71-56A1786E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A14ED-95B2-98BB-5EBB-3562FE944C70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C0A9C1-EDD9-D783-701A-887FA2F1DC22}"/>
                  </a:ext>
                </a:extLst>
              </p:cNvPr>
              <p:cNvSpPr txBox="1"/>
              <p:nvPr/>
            </p:nvSpPr>
            <p:spPr>
              <a:xfrm>
                <a:off x="2429218" y="3077702"/>
                <a:ext cx="14106182" cy="503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b="1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Find the area of a 60</a:t>
                </a:r>
                <a:r>
                  <a:rPr lang="en-AU" sz="3600" b="1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Symbol" pitchFamily="2" charset="2"/>
                  </a:rPr>
                  <a:t></a:t>
                </a:r>
                <a:r>
                  <a:rPr lang="en-AU" sz="3600" b="1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sector with a radius of 5cm.</a:t>
                </a:r>
                <a:endParaRPr lang="en-AU" sz="36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num>
                        <m:den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AU" sz="3600" b="1" kern="100" dirty="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AU" sz="3600" b="1" kern="100" dirty="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AU" sz="3600" b="1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=13.09</m:t>
                      </m:r>
                      <m:sSup>
                        <m:sSupPr>
                          <m:ctrlP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AU" sz="3600" b="1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600" b="1" kern="100" dirty="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C0A9C1-EDD9-D783-701A-887FA2F1D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18" y="3077702"/>
                <a:ext cx="14106182" cy="5037598"/>
              </a:xfrm>
              <a:prstGeom prst="rect">
                <a:avLst/>
              </a:prstGeom>
              <a:blipFill>
                <a:blip r:embed="rId4"/>
                <a:stretch>
                  <a:fillRect l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circle with a triangle and a circle with a circle with a circle and a circle with a circle with a circle with a circle with a circle with a circle with a circle with a circle with&#10;&#10;AI-generated content may be incorrect.">
            <a:extLst>
              <a:ext uri="{FF2B5EF4-FFF2-40B4-BE49-F238E27FC236}">
                <a16:creationId xmlns:a16="http://schemas.microsoft.com/office/drawing/2014/main" id="{2CA15762-09E6-41BB-6A1B-A60FB08C1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76" y="4215083"/>
            <a:ext cx="3917628" cy="39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37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25A0-3123-8D40-BDD1-9DD64B71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7226C24-A450-0C67-CA12-3732520AA2A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F7186D-43FD-F703-2D9C-A9539FBF1B2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7F2054E-0B17-FD18-C091-5058F33C020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8654730-90F0-5855-AB5D-1956FEAA0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2DADA56E-40BA-4810-718C-4B50AD26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86547A0-B009-CDB3-B317-094C5992DB2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E2BF8D9-48FA-0EEC-7435-4C9021E4B34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10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7A08A26-8CC3-6C37-35F6-292A1B102E3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5F8B2-C8AF-FF3A-7391-1888984885FC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8C258-F48C-EED6-BB09-4C03C6B56013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C4933DC6-04D6-11F3-4259-1ED953BA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8C5658-6E92-FDD7-4A9B-DD8EDD821E93}"/>
              </a:ext>
            </a:extLst>
          </p:cNvPr>
          <p:cNvSpPr txBox="1"/>
          <p:nvPr/>
        </p:nvSpPr>
        <p:spPr>
          <a:xfrm>
            <a:off x="2237854" y="2429658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Find the area of this circle.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circle with a line in the middle&#10;&#10;AI-generated content may be incorrect.">
            <a:extLst>
              <a:ext uri="{FF2B5EF4-FFF2-40B4-BE49-F238E27FC236}">
                <a16:creationId xmlns:a16="http://schemas.microsoft.com/office/drawing/2014/main" id="{A6D1FD4B-CB1A-0B3C-FD8B-4B1CCA7D4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09" y="3223265"/>
            <a:ext cx="2746058" cy="2746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DE5313-411E-FAA9-6B43-229A39402AE2}"/>
              </a:ext>
            </a:extLst>
          </p:cNvPr>
          <p:cNvSpPr txBox="1"/>
          <p:nvPr/>
        </p:nvSpPr>
        <p:spPr>
          <a:xfrm>
            <a:off x="9906000" y="2429658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Find the area of this sector.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1EEE7A-607E-EEBF-C3B8-A37D6FF09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061" y="3268995"/>
            <a:ext cx="2746057" cy="27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82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5585E-09B1-F3C3-629A-F081E2D72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1F3E82-159C-3B51-AC7D-B4DA411C6BC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6800918-C8A6-C419-30AD-7EFBB43B40B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327EE26-B8E2-1BD9-BAEF-CC5BBCDB790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46444BF8-D861-DD06-948F-0F6C66AF3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A9BAA-4333-33B4-F25A-242B444859EF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500567E-809F-C3AA-161E-915BEF0E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E9FBB-BE83-1E8A-0CB6-BE15691E9039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11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BA8AD495-AED6-45EE-3D3C-AD6FCD70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DD4A7D8-EE4B-FEC3-4CB9-82E2D192B69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4DAB4F0-5281-3B01-C47B-95D6A3AE2D5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30A8C4-19EB-9174-1AF5-DA2691ABFE8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AB000-E7B6-20C0-7CD8-A0574206BB4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17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9196F-BCF0-00E7-7DF2-668C21E6B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8ADA99-FD12-ED0E-0816-474142A517E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D799E1-03E3-7AE9-1731-7232F333F40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7548AF-3E84-6E06-A6C4-946724347FF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683047C-C708-631F-AE68-0DED79BE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8101BFB-557C-EA5B-7792-6BAC9E11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821B6AB-9413-64B9-B283-E88DFA23FE6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F14DA76-D05A-4A0C-8E77-79A3A3982AB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B481E8E-45CD-A898-4667-1EBE33D8D8D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A6ABB-C1C4-C4A9-7565-3654F6D0CD2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09C4FDB6-0DDA-F97D-3DA1-3553EE5E6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76" y="2881073"/>
            <a:ext cx="15747175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8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0BA93-0249-A823-8944-3509F8863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A30F6B-5FF5-FF8C-DB80-CCBF5A5F20A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226359-2F61-432B-DF0D-3D210E9C6E7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EE1A74-FFDA-C016-A0D4-16132FFD522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174A25B-3D82-993F-2404-B9BE68C9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E1D7274-CDC1-682D-B8E9-48A3F9B1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DCFAD9-8D0D-92F7-6ECD-6D5F2BE2703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090C24D-B6DA-0193-A582-09B87430478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A4532BA-1238-236D-8193-2FAD8BFFBC6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36A51-0788-AAB0-86F9-E7D2FE30BB85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4DA2D-B14B-F6C3-300C-22D47AD34B82}"/>
              </a:ext>
            </a:extLst>
          </p:cNvPr>
          <p:cNvSpPr txBox="1"/>
          <p:nvPr/>
        </p:nvSpPr>
        <p:spPr>
          <a:xfrm>
            <a:off x="2362200" y="2051296"/>
            <a:ext cx="15477782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Liz Watson accidentally stepped in paint before starting a game of netball. She plays the position of centre the whole game, getting paint all over the court except for in the shooting semi-circles at each end.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C28C2-3498-6C8D-1209-D3D1E13F9103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91D0DDE0-C6B3-6D9A-6077-851AA58B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3" name="Picture 12" descr="A diagram of a hockey field&#10;&#10;AI-generated content may be incorrect.">
            <a:extLst>
              <a:ext uri="{FF2B5EF4-FFF2-40B4-BE49-F238E27FC236}">
                <a16:creationId xmlns:a16="http://schemas.microsoft.com/office/drawing/2014/main" id="{64AFCD61-4A24-8489-8584-CC632D69E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36" y="4794495"/>
            <a:ext cx="9508406" cy="4959352"/>
          </a:xfrm>
          <a:prstGeom prst="rect">
            <a:avLst/>
          </a:prstGeom>
        </p:spPr>
      </p:pic>
      <p:pic>
        <p:nvPicPr>
          <p:cNvPr id="18" name="Picture 17" descr="A person playing basketball&#10;&#10;AI-generated content may be incorrect.">
            <a:extLst>
              <a:ext uri="{FF2B5EF4-FFF2-40B4-BE49-F238E27FC236}">
                <a16:creationId xmlns:a16="http://schemas.microsoft.com/office/drawing/2014/main" id="{3F87CA1F-EB2A-1ECF-CA42-CAFC22BAF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8610600"/>
            <a:ext cx="1841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8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15BB-B963-0D7A-D71D-4A8157A5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81583E-C6D1-D98E-14B2-60B9CBFA1C8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2D8D7DE-8396-9251-E681-103C06285D6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5A227D7-152A-8C8D-941A-FB1643DAB2A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EEE3D11-A811-C863-9833-662B2DC09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881DDC0-983F-DDCC-6557-54B527EBC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21AB222-824A-805D-70F9-DC72CD6B3D0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4162D09-BA04-FA1F-5BD7-E8B74F57194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A29954E-6E9B-E2CB-269A-62C24869974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CA419-999B-31C5-771A-2C273FA4FE8E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7F26A-46F0-A496-C65D-E636BB7233C2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0D0E36B7-DE3F-C31A-D4A6-F1F85CD4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7" name="Picture 6" descr="A math problem with text&#10;&#10;AI-generated content may be incorrect.">
            <a:extLst>
              <a:ext uri="{FF2B5EF4-FFF2-40B4-BE49-F238E27FC236}">
                <a16:creationId xmlns:a16="http://schemas.microsoft.com/office/drawing/2014/main" id="{E0B6D834-0712-CDDE-37CF-7D68A1D69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21" y="2431315"/>
            <a:ext cx="14517505" cy="5235161"/>
          </a:xfrm>
          <a:prstGeom prst="rect">
            <a:avLst/>
          </a:prstGeom>
        </p:spPr>
      </p:pic>
      <p:pic>
        <p:nvPicPr>
          <p:cNvPr id="19" name="Picture 18" descr="A person playing basketball&#10;&#10;AI-generated content may be incorrect.">
            <a:extLst>
              <a:ext uri="{FF2B5EF4-FFF2-40B4-BE49-F238E27FC236}">
                <a16:creationId xmlns:a16="http://schemas.microsoft.com/office/drawing/2014/main" id="{EDEF73FD-F185-BF65-3786-67D6B18B0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8610600"/>
            <a:ext cx="1841500" cy="1638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FFD313-0A09-628A-3D72-FD6323D5CA2B}"/>
              </a:ext>
            </a:extLst>
          </p:cNvPr>
          <p:cNvSpPr txBox="1"/>
          <p:nvPr/>
        </p:nvSpPr>
        <p:spPr>
          <a:xfrm>
            <a:off x="2198204" y="2439769"/>
            <a:ext cx="1230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6734-93F1-0870-5B79-F7A404B5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6444781-2383-D9D1-B52C-F2C0B9F21D7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E840DF8-9476-38BD-BEAD-2C6026E7833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024B72-2A2F-3E8A-813F-1DDF4EF48A2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4B2E410C-0F1A-B220-B7BD-D51BE5B1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270B750F-6887-AF5F-6CDC-6BEAD2CC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70D751A-E045-A4BD-448E-ED0C9D15BAF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9D1B156-CE24-1284-C5D2-142DF3CA409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11FE406-B42B-0216-BCF9-AF230DFEB49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35193-CA0C-4B09-A6CB-24AC0191924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7E387-07F2-2237-37BE-9F18FADDC5C4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E485AB99-5BA5-4605-A063-D8C155B0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9" name="Picture 18" descr="A person playing basketball&#10;&#10;AI-generated content may be incorrect.">
            <a:extLst>
              <a:ext uri="{FF2B5EF4-FFF2-40B4-BE49-F238E27FC236}">
                <a16:creationId xmlns:a16="http://schemas.microsoft.com/office/drawing/2014/main" id="{95E228E8-76B6-88D5-5BE3-7C4D43A8D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8610600"/>
            <a:ext cx="1841500" cy="1638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ADDE14-6881-8DC2-CF95-41D829463152}"/>
              </a:ext>
            </a:extLst>
          </p:cNvPr>
          <p:cNvSpPr txBox="1"/>
          <p:nvPr/>
        </p:nvSpPr>
        <p:spPr>
          <a:xfrm>
            <a:off x="2198204" y="2439769"/>
            <a:ext cx="1230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AC401B2-5170-1A6B-748E-79E06A33E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7368"/>
            <a:ext cx="11371001" cy="47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25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4C11D-DD9A-4D10-A36D-B5498137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55A2FC-02FA-1D7B-0F41-A76539BC27A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4F8D59-85CF-99A5-94F4-54EC43FAA40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959BAA-F493-E4D1-6C15-02510C75ABF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FD62017-213D-AECD-51DC-468FC931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3E8866B-E720-0A96-E4C9-0EE6B819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32597D7-4B51-A613-E823-008E18E4FC8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576E48F-07FE-BC16-20C6-26E19381BFA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4884BB4-1F11-E6D3-350A-CFA846918F3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86D7F-F0C1-AB7D-7E70-32A19CAF64C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FEB53-FE5E-7992-B6C1-C22DD2F93C3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3AAA5C75-332D-9E53-119A-70D905EE7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9" name="Picture 18" descr="A person playing basketball&#10;&#10;AI-generated content may be incorrect.">
            <a:extLst>
              <a:ext uri="{FF2B5EF4-FFF2-40B4-BE49-F238E27FC236}">
                <a16:creationId xmlns:a16="http://schemas.microsoft.com/office/drawing/2014/main" id="{394B83C7-B3A9-B741-99C7-62695E70E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8610600"/>
            <a:ext cx="1841500" cy="1638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6ED392-1C05-65B0-B654-74D3F0ECDE83}"/>
              </a:ext>
            </a:extLst>
          </p:cNvPr>
          <p:cNvSpPr txBox="1"/>
          <p:nvPr/>
        </p:nvSpPr>
        <p:spPr>
          <a:xfrm>
            <a:off x="2198204" y="2439769"/>
            <a:ext cx="1230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b.</a:t>
            </a:r>
            <a:endParaRPr lang="en-US" sz="36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726026-45F2-DD75-246D-5D4949E097B8}"/>
                  </a:ext>
                </a:extLst>
              </p:cNvPr>
              <p:cNvSpPr txBox="1"/>
              <p:nvPr/>
            </p:nvSpPr>
            <p:spPr>
              <a:xfrm>
                <a:off x="2813602" y="2293753"/>
                <a:ext cx="15017198" cy="594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The netball team is made to pay for the cost of paint to repaint the impacted areas of the court. If paint is $50 a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litre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(sold only in whole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litres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), and one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litre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covers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, how much will it cost to repaint the impacted areas of the court?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	371.46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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 = 37.15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litres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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They will need 38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litres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paint.</a:t>
                </a:r>
                <a:endParaRPr lang="en-A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	38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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$50 = $1,900 </a:t>
                </a:r>
                <a:endParaRPr lang="en-A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	It will cost the team $1,900 to pay for the paint.</a:t>
                </a:r>
                <a:endParaRPr lang="en-A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726026-45F2-DD75-246D-5D4949E09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02" y="2293753"/>
                <a:ext cx="15017198" cy="5940922"/>
              </a:xfrm>
              <a:prstGeom prst="rect">
                <a:avLst/>
              </a:prstGeom>
              <a:blipFill>
                <a:blip r:embed="rId5"/>
                <a:stretch>
                  <a:fillRect l="-1268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53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F4B95-FF99-0768-5E47-31A584897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EAADC8-2212-0CBC-92BB-B1F8DDB6A61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B2657F-C354-4E67-A62D-804B9085295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AE0D096-C45D-0481-76C3-BB8066A0277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BEA09685-60A6-6DD0-FA12-E92EA4DAF38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6C456B68-529B-4BB6-F933-92AA44E041B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334A098F-0735-4A54-C817-4F7EAE9DD907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11C80-0AE1-1E0B-0277-CCE29BF1CACE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62F0A-D1AE-7250-2FE5-5810EF3B72C2}"/>
              </a:ext>
            </a:extLst>
          </p:cNvPr>
          <p:cNvSpPr txBox="1"/>
          <p:nvPr/>
        </p:nvSpPr>
        <p:spPr>
          <a:xfrm>
            <a:off x="2254419" y="1422663"/>
            <a:ext cx="15300470" cy="539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Perimeter is the distance around the outside of a two-dimensional shape.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is a linear measurement, usually measured 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millimetres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(mm),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centimetres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(cm),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metres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(m) or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kilometres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(km). </a:t>
            </a:r>
            <a:endParaRPr lang="en-AU" sz="3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AU" sz="3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calculate perimeter, we add together the 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lengths of all the sides of the shape.</a:t>
            </a:r>
            <a:endParaRPr lang="en-AU" sz="3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C5FF6-A1BB-ADB3-8DDB-DDE48D396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4305300"/>
            <a:ext cx="5743889" cy="57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BD0B-B5F4-864A-20B6-C6655183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7A3D93-D8FA-C884-7330-190D8FC1732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E01F58-B2C6-70BA-E516-6285BBD5B34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E9EC261-E156-ED65-E407-E379A176FEF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40F7068-40B5-B357-229E-23B73640A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F4900-6DD0-9B51-F899-936A0ECA5BBD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C02A682-7675-EC12-4767-10C06F23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198FC-B375-916D-D67F-652E86E43B03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13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36DD2BEC-3C27-DDDF-4256-663AA86A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18352C2-A909-8783-A4CD-048CEF6EAC6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9EDADCF-D418-B80A-CE73-54C67877917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D0755F2-D8AD-9502-412D-5A056184CFD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63E18-20B1-E178-4D18-20AE23AEE1F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7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9402-B797-5125-4FDD-EA73956D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065E61-F876-67EF-90A0-AC7F00D2B57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D0DC97-24B6-D1CC-1074-3342EA2AAAA7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ABF9B38-B462-6B5C-FDE4-70AC5E14D86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74888F7-1E81-60AA-6F71-A241E7D11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2D8CCBB-9A9B-D826-339E-30DA6E53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377AD84-8093-9B3C-83AF-42EE23C9917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12D4A8C-0106-9F37-C8FE-C0C6C2CB652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A6E3CE8-9E16-314C-5747-A4A7E957A8E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DAFB0-7E2C-A902-731F-6709D5DF2F7B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different shapes and sizes&#10;&#10;AI-generated content may be incorrect.">
            <a:extLst>
              <a:ext uri="{FF2B5EF4-FFF2-40B4-BE49-F238E27FC236}">
                <a16:creationId xmlns:a16="http://schemas.microsoft.com/office/drawing/2014/main" id="{7DDFA778-4FE6-3A40-07D7-74B7BDF93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52500"/>
            <a:ext cx="9251880" cy="91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62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06DF5-4B96-6FA6-212F-C31A1F05B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75BDE8-04C8-9DC8-B040-FD5781DF94A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922DEE-6933-D51C-958A-D302572EB39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9885CEF-A0A9-8436-7A7F-B6B8310B59C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A572295-BB0D-B71B-C6FB-69D0D3FB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7321D05-14EB-7310-F0A9-DD6AFB9A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4878914-B95A-A3AD-C5F1-AB06BE6B13D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1E44063-1EA0-F411-DA34-8D75CF7D40B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7B735E0-EDA8-6B10-02AB-79113F49BBB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2FA48-5335-9ECC-6A7F-C7C14217C5CC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5FDE-DAD0-FC7E-C975-1A6DABD558C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D133385B-F13D-9F13-4924-C535294C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D558F3-618B-79F8-FCC6-89122B206A3D}"/>
                  </a:ext>
                </a:extLst>
              </p:cNvPr>
              <p:cNvSpPr txBox="1"/>
              <p:nvPr/>
            </p:nvSpPr>
            <p:spPr>
              <a:xfrm>
                <a:off x="2200618" y="4002950"/>
                <a:ext cx="14563382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1.</a:t>
                </a:r>
                <a:r>
                  <a:rPr lang="en-AU" sz="36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Calculate the total surface area of a sphere with a 5cm radius.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kern="100" dirty="0">
                    <a:solidFill>
                      <a:srgbClr val="000000"/>
                    </a:solidFill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kern="100" dirty="0">
                    <a:solidFill>
                      <a:srgbClr val="000000"/>
                    </a:solidFill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=4×</m:t>
                    </m:r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kern="100" dirty="0">
                    <a:solidFill>
                      <a:srgbClr val="000000"/>
                    </a:solidFill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=314.16</m:t>
                    </m:r>
                    <m:sSup>
                      <m:sSupPr>
                        <m:ctrlP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AU" sz="36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D558F3-618B-79F8-FCC6-89122B206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18" y="4002950"/>
                <a:ext cx="14563382" cy="3416320"/>
              </a:xfrm>
              <a:prstGeom prst="rect">
                <a:avLst/>
              </a:prstGeom>
              <a:blipFill>
                <a:blip r:embed="rId4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08B9A24-B354-F233-120D-FDFFA74A3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112026"/>
            <a:ext cx="3472097" cy="4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70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8490B-D60B-E50E-1EAD-EA1EA1EE2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9EC70C-7ABC-E7FA-0E1C-3C72C99B11B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EBDDEA9-2BCF-A927-F80E-5B4AB2E3DC6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3BA5276-A8D6-B764-D17E-232E20AE1E7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CBEBD4B-64FC-411E-62F8-8FFFE256E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6D04368-8A88-87B1-49D9-14AFF7DD3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8740F5A-82CD-6D3D-2B7A-33BFA589C1E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96C9BB7-3A24-1DE1-BEC5-A9CCB9CAE49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3FB05E8-A548-06B3-5D90-0A18E78FE6B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DA98B-2F87-29DF-98B1-74751ACEDA6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80047-E9CB-51E3-C6DE-03BCBA85BABE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BE8B2D65-2140-6E77-9684-A09C25CE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617E62-15E9-8190-C2DE-EAA04E9A19D6}"/>
                  </a:ext>
                </a:extLst>
              </p:cNvPr>
              <p:cNvSpPr txBox="1"/>
              <p:nvPr/>
            </p:nvSpPr>
            <p:spPr>
              <a:xfrm>
                <a:off x="2247793" y="3663940"/>
                <a:ext cx="15858782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2.</a:t>
                </a:r>
                <a:r>
                  <a:rPr lang="en-AU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Find the TSA of a cylinder with a radius of 2.8cm and a height of 4.1cm.</a:t>
                </a:r>
                <a:endParaRPr lang="en-AU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𝑟h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=2×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×2.8×4.1+2×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×2.8</m:t>
                        </m:r>
                      </m:e>
                      <m:sup>
                        <m: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:r>
                  <a:rPr lang="en-AU" sz="36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=121.39</m:t>
                    </m:r>
                    <m:sSup>
                      <m:sSupPr>
                        <m:ctrlP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AU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617E62-15E9-8190-C2DE-EAA04E9A1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793" y="3663940"/>
                <a:ext cx="15858782" cy="3416320"/>
              </a:xfrm>
              <a:prstGeom prst="rect">
                <a:avLst/>
              </a:prstGeom>
              <a:blipFill>
                <a:blip r:embed="rId4"/>
                <a:stretch>
                  <a:fillRect l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cylinder with measurements&#10;&#10;AI-generated content may be incorrect.">
            <a:extLst>
              <a:ext uri="{FF2B5EF4-FFF2-40B4-BE49-F238E27FC236}">
                <a16:creationId xmlns:a16="http://schemas.microsoft.com/office/drawing/2014/main" id="{FC61A81F-0A26-E41F-5232-C5D6720F4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17" y="4576215"/>
            <a:ext cx="4698054" cy="41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2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E35A-62A8-EA4B-CFA5-1CD40A20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AE8FB8-8F67-AAB7-16A6-D1DF5F95407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E5701A-064C-1AF9-458C-B9458F64A4F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97E7906-FCC2-DA16-1782-D319AE306DC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BA73E53-92A4-FCB0-C309-F45E3649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E9473CF-DDC7-218A-9B02-602B7F2C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EB76FDB-BADF-145E-4C63-87F5D254634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EADEE68-1E40-A245-D43A-B679C8676AA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0B5C078-FE55-C15F-A7BE-29297301C30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17859-8BF1-571F-67AA-DD7EE8A411F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A0131-DE5C-318A-54E1-6203C0B51A8A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4643030E-6267-23D2-07FD-6EEAE16B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ED6A9F-3D06-3D27-5E6A-E6BAEE6E4CE7}"/>
              </a:ext>
            </a:extLst>
          </p:cNvPr>
          <p:cNvSpPr txBox="1"/>
          <p:nvPr/>
        </p:nvSpPr>
        <p:spPr>
          <a:xfrm>
            <a:off x="2265796" y="2272120"/>
            <a:ext cx="15384224" cy="82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Find the TSA of a rectangular prism with sides of 7cm, 3cm and 5cm.</a:t>
            </a:r>
            <a:endParaRPr lang="en-A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65A522-DE7E-8448-4C38-D968F276D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334" y="3686306"/>
            <a:ext cx="4913948" cy="52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4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F48E2-281D-E509-1309-B5DF1527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F63EA9-DE6B-C9D0-0473-0B02030848E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6C29248-9E83-9022-EB4D-334267FB9D0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AE02EAE-0D66-F678-AC8A-AAA17EFEB31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8DF93B2-0A51-D4B4-301C-B8848FD0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EB165E1-D153-DDFF-E9CC-25054F558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E91013B-BBCC-D447-46C5-F6C49B5675E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C215261-DBB4-7791-2153-1B2A854009F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11C3B70-0567-1DB4-FF65-3856590427F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C3EEE-5AE9-DA4D-C376-5DDDDDC08DC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9792C-87F5-1568-C651-396AABCE3777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F56AE194-0E1A-9ADD-465A-E55683AA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AEAE2-FA11-24ED-7731-0868770A62D3}"/>
              </a:ext>
            </a:extLst>
          </p:cNvPr>
          <p:cNvSpPr txBox="1"/>
          <p:nvPr/>
        </p:nvSpPr>
        <p:spPr>
          <a:xfrm>
            <a:off x="2286000" y="2413093"/>
            <a:ext cx="16078200" cy="82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Find the TSA of a cone with a radius of 5cm and a slant height of 8cm.</a:t>
            </a:r>
            <a:endParaRPr lang="en-A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A drawing of a cone&#10;&#10;AI-generated content may be incorrect.">
            <a:extLst>
              <a:ext uri="{FF2B5EF4-FFF2-40B4-BE49-F238E27FC236}">
                <a16:creationId xmlns:a16="http://schemas.microsoft.com/office/drawing/2014/main" id="{0CCDCEBE-E64D-A480-6DF5-6EA3E03B5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728997"/>
            <a:ext cx="5670758" cy="53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8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6BD6F-4EB7-5B40-14C8-DC7E6C14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28FE21-C980-C1D1-F2C7-0A89BFF0BF3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3E2861-D1A1-E4A3-461A-A9D513E55EF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A14FF9F-0734-AD65-CAE2-BEF1CA97B36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3F18D4E-762B-7381-2964-ABF14287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3EA0122-CE61-2346-A122-26C85E7D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2774DFD-C988-62E9-B1F3-27D3BED3AE8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2DDCFD8-34B4-B072-5D08-3336061C876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CE8F1D4-CAB5-A574-C2D5-FAB04A3778C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C3B94-024C-84D5-C0CB-118EA84FE57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white and black text&#10;&#10;AI-generated content may be incorrect.">
            <a:extLst>
              <a:ext uri="{FF2B5EF4-FFF2-40B4-BE49-F238E27FC236}">
                <a16:creationId xmlns:a16="http://schemas.microsoft.com/office/drawing/2014/main" id="{1E4AAAE6-7FEA-0AB0-38A8-D1C95611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51" y="2316897"/>
            <a:ext cx="15782049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6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E2CA-E0E6-4185-89B8-C954556A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FC1F8F-3D43-DDD0-AB1D-6B6E5DD41FF4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E60AEB-FA14-BA57-4212-60D315E329C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3DE0C75-01C1-7427-5D5D-DE246BEE2BB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5E51F3C-2039-537F-0119-23F3A454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FDE8589-93E3-4B9A-27B8-956BD0B8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B5BE32E-2E3F-7028-90C3-3A8DEBDA449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091B4A7-5495-7193-30C8-208809BEBAD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03E75FE-0B17-ACB3-A884-5DD6C79A512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34513-DF1E-BAC9-B35D-F82837785F2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D782A7DD-93A8-CD8C-6CB8-10106347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2" name="Picture 11" descr="A diagram of a pyramid with Great Pyramid of Giza in the background&#10;&#10;AI-generated content may be incorrect.">
            <a:extLst>
              <a:ext uri="{FF2B5EF4-FFF2-40B4-BE49-F238E27FC236}">
                <a16:creationId xmlns:a16="http://schemas.microsoft.com/office/drawing/2014/main" id="{6EB071A3-8E8A-EFD6-C3B4-E2D3C9EBB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02" y="6026541"/>
            <a:ext cx="4555614" cy="3875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929786-07B6-A1E2-FA21-E4421E89E7BC}"/>
                  </a:ext>
                </a:extLst>
              </p:cNvPr>
              <p:cNvSpPr txBox="1"/>
              <p:nvPr/>
            </p:nvSpPr>
            <p:spPr>
              <a:xfrm>
                <a:off x="2251988" y="1763843"/>
                <a:ext cx="13784024" cy="4144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i="1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Break the 3D shape up into separate surfaces (faces).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i="1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This shape has 2 triangle faces and 3 rectangle faces.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 x triangles (height of 4.8cm, base of 6.4cm)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Base rectangle (length of 8.2cm, width of 6.4cm)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 x side rectangles (length of 8.2cm, width of 5.8cm)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929786-07B6-A1E2-FA21-E4421E89E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88" y="1763843"/>
                <a:ext cx="13784024" cy="4144596"/>
              </a:xfrm>
              <a:prstGeom prst="rect">
                <a:avLst/>
              </a:prstGeom>
              <a:blipFill>
                <a:blip r:embed="rId5"/>
                <a:stretch>
                  <a:fillRect l="-1381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F36819A-9F19-B878-9FD3-A0E7B31A72F6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cartoon face with a tongue&#10;&#10;AI-generated content may be incorrect.">
            <a:extLst>
              <a:ext uri="{FF2B5EF4-FFF2-40B4-BE49-F238E27FC236}">
                <a16:creationId xmlns:a16="http://schemas.microsoft.com/office/drawing/2014/main" id="{3A925C2A-07E6-AF5D-58D6-CD492765F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471" y="8862529"/>
            <a:ext cx="1546529" cy="13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1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44C0E-BF33-DE53-FACD-AA56A7564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AAB6671-059C-CA90-2486-1DFC31B9847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27B1D6F-1F2C-3D82-9BA6-4698B728981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C49C1AD-E577-2B69-DA35-689B6D9B694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623F898-7E0D-10DE-4C8B-866BBDE37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083709D-9E58-0DEC-49FA-E8C0C7D451D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3531421-38EB-DA5C-BBF3-635BDBC880C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FF58299-DF13-E844-B9FA-F61A5F760E2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FDC8F-65DC-D5CD-AA51-0EEE4F1E06FA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B4EF8261-F14B-9087-FD9B-12B60BFB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9AA058-CF62-820D-53FB-E92762B5DAB1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cartoon face with a tongue&#10;&#10;AI-generated content may be incorrect.">
            <a:extLst>
              <a:ext uri="{FF2B5EF4-FFF2-40B4-BE49-F238E27FC236}">
                <a16:creationId xmlns:a16="http://schemas.microsoft.com/office/drawing/2014/main" id="{7A28FD73-E24E-D3E0-DFB1-DF74B6072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471" y="8862529"/>
            <a:ext cx="1546529" cy="1386371"/>
          </a:xfrm>
          <a:prstGeom prst="rect">
            <a:avLst/>
          </a:prstGeom>
        </p:spPr>
      </p:pic>
      <p:pic>
        <p:nvPicPr>
          <p:cNvPr id="9" name="Picture 8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98874D88-49B0-77E5-D575-1A833FCEB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92" y="1891171"/>
            <a:ext cx="15749951" cy="4187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F298F3-FA4C-EAA3-4AB8-B61CDE4832DE}"/>
                  </a:ext>
                </a:extLst>
              </p:cNvPr>
              <p:cNvSpPr txBox="1"/>
              <p:nvPr/>
            </p:nvSpPr>
            <p:spPr>
              <a:xfrm>
                <a:off x="2222483" y="6407140"/>
                <a:ext cx="11485233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 total surface area would be: </a:t>
                </a:r>
                <a:endParaRPr lang="en-AU" sz="3600" kern="100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15.36+15.36+52.48+47.56+47.56</m:t>
                    </m:r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𝑇𝑆𝐴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178.32</m:t>
                    </m:r>
                    <m:sSup>
                      <m:sSup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F298F3-FA4C-EAA3-4AB8-B61CDE483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83" y="6407140"/>
                <a:ext cx="11485233" cy="3416320"/>
              </a:xfrm>
              <a:prstGeom prst="rect">
                <a:avLst/>
              </a:prstGeom>
              <a:blipFill>
                <a:blip r:embed="rId6"/>
                <a:stretch>
                  <a:fillRect l="-1657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508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EE76F-5A79-AC29-E84C-88393855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04522F1-816E-EED6-186F-017462A4446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4CE818-9779-EF40-40EE-979B2DD0D1F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6A6768-78CD-7A7C-FBE2-B731D1EDF47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7AEFD01-1C97-24C2-AB05-D72FCEEC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B6C7030-E84D-0E2D-70BB-6805EF2D0C0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BF35101-9388-B69C-E253-7ED8B9D21E4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7D4B60C-057F-38C8-0DA1-C65AEF0577B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E86B3-CEFA-BE74-7369-0A0277452E0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35848-E14E-A9A2-54F2-DFDE062B90A3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811211E9-704B-5AA8-3234-BCFDD149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B75C6D-6639-F329-88DA-FAD42A940032}"/>
              </a:ext>
            </a:extLst>
          </p:cNvPr>
          <p:cNvSpPr txBox="1"/>
          <p:nvPr/>
        </p:nvSpPr>
        <p:spPr>
          <a:xfrm>
            <a:off x="2217976" y="1617580"/>
            <a:ext cx="14791982" cy="250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cube with side lengths of 10cm has a square hole cut out of it. The square hole has sides of 5cm. Find the total surface area of the shape (including inside the hole!)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ey cube with a square&#10;&#10;AI-generated content may be incorrect.">
            <a:extLst>
              <a:ext uri="{FF2B5EF4-FFF2-40B4-BE49-F238E27FC236}">
                <a16:creationId xmlns:a16="http://schemas.microsoft.com/office/drawing/2014/main" id="{EE7B3B13-CAD1-7E43-B57E-36274A008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811" y="3661125"/>
            <a:ext cx="3959860" cy="39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6484-A631-3291-A9E9-FB700613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3D513C-F06E-262C-F7BE-FD363CCD8F7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0967EB-983B-94D8-1ECB-3E086CEA15A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22B845-8BB6-8DA3-8361-499C00BC407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5449F641-D5BF-1CE5-F152-B3628D303CE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6F7DB3CB-F069-2803-23A5-80453068E93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1DC8848-03DD-C05D-9957-947BC67BBF3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FC9D9C2B-84F6-E6C7-88EF-6A2D5551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7E4815-D8F1-2AFF-9405-4404AD9CABDD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AF660-72C0-55C4-3478-D267BC220F25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796D5-A2DE-C403-61B6-3A120429504E}"/>
              </a:ext>
            </a:extLst>
          </p:cNvPr>
          <p:cNvSpPr txBox="1"/>
          <p:nvPr/>
        </p:nvSpPr>
        <p:spPr>
          <a:xfrm>
            <a:off x="2365783" y="2287079"/>
            <a:ext cx="13841579" cy="19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 rectangle has a length of 12 cm and a width of 5 cm.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 = 5 + 5 + 12 + 12 = 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34 cm.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white rectangle with black lines&#10;&#10;AI-generated content may be incorrect.">
            <a:extLst>
              <a:ext uri="{FF2B5EF4-FFF2-40B4-BE49-F238E27FC236}">
                <a16:creationId xmlns:a16="http://schemas.microsoft.com/office/drawing/2014/main" id="{E6BB1EFA-6D62-7795-E4D1-B7B19FFD6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96" y="3249935"/>
            <a:ext cx="5239644" cy="2317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D3EB4C-CBAC-E04E-A14E-EA95AB6D6A2F}"/>
              </a:ext>
            </a:extLst>
          </p:cNvPr>
          <p:cNvSpPr txBox="1"/>
          <p:nvPr/>
        </p:nvSpPr>
        <p:spPr>
          <a:xfrm>
            <a:off x="2365783" y="6215100"/>
            <a:ext cx="13335000" cy="19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triangle has sides of 6 cm, 7 cm, and 9 cm.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6700" indent="1905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 = 6 + 7 + 9 = 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 cm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triangle with the size of the triangle&#10;&#10;AI-generated content may be incorrect.">
            <a:extLst>
              <a:ext uri="{FF2B5EF4-FFF2-40B4-BE49-F238E27FC236}">
                <a16:creationId xmlns:a16="http://schemas.microsoft.com/office/drawing/2014/main" id="{FC214E9B-73A8-356C-A09D-C09BC654F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96" y="6511626"/>
            <a:ext cx="5101643" cy="29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6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5B5EA-0885-1D8D-174B-5621282C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260C04-E589-2723-D9E7-F4856196964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1E241FF-5D67-EF13-684F-9B09AC4F7B0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44ECFDB-50A2-26EC-69C3-2860C0D7B72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47AC786A-4050-1FF4-B8F8-CC229EB31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E08B3-7354-A1F5-5C14-3FC07AD80E49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A836811-7277-7927-EAF7-91B8E364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FAB10-4B0B-B568-C1C4-DDD11B6A50C7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17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6ABF349E-A348-8CDD-2353-A12C9125A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5F67BF0-FABB-E2BC-AEA1-7A3273D6C4D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5194980-7D68-0A8A-1DEE-486FA97A98E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A353AF2-F1FE-E8D1-3EC3-967F9BC6215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208E1-4363-7B40-2610-29C4769393F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SURFACE AREA (TSA)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39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6C971-89F5-7801-3F79-D3513D67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3F65E0-0CC6-9265-A885-855464A0837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650BB8-1B16-8528-E67A-E13957C22F3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21756CE-2F34-ABA8-7726-33A889E3A5D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E39BF73-61AE-287B-1804-3F800211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BBAE01D-B3BE-9290-C28A-603CA1E6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F2841A3-587A-DE59-1C32-A19212C34C0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0283BA3-8938-D1DA-6F5F-337DD47DBBE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E55705E-26B7-804C-4290-5B082E8DB03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4E636-A5BD-2CF8-64FA-D3FF6DE5575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OF A PRISM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prism&#10;&#10;AI-generated content may be incorrect.">
            <a:extLst>
              <a:ext uri="{FF2B5EF4-FFF2-40B4-BE49-F238E27FC236}">
                <a16:creationId xmlns:a16="http://schemas.microsoft.com/office/drawing/2014/main" id="{8547AFA1-BD0A-61E2-EEA1-AA33E0D45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31" y="1102056"/>
            <a:ext cx="11757284" cy="87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7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46D4-3CE4-3C79-0A14-38759ACC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AE49D5-37D2-1E6F-B231-C73E159B613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9FA8E6-E7AE-4FA2-27EA-A1EA5C5D2C9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40DCB7-EEF8-5A8E-D1C0-B50CD35D37D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966191A-E066-ED7B-F2B6-8D7B5D09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241B834-DAB4-9FEF-901D-F3C1C6D5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D86B82B-A289-946D-2D75-0ACF0D19D68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04028C1-47C2-2270-29C7-3E044DA3533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5DEE7F7-83FE-E496-DCA2-AAD69FF6DCA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02D-6D86-A0B4-8B04-38CF383FC506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OF A PRISM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exagon with a straight line&#10;&#10;AI-generated content may be incorrect.">
            <a:extLst>
              <a:ext uri="{FF2B5EF4-FFF2-40B4-BE49-F238E27FC236}">
                <a16:creationId xmlns:a16="http://schemas.microsoft.com/office/drawing/2014/main" id="{75770E79-1999-C1B2-81DB-395FC2BFA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39" y="5041594"/>
            <a:ext cx="4861443" cy="4556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66A711-1FC9-F8C2-AB2B-AF9E6C2CC0C5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0D3C54E8-C01A-2225-1926-814C30D5C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E26B8-5B8E-D527-24FB-130D90175B84}"/>
                  </a:ext>
                </a:extLst>
              </p:cNvPr>
              <p:cNvSpPr txBox="1"/>
              <p:nvPr/>
            </p:nvSpPr>
            <p:spPr>
              <a:xfrm>
                <a:off x="2321550" y="1955780"/>
                <a:ext cx="15070941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Find the volume of the prism in the diagram.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=0.45×2.1</m:t>
                    </m:r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Symbol" pitchFamily="2" charset="2"/>
                  </a:rPr>
                  <a:t></a:t>
                </a:r>
                <a:r>
                  <a:rPr lang="en-AU" sz="3600" i="1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The area of the base is given in this shape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=0.945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E26B8-5B8E-D527-24FB-130D9017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50" y="1955780"/>
                <a:ext cx="15070941" cy="3416320"/>
              </a:xfrm>
              <a:prstGeom prst="rect">
                <a:avLst/>
              </a:prstGeom>
              <a:blipFill>
                <a:blip r:embed="rId5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5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5A26A-B925-DA1B-7034-5E7515594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A7B6D19-19AC-43E1-2BC7-8F2CF971235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93121E-AAB2-01B6-596F-402F0E15D70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952FA7-905E-EAAE-1EFF-EE00540EB34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9A04DF1-188D-2A59-95D2-B11BFE7F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427CBFF-2B4D-A8BA-E0A4-EDEC11D0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017448E-01CC-B5E5-3F67-5B424D5B0AA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435AA65-F8B4-BE96-50E9-187902E43A9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D2D4CBB-F0FA-339A-22ED-4B102907174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CF23E-810B-B2AB-DE18-2992CE341F93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OF A PRISM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79A36-6349-0D14-E705-37CF97B22048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4ACA2B18-8797-A659-5DA9-CD9023AA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7" name="Picture 6" descr="A cylinder with measurements&#10;&#10;AI-generated content may be incorrect.">
            <a:extLst>
              <a:ext uri="{FF2B5EF4-FFF2-40B4-BE49-F238E27FC236}">
                <a16:creationId xmlns:a16="http://schemas.microsoft.com/office/drawing/2014/main" id="{C6DBABFE-484C-781C-0BA8-DC1A0A76F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414" y="4792636"/>
            <a:ext cx="5438544" cy="4905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47FE73-6549-3D47-F0E2-3487D18CA746}"/>
                  </a:ext>
                </a:extLst>
              </p:cNvPr>
              <p:cNvSpPr txBox="1"/>
              <p:nvPr/>
            </p:nvSpPr>
            <p:spPr>
              <a:xfrm>
                <a:off x="2217976" y="1975248"/>
                <a:ext cx="15553982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Find the volume of a cylinder with a radius of 3.2cm and a height of 7.8cm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𝐴h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     </m:t>
                    </m:r>
                  </m:oMath>
                </a14:m>
                <a:r>
                  <a:rPr lang="en-AU" sz="3600" kern="1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2" charset="2"/>
                  </a:rPr>
                  <a:t></a:t>
                </a:r>
                <a:r>
                  <a:rPr lang="en-AU" sz="3600" kern="1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“A” represents the area of the base shape.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AU" sz="36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AU" sz="36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36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AU" sz="3600" kern="1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2" charset="2"/>
                  </a:rPr>
                  <a:t></a:t>
                </a:r>
                <a:r>
                  <a:rPr lang="en-AU" sz="3600" kern="1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Replace the “A” with the formula for area of a circle. 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sz="36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AU" sz="36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×3.2</m:t>
                              </m:r>
                            </m:e>
                            <m:sup>
                              <m:r>
                                <a:rPr lang="en-AU" sz="36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×7.8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=250.93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47FE73-6549-3D47-F0E2-3487D18C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6" y="1975248"/>
                <a:ext cx="15553982" cy="4247317"/>
              </a:xfrm>
              <a:prstGeom prst="rect">
                <a:avLst/>
              </a:prstGeom>
              <a:blipFill>
                <a:blip r:embed="rId5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70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518E4-71BA-5964-7BF3-6C227FA2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CFD17E-B1FF-812C-8CE6-595F9BC7B27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DBC9CD-1810-5EA6-5B69-4AA1EBD3AA6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4B2FB44-C829-9089-DE16-78A242A2BE5C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E50B154-A3F4-8816-344E-3C6024D6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2D9BD86-5DDC-AB23-9493-E0A2F830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AF2EA21-9A5F-F490-2E3A-1074A6C5F6D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6BB3271-C1DA-0BB8-9387-B48FD9BEFB4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D4BBD99-3BE0-F4FE-7643-371B29D170C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AA59E-283B-FDB2-3B17-9E27B959DCD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OF A PRISM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4BF4F-CE11-6BF0-74DF-653D54751AFC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B5A20489-2B9F-D535-AB04-CB5DD3371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E769CE-6775-7B9E-C46D-A3B4EC61FDE2}"/>
              </a:ext>
            </a:extLst>
          </p:cNvPr>
          <p:cNvSpPr txBox="1"/>
          <p:nvPr/>
        </p:nvSpPr>
        <p:spPr>
          <a:xfrm>
            <a:off x="2362200" y="1859697"/>
            <a:ext cx="1325880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6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Find the volume of the triangular prism in the diagram.</a:t>
            </a:r>
            <a:endParaRPr lang="en-AU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yramid with measurements with Great Pyramid of Giza in the background&#10;&#10;AI-generated content may be incorrect.">
            <a:extLst>
              <a:ext uri="{FF2B5EF4-FFF2-40B4-BE49-F238E27FC236}">
                <a16:creationId xmlns:a16="http://schemas.microsoft.com/office/drawing/2014/main" id="{CEFDCEFA-1998-3BE7-09A2-13DFC77AD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2801166"/>
            <a:ext cx="5802630" cy="47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7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3AE32-711B-2EC8-549A-AA9203A20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89C3D7-C56B-4AC8-85F2-74AA00CF70C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BA0790-F288-037E-DA5A-346B6569430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772D65D-9664-C9EA-661F-0612F10BE82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30D3B67-A391-2211-556B-45046C02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B2FF4A1-D54C-24D0-5A36-F520A7443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BE404AF-81B5-FC4F-21A6-4898FC0921D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0D562FA-366D-FE42-E292-7D3478B7ABE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BCA2C13-C609-1746-97AF-AA83C53B4A6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85C70-16EB-3682-47AC-ED884BDCA1F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OF A PRISM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82D3A-5732-B9C5-04CD-53678FBCA9D8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2579A4D1-AAF7-9137-ED79-26CE2179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C34997-7D84-0723-4856-40F06BBBCD4E}"/>
                  </a:ext>
                </a:extLst>
              </p:cNvPr>
              <p:cNvSpPr txBox="1"/>
              <p:nvPr/>
            </p:nvSpPr>
            <p:spPr>
              <a:xfrm>
                <a:off x="2262474" y="1859697"/>
                <a:ext cx="15744165" cy="3331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b="1" u="sng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kern="100" dirty="0" err="1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Ariarne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Titmus has used her Olympic prize money to install a pool in her backyard. The pool is 10 metres long and 4 metres wide. The deep end is 3m deep, and the shallow end is 1m deep. Calculate the volume of water needed to fill the swimming pool </a:t>
                </a:r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3600" kern="1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AU" sz="3600" i="1" kern="1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3600" kern="1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AU" sz="3600" kern="1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AU" sz="3600" kern="1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=1,000</m:t>
                    </m:r>
                    <m:r>
                      <m:rPr>
                        <m:sty m:val="p"/>
                      </m:rPr>
                      <a:rPr lang="en-AU" sz="3600" kern="1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L</m:t>
                    </m:r>
                  </m:oMath>
                </a14:m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C34997-7D84-0723-4856-40F06BBBC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74" y="1859697"/>
                <a:ext cx="15744165" cy="3331168"/>
              </a:xfrm>
              <a:prstGeom prst="rect">
                <a:avLst/>
              </a:prstGeom>
              <a:blipFill>
                <a:blip r:embed="rId4"/>
                <a:stretch>
                  <a:fillRect l="-1210" b="-5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rectangular object with a black line&#10;&#10;AI-generated content may be incorrect.">
            <a:extLst>
              <a:ext uri="{FF2B5EF4-FFF2-40B4-BE49-F238E27FC236}">
                <a16:creationId xmlns:a16="http://schemas.microsoft.com/office/drawing/2014/main" id="{D4138E18-9C65-9A9C-CA3B-E3B86D0C9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22" y="5190865"/>
            <a:ext cx="8095394" cy="24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31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A70A-4535-46B8-7F42-ADDCD088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B85D08-6510-EC02-0C35-7BA65F6D4E9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0C30F2-37B0-4FEB-D6A3-AB75A431E21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B2A8A89-6349-0834-D023-DA5B9AA9D08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F6CC40C-1FB6-ACB7-F575-3DBB6E450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5AA7D-39C2-C652-35C3-2AC4978680DF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D5B8606-9AD6-ED2F-70A9-EA8C4121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96F1B-B946-31DF-D475-B4EE16A2A32F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20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A98A6D70-1286-A238-5820-2F6BA6D0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A72DE2E-B980-7160-5F7C-8533F4A2F4D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0AFEA2A-5B95-D837-D2D4-9A7ADA41EFE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20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0650154-7D77-E36C-E26F-6C90FD81048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078EB-BF4F-7390-14A0-5AE9F865B57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OF A PRISM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7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5B231-C475-A3C6-2334-9619AD241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C4DB4A-89C8-1D51-2868-A0E09ADAD11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AFCA39-9A8B-2C26-836C-6128CC3469A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1AE58E-DC16-C72D-E4A5-D4F0744C247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11C6CF8-1A40-631B-61D5-7E90AECF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CDAF87B-D263-3BED-AAB4-384AA4B7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B6F5299-67A7-AFD2-A176-FBA6E1DCCCA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29446A0-583A-BC03-245C-FF80E281638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A24516B-4AC5-0BF9-942E-C027908A62F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DE1BA-B198-8006-4042-85A02C6F7AE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diagram of a volume formula&#10;&#10;AI-generated content may be incorrect.">
            <a:extLst>
              <a:ext uri="{FF2B5EF4-FFF2-40B4-BE49-F238E27FC236}">
                <a16:creationId xmlns:a16="http://schemas.microsoft.com/office/drawing/2014/main" id="{7029A635-2895-5028-2846-7EE4E8927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45" y="952066"/>
            <a:ext cx="13892033" cy="90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0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A1372-4612-26F7-6DA2-276EEF0D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E9C1CB-C8E2-3FB9-E6AD-EB461CAEAFF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0F973D-7927-6FB5-A07D-E3BA210D1514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A6711FE-ED48-7644-91AF-240E2C618C4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01ED777-80FB-5E76-983E-6F0EE41C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37D1F81-C83E-81C1-2B44-BE460966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D6E0028-3AFE-CB90-85D2-DDC318BE3CF7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F12443A-94AF-6CE6-10DF-C4C3EADFAF2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43CC170-27BC-7288-CC69-160A2DF98EB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11DCF-F95D-282A-ACBF-DDFB00A45EA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0ABD86B7-D3C4-52B0-E7A3-A7A2AFED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8FA5C-14E2-DD87-AE09-A0F2D53FCF04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63E0F-4896-4BD0-47A6-5098688F36B8}"/>
                  </a:ext>
                </a:extLst>
              </p:cNvPr>
              <p:cNvSpPr txBox="1"/>
              <p:nvPr/>
            </p:nvSpPr>
            <p:spPr>
              <a:xfrm>
                <a:off x="2415966" y="2972289"/>
                <a:ext cx="14563382" cy="4106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Find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 volume of a sphere with a radius of 3.2 metres. 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×3.2</m:t>
                        </m:r>
                      </m:e>
                      <m:sup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=137.26</m:t>
                    </m:r>
                    <m:sSup>
                      <m:sSup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63E0F-4896-4BD0-47A6-5098688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66" y="2972289"/>
                <a:ext cx="14563382" cy="4106381"/>
              </a:xfrm>
              <a:prstGeom prst="rect">
                <a:avLst/>
              </a:prstGeom>
              <a:blipFill>
                <a:blip r:embed="rId4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ey sphere with black text&#10;&#10;AI-generated content may be incorrect.">
            <a:extLst>
              <a:ext uri="{FF2B5EF4-FFF2-40B4-BE49-F238E27FC236}">
                <a16:creationId xmlns:a16="http://schemas.microsoft.com/office/drawing/2014/main" id="{A3557037-4A5A-3BF8-FC5E-FFEE2D984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269" y="4151208"/>
            <a:ext cx="4690867" cy="31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7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084E0-0794-591D-5485-2026CFAA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6A6855-7C18-BF50-822B-C3A02B91A9E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167A89-3D5F-5F99-6305-907D5949419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B48473-225A-41FD-F8D6-F85DE6AF876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DE823C6-933E-0600-49C7-B10B2E8DC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80C581B-FA46-4788-F309-6BB1F9CD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16ECBB7-A950-8412-4560-63B9B08B42D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27BAF38-100D-F8F5-5E38-7A923C69432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71E3BB0-F815-5794-E1F0-D6F2ED5EAA0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344F9-8758-2A38-3371-02E309A7255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D9364-5330-E6F2-3C31-0A82FA73259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7242046E-AB8F-DD60-E824-6665B7F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pic>
        <p:nvPicPr>
          <p:cNvPr id="20" name="Picture 19" descr="A drawing of a pyramid with Great Pyramid of Giza in the background&#10;&#10;AI-generated content may be incorrect.">
            <a:extLst>
              <a:ext uri="{FF2B5EF4-FFF2-40B4-BE49-F238E27FC236}">
                <a16:creationId xmlns:a16="http://schemas.microsoft.com/office/drawing/2014/main" id="{2673D60C-EDFB-B605-37A6-544B4D61A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40" y="5527804"/>
            <a:ext cx="5262938" cy="41107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FCD01-30B8-6071-58AB-4D7F54EC4E04}"/>
                  </a:ext>
                </a:extLst>
              </p:cNvPr>
              <p:cNvSpPr txBox="1"/>
              <p:nvPr/>
            </p:nvSpPr>
            <p:spPr>
              <a:xfrm>
                <a:off x="2217976" y="1859697"/>
                <a:ext cx="15477782" cy="4144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Billy is making a model set of pyramids for his school project on Egypt.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He has made a mould for the pyramid with a square base of 20cm x 20cm, and a height of 30cm </a:t>
                </a:r>
                <a:endParaRPr lang="en-AU" sz="36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36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He wants to build the pyramids out of plaster. Plaster is sold in 500mL bags. How many bags would he need?</a:t>
                </a:r>
                <a:r>
                  <a:rPr lang="en-AU" sz="36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AU" sz="36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AU" sz="3600" i="1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36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cm</m:t>
                        </m:r>
                      </m:e>
                      <m:sup>
                        <m:r>
                          <a:rPr lang="en-AU" sz="36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AU" sz="36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m:rPr>
                        <m:sty m:val="p"/>
                      </m:rPr>
                      <a:rPr lang="en-AU" sz="36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mL</m:t>
                    </m:r>
                  </m:oMath>
                </a14:m>
                <a:r>
                  <a:rPr lang="en-AU" sz="36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AU" sz="3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FCD01-30B8-6071-58AB-4D7F54EC4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6" y="1859697"/>
                <a:ext cx="15477782" cy="4144468"/>
              </a:xfrm>
              <a:prstGeom prst="rect">
                <a:avLst/>
              </a:prstGeom>
              <a:blipFill>
                <a:blip r:embed="rId5"/>
                <a:stretch>
                  <a:fillRect l="-1148" r="-656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19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06BB-D76A-6C1E-4F25-919965CB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0F7DBE-A450-44CE-5B68-E0F9DBC78D9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C20A00-052E-F3C2-3C52-92CE7D65346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AC8DF2-853D-62CA-2658-899F358989C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AFA940AC-3632-D2D3-287F-BF93F2DB91F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16B7E55D-221F-96F7-78B0-D96BED770D2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FE93AE1-9F19-B0E5-C8C2-DF2A55FBB89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0320F9F8-BC4F-CCD3-259C-6FD4209E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2635EC-672B-69B6-EFD9-CBEA792354E1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3E6E4-065E-EEC9-FAC3-BA045FB36A93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8FBE6-29B3-BA73-0D8A-F2E6DF505355}"/>
              </a:ext>
            </a:extLst>
          </p:cNvPr>
          <p:cNvSpPr txBox="1"/>
          <p:nvPr/>
        </p:nvSpPr>
        <p:spPr>
          <a:xfrm>
            <a:off x="2286000" y="2180149"/>
            <a:ext cx="14630400" cy="19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parallelogram has a base of 15 cm and a side length of 9 cm.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6700" indent="1905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 = 15 + 9 + 15 + 9 = 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48 cm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6B232913-FE15-64FA-2C39-52267D1B2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69798"/>
            <a:ext cx="7560357" cy="28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55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B5F85-AA68-1AF0-40F8-937BDCAE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0C36AE-C5C2-E32B-A3DC-E1A02143CC2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7B4A274-E172-6FAA-345D-7FF9F2E1AFF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7E26A01-84AF-D8AC-CF5A-B48CE89D5B6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B57ACF4-AB18-9341-269A-078723D5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0150588-DB9C-24F0-4608-46BABFEA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8C60B4F-0E72-31F7-4639-44EA1DB7F30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4ACD953-903F-C27B-02E3-8A3B0D9CA38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1A875D9-B23F-BBF4-3632-B7298931CBE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31542-D90C-B158-84E9-00E69F3534F1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5DADB69-E13B-2B67-3BA2-721672AAA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74" y="3136443"/>
            <a:ext cx="15834026" cy="45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78CF-9D81-4A3C-8DDF-104CFE98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1CBCEB-6221-1D04-B819-814CD6A1E98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27F16B-AE97-CCE9-E938-DBA49237647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68F93AD-EC4B-79BF-C221-DABFEEBCAB2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D5DB420-B2E5-3177-F380-ADFEDE426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FC7FC80-0203-63BC-F41E-12878575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22BFA07-9071-07A1-055A-F097815C6CA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D5633D1-C4AB-97B9-352F-518DE11DD03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B54A237-1419-1A3E-0DDE-FE6E2D3D134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C87C2-5498-837F-3CC0-171AE0B0059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10335-8DB6-4174-A713-E8E8018A2713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759A4D7E-BEB6-4102-615D-A2E4F7D5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5" name="Picture 14" descr="A basketball hoop with a net&#10;&#10;AI-generated content may be incorrect.">
            <a:extLst>
              <a:ext uri="{FF2B5EF4-FFF2-40B4-BE49-F238E27FC236}">
                <a16:creationId xmlns:a16="http://schemas.microsoft.com/office/drawing/2014/main" id="{0544C75F-2919-91F2-5DED-01FA64A5C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408231"/>
            <a:ext cx="1208137" cy="1840669"/>
          </a:xfrm>
          <a:prstGeom prst="rect">
            <a:avLst/>
          </a:prstGeom>
        </p:spPr>
      </p:pic>
      <p:pic>
        <p:nvPicPr>
          <p:cNvPr id="18" name="Picture 17" descr="A diagram of a rectangular object with a circle and a circle&#10;&#10;AI-generated content may be incorrect.">
            <a:extLst>
              <a:ext uri="{FF2B5EF4-FFF2-40B4-BE49-F238E27FC236}">
                <a16:creationId xmlns:a16="http://schemas.microsoft.com/office/drawing/2014/main" id="{8DAC37E5-9D99-6BCF-8987-B0CD7FE74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37" y="6503093"/>
            <a:ext cx="4800600" cy="3670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9131FD-A39A-A2C1-768E-78BAB5ECC780}"/>
              </a:ext>
            </a:extLst>
          </p:cNvPr>
          <p:cNvSpPr txBox="1"/>
          <p:nvPr/>
        </p:nvSpPr>
        <p:spPr>
          <a:xfrm>
            <a:off x="2276818" y="1562100"/>
            <a:ext cx="15172982" cy="580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Students in Mrs Thorp’s science class are learning about rainfall. </a:t>
            </a:r>
            <a:endParaRPr lang="en-AU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a particularly rainy day, they measure the rainfall on the school basketball court and attached seating area.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rectangular basketball court measures 28m x 15m.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viewing area is a semi-circle with a radius of 7.5m.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students measure 20mm of rain evenly over the entire area.</a:t>
            </a:r>
          </a:p>
          <a:p>
            <a:pPr>
              <a:lnSpc>
                <a:spcPct val="150000"/>
              </a:lnSpc>
              <a:buNone/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Find the total amount of rainfall.</a:t>
            </a:r>
          </a:p>
        </p:txBody>
      </p:sp>
    </p:spTree>
    <p:extLst>
      <p:ext uri="{BB962C8B-B14F-4D97-AF65-F5344CB8AC3E}">
        <p14:creationId xmlns:p14="http://schemas.microsoft.com/office/powerpoint/2010/main" val="4091521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6190-91F3-7C5F-059B-7453DD1AF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ADC6CC-913E-2730-6CF0-03A9FEF1967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D0B21B-06E8-8FCB-4B2B-099C05105AF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5621E0-3CD2-5955-231A-BBCD04722E6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A306C5D-0C60-5BF8-5C5E-23772E4A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1512C9B-6CDF-3852-E60F-B80899CB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E5CC955-EA4A-99BC-1CDC-E88172CC901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7051188-B62C-0937-A65E-15A84F77D11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D1D790-748B-3909-2605-EA3B235D7BD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78521-EA82-675F-611B-7DF6FDFEFB3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705DE-DDD5-B7BE-56F2-904938D5486A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CA5328C5-38A9-CB1C-E18B-2D1DE614A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5" name="Picture 14" descr="A basketball hoop with a net&#10;&#10;AI-generated content may be incorrect.">
            <a:extLst>
              <a:ext uri="{FF2B5EF4-FFF2-40B4-BE49-F238E27FC236}">
                <a16:creationId xmlns:a16="http://schemas.microsoft.com/office/drawing/2014/main" id="{683792EB-1944-E4B6-06E7-048B16761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408231"/>
            <a:ext cx="1208137" cy="1840669"/>
          </a:xfrm>
          <a:prstGeom prst="rect">
            <a:avLst/>
          </a:prstGeom>
        </p:spPr>
      </p:pic>
      <p:pic>
        <p:nvPicPr>
          <p:cNvPr id="18" name="Picture 17" descr="A diagram of a rectangular object with a circle and a circle&#10;&#10;AI-generated content may be incorrect.">
            <a:extLst>
              <a:ext uri="{FF2B5EF4-FFF2-40B4-BE49-F238E27FC236}">
                <a16:creationId xmlns:a16="http://schemas.microsoft.com/office/drawing/2014/main" id="{FF64406F-630E-2349-64AA-8087266B35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16" y="521613"/>
            <a:ext cx="4800600" cy="3670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EFB403-E5F8-6993-90DA-1BF3C47A8630}"/>
                  </a:ext>
                </a:extLst>
              </p:cNvPr>
              <p:cNvSpPr txBox="1"/>
              <p:nvPr/>
            </p:nvSpPr>
            <p:spPr>
              <a:xfrm>
                <a:off x="2200618" y="1585248"/>
                <a:ext cx="9253330" cy="248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Find the volume of both shapes.</a:t>
                </a: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volume of rectangular prism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volume of semi-circle prism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EFB403-E5F8-6993-90DA-1BF3C47A8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18" y="1585248"/>
                <a:ext cx="9253330" cy="2482603"/>
              </a:xfrm>
              <a:prstGeom prst="rect">
                <a:avLst/>
              </a:prstGeom>
              <a:blipFill>
                <a:blip r:embed="rId6"/>
                <a:stretch>
                  <a:fillRect l="-205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831771-DAD6-7541-8C42-376B50AE8D60}"/>
                  </a:ext>
                </a:extLst>
              </p:cNvPr>
              <p:cNvSpPr txBox="1"/>
              <p:nvPr/>
            </p:nvSpPr>
            <p:spPr>
              <a:xfrm>
                <a:off x="3982512" y="5288997"/>
                <a:ext cx="13269809" cy="334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AU" sz="3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AU" sz="3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)×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AU" sz="3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=(15×28)×0.02  </m:t>
                    </m:r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AU" sz="3600" kern="1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2" charset="2"/>
                  </a:rPr>
                  <a:t></a:t>
                </a:r>
                <a:r>
                  <a:rPr lang="en-AU" sz="3600" kern="100" dirty="0">
                    <a:solidFill>
                      <a:srgbClr val="A6A6A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Convert the 20mm to 0.02m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AU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AU" sz="36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36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AU" sz="36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AU" sz="36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AU" sz="36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AU" sz="36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AU" sz="36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AU" sz="3600" b="1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831771-DAD6-7541-8C42-376B50AE8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12" y="5288997"/>
                <a:ext cx="13269809" cy="3345147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4579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D0AC9-7A6B-6E07-69B3-5BC3E84B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A29BE5-2070-574D-27A3-2F4BB2D05A4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798377-9917-4FE4-B149-A636E086C1E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70E3F41-F92C-179E-7C51-F25821DD344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21F6D23-BB32-3BB7-192C-E69C525B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31A280C-635E-4506-ABB0-EDFD36E8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67BF786-50CA-FABD-F190-8BCC265F439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323503-C36A-0B96-241F-2E399F3A29C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3DD3A4F-2493-B5CA-1B07-4DC91D5C4FA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D6E89-475D-0025-5E04-BD845C7EF12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FD703-56D5-74EF-B167-97D27F54668F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1DB0B953-F0F5-38F6-2689-3202A72D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5" name="Picture 14" descr="A basketball hoop with a net&#10;&#10;AI-generated content may be incorrect.">
            <a:extLst>
              <a:ext uri="{FF2B5EF4-FFF2-40B4-BE49-F238E27FC236}">
                <a16:creationId xmlns:a16="http://schemas.microsoft.com/office/drawing/2014/main" id="{4A609AB9-9140-50FF-D035-656EFDB6B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408231"/>
            <a:ext cx="1208137" cy="1840669"/>
          </a:xfrm>
          <a:prstGeom prst="rect">
            <a:avLst/>
          </a:prstGeom>
        </p:spPr>
      </p:pic>
      <p:pic>
        <p:nvPicPr>
          <p:cNvPr id="18" name="Picture 17" descr="A diagram of a rectangular object with a circle and a circle&#10;&#10;AI-generated content may be incorrect.">
            <a:extLst>
              <a:ext uri="{FF2B5EF4-FFF2-40B4-BE49-F238E27FC236}">
                <a16:creationId xmlns:a16="http://schemas.microsoft.com/office/drawing/2014/main" id="{B117C550-2C2B-111C-59DE-D8CA38F94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16" y="521613"/>
            <a:ext cx="4800600" cy="3670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61F735-FBC1-6485-87D6-E2041D633393}"/>
                  </a:ext>
                </a:extLst>
              </p:cNvPr>
              <p:cNvSpPr txBox="1"/>
              <p:nvPr/>
            </p:nvSpPr>
            <p:spPr>
              <a:xfrm>
                <a:off x="2200618" y="1585248"/>
                <a:ext cx="9253330" cy="248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Find the volume of both shapes.</a:t>
                </a: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volume of rectangular prism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volume of semi-circle prism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61F735-FBC1-6485-87D6-E2041D63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18" y="1585248"/>
                <a:ext cx="9253330" cy="2482603"/>
              </a:xfrm>
              <a:prstGeom prst="rect">
                <a:avLst/>
              </a:prstGeom>
              <a:blipFill>
                <a:blip r:embed="rId6"/>
                <a:stretch>
                  <a:fillRect l="-205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A41FD-4334-E6EF-8114-18582BDA2590}"/>
                  </a:ext>
                </a:extLst>
              </p:cNvPr>
              <p:cNvSpPr txBox="1"/>
              <p:nvPr/>
            </p:nvSpPr>
            <p:spPr>
              <a:xfrm>
                <a:off x="4517335" y="4824820"/>
                <a:ext cx="9253330" cy="488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AU" sz="3600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𝐴h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AU" sz="3600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=(</m:t>
                      </m:r>
                      <m:f>
                        <m:f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)×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i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AU" sz="3600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=(</m:t>
                      </m:r>
                      <m:f>
                        <m:f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7.5</m:t>
                          </m:r>
                        </m:e>
                        <m:sup>
                          <m:r>
                            <a:rPr lang="en-AU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AU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)×0.02</m:t>
                      </m:r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b="1" i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b="1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AU" sz="3600" b="1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𝟕𝟕</m:t>
                      </m:r>
                      <m:sSup>
                        <m:sSupPr>
                          <m:ctrlPr>
                            <a:rPr lang="en-AU" sz="36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AU" sz="36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A41FD-4334-E6EF-8114-18582BDA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35" y="4824820"/>
                <a:ext cx="9253330" cy="4884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88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E7395-A046-0E1C-287B-6D246DCB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43915A-D3D1-1FCD-CA14-763E1971261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B638EC-DC2F-46A8-077B-23E245AE537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D8B7FA0-D412-41F9-FDF9-8E1A241C795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23354D7-60CC-1389-79D1-81324905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BBC38BE-8206-CE5B-0825-3C030E87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5C07D3-0C94-37F4-C407-196CECA19F7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FC71FD3-5184-FFCF-A50A-6DDF170901E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C2F06B2-5B52-1B84-738D-ABFBBBA191B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29256-60EE-670F-77DF-36A613C3F97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F1350-9B9A-B32E-DE32-B96965917F4E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3D151A16-424A-7F21-5372-93DA758C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pic>
        <p:nvPicPr>
          <p:cNvPr id="15" name="Picture 14" descr="A basketball hoop with a net&#10;&#10;AI-generated content may be incorrect.">
            <a:extLst>
              <a:ext uri="{FF2B5EF4-FFF2-40B4-BE49-F238E27FC236}">
                <a16:creationId xmlns:a16="http://schemas.microsoft.com/office/drawing/2014/main" id="{BA53071B-E592-C0FF-5004-3C7F555C3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8408231"/>
            <a:ext cx="1208137" cy="1840669"/>
          </a:xfrm>
          <a:prstGeom prst="rect">
            <a:avLst/>
          </a:prstGeom>
        </p:spPr>
      </p:pic>
      <p:pic>
        <p:nvPicPr>
          <p:cNvPr id="18" name="Picture 17" descr="A diagram of a rectangular object with a circle and a circle&#10;&#10;AI-generated content may be incorrect.">
            <a:extLst>
              <a:ext uri="{FF2B5EF4-FFF2-40B4-BE49-F238E27FC236}">
                <a16:creationId xmlns:a16="http://schemas.microsoft.com/office/drawing/2014/main" id="{E86F95D0-22AF-EEB2-EBCA-2D2F07F9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16" y="521613"/>
            <a:ext cx="4800600" cy="3670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6670A1-4E48-53D1-A1AD-0E2DA2A05C0D}"/>
                  </a:ext>
                </a:extLst>
              </p:cNvPr>
              <p:cNvSpPr txBox="1"/>
              <p:nvPr/>
            </p:nvSpPr>
            <p:spPr>
              <a:xfrm>
                <a:off x="2200618" y="1585248"/>
                <a:ext cx="9253330" cy="248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Find the volume of both shapes.</a:t>
                </a: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volume of rectangular prism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600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AU" sz="36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36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3600" kern="1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volume of semi-circle prism</a:t>
                </a:r>
                <a:endParaRPr lang="en-AU" sz="36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6670A1-4E48-53D1-A1AD-0E2DA2A05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18" y="1585248"/>
                <a:ext cx="9253330" cy="2482603"/>
              </a:xfrm>
              <a:prstGeom prst="rect">
                <a:avLst/>
              </a:prstGeom>
              <a:blipFill>
                <a:blip r:embed="rId6"/>
                <a:stretch>
                  <a:fillRect l="-205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DB5363-50A3-C1A3-9589-CF28A175F647}"/>
                  </a:ext>
                </a:extLst>
              </p:cNvPr>
              <p:cNvSpPr txBox="1"/>
              <p:nvPr/>
            </p:nvSpPr>
            <p:spPr>
              <a:xfrm>
                <a:off x="2217976" y="5071169"/>
                <a:ext cx="15630182" cy="2519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600" b="1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AU" sz="36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AU" sz="3600" b="1" i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AU" sz="3600" b="1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AU" sz="3600" b="1" i="1" kern="1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AU" sz="36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𝟏𝟕</m:t>
                      </m:r>
                      <m:sSup>
                        <m:sSupPr>
                          <m:ctrlPr>
                            <a:rPr lang="en-AU" sz="36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36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AU" sz="36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  <a:tabLst>
                    <a:tab pos="3211195" algn="l"/>
                  </a:tabLst>
                </a:pPr>
                <a:r>
                  <a:rPr lang="en-AU" sz="3600" kern="1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Total amount of rainfall is 10.17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AU" sz="3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10,170 litres of rain </a:t>
                </a:r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3600" kern="1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AU" sz="3600" i="1" kern="1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3600" kern="1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AU" sz="3600" kern="100">
                            <a:solidFill>
                              <a:srgbClr val="7F7F7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AU" sz="3600" kern="1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=1,000</m:t>
                    </m:r>
                    <m:r>
                      <m:rPr>
                        <m:sty m:val="p"/>
                      </m:rPr>
                      <a:rPr lang="en-AU" sz="3600" kern="100">
                        <a:solidFill>
                          <a:srgbClr val="7F7F7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L</m:t>
                    </m:r>
                  </m:oMath>
                </a14:m>
                <a:r>
                  <a:rPr lang="en-AU" sz="3600" kern="100" dirty="0">
                    <a:solidFill>
                      <a:srgbClr val="7F7F7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AU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DB5363-50A3-C1A3-9589-CF28A175F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6" y="5071169"/>
                <a:ext cx="15630182" cy="2519023"/>
              </a:xfrm>
              <a:prstGeom prst="rect">
                <a:avLst/>
              </a:prstGeom>
              <a:blipFill>
                <a:blip r:embed="rId7"/>
                <a:stretch>
                  <a:fillRect l="-1136" b="-7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699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EA81-2DCF-7D67-CC18-8105DF85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3DECB7-32DC-ABAE-F030-62B7BB15562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208069-72FE-CB1E-E457-CCA1D638C64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8FEFD1F-E555-7E64-0F66-D265EC6C50E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49715056-E214-BAD1-4334-39F810A95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A06C12B-1D09-8840-24C6-F1602204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C93885B-04C9-BEB4-1CBE-143957BEFF8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B76D846-1B09-CA12-59F0-4FC98847B29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7825623-50D4-5A02-386C-84CC9D586A37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B72BB-4DF6-9514-0A8E-350C8FAAF166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A8659-693B-A783-A981-487001F43B60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EDAF5671-78C9-6693-88A7-5901F3877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48EC4E-4FE7-876E-599E-1419217F48F9}"/>
              </a:ext>
            </a:extLst>
          </p:cNvPr>
          <p:cNvSpPr txBox="1"/>
          <p:nvPr/>
        </p:nvSpPr>
        <p:spPr>
          <a:xfrm>
            <a:off x="2241167" y="1738074"/>
            <a:ext cx="15932216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basketball signed by Michael Jordan is being shipped to Australia. 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ball has a diameter of 25cm. The ball is packed tightly into a box and the remaining space in the box is filled with packing peanuts. 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volume of the box would need to be filled with packing peanuts?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black and white drawing of a sphere&#10;&#10;AI-generated content may be incorrect.">
            <a:extLst>
              <a:ext uri="{FF2B5EF4-FFF2-40B4-BE49-F238E27FC236}">
                <a16:creationId xmlns:a16="http://schemas.microsoft.com/office/drawing/2014/main" id="{FA06E4F5-4A8A-8C04-8BB5-4F7363BE5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5491731"/>
            <a:ext cx="4083341" cy="40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27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F2C68-271C-B68C-09E0-87845CA5A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BAE007E-9B37-DC8E-B53C-97B2439CBB8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4BEA2A-47D9-3D8C-46A6-5D1FFE7AC65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8285BB4-0ED0-28DD-E248-C42B0469985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D2E1BE6-3DC5-2317-C818-139ECAEE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F834886-6DCF-088C-AAE1-FA1F87BE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7A13C51-47B6-8F41-4030-BB6DF7E3739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92C2F6D-F4E4-27D5-B418-1B5F3C91129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8ED1603-7C32-1535-CFA3-646026351C6F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5EF44-AEE8-59D9-2496-B0F4D7D965B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USING FORMULAS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51DDA-8FEF-2283-DDD4-ACA525BF775D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74371CD0-F8B2-B802-2010-02939D03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1D1DBF-4407-F961-CBE7-4DA9C83A39CC}"/>
              </a:ext>
            </a:extLst>
          </p:cNvPr>
          <p:cNvSpPr txBox="1"/>
          <p:nvPr/>
        </p:nvSpPr>
        <p:spPr>
          <a:xfrm>
            <a:off x="2314601" y="1714500"/>
            <a:ext cx="15858782" cy="444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32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AU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Billy is still working on his model set for his Egypt school project. </a:t>
            </a:r>
          </a:p>
          <a:p>
            <a:pPr lvl="0">
              <a:lnSpc>
                <a:spcPct val="150000"/>
              </a:lnSpc>
            </a:pPr>
            <a:r>
              <a:rPr lang="en-AU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decided that his plaster pyramid was too simple, he now wants to make it fancier. He decides he will make 3 pyramids and mount them on a rectangular block; all made of plaster. The pyramids still have a square base of 20cm x 20cm, and a height of 30cm. The rectangular base will have a surface area of 1m x 1m and a height of 20cm. Calculate the volume of plaster needed to make his vision.</a:t>
            </a:r>
            <a:endParaRPr lang="en-AU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146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4BA0A-5116-77DD-8889-2AE4FBE67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C2CB05-11E1-879D-5D3B-A0C10960F8E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A5D0B7-58A5-2856-B1C1-AC2E9FFFFF0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A73DA5-92D6-FC4E-4A8E-DBFDC457A44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83D40ED-C68F-B8B0-07F7-110C8BE2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74C3E-4274-3A76-90FF-DB4780110C76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232CBAF-C88F-17A1-4C1A-F55A5F14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5674F-8F55-2F88-E1E8-B354C094A722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24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03C0E7F9-D92C-AADB-C126-CC466DF6C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39C6A2EC-B9CE-9475-CDA7-695F7D44504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845CEDE-9C94-D939-3411-4EB43282911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09803D1-FD46-C7EE-255E-A0ACCB306D8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FE171-824A-C9EE-00C0-0BD5DB13E33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A8FD-065C-41E6-637A-60B0D2DB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8CF0B6-105D-025F-1896-B77D5103906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15418C-4B79-9683-C43E-1BF09B0F067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A6C47B3-ABB9-CC2B-53CD-453D4729191A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700B6510-55AB-F8A4-C41B-290D3B1AB2F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B1FDE583-5906-63E8-6A87-1EEE199F802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7DD65A2-5EA4-17D1-B615-0BD863E8900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0E790-B5E3-11FC-00DF-9C31FEB4DA27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F5167-0E7E-D872-F144-482C952E170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F18EF0A2-83CB-66CD-32F5-98A8391E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E4330F-3429-7C5D-FB13-1D202D74CBA9}"/>
              </a:ext>
            </a:extLst>
          </p:cNvPr>
          <p:cNvSpPr txBox="1"/>
          <p:nvPr/>
        </p:nvSpPr>
        <p:spPr>
          <a:xfrm>
            <a:off x="2286000" y="1803206"/>
            <a:ext cx="925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Find the perimeter of the following shapes.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F0FB3-46D6-6B93-FCB1-0EC139DE4A22}"/>
              </a:ext>
            </a:extLst>
          </p:cNvPr>
          <p:cNvSpPr txBox="1"/>
          <p:nvPr/>
        </p:nvSpPr>
        <p:spPr>
          <a:xfrm>
            <a:off x="2286000" y="2607002"/>
            <a:ext cx="11375334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Rectangle with length 8 cm and width 3 cm.</a:t>
            </a:r>
            <a:endParaRPr lang="en-AU" sz="3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E343E1-41F6-6F9A-64D4-91AD428B921F}"/>
              </a:ext>
            </a:extLst>
          </p:cNvPr>
          <p:cNvSpPr txBox="1"/>
          <p:nvPr/>
        </p:nvSpPr>
        <p:spPr>
          <a:xfrm>
            <a:off x="2317367" y="6057900"/>
            <a:ext cx="11375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</a:t>
            </a:r>
            <a:r>
              <a:rPr lang="en-AU" sz="3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Triangle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with side lengths 5 cm, 12 cm, and 13 cm.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7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7F0AB-7DF1-75C6-1E7E-1781352A7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083AA6-E00F-1D1B-7353-87F68E2B894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85CA44-7210-39D4-031B-5F838D8A158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B4463C-0DC1-81FC-C174-B32F54528D1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12B4BB86-85F3-35BC-7DC4-48C0A5EA46C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E3EF0A91-B957-84E6-C3E1-735D913971B5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B00BA98-80E2-2B96-9B66-BF337366DBB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67089-6A4A-ABE5-93B9-2F7A6DF1E719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00F73-ADEC-1D77-5CC7-317D7394189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DEEFCBA9-E060-BD4F-C5F6-3A6AF358B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FE3D76-E3CF-B8E9-AE85-719A6219A54D}"/>
              </a:ext>
            </a:extLst>
          </p:cNvPr>
          <p:cNvSpPr txBox="1"/>
          <p:nvPr/>
        </p:nvSpPr>
        <p:spPr>
          <a:xfrm>
            <a:off x="2337683" y="1766235"/>
            <a:ext cx="13411200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rectangle has a perimeter of 50 cm and a width of 10 cm. What is its length?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2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B1D1F-E96C-5F83-E399-50618EF6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8ED222-A38D-0000-315F-FDBBCA63D36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9DAD85-4E68-AEAB-4C73-9FBABCAAE00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F2DDE3-47EE-AF1E-A76A-E6DF4F3AEB3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F236989B-92A5-3A08-F44B-BFB456D3121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5EA3DFFC-F642-41EF-F16F-B4BAD1C19E1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44CE5CE-4E40-4880-43C5-E71D265F255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1D2A8-E1CB-41A7-9419-DCFB22C6B21A}"/>
              </a:ext>
            </a:extLst>
          </p:cNvPr>
          <p:cNvSpPr txBox="1"/>
          <p:nvPr/>
        </p:nvSpPr>
        <p:spPr>
          <a:xfrm>
            <a:off x="2217976" y="876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CA69A-1E06-36E2-B7F8-C9FD513E5286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C794CCE2-D195-C06F-254E-588154EC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3D5EE2-756D-C245-DB5F-4C5330D6A64D}"/>
              </a:ext>
            </a:extLst>
          </p:cNvPr>
          <p:cNvSpPr txBox="1"/>
          <p:nvPr/>
        </p:nvSpPr>
        <p:spPr>
          <a:xfrm>
            <a:off x="2337683" y="1766235"/>
            <a:ext cx="13411200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 the perimeter of the following shape: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diagram of a rectangular object with black lines&#10;&#10;AI-generated content may be incorrect.">
            <a:extLst>
              <a:ext uri="{FF2B5EF4-FFF2-40B4-BE49-F238E27FC236}">
                <a16:creationId xmlns:a16="http://schemas.microsoft.com/office/drawing/2014/main" id="{29239BE5-7706-FB47-96D5-807990E4A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18" y="2933700"/>
            <a:ext cx="8187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11105</TotalTime>
  <Words>2412</Words>
  <Application>Microsoft Macintosh PowerPoint</Application>
  <PresentationFormat>Custom</PresentationFormat>
  <Paragraphs>501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Now</vt:lpstr>
      <vt:lpstr>Arial</vt:lpstr>
      <vt:lpstr>Aptos Display</vt:lpstr>
      <vt:lpstr>Aptos</vt:lpstr>
      <vt:lpstr>Cambria Math</vt:lpstr>
      <vt:lpstr>Calibri</vt:lpstr>
      <vt:lpstr>Calistoga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page</dc:title>
  <cp:lastModifiedBy>Jessica Bertram</cp:lastModifiedBy>
  <cp:revision>2</cp:revision>
  <dcterms:created xsi:type="dcterms:W3CDTF">2006-08-16T00:00:00Z</dcterms:created>
  <dcterms:modified xsi:type="dcterms:W3CDTF">2025-12-20T02:30:02Z</dcterms:modified>
  <dc:identifier>DAG45X4aSaM</dc:identifier>
</cp:coreProperties>
</file>