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310" r:id="rId4"/>
    <p:sldId id="297" r:id="rId5"/>
    <p:sldId id="303" r:id="rId6"/>
    <p:sldId id="311" r:id="rId7"/>
    <p:sldId id="312" r:id="rId8"/>
    <p:sldId id="313" r:id="rId9"/>
    <p:sldId id="314" r:id="rId10"/>
    <p:sldId id="315" r:id="rId11"/>
    <p:sldId id="316" r:id="rId12"/>
    <p:sldId id="317" r:id="rId13"/>
    <p:sldId id="318" r:id="rId14"/>
    <p:sldId id="319" r:id="rId15"/>
    <p:sldId id="320" r:id="rId16"/>
    <p:sldId id="275" r:id="rId17"/>
    <p:sldId id="321" r:id="rId18"/>
    <p:sldId id="322" r:id="rId19"/>
    <p:sldId id="323" r:id="rId20"/>
    <p:sldId id="324" r:id="rId21"/>
    <p:sldId id="325" r:id="rId22"/>
    <p:sldId id="327" r:id="rId23"/>
    <p:sldId id="328" r:id="rId24"/>
    <p:sldId id="329" r:id="rId25"/>
    <p:sldId id="330" r:id="rId26"/>
    <p:sldId id="331" r:id="rId27"/>
    <p:sldId id="332" r:id="rId28"/>
    <p:sldId id="333" r:id="rId29"/>
    <p:sldId id="334" r:id="rId30"/>
    <p:sldId id="335" r:id="rId31"/>
    <p:sldId id="336" r:id="rId32"/>
    <p:sldId id="337" r:id="rId33"/>
    <p:sldId id="338" r:id="rId34"/>
    <p:sldId id="339" r:id="rId35"/>
    <p:sldId id="340" r:id="rId36"/>
    <p:sldId id="341" r:id="rId37"/>
    <p:sldId id="342" r:id="rId38"/>
    <p:sldId id="343" r:id="rId39"/>
    <p:sldId id="344" r:id="rId40"/>
    <p:sldId id="345" r:id="rId41"/>
    <p:sldId id="346" r:id="rId42"/>
    <p:sldId id="347" r:id="rId43"/>
    <p:sldId id="348" r:id="rId44"/>
    <p:sldId id="349" r:id="rId45"/>
    <p:sldId id="350" r:id="rId46"/>
    <p:sldId id="351" r:id="rId47"/>
    <p:sldId id="352" r:id="rId48"/>
    <p:sldId id="353" r:id="rId49"/>
    <p:sldId id="354" r:id="rId50"/>
    <p:sldId id="355" r:id="rId51"/>
    <p:sldId id="407" r:id="rId52"/>
    <p:sldId id="408" r:id="rId53"/>
    <p:sldId id="409" r:id="rId54"/>
    <p:sldId id="410" r:id="rId55"/>
    <p:sldId id="359" r:id="rId56"/>
    <p:sldId id="412" r:id="rId57"/>
    <p:sldId id="413" r:id="rId58"/>
    <p:sldId id="414" r:id="rId59"/>
    <p:sldId id="415" r:id="rId60"/>
    <p:sldId id="363" r:id="rId61"/>
    <p:sldId id="364" r:id="rId62"/>
    <p:sldId id="416" r:id="rId63"/>
    <p:sldId id="417" r:id="rId64"/>
    <p:sldId id="368" r:id="rId65"/>
    <p:sldId id="369" r:id="rId66"/>
    <p:sldId id="370" r:id="rId67"/>
    <p:sldId id="371" r:id="rId68"/>
    <p:sldId id="372" r:id="rId69"/>
    <p:sldId id="373" r:id="rId70"/>
    <p:sldId id="418" r:id="rId71"/>
    <p:sldId id="375" r:id="rId72"/>
    <p:sldId id="376" r:id="rId73"/>
    <p:sldId id="377" r:id="rId74"/>
    <p:sldId id="378" r:id="rId75"/>
    <p:sldId id="379" r:id="rId76"/>
    <p:sldId id="382" r:id="rId77"/>
    <p:sldId id="380" r:id="rId78"/>
    <p:sldId id="383" r:id="rId79"/>
    <p:sldId id="384" r:id="rId80"/>
    <p:sldId id="385" r:id="rId81"/>
    <p:sldId id="386" r:id="rId82"/>
    <p:sldId id="387" r:id="rId83"/>
    <p:sldId id="388" r:id="rId84"/>
    <p:sldId id="389" r:id="rId85"/>
    <p:sldId id="390" r:id="rId86"/>
    <p:sldId id="391" r:id="rId87"/>
    <p:sldId id="392" r:id="rId88"/>
    <p:sldId id="393" r:id="rId89"/>
    <p:sldId id="394" r:id="rId90"/>
    <p:sldId id="395" r:id="rId91"/>
    <p:sldId id="396" r:id="rId92"/>
    <p:sldId id="397" r:id="rId93"/>
    <p:sldId id="398" r:id="rId94"/>
    <p:sldId id="399" r:id="rId95"/>
    <p:sldId id="400" r:id="rId96"/>
    <p:sldId id="401" r:id="rId97"/>
    <p:sldId id="402" r:id="rId98"/>
    <p:sldId id="403" r:id="rId99"/>
    <p:sldId id="404" r:id="rId100"/>
    <p:sldId id="405" r:id="rId101"/>
    <p:sldId id="406" r:id="rId102"/>
  </p:sldIdLst>
  <p:sldSz cx="18288000" cy="10287000"/>
  <p:notesSz cx="6858000" cy="9144000"/>
  <p:embeddedFontLst>
    <p:embeddedFont>
      <p:font typeface="Calistoga" pitchFamily="2" charset="77"/>
      <p:regular r:id="rId103"/>
    </p:embeddedFont>
    <p:embeddedFont>
      <p:font typeface="Cambria Math" panose="02040503050406030204" pitchFamily="18" charset="0"/>
      <p:regular r:id="rId104"/>
    </p:embeddedFont>
    <p:embeddedFont>
      <p:font typeface="Now" pitchFamily="2" charset="77"/>
      <p:regular r:id="rId10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46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5644CF-E4A4-A748-BAC7-23A4C38DF48E}" v="81" dt="2025-12-05T03:05:10.8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922" autoAdjust="0"/>
    <p:restoredTop sz="94549" autoAdjust="0"/>
  </p:normalViewPr>
  <p:slideViewPr>
    <p:cSldViewPr>
      <p:cViewPr varScale="1">
        <p:scale>
          <a:sx n="67" d="100"/>
          <a:sy n="67" d="100"/>
        </p:scale>
        <p:origin x="208" y="6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1.fntdata"/><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microsoft.com/office/2016/11/relationships/changesInfo" Target="changesInfos/changesInfo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Bertram" userId="ae65e3095411f4f6" providerId="LiveId" clId="{B5FB1D19-3686-5864-8406-9C86D14C8DC2}"/>
    <pc:docChg chg="undo redo custSel addSld delSld modSld sldOrd">
      <pc:chgData name="Jessica Bertram" userId="ae65e3095411f4f6" providerId="LiveId" clId="{B5FB1D19-3686-5864-8406-9C86D14C8DC2}" dt="2025-12-05T03:06:38.597" v="15319" actId="1036"/>
      <pc:docMkLst>
        <pc:docMk/>
      </pc:docMkLst>
      <pc:sldChg chg="addSp delSp modSp mod">
        <pc:chgData name="Jessica Bertram" userId="ae65e3095411f4f6" providerId="LiveId" clId="{B5FB1D19-3686-5864-8406-9C86D14C8DC2}" dt="2025-11-20T00:30:43.112" v="8696" actId="207"/>
        <pc:sldMkLst>
          <pc:docMk/>
          <pc:sldMk cId="0" sldId="256"/>
        </pc:sldMkLst>
        <pc:spChg chg="mod">
          <ac:chgData name="Jessica Bertram" userId="ae65e3095411f4f6" providerId="LiveId" clId="{B5FB1D19-3686-5864-8406-9C86D14C8DC2}" dt="2025-11-19T06:02:20.989" v="3664" actId="1038"/>
          <ac:spMkLst>
            <pc:docMk/>
            <pc:sldMk cId="0" sldId="256"/>
            <ac:spMk id="3" creationId="{00000000-0000-0000-0000-000000000000}"/>
          </ac:spMkLst>
        </pc:spChg>
        <pc:spChg chg="mod">
          <ac:chgData name="Jessica Bertram" userId="ae65e3095411f4f6" providerId="LiveId" clId="{B5FB1D19-3686-5864-8406-9C86D14C8DC2}" dt="2025-11-19T06:03:06.689" v="3693" actId="1038"/>
          <ac:spMkLst>
            <pc:docMk/>
            <pc:sldMk cId="0" sldId="256"/>
            <ac:spMk id="5" creationId="{00000000-0000-0000-0000-000000000000}"/>
          </ac:spMkLst>
        </pc:spChg>
        <pc:spChg chg="mod">
          <ac:chgData name="Jessica Bertram" userId="ae65e3095411f4f6" providerId="LiveId" clId="{B5FB1D19-3686-5864-8406-9C86D14C8DC2}" dt="2025-11-19T06:04:21.773" v="3825" actId="20577"/>
          <ac:spMkLst>
            <pc:docMk/>
            <pc:sldMk cId="0" sldId="256"/>
            <ac:spMk id="6" creationId="{00000000-0000-0000-0000-000000000000}"/>
          </ac:spMkLst>
        </pc:spChg>
        <pc:spChg chg="add mod">
          <ac:chgData name="Jessica Bertram" userId="ae65e3095411f4f6" providerId="LiveId" clId="{B5FB1D19-3686-5864-8406-9C86D14C8DC2}" dt="2025-11-16T21:37:42.342" v="43" actId="1582"/>
          <ac:spMkLst>
            <pc:docMk/>
            <pc:sldMk cId="0" sldId="256"/>
            <ac:spMk id="8" creationId="{211A1ED6-B272-A46C-E08E-0214D23804E8}"/>
          </ac:spMkLst>
        </pc:spChg>
        <pc:spChg chg="add mod">
          <ac:chgData name="Jessica Bertram" userId="ae65e3095411f4f6" providerId="LiveId" clId="{B5FB1D19-3686-5864-8406-9C86D14C8DC2}" dt="2025-11-19T06:04:24.762" v="3831" actId="20577"/>
          <ac:spMkLst>
            <pc:docMk/>
            <pc:sldMk cId="0" sldId="256"/>
            <ac:spMk id="9" creationId="{70FA818A-C2A8-5A90-0738-50743ED1561B}"/>
          </ac:spMkLst>
        </pc:spChg>
        <pc:spChg chg="add mod">
          <ac:chgData name="Jessica Bertram" userId="ae65e3095411f4f6" providerId="LiveId" clId="{B5FB1D19-3686-5864-8406-9C86D14C8DC2}" dt="2025-11-20T00:30:43.112" v="8696" actId="207"/>
          <ac:spMkLst>
            <pc:docMk/>
            <pc:sldMk cId="0" sldId="256"/>
            <ac:spMk id="11" creationId="{3CA7615A-2641-357D-F821-74977BE4BDBF}"/>
          </ac:spMkLst>
        </pc:spChg>
        <pc:grpChg chg="mod">
          <ac:chgData name="Jessica Bertram" userId="ae65e3095411f4f6" providerId="LiveId" clId="{B5FB1D19-3686-5864-8406-9C86D14C8DC2}" dt="2025-11-19T06:02:18.344" v="3662" actId="1038"/>
          <ac:grpSpMkLst>
            <pc:docMk/>
            <pc:sldMk cId="0" sldId="256"/>
            <ac:grpSpMk id="2" creationId="{00000000-0000-0000-0000-000000000000}"/>
          </ac:grpSpMkLst>
        </pc:grpChg>
      </pc:sldChg>
      <pc:sldChg chg="addSp delSp modSp add mod">
        <pc:chgData name="Jessica Bertram" userId="ae65e3095411f4f6" providerId="LiveId" clId="{B5FB1D19-3686-5864-8406-9C86D14C8DC2}" dt="2025-11-20T00:42:01.644" v="8765" actId="1035"/>
        <pc:sldMkLst>
          <pc:docMk/>
          <pc:sldMk cId="484745995" sldId="257"/>
        </pc:sldMkLst>
        <pc:spChg chg="mod">
          <ac:chgData name="Jessica Bertram" userId="ae65e3095411f4f6" providerId="LiveId" clId="{B5FB1D19-3686-5864-8406-9C86D14C8DC2}" dt="2025-11-20T00:41:29.249" v="8744" actId="20577"/>
          <ac:spMkLst>
            <pc:docMk/>
            <pc:sldMk cId="484745995" sldId="257"/>
            <ac:spMk id="7" creationId="{A08EE15B-5A6B-271C-7294-DD9369002916}"/>
          </ac:spMkLst>
        </pc:spChg>
        <pc:spChg chg="add mod">
          <ac:chgData name="Jessica Bertram" userId="ae65e3095411f4f6" providerId="LiveId" clId="{B5FB1D19-3686-5864-8406-9C86D14C8DC2}" dt="2025-11-20T00:42:01.644" v="8765" actId="1035"/>
          <ac:spMkLst>
            <pc:docMk/>
            <pc:sldMk cId="484745995" sldId="257"/>
            <ac:spMk id="8" creationId="{7AF2C634-E1A5-FF32-0A77-CC6CCECBEB56}"/>
          </ac:spMkLst>
        </pc:spChg>
        <pc:spChg chg="add mod">
          <ac:chgData name="Jessica Bertram" userId="ae65e3095411f4f6" providerId="LiveId" clId="{B5FB1D19-3686-5864-8406-9C86D14C8DC2}" dt="2025-11-20T00:16:34.358" v="7845" actId="1038"/>
          <ac:spMkLst>
            <pc:docMk/>
            <pc:sldMk cId="484745995" sldId="257"/>
            <ac:spMk id="17" creationId="{788EEC11-28CC-D228-EDF1-6DCCC9B43DC0}"/>
          </ac:spMkLst>
        </pc:spChg>
        <pc:spChg chg="add mod">
          <ac:chgData name="Jessica Bertram" userId="ae65e3095411f4f6" providerId="LiveId" clId="{B5FB1D19-3686-5864-8406-9C86D14C8DC2}" dt="2025-11-20T00:28:41.844" v="8641" actId="1035"/>
          <ac:spMkLst>
            <pc:docMk/>
            <pc:sldMk cId="484745995" sldId="257"/>
            <ac:spMk id="18" creationId="{2E187BD0-CA7E-882F-BA2B-57F00B9D97BB}"/>
          </ac:spMkLst>
        </pc:spChg>
        <pc:picChg chg="add mod">
          <ac:chgData name="Jessica Bertram" userId="ae65e3095411f4f6" providerId="LiveId" clId="{B5FB1D19-3686-5864-8406-9C86D14C8DC2}" dt="2025-11-20T00:41:36.187" v="8748" actId="14100"/>
          <ac:picMkLst>
            <pc:docMk/>
            <pc:sldMk cId="484745995" sldId="257"/>
            <ac:picMk id="5" creationId="{8BD07FC0-C939-D8CD-11BF-213CD1E133C3}"/>
          </ac:picMkLst>
        </pc:picChg>
      </pc:sldChg>
      <pc:sldChg chg="addSp delSp modSp add mod ord">
        <pc:chgData name="Jessica Bertram" userId="ae65e3095411f4f6" providerId="LiveId" clId="{B5FB1D19-3686-5864-8406-9C86D14C8DC2}" dt="2025-11-20T01:11:25.718" v="9574" actId="20577"/>
        <pc:sldMkLst>
          <pc:docMk/>
          <pc:sldMk cId="3340661276" sldId="275"/>
        </pc:sldMkLst>
        <pc:spChg chg="add mod">
          <ac:chgData name="Jessica Bertram" userId="ae65e3095411f4f6" providerId="LiveId" clId="{B5FB1D19-3686-5864-8406-9C86D14C8DC2}" dt="2025-11-20T01:11:09.936" v="9566"/>
          <ac:spMkLst>
            <pc:docMk/>
            <pc:sldMk cId="3340661276" sldId="275"/>
            <ac:spMk id="5" creationId="{696AC468-DB2C-2490-6056-BD323849CE96}"/>
          </ac:spMkLst>
        </pc:spChg>
        <pc:spChg chg="add mod">
          <ac:chgData name="Jessica Bertram" userId="ae65e3095411f4f6" providerId="LiveId" clId="{B5FB1D19-3686-5864-8406-9C86D14C8DC2}" dt="2025-11-20T00:17:47.532" v="7994"/>
          <ac:spMkLst>
            <pc:docMk/>
            <pc:sldMk cId="3340661276" sldId="275"/>
            <ac:spMk id="10" creationId="{F86132B3-DC80-730B-B69F-6E71433B4F80}"/>
          </ac:spMkLst>
        </pc:spChg>
        <pc:spChg chg="mod">
          <ac:chgData name="Jessica Bertram" userId="ae65e3095411f4f6" providerId="LiveId" clId="{B5FB1D19-3686-5864-8406-9C86D14C8DC2}" dt="2025-11-20T01:11:25.718" v="9574" actId="20577"/>
          <ac:spMkLst>
            <pc:docMk/>
            <pc:sldMk cId="3340661276" sldId="275"/>
            <ac:spMk id="11" creationId="{2CDCEEA7-4982-A962-C670-2E75188F5BB3}"/>
          </ac:spMkLst>
        </pc:spChg>
        <pc:spChg chg="mod">
          <ac:chgData name="Jessica Bertram" userId="ae65e3095411f4f6" providerId="LiveId" clId="{B5FB1D19-3686-5864-8406-9C86D14C8DC2}" dt="2025-11-19T05:10:35.517" v="2524" actId="1035"/>
          <ac:spMkLst>
            <pc:docMk/>
            <pc:sldMk cId="3340661276" sldId="275"/>
            <ac:spMk id="13" creationId="{39AC383C-3CFC-569A-E709-9A71BA78FCA7}"/>
          </ac:spMkLst>
        </pc:spChg>
        <pc:spChg chg="add mod">
          <ac:chgData name="Jessica Bertram" userId="ae65e3095411f4f6" providerId="LiveId" clId="{B5FB1D19-3686-5864-8406-9C86D14C8DC2}" dt="2025-11-20T01:11:18.747" v="9570" actId="20577"/>
          <ac:spMkLst>
            <pc:docMk/>
            <pc:sldMk cId="3340661276" sldId="275"/>
            <ac:spMk id="14" creationId="{F8B7C847-0E15-5DB0-3331-48E7CF096BE4}"/>
          </ac:spMkLst>
        </pc:spChg>
        <pc:spChg chg="add mod">
          <ac:chgData name="Jessica Bertram" userId="ae65e3095411f4f6" providerId="LiveId" clId="{B5FB1D19-3686-5864-8406-9C86D14C8DC2}" dt="2025-11-20T00:29:03.333" v="8656"/>
          <ac:spMkLst>
            <pc:docMk/>
            <pc:sldMk cId="3340661276" sldId="275"/>
            <ac:spMk id="17" creationId="{0E3CA2BB-982D-5E43-D2E7-A0102F9D0695}"/>
          </ac:spMkLst>
        </pc:spChg>
        <pc:picChg chg="add mod">
          <ac:chgData name="Jessica Bertram" userId="ae65e3095411f4f6" providerId="LiveId" clId="{B5FB1D19-3686-5864-8406-9C86D14C8DC2}" dt="2025-11-19T04:26:11.313" v="1622" actId="1036"/>
          <ac:picMkLst>
            <pc:docMk/>
            <pc:sldMk cId="3340661276" sldId="275"/>
            <ac:picMk id="15" creationId="{775240E6-7332-0C4D-B26E-E23C918268DE}"/>
          </ac:picMkLst>
        </pc:picChg>
      </pc:sldChg>
      <pc:sldChg chg="addSp delSp modSp add mod">
        <pc:chgData name="Jessica Bertram" userId="ae65e3095411f4f6" providerId="LiveId" clId="{B5FB1D19-3686-5864-8406-9C86D14C8DC2}" dt="2025-11-20T00:49:12.120" v="8956" actId="404"/>
        <pc:sldMkLst>
          <pc:docMk/>
          <pc:sldMk cId="1015867346" sldId="297"/>
        </pc:sldMkLst>
        <pc:spChg chg="add mod">
          <ac:chgData name="Jessica Bertram" userId="ae65e3095411f4f6" providerId="LiveId" clId="{B5FB1D19-3686-5864-8406-9C86D14C8DC2}" dt="2025-11-20T00:44:29.991" v="8856"/>
          <ac:spMkLst>
            <pc:docMk/>
            <pc:sldMk cId="1015867346" sldId="297"/>
            <ac:spMk id="5" creationId="{26B2BF46-3E63-A68F-C36B-72D350EA86B7}"/>
          </ac:spMkLst>
        </pc:spChg>
        <pc:spChg chg="add mod">
          <ac:chgData name="Jessica Bertram" userId="ae65e3095411f4f6" providerId="LiveId" clId="{B5FB1D19-3686-5864-8406-9C86D14C8DC2}" dt="2025-11-20T00:45:05.824" v="8885" actId="1036"/>
          <ac:spMkLst>
            <pc:docMk/>
            <pc:sldMk cId="1015867346" sldId="297"/>
            <ac:spMk id="7" creationId="{0D721082-5387-8108-8913-D2BAADE9D00A}"/>
          </ac:spMkLst>
        </pc:spChg>
        <pc:spChg chg="add mod">
          <ac:chgData name="Jessica Bertram" userId="ae65e3095411f4f6" providerId="LiveId" clId="{B5FB1D19-3686-5864-8406-9C86D14C8DC2}" dt="2025-11-20T00:44:51.739" v="8870" actId="1035"/>
          <ac:spMkLst>
            <pc:docMk/>
            <pc:sldMk cId="1015867346" sldId="297"/>
            <ac:spMk id="9" creationId="{A7759A0D-FCE7-4482-94E3-40D6B6F11069}"/>
          </ac:spMkLst>
        </pc:spChg>
        <pc:spChg chg="add mod">
          <ac:chgData name="Jessica Bertram" userId="ae65e3095411f4f6" providerId="LiveId" clId="{B5FB1D19-3686-5864-8406-9C86D14C8DC2}" dt="2025-11-20T00:17:13.739" v="7968"/>
          <ac:spMkLst>
            <pc:docMk/>
            <pc:sldMk cId="1015867346" sldId="297"/>
            <ac:spMk id="14" creationId="{25B115B6-8499-D084-9C32-054537654868}"/>
          </ac:spMkLst>
        </pc:spChg>
        <pc:spChg chg="add mod">
          <ac:chgData name="Jessica Bertram" userId="ae65e3095411f4f6" providerId="LiveId" clId="{B5FB1D19-3686-5864-8406-9C86D14C8DC2}" dt="2025-11-20T00:44:34.886" v="8860" actId="20577"/>
          <ac:spMkLst>
            <pc:docMk/>
            <pc:sldMk cId="1015867346" sldId="297"/>
            <ac:spMk id="15" creationId="{D39E98F9-BDA6-DFFF-E10E-321A6DE511A0}"/>
          </ac:spMkLst>
        </pc:spChg>
        <pc:spChg chg="add mod">
          <ac:chgData name="Jessica Bertram" userId="ae65e3095411f4f6" providerId="LiveId" clId="{B5FB1D19-3686-5864-8406-9C86D14C8DC2}" dt="2025-11-20T00:28:46.785" v="8643"/>
          <ac:spMkLst>
            <pc:docMk/>
            <pc:sldMk cId="1015867346" sldId="297"/>
            <ac:spMk id="16" creationId="{0BEB5751-E35D-4BEF-BFF9-B0E103E7F1EB}"/>
          </ac:spMkLst>
        </pc:spChg>
        <pc:spChg chg="add mod">
          <ac:chgData name="Jessica Bertram" userId="ae65e3095411f4f6" providerId="LiveId" clId="{B5FB1D19-3686-5864-8406-9C86D14C8DC2}" dt="2025-11-20T00:49:12.120" v="8956" actId="404"/>
          <ac:spMkLst>
            <pc:docMk/>
            <pc:sldMk cId="1015867346" sldId="297"/>
            <ac:spMk id="18" creationId="{302A51F9-B0C4-83B1-AC9E-2D9B9659D2C3}"/>
          </ac:spMkLst>
        </pc:spChg>
        <pc:picChg chg="add mod">
          <ac:chgData name="Jessica Bertram" userId="ae65e3095411f4f6" providerId="LiveId" clId="{B5FB1D19-3686-5864-8406-9C86D14C8DC2}" dt="2025-11-20T00:46:10.477" v="8906" actId="1076"/>
          <ac:picMkLst>
            <pc:docMk/>
            <pc:sldMk cId="1015867346" sldId="297"/>
            <ac:picMk id="11" creationId="{94AC8D83-4952-1C2E-4246-603AEE11581C}"/>
          </ac:picMkLst>
        </pc:picChg>
        <pc:picChg chg="add mod">
          <ac:chgData name="Jessica Bertram" userId="ae65e3095411f4f6" providerId="LiveId" clId="{B5FB1D19-3686-5864-8406-9C86D14C8DC2}" dt="2025-11-19T06:11:38.443" v="4043"/>
          <ac:picMkLst>
            <pc:docMk/>
            <pc:sldMk cId="1015867346" sldId="297"/>
            <ac:picMk id="13" creationId="{9F3B8B8B-FA81-B08F-392A-B4276ADC0740}"/>
          </ac:picMkLst>
        </pc:picChg>
        <pc:picChg chg="add mod">
          <ac:chgData name="Jessica Bertram" userId="ae65e3095411f4f6" providerId="LiveId" clId="{B5FB1D19-3686-5864-8406-9C86D14C8DC2}" dt="2025-11-20T00:47:04.037" v="8941" actId="1038"/>
          <ac:picMkLst>
            <pc:docMk/>
            <pc:sldMk cId="1015867346" sldId="297"/>
            <ac:picMk id="19" creationId="{50120278-F381-CF0E-96C9-970FBA1F3D10}"/>
          </ac:picMkLst>
        </pc:picChg>
      </pc:sldChg>
      <pc:sldChg chg="addSp delSp modSp add mod">
        <pc:chgData name="Jessica Bertram" userId="ae65e3095411f4f6" providerId="LiveId" clId="{B5FB1D19-3686-5864-8406-9C86D14C8DC2}" dt="2025-11-20T00:54:55.327" v="9020" actId="20577"/>
        <pc:sldMkLst>
          <pc:docMk/>
          <pc:sldMk cId="70871046" sldId="303"/>
        </pc:sldMkLst>
        <pc:spChg chg="add mod">
          <ac:chgData name="Jessica Bertram" userId="ae65e3095411f4f6" providerId="LiveId" clId="{B5FB1D19-3686-5864-8406-9C86D14C8DC2}" dt="2025-11-20T00:52:35.549" v="8958"/>
          <ac:spMkLst>
            <pc:docMk/>
            <pc:sldMk cId="70871046" sldId="303"/>
            <ac:spMk id="5" creationId="{1CC122D0-8ABD-F25A-64FD-CC73BAAFFC18}"/>
          </ac:spMkLst>
        </pc:spChg>
        <pc:spChg chg="add mod">
          <ac:chgData name="Jessica Bertram" userId="ae65e3095411f4f6" providerId="LiveId" clId="{B5FB1D19-3686-5864-8406-9C86D14C8DC2}" dt="2025-11-20T00:53:06.828" v="8972" actId="1076"/>
          <ac:spMkLst>
            <pc:docMk/>
            <pc:sldMk cId="70871046" sldId="303"/>
            <ac:spMk id="7" creationId="{7E3052CA-62FC-B321-BA51-1F1911C600AB}"/>
          </ac:spMkLst>
        </pc:spChg>
        <pc:spChg chg="add mod">
          <ac:chgData name="Jessica Bertram" userId="ae65e3095411f4f6" providerId="LiveId" clId="{B5FB1D19-3686-5864-8406-9C86D14C8DC2}" dt="2025-11-20T00:17:30.400" v="7980"/>
          <ac:spMkLst>
            <pc:docMk/>
            <pc:sldMk cId="70871046" sldId="303"/>
            <ac:spMk id="10" creationId="{DBDAD233-810E-3FA8-011E-5BE8584C41A2}"/>
          </ac:spMkLst>
        </pc:spChg>
        <pc:spChg chg="add mod">
          <ac:chgData name="Jessica Bertram" userId="ae65e3095411f4f6" providerId="LiveId" clId="{B5FB1D19-3686-5864-8406-9C86D14C8DC2}" dt="2025-11-20T00:54:55.327" v="9020" actId="20577"/>
          <ac:spMkLst>
            <pc:docMk/>
            <pc:sldMk cId="70871046" sldId="303"/>
            <ac:spMk id="11" creationId="{9F82BF26-9E2C-8FC5-8C9D-6D60142BAB44}"/>
          </ac:spMkLst>
        </pc:spChg>
        <pc:spChg chg="add mod">
          <ac:chgData name="Jessica Bertram" userId="ae65e3095411f4f6" providerId="LiveId" clId="{B5FB1D19-3686-5864-8406-9C86D14C8DC2}" dt="2025-11-20T00:28:54.348" v="8649"/>
          <ac:spMkLst>
            <pc:docMk/>
            <pc:sldMk cId="70871046" sldId="303"/>
            <ac:spMk id="12" creationId="{2EBD8169-49B0-3B97-F06C-0D414058111E}"/>
          </ac:spMkLst>
        </pc:spChg>
        <pc:picChg chg="add mod">
          <ac:chgData name="Jessica Bertram" userId="ae65e3095411f4f6" providerId="LiveId" clId="{B5FB1D19-3686-5864-8406-9C86D14C8DC2}" dt="2025-11-20T00:54:32.998" v="9016" actId="1076"/>
          <ac:picMkLst>
            <pc:docMk/>
            <pc:sldMk cId="70871046" sldId="303"/>
            <ac:picMk id="16" creationId="{CD5420EA-954F-2046-4BB6-1CFF3DE4893A}"/>
          </ac:picMkLst>
        </pc:picChg>
        <pc:picChg chg="add mod">
          <ac:chgData name="Jessica Bertram" userId="ae65e3095411f4f6" providerId="LiveId" clId="{B5FB1D19-3686-5864-8406-9C86D14C8DC2}" dt="2025-11-20T00:54:35.192" v="9017" actId="1076"/>
          <ac:picMkLst>
            <pc:docMk/>
            <pc:sldMk cId="70871046" sldId="303"/>
            <ac:picMk id="18" creationId="{DE0FE518-238B-7F5A-CF21-52B47430EAB8}"/>
          </ac:picMkLst>
        </pc:picChg>
      </pc:sldChg>
      <pc:sldChg chg="addSp delSp modSp add mod">
        <pc:chgData name="Jessica Bertram" userId="ae65e3095411f4f6" providerId="LiveId" clId="{B5FB1D19-3686-5864-8406-9C86D14C8DC2}" dt="2025-11-20T00:44:17.538" v="8854" actId="1038"/>
        <pc:sldMkLst>
          <pc:docMk/>
          <pc:sldMk cId="2596235035" sldId="310"/>
        </pc:sldMkLst>
        <pc:spChg chg="add mod">
          <ac:chgData name="Jessica Bertram" userId="ae65e3095411f4f6" providerId="LiveId" clId="{B5FB1D19-3686-5864-8406-9C86D14C8DC2}" dt="2025-11-20T00:42:29.125" v="8800" actId="20577"/>
          <ac:spMkLst>
            <pc:docMk/>
            <pc:sldMk cId="2596235035" sldId="310"/>
            <ac:spMk id="6" creationId="{CBD56A74-3909-55FD-96D6-F9BD9993EB55}"/>
          </ac:spMkLst>
        </pc:spChg>
        <pc:spChg chg="add mod">
          <ac:chgData name="Jessica Bertram" userId="ae65e3095411f4f6" providerId="LiveId" clId="{B5FB1D19-3686-5864-8406-9C86D14C8DC2}" dt="2025-11-20T00:44:06.554" v="8835" actId="20577"/>
          <ac:spMkLst>
            <pc:docMk/>
            <pc:sldMk cId="2596235035" sldId="310"/>
            <ac:spMk id="10" creationId="{24764A6F-B4E7-9256-ED14-046576F0FA67}"/>
          </ac:spMkLst>
        </pc:spChg>
        <pc:spChg chg="add mod">
          <ac:chgData name="Jessica Bertram" userId="ae65e3095411f4f6" providerId="LiveId" clId="{B5FB1D19-3686-5864-8406-9C86D14C8DC2}" dt="2025-11-20T00:43:21.054" v="8818" actId="1036"/>
          <ac:spMkLst>
            <pc:docMk/>
            <pc:sldMk cId="2596235035" sldId="310"/>
            <ac:spMk id="13" creationId="{5030A1FA-14EC-B734-0B5A-F6FBE8E179F4}"/>
          </ac:spMkLst>
        </pc:spChg>
        <pc:picChg chg="add mod">
          <ac:chgData name="Jessica Bertram" userId="ae65e3095411f4f6" providerId="LiveId" clId="{B5FB1D19-3686-5864-8406-9C86D14C8DC2}" dt="2025-11-20T00:44:17.538" v="8854" actId="1038"/>
          <ac:picMkLst>
            <pc:docMk/>
            <pc:sldMk cId="2596235035" sldId="310"/>
            <ac:picMk id="11" creationId="{15F686EA-FB8E-14E9-4F1F-AC6083EDF94B}"/>
          </ac:picMkLst>
        </pc:picChg>
      </pc:sldChg>
      <pc:sldChg chg="addSp delSp modSp add mod">
        <pc:chgData name="Jessica Bertram" userId="ae65e3095411f4f6" providerId="LiveId" clId="{B5FB1D19-3686-5864-8406-9C86D14C8DC2}" dt="2025-11-20T00:56:57.319" v="9091" actId="207"/>
        <pc:sldMkLst>
          <pc:docMk/>
          <pc:sldMk cId="3645390718" sldId="311"/>
        </pc:sldMkLst>
        <pc:spChg chg="mod">
          <ac:chgData name="Jessica Bertram" userId="ae65e3095411f4f6" providerId="LiveId" clId="{B5FB1D19-3686-5864-8406-9C86D14C8DC2}" dt="2025-11-20T00:55:07.617" v="9037" actId="20577"/>
          <ac:spMkLst>
            <pc:docMk/>
            <pc:sldMk cId="3645390718" sldId="311"/>
            <ac:spMk id="5" creationId="{1411DE1D-AC21-500D-6D60-95E0632A4A06}"/>
          </ac:spMkLst>
        </pc:spChg>
        <pc:spChg chg="add mod">
          <ac:chgData name="Jessica Bertram" userId="ae65e3095411f4f6" providerId="LiveId" clId="{B5FB1D19-3686-5864-8406-9C86D14C8DC2}" dt="2025-11-20T00:56:57.319" v="9091" actId="207"/>
          <ac:spMkLst>
            <pc:docMk/>
            <pc:sldMk cId="3645390718" sldId="311"/>
            <ac:spMk id="8" creationId="{3B6E5E1A-7CBC-A49A-41B5-40BA77B2634C}"/>
          </ac:spMkLst>
        </pc:spChg>
        <pc:spChg chg="mod">
          <ac:chgData name="Jessica Bertram" userId="ae65e3095411f4f6" providerId="LiveId" clId="{B5FB1D19-3686-5864-8406-9C86D14C8DC2}" dt="2025-11-20T00:54:58.422" v="9022" actId="20577"/>
          <ac:spMkLst>
            <pc:docMk/>
            <pc:sldMk cId="3645390718" sldId="311"/>
            <ac:spMk id="11" creationId="{FBCAEC03-D344-4FE9-5925-FF493FD5CAF5}"/>
          </ac:spMkLst>
        </pc:spChg>
        <pc:picChg chg="add mod">
          <ac:chgData name="Jessica Bertram" userId="ae65e3095411f4f6" providerId="LiveId" clId="{B5FB1D19-3686-5864-8406-9C86D14C8DC2}" dt="2025-11-20T00:56:29.037" v="9081" actId="1037"/>
          <ac:picMkLst>
            <pc:docMk/>
            <pc:sldMk cId="3645390718" sldId="311"/>
            <ac:picMk id="15" creationId="{C7C700A6-2C05-0C85-C0D1-EDE10038E8EC}"/>
          </ac:picMkLst>
        </pc:picChg>
      </pc:sldChg>
      <pc:sldChg chg="addSp delSp modSp add mod">
        <pc:chgData name="Jessica Bertram" userId="ae65e3095411f4f6" providerId="LiveId" clId="{B5FB1D19-3686-5864-8406-9C86D14C8DC2}" dt="2025-11-20T00:59:16.923" v="9157" actId="1036"/>
        <pc:sldMkLst>
          <pc:docMk/>
          <pc:sldMk cId="742720297" sldId="312"/>
        </pc:sldMkLst>
        <pc:spChg chg="add mod">
          <ac:chgData name="Jessica Bertram" userId="ae65e3095411f4f6" providerId="LiveId" clId="{B5FB1D19-3686-5864-8406-9C86D14C8DC2}" dt="2025-11-20T00:59:16.923" v="9157" actId="1036"/>
          <ac:spMkLst>
            <pc:docMk/>
            <pc:sldMk cId="742720297" sldId="312"/>
            <ac:spMk id="7" creationId="{E47149DB-1275-9598-D42C-0EC62045DE14}"/>
          </ac:spMkLst>
        </pc:spChg>
        <pc:spChg chg="mod">
          <ac:chgData name="Jessica Bertram" userId="ae65e3095411f4f6" providerId="LiveId" clId="{B5FB1D19-3686-5864-8406-9C86D14C8DC2}" dt="2025-11-20T00:57:16.361" v="9094" actId="20577"/>
          <ac:spMkLst>
            <pc:docMk/>
            <pc:sldMk cId="742720297" sldId="312"/>
            <ac:spMk id="11" creationId="{46984832-E362-2D06-5627-06C7FBA67CED}"/>
          </ac:spMkLst>
        </pc:spChg>
        <pc:spChg chg="add mod">
          <ac:chgData name="Jessica Bertram" userId="ae65e3095411f4f6" providerId="LiveId" clId="{B5FB1D19-3686-5864-8406-9C86D14C8DC2}" dt="2025-11-20T00:58:32.364" v="9141" actId="207"/>
          <ac:spMkLst>
            <pc:docMk/>
            <pc:sldMk cId="742720297" sldId="312"/>
            <ac:spMk id="13" creationId="{A0161387-BAA3-4ADD-44FF-0242733AB821}"/>
          </ac:spMkLst>
        </pc:spChg>
        <pc:picChg chg="add mod">
          <ac:chgData name="Jessica Bertram" userId="ae65e3095411f4f6" providerId="LiveId" clId="{B5FB1D19-3686-5864-8406-9C86D14C8DC2}" dt="2025-11-20T00:59:11.414" v="9153" actId="1076"/>
          <ac:picMkLst>
            <pc:docMk/>
            <pc:sldMk cId="742720297" sldId="312"/>
            <ac:picMk id="14" creationId="{93FE2859-04AE-3EAC-16F6-4DC458E6A881}"/>
          </ac:picMkLst>
        </pc:picChg>
      </pc:sldChg>
      <pc:sldChg chg="addSp delSp modSp add mod">
        <pc:chgData name="Jessica Bertram" userId="ae65e3095411f4f6" providerId="LiveId" clId="{B5FB1D19-3686-5864-8406-9C86D14C8DC2}" dt="2025-11-20T01:02:34.328" v="9237" actId="1037"/>
        <pc:sldMkLst>
          <pc:docMk/>
          <pc:sldMk cId="606386861" sldId="313"/>
        </pc:sldMkLst>
        <pc:spChg chg="add mod">
          <ac:chgData name="Jessica Bertram" userId="ae65e3095411f4f6" providerId="LiveId" clId="{B5FB1D19-3686-5864-8406-9C86D14C8DC2}" dt="2025-11-20T01:02:22.215" v="9224" actId="1038"/>
          <ac:spMkLst>
            <pc:docMk/>
            <pc:sldMk cId="606386861" sldId="313"/>
            <ac:spMk id="8" creationId="{99F7D0A1-9A47-933E-65E5-F400221B4076}"/>
          </ac:spMkLst>
        </pc:spChg>
        <pc:picChg chg="add mod">
          <ac:chgData name="Jessica Bertram" userId="ae65e3095411f4f6" providerId="LiveId" clId="{B5FB1D19-3686-5864-8406-9C86D14C8DC2}" dt="2025-11-20T01:02:34.328" v="9237" actId="1037"/>
          <ac:picMkLst>
            <pc:docMk/>
            <pc:sldMk cId="606386861" sldId="313"/>
            <ac:picMk id="9" creationId="{1AFAFAE0-5E19-655C-4482-3E125F2442A9}"/>
          </ac:picMkLst>
        </pc:picChg>
      </pc:sldChg>
      <pc:sldChg chg="addSp delSp modSp add mod">
        <pc:chgData name="Jessica Bertram" userId="ae65e3095411f4f6" providerId="LiveId" clId="{B5FB1D19-3686-5864-8406-9C86D14C8DC2}" dt="2025-11-20T01:04:16.786" v="9296" actId="20577"/>
        <pc:sldMkLst>
          <pc:docMk/>
          <pc:sldMk cId="1007056698" sldId="314"/>
        </pc:sldMkLst>
        <pc:spChg chg="add mod">
          <ac:chgData name="Jessica Bertram" userId="ae65e3095411f4f6" providerId="LiveId" clId="{B5FB1D19-3686-5864-8406-9C86D14C8DC2}" dt="2025-11-20T01:03:56.231" v="9272" actId="404"/>
          <ac:spMkLst>
            <pc:docMk/>
            <pc:sldMk cId="1007056698" sldId="314"/>
            <ac:spMk id="7" creationId="{9BF01529-EEFA-DA72-A100-B7E8320D15E6}"/>
          </ac:spMkLst>
        </pc:spChg>
        <pc:spChg chg="mod">
          <ac:chgData name="Jessica Bertram" userId="ae65e3095411f4f6" providerId="LiveId" clId="{B5FB1D19-3686-5864-8406-9C86D14C8DC2}" dt="2025-11-20T01:04:16.786" v="9296" actId="20577"/>
          <ac:spMkLst>
            <pc:docMk/>
            <pc:sldMk cId="1007056698" sldId="314"/>
            <ac:spMk id="11" creationId="{B3540D3F-56BE-1718-1B60-2BDE2623BF96}"/>
          </ac:spMkLst>
        </pc:spChg>
        <pc:picChg chg="add mod">
          <ac:chgData name="Jessica Bertram" userId="ae65e3095411f4f6" providerId="LiveId" clId="{B5FB1D19-3686-5864-8406-9C86D14C8DC2}" dt="2025-11-20T01:04:09.380" v="9294" actId="1038"/>
          <ac:picMkLst>
            <pc:docMk/>
            <pc:sldMk cId="1007056698" sldId="314"/>
            <ac:picMk id="13" creationId="{AE0BD5A2-23B7-FC05-72D1-66F6186ACD61}"/>
          </ac:picMkLst>
        </pc:picChg>
      </pc:sldChg>
      <pc:sldChg chg="addSp delSp modSp add mod">
        <pc:chgData name="Jessica Bertram" userId="ae65e3095411f4f6" providerId="LiveId" clId="{B5FB1D19-3686-5864-8406-9C86D14C8DC2}" dt="2025-11-20T01:05:11.465" v="9340" actId="1036"/>
        <pc:sldMkLst>
          <pc:docMk/>
          <pc:sldMk cId="2676256198" sldId="315"/>
        </pc:sldMkLst>
        <pc:spChg chg="add mod">
          <ac:chgData name="Jessica Bertram" userId="ae65e3095411f4f6" providerId="LiveId" clId="{B5FB1D19-3686-5864-8406-9C86D14C8DC2}" dt="2025-11-20T01:04:57.062" v="9317" actId="207"/>
          <ac:spMkLst>
            <pc:docMk/>
            <pc:sldMk cId="2676256198" sldId="315"/>
            <ac:spMk id="8" creationId="{877D0D58-AD06-2FF7-766F-3896CB67C91E}"/>
          </ac:spMkLst>
        </pc:spChg>
        <pc:picChg chg="add mod">
          <ac:chgData name="Jessica Bertram" userId="ae65e3095411f4f6" providerId="LiveId" clId="{B5FB1D19-3686-5864-8406-9C86D14C8DC2}" dt="2025-11-20T01:05:11.465" v="9340" actId="1036"/>
          <ac:picMkLst>
            <pc:docMk/>
            <pc:sldMk cId="2676256198" sldId="315"/>
            <ac:picMk id="9" creationId="{C51FA9B7-6081-2C3C-A2DC-7E872D3B89C4}"/>
          </ac:picMkLst>
        </pc:picChg>
      </pc:sldChg>
      <pc:sldChg chg="addSp delSp modSp add mod">
        <pc:chgData name="Jessica Bertram" userId="ae65e3095411f4f6" providerId="LiveId" clId="{B5FB1D19-3686-5864-8406-9C86D14C8DC2}" dt="2025-11-20T01:06:02.614" v="9364" actId="1036"/>
        <pc:sldMkLst>
          <pc:docMk/>
          <pc:sldMk cId="4014478770" sldId="316"/>
        </pc:sldMkLst>
        <pc:spChg chg="add mod">
          <ac:chgData name="Jessica Bertram" userId="ae65e3095411f4f6" providerId="LiveId" clId="{B5FB1D19-3686-5864-8406-9C86D14C8DC2}" dt="2025-11-20T01:06:02.614" v="9364" actId="1036"/>
          <ac:spMkLst>
            <pc:docMk/>
            <pc:sldMk cId="4014478770" sldId="316"/>
            <ac:spMk id="7" creationId="{47EDE8E2-B5C4-FFA1-9628-C81B8D47C815}"/>
          </ac:spMkLst>
        </pc:spChg>
      </pc:sldChg>
      <pc:sldChg chg="addSp delSp modSp add mod">
        <pc:chgData name="Jessica Bertram" userId="ae65e3095411f4f6" providerId="LiveId" clId="{B5FB1D19-3686-5864-8406-9C86D14C8DC2}" dt="2025-11-20T01:07:00.359" v="9379" actId="1035"/>
        <pc:sldMkLst>
          <pc:docMk/>
          <pc:sldMk cId="3689902020" sldId="317"/>
        </pc:sldMkLst>
        <pc:spChg chg="add mod">
          <ac:chgData name="Jessica Bertram" userId="ae65e3095411f4f6" providerId="LiveId" clId="{B5FB1D19-3686-5864-8406-9C86D14C8DC2}" dt="2025-11-20T01:06:29.662" v="9368"/>
          <ac:spMkLst>
            <pc:docMk/>
            <pc:sldMk cId="3689902020" sldId="317"/>
            <ac:spMk id="8" creationId="{30BA77CA-6B7B-1C97-5670-41ED347C8803}"/>
          </ac:spMkLst>
        </pc:spChg>
        <pc:spChg chg="mod">
          <ac:chgData name="Jessica Bertram" userId="ae65e3095411f4f6" providerId="LiveId" clId="{B5FB1D19-3686-5864-8406-9C86D14C8DC2}" dt="2025-11-20T01:06:34.661" v="9370" actId="20577"/>
          <ac:spMkLst>
            <pc:docMk/>
            <pc:sldMk cId="3689902020" sldId="317"/>
            <ac:spMk id="11" creationId="{477502C9-FBCE-E086-007D-736E9F7662E3}"/>
          </ac:spMkLst>
        </pc:spChg>
        <pc:spChg chg="add mod">
          <ac:chgData name="Jessica Bertram" userId="ae65e3095411f4f6" providerId="LiveId" clId="{B5FB1D19-3686-5864-8406-9C86D14C8DC2}" dt="2025-11-20T01:06:47.504" v="9373" actId="1076"/>
          <ac:spMkLst>
            <pc:docMk/>
            <pc:sldMk cId="3689902020" sldId="317"/>
            <ac:spMk id="13" creationId="{BCC66058-6590-C7A9-2DFE-E1F3EF164F38}"/>
          </ac:spMkLst>
        </pc:spChg>
        <pc:picChg chg="add mod">
          <ac:chgData name="Jessica Bertram" userId="ae65e3095411f4f6" providerId="LiveId" clId="{B5FB1D19-3686-5864-8406-9C86D14C8DC2}" dt="2025-11-20T01:06:19.189" v="9366"/>
          <ac:picMkLst>
            <pc:docMk/>
            <pc:sldMk cId="3689902020" sldId="317"/>
            <ac:picMk id="6" creationId="{1C14D3FB-231A-C603-B0B3-0E6A1E8BEA7A}"/>
          </ac:picMkLst>
        </pc:picChg>
        <pc:picChg chg="add mod">
          <ac:chgData name="Jessica Bertram" userId="ae65e3095411f4f6" providerId="LiveId" clId="{B5FB1D19-3686-5864-8406-9C86D14C8DC2}" dt="2025-11-20T01:07:00.359" v="9379" actId="1035"/>
          <ac:picMkLst>
            <pc:docMk/>
            <pc:sldMk cId="3689902020" sldId="317"/>
            <ac:picMk id="14" creationId="{B43E31C9-B08B-0BBC-76A0-DD921EBE15DD}"/>
          </ac:picMkLst>
        </pc:picChg>
      </pc:sldChg>
      <pc:sldChg chg="addSp delSp modSp add mod">
        <pc:chgData name="Jessica Bertram" userId="ae65e3095411f4f6" providerId="LiveId" clId="{B5FB1D19-3686-5864-8406-9C86D14C8DC2}" dt="2025-11-20T01:07:12.018" v="9384" actId="14100"/>
        <pc:sldMkLst>
          <pc:docMk/>
          <pc:sldMk cId="848822861" sldId="318"/>
        </pc:sldMkLst>
        <pc:picChg chg="add mod">
          <ac:chgData name="Jessica Bertram" userId="ae65e3095411f4f6" providerId="LiveId" clId="{B5FB1D19-3686-5864-8406-9C86D14C8DC2}" dt="2025-11-20T01:07:12.018" v="9384" actId="14100"/>
          <ac:picMkLst>
            <pc:docMk/>
            <pc:sldMk cId="848822861" sldId="318"/>
            <ac:picMk id="7" creationId="{FBEF4797-7329-1D2E-AEC5-BB2234DCD1BF}"/>
          </ac:picMkLst>
        </pc:picChg>
      </pc:sldChg>
      <pc:sldChg chg="addSp delSp modSp add mod">
        <pc:chgData name="Jessica Bertram" userId="ae65e3095411f4f6" providerId="LiveId" clId="{B5FB1D19-3686-5864-8406-9C86D14C8DC2}" dt="2025-11-20T01:10:01.032" v="9533" actId="14100"/>
        <pc:sldMkLst>
          <pc:docMk/>
          <pc:sldMk cId="1558403040" sldId="319"/>
        </pc:sldMkLst>
        <pc:spChg chg="add mod">
          <ac:chgData name="Jessica Bertram" userId="ae65e3095411f4f6" providerId="LiveId" clId="{B5FB1D19-3686-5864-8406-9C86D14C8DC2}" dt="2025-11-20T01:08:05.382" v="9432" actId="1037"/>
          <ac:spMkLst>
            <pc:docMk/>
            <pc:sldMk cId="1558403040" sldId="319"/>
            <ac:spMk id="14" creationId="{667344C0-2EE8-EE4A-C59C-BC76A7696082}"/>
          </ac:spMkLst>
        </pc:spChg>
        <pc:spChg chg="add mod">
          <ac:chgData name="Jessica Bertram" userId="ae65e3095411f4f6" providerId="LiveId" clId="{B5FB1D19-3686-5864-8406-9C86D14C8DC2}" dt="2025-11-20T01:09:31.708" v="9528" actId="1038"/>
          <ac:spMkLst>
            <pc:docMk/>
            <pc:sldMk cId="1558403040" sldId="319"/>
            <ac:spMk id="18" creationId="{7718BD42-1E80-6526-5B24-4123A818FF87}"/>
          </ac:spMkLst>
        </pc:spChg>
        <pc:picChg chg="add mod">
          <ac:chgData name="Jessica Bertram" userId="ae65e3095411f4f6" providerId="LiveId" clId="{B5FB1D19-3686-5864-8406-9C86D14C8DC2}" dt="2025-11-20T01:08:42.568" v="9439" actId="1076"/>
          <ac:picMkLst>
            <pc:docMk/>
            <pc:sldMk cId="1558403040" sldId="319"/>
            <ac:picMk id="16" creationId="{B61C16DC-6621-7D64-C6FC-AB28EF98997D}"/>
          </ac:picMkLst>
        </pc:picChg>
        <pc:picChg chg="add mod">
          <ac:chgData name="Jessica Bertram" userId="ae65e3095411f4f6" providerId="LiveId" clId="{B5FB1D19-3686-5864-8406-9C86D14C8DC2}" dt="2025-11-20T01:08:55.041" v="9463" actId="1037"/>
          <ac:picMkLst>
            <pc:docMk/>
            <pc:sldMk cId="1558403040" sldId="319"/>
            <ac:picMk id="17" creationId="{A52C2442-6B0E-14B6-4563-D66654C253AD}"/>
          </ac:picMkLst>
        </pc:picChg>
        <pc:picChg chg="add mod">
          <ac:chgData name="Jessica Bertram" userId="ae65e3095411f4f6" providerId="LiveId" clId="{B5FB1D19-3686-5864-8406-9C86D14C8DC2}" dt="2025-11-20T01:10:01.032" v="9533" actId="14100"/>
          <ac:picMkLst>
            <pc:docMk/>
            <pc:sldMk cId="1558403040" sldId="319"/>
            <ac:picMk id="20" creationId="{C8F905CE-8ED7-FE27-2A90-86647093C605}"/>
          </ac:picMkLst>
        </pc:picChg>
      </pc:sldChg>
      <pc:sldChg chg="addSp modSp add mod">
        <pc:chgData name="Jessica Bertram" userId="ae65e3095411f4f6" providerId="LiveId" clId="{B5FB1D19-3686-5864-8406-9C86D14C8DC2}" dt="2025-11-20T01:10:51.678" v="9563" actId="14100"/>
        <pc:sldMkLst>
          <pc:docMk/>
          <pc:sldMk cId="2562278767" sldId="320"/>
        </pc:sldMkLst>
        <pc:spChg chg="add mod">
          <ac:chgData name="Jessica Bertram" userId="ae65e3095411f4f6" providerId="LiveId" clId="{B5FB1D19-3686-5864-8406-9C86D14C8DC2}" dt="2025-11-20T01:10:51.678" v="9563" actId="14100"/>
          <ac:spMkLst>
            <pc:docMk/>
            <pc:sldMk cId="2562278767" sldId="320"/>
            <ac:spMk id="9" creationId="{52EF1951-1830-6B7A-E9FC-E6C94DDF7F08}"/>
          </ac:spMkLst>
        </pc:spChg>
      </pc:sldChg>
      <pc:sldChg chg="addSp delSp modSp add mod">
        <pc:chgData name="Jessica Bertram" userId="ae65e3095411f4f6" providerId="LiveId" clId="{B5FB1D19-3686-5864-8406-9C86D14C8DC2}" dt="2025-11-20T01:14:05.797" v="9651" actId="20577"/>
        <pc:sldMkLst>
          <pc:docMk/>
          <pc:sldMk cId="1499679319" sldId="321"/>
        </pc:sldMkLst>
        <pc:spChg chg="mod">
          <ac:chgData name="Jessica Bertram" userId="ae65e3095411f4f6" providerId="LiveId" clId="{B5FB1D19-3686-5864-8406-9C86D14C8DC2}" dt="2025-11-20T01:12:23.611" v="9613" actId="20577"/>
          <ac:spMkLst>
            <pc:docMk/>
            <pc:sldMk cId="1499679319" sldId="321"/>
            <ac:spMk id="5" creationId="{DA608575-1B83-3662-9069-83CF7965C112}"/>
          </ac:spMkLst>
        </pc:spChg>
        <pc:spChg chg="add mod">
          <ac:chgData name="Jessica Bertram" userId="ae65e3095411f4f6" providerId="LiveId" clId="{B5FB1D19-3686-5864-8406-9C86D14C8DC2}" dt="2025-11-20T01:13:20.243" v="9639" actId="207"/>
          <ac:spMkLst>
            <pc:docMk/>
            <pc:sldMk cId="1499679319" sldId="321"/>
            <ac:spMk id="7" creationId="{40140811-9D46-FC6C-E0B2-D9B23E9219B9}"/>
          </ac:spMkLst>
        </pc:spChg>
        <pc:spChg chg="mod">
          <ac:chgData name="Jessica Bertram" userId="ae65e3095411f4f6" providerId="LiveId" clId="{B5FB1D19-3686-5864-8406-9C86D14C8DC2}" dt="2025-11-20T01:14:05.797" v="9651" actId="20577"/>
          <ac:spMkLst>
            <pc:docMk/>
            <pc:sldMk cId="1499679319" sldId="321"/>
            <ac:spMk id="14" creationId="{EF7B08DD-E788-299F-FD55-4C13B5BBC266}"/>
          </ac:spMkLst>
        </pc:spChg>
        <pc:picChg chg="add mod">
          <ac:chgData name="Jessica Bertram" userId="ae65e3095411f4f6" providerId="LiveId" clId="{B5FB1D19-3686-5864-8406-9C86D14C8DC2}" dt="2025-11-20T01:12:55.860" v="9631" actId="14100"/>
          <ac:picMkLst>
            <pc:docMk/>
            <pc:sldMk cId="1499679319" sldId="321"/>
            <ac:picMk id="9" creationId="{835789CE-A15B-E473-0CA4-350952724410}"/>
          </ac:picMkLst>
        </pc:picChg>
      </pc:sldChg>
      <pc:sldChg chg="delSp modSp add mod">
        <pc:chgData name="Jessica Bertram" userId="ae65e3095411f4f6" providerId="LiveId" clId="{B5FB1D19-3686-5864-8406-9C86D14C8DC2}" dt="2025-11-20T01:14:08.417" v="9653" actId="20577"/>
        <pc:sldMkLst>
          <pc:docMk/>
          <pc:sldMk cId="3234139731" sldId="322"/>
        </pc:sldMkLst>
        <pc:spChg chg="mod">
          <ac:chgData name="Jessica Bertram" userId="ae65e3095411f4f6" providerId="LiveId" clId="{B5FB1D19-3686-5864-8406-9C86D14C8DC2}" dt="2025-11-20T01:14:08.417" v="9653" actId="20577"/>
          <ac:spMkLst>
            <pc:docMk/>
            <pc:sldMk cId="3234139731" sldId="322"/>
            <ac:spMk id="14" creationId="{FD835657-9309-D6D5-0C17-124C1321A3C5}"/>
          </ac:spMkLst>
        </pc:spChg>
        <pc:picChg chg="mod">
          <ac:chgData name="Jessica Bertram" userId="ae65e3095411f4f6" providerId="LiveId" clId="{B5FB1D19-3686-5864-8406-9C86D14C8DC2}" dt="2025-11-20T01:13:55.642" v="9649" actId="1035"/>
          <ac:picMkLst>
            <pc:docMk/>
            <pc:sldMk cId="3234139731" sldId="322"/>
            <ac:picMk id="18" creationId="{BF581D19-F1B0-998F-FCBC-9C9E71CC8960}"/>
          </ac:picMkLst>
        </pc:picChg>
      </pc:sldChg>
      <pc:sldChg chg="addSp delSp modSp add mod">
        <pc:chgData name="Jessica Bertram" userId="ae65e3095411f4f6" providerId="LiveId" clId="{B5FB1D19-3686-5864-8406-9C86D14C8DC2}" dt="2025-11-20T01:17:07.078" v="9728" actId="1035"/>
        <pc:sldMkLst>
          <pc:docMk/>
          <pc:sldMk cId="1264867543" sldId="323"/>
        </pc:sldMkLst>
        <pc:spChg chg="mod">
          <ac:chgData name="Jessica Bertram" userId="ae65e3095411f4f6" providerId="LiveId" clId="{B5FB1D19-3686-5864-8406-9C86D14C8DC2}" dt="2025-11-20T01:16:59.999" v="9724" actId="20577"/>
          <ac:spMkLst>
            <pc:docMk/>
            <pc:sldMk cId="1264867543" sldId="323"/>
            <ac:spMk id="5" creationId="{49681685-A47F-65F9-3C6C-A933B5F4C9D9}"/>
          </ac:spMkLst>
        </pc:spChg>
        <pc:spChg chg="add mod">
          <ac:chgData name="Jessica Bertram" userId="ae65e3095411f4f6" providerId="LiveId" clId="{B5FB1D19-3686-5864-8406-9C86D14C8DC2}" dt="2025-11-20T01:17:07.078" v="9728" actId="1035"/>
          <ac:spMkLst>
            <pc:docMk/>
            <pc:sldMk cId="1264867543" sldId="323"/>
            <ac:spMk id="7" creationId="{71CF11F0-54E8-6A5E-6B39-61BC1C960EA6}"/>
          </ac:spMkLst>
        </pc:spChg>
      </pc:sldChg>
      <pc:sldChg chg="addSp delSp modSp add mod">
        <pc:chgData name="Jessica Bertram" userId="ae65e3095411f4f6" providerId="LiveId" clId="{B5FB1D19-3686-5864-8406-9C86D14C8DC2}" dt="2025-11-20T01:17:11.651" v="9733" actId="1035"/>
        <pc:sldMkLst>
          <pc:docMk/>
          <pc:sldMk cId="910815786" sldId="324"/>
        </pc:sldMkLst>
        <pc:spChg chg="mod">
          <ac:chgData name="Jessica Bertram" userId="ae65e3095411f4f6" providerId="LiveId" clId="{B5FB1D19-3686-5864-8406-9C86D14C8DC2}" dt="2025-11-20T01:16:56.649" v="9720" actId="20577"/>
          <ac:spMkLst>
            <pc:docMk/>
            <pc:sldMk cId="910815786" sldId="324"/>
            <ac:spMk id="5" creationId="{8C095554-98F7-276F-3779-F403535C348E}"/>
          </ac:spMkLst>
        </pc:spChg>
        <pc:spChg chg="mod">
          <ac:chgData name="Jessica Bertram" userId="ae65e3095411f4f6" providerId="LiveId" clId="{B5FB1D19-3686-5864-8406-9C86D14C8DC2}" dt="2025-11-20T01:17:11.651" v="9733" actId="1035"/>
          <ac:spMkLst>
            <pc:docMk/>
            <pc:sldMk cId="910815786" sldId="324"/>
            <ac:spMk id="7" creationId="{4BB3C896-BAFF-0A6B-E497-6E62197159E6}"/>
          </ac:spMkLst>
        </pc:spChg>
        <pc:spChg chg="add mod">
          <ac:chgData name="Jessica Bertram" userId="ae65e3095411f4f6" providerId="LiveId" clId="{B5FB1D19-3686-5864-8406-9C86D14C8DC2}" dt="2025-11-20T01:16:39.269" v="9713" actId="20577"/>
          <ac:spMkLst>
            <pc:docMk/>
            <pc:sldMk cId="910815786" sldId="324"/>
            <ac:spMk id="9" creationId="{FFF280B6-F2D2-0E5A-55F7-BE2B967F88F9}"/>
          </ac:spMkLst>
        </pc:spChg>
      </pc:sldChg>
      <pc:sldChg chg="modSp add mod ord">
        <pc:chgData name="Jessica Bertram" userId="ae65e3095411f4f6" providerId="LiveId" clId="{B5FB1D19-3686-5864-8406-9C86D14C8DC2}" dt="2025-11-20T01:18:21.565" v="9768" actId="20577"/>
        <pc:sldMkLst>
          <pc:docMk/>
          <pc:sldMk cId="3029081247" sldId="325"/>
        </pc:sldMkLst>
        <pc:spChg chg="mod">
          <ac:chgData name="Jessica Bertram" userId="ae65e3095411f4f6" providerId="LiveId" clId="{B5FB1D19-3686-5864-8406-9C86D14C8DC2}" dt="2025-11-20T01:18:21.565" v="9768" actId="20577"/>
          <ac:spMkLst>
            <pc:docMk/>
            <pc:sldMk cId="3029081247" sldId="325"/>
            <ac:spMk id="5" creationId="{D3895308-715D-FADB-5EE4-9AFC75A5F056}"/>
          </ac:spMkLst>
        </pc:spChg>
        <pc:spChg chg="mod">
          <ac:chgData name="Jessica Bertram" userId="ae65e3095411f4f6" providerId="LiveId" clId="{B5FB1D19-3686-5864-8406-9C86D14C8DC2}" dt="2025-11-20T01:17:17.156" v="9738" actId="1035"/>
          <ac:spMkLst>
            <pc:docMk/>
            <pc:sldMk cId="3029081247" sldId="325"/>
            <ac:spMk id="7" creationId="{C39AAD1D-CD9D-25B3-4706-E3640FE3125D}"/>
          </ac:spMkLst>
        </pc:spChg>
        <pc:spChg chg="mod">
          <ac:chgData name="Jessica Bertram" userId="ae65e3095411f4f6" providerId="LiveId" clId="{B5FB1D19-3686-5864-8406-9C86D14C8DC2}" dt="2025-11-20T01:16:50.317" v="9717" actId="20577"/>
          <ac:spMkLst>
            <pc:docMk/>
            <pc:sldMk cId="3029081247" sldId="325"/>
            <ac:spMk id="14" creationId="{F2BAEB13-D791-6DAF-3FEC-4030C9DB556C}"/>
          </ac:spMkLst>
        </pc:spChg>
      </pc:sldChg>
      <pc:sldChg chg="addSp delSp modSp add mod">
        <pc:chgData name="Jessica Bertram" userId="ae65e3095411f4f6" providerId="LiveId" clId="{B5FB1D19-3686-5864-8406-9C86D14C8DC2}" dt="2025-11-20T02:07:57.684" v="10559" actId="1035"/>
        <pc:sldMkLst>
          <pc:docMk/>
          <pc:sldMk cId="500194305" sldId="327"/>
        </pc:sldMkLst>
        <pc:spChg chg="mod">
          <ac:chgData name="Jessica Bertram" userId="ae65e3095411f4f6" providerId="LiveId" clId="{B5FB1D19-3686-5864-8406-9C86D14C8DC2}" dt="2025-11-20T01:18:25.407" v="9772" actId="20577"/>
          <ac:spMkLst>
            <pc:docMk/>
            <pc:sldMk cId="500194305" sldId="327"/>
            <ac:spMk id="5" creationId="{CC697EDC-AE66-AF99-238A-E1C9F46923FA}"/>
          </ac:spMkLst>
        </pc:spChg>
        <pc:spChg chg="mod">
          <ac:chgData name="Jessica Bertram" userId="ae65e3095411f4f6" providerId="LiveId" clId="{B5FB1D19-3686-5864-8406-9C86D14C8DC2}" dt="2025-11-20T02:06:42.835" v="10503" actId="404"/>
          <ac:spMkLst>
            <pc:docMk/>
            <pc:sldMk cId="500194305" sldId="327"/>
            <ac:spMk id="7" creationId="{EA3C90F9-4D27-DDA0-5A96-9AAB00EFAAC0}"/>
          </ac:spMkLst>
        </pc:spChg>
        <pc:spChg chg="add mod">
          <ac:chgData name="Jessica Bertram" userId="ae65e3095411f4f6" providerId="LiveId" clId="{B5FB1D19-3686-5864-8406-9C86D14C8DC2}" dt="2025-11-20T02:07:52.122" v="10551" actId="1035"/>
          <ac:spMkLst>
            <pc:docMk/>
            <pc:sldMk cId="500194305" sldId="327"/>
            <ac:spMk id="11" creationId="{42CC5247-D5AA-50BB-F3CD-9CB769B17518}"/>
          </ac:spMkLst>
        </pc:spChg>
        <pc:spChg chg="add mod">
          <ac:chgData name="Jessica Bertram" userId="ae65e3095411f4f6" providerId="LiveId" clId="{B5FB1D19-3686-5864-8406-9C86D14C8DC2}" dt="2025-11-20T02:07:55.760" v="10556" actId="1035"/>
          <ac:spMkLst>
            <pc:docMk/>
            <pc:sldMk cId="500194305" sldId="327"/>
            <ac:spMk id="13" creationId="{5679AC15-3C90-9915-0011-978EFE682B88}"/>
          </ac:spMkLst>
        </pc:spChg>
        <pc:picChg chg="add mod">
          <ac:chgData name="Jessica Bertram" userId="ae65e3095411f4f6" providerId="LiveId" clId="{B5FB1D19-3686-5864-8406-9C86D14C8DC2}" dt="2025-11-20T01:18:04.310" v="9752"/>
          <ac:picMkLst>
            <pc:docMk/>
            <pc:sldMk cId="500194305" sldId="327"/>
            <ac:picMk id="6" creationId="{AD5378F6-BE33-0861-2B70-E2E2039FDCA6}"/>
          </ac:picMkLst>
        </pc:picChg>
        <pc:picChg chg="add mod">
          <ac:chgData name="Jessica Bertram" userId="ae65e3095411f4f6" providerId="LiveId" clId="{B5FB1D19-3686-5864-8406-9C86D14C8DC2}" dt="2025-11-20T02:07:57.684" v="10559" actId="1035"/>
          <ac:picMkLst>
            <pc:docMk/>
            <pc:sldMk cId="500194305" sldId="327"/>
            <ac:picMk id="16" creationId="{B14FA5DE-AE6D-3D02-9A19-3511F3350328}"/>
          </ac:picMkLst>
        </pc:picChg>
        <pc:picChg chg="add mod">
          <ac:chgData name="Jessica Bertram" userId="ae65e3095411f4f6" providerId="LiveId" clId="{B5FB1D19-3686-5864-8406-9C86D14C8DC2}" dt="2025-11-20T01:19:40.970" v="9813" actId="14100"/>
          <ac:picMkLst>
            <pc:docMk/>
            <pc:sldMk cId="500194305" sldId="327"/>
            <ac:picMk id="19" creationId="{1C698427-4BD6-8FA5-DE96-F52180D4EDAF}"/>
          </ac:picMkLst>
        </pc:picChg>
      </pc:sldChg>
      <pc:sldChg chg="addSp delSp modSp add mod">
        <pc:chgData name="Jessica Bertram" userId="ae65e3095411f4f6" providerId="LiveId" clId="{B5FB1D19-3686-5864-8406-9C86D14C8DC2}" dt="2025-11-20T02:07:47.164" v="10547" actId="1035"/>
        <pc:sldMkLst>
          <pc:docMk/>
          <pc:sldMk cId="705580921" sldId="328"/>
        </pc:sldMkLst>
        <pc:spChg chg="mod">
          <ac:chgData name="Jessica Bertram" userId="ae65e3095411f4f6" providerId="LiveId" clId="{B5FB1D19-3686-5864-8406-9C86D14C8DC2}" dt="2025-11-20T02:07:44.728" v="10543" actId="1035"/>
          <ac:spMkLst>
            <pc:docMk/>
            <pc:sldMk cId="705580921" sldId="328"/>
            <ac:spMk id="11" creationId="{B2102AE6-42E6-05BC-4AD9-7BE1EF9D9E42}"/>
          </ac:spMkLst>
        </pc:spChg>
        <pc:spChg chg="add mod">
          <ac:chgData name="Jessica Bertram" userId="ae65e3095411f4f6" providerId="LiveId" clId="{B5FB1D19-3686-5864-8406-9C86D14C8DC2}" dt="2025-11-20T02:07:47.164" v="10547" actId="1035"/>
          <ac:spMkLst>
            <pc:docMk/>
            <pc:sldMk cId="705580921" sldId="328"/>
            <ac:spMk id="12" creationId="{0DE45F0E-1A8D-8AA1-B3B8-1FF3859E0212}"/>
          </ac:spMkLst>
        </pc:spChg>
        <pc:spChg chg="add mod">
          <ac:chgData name="Jessica Bertram" userId="ae65e3095411f4f6" providerId="LiveId" clId="{B5FB1D19-3686-5864-8406-9C86D14C8DC2}" dt="2025-11-20T01:21:21.547" v="9883" actId="1036"/>
          <ac:spMkLst>
            <pc:docMk/>
            <pc:sldMk cId="705580921" sldId="328"/>
            <ac:spMk id="21" creationId="{3C24C48F-79D3-EF53-0B94-064CC20B7CE9}"/>
          </ac:spMkLst>
        </pc:spChg>
        <pc:spChg chg="add mod">
          <ac:chgData name="Jessica Bertram" userId="ae65e3095411f4f6" providerId="LiveId" clId="{B5FB1D19-3686-5864-8406-9C86D14C8DC2}" dt="2025-11-20T01:21:29.314" v="9928" actId="1035"/>
          <ac:spMkLst>
            <pc:docMk/>
            <pc:sldMk cId="705580921" sldId="328"/>
            <ac:spMk id="22" creationId="{CD0B5BC3-0BB4-1F12-FF53-2C5993827093}"/>
          </ac:spMkLst>
        </pc:spChg>
        <pc:spChg chg="add mod">
          <ac:chgData name="Jessica Bertram" userId="ae65e3095411f4f6" providerId="LiveId" clId="{B5FB1D19-3686-5864-8406-9C86D14C8DC2}" dt="2025-11-20T01:21:38.368" v="10002" actId="1038"/>
          <ac:spMkLst>
            <pc:docMk/>
            <pc:sldMk cId="705580921" sldId="328"/>
            <ac:spMk id="23" creationId="{BCA3076E-C97F-85C0-6C8D-6D217DB56877}"/>
          </ac:spMkLst>
        </pc:spChg>
        <pc:spChg chg="add mod">
          <ac:chgData name="Jessica Bertram" userId="ae65e3095411f4f6" providerId="LiveId" clId="{B5FB1D19-3686-5864-8406-9C86D14C8DC2}" dt="2025-11-20T02:06:50.388" v="10505"/>
          <ac:spMkLst>
            <pc:docMk/>
            <pc:sldMk cId="705580921" sldId="328"/>
            <ac:spMk id="24" creationId="{B69274C0-9C9C-E141-E241-0981DA288D54}"/>
          </ac:spMkLst>
        </pc:spChg>
        <pc:picChg chg="add mod">
          <ac:chgData name="Jessica Bertram" userId="ae65e3095411f4f6" providerId="LiveId" clId="{B5FB1D19-3686-5864-8406-9C86D14C8DC2}" dt="2025-11-20T01:21:43.313" v="10006" actId="1038"/>
          <ac:picMkLst>
            <pc:docMk/>
            <pc:sldMk cId="705580921" sldId="328"/>
            <ac:picMk id="18" creationId="{E97330DC-F5AB-BB7E-D1AE-E37EA3BB9331}"/>
          </ac:picMkLst>
        </pc:picChg>
        <pc:picChg chg="add mod">
          <ac:chgData name="Jessica Bertram" userId="ae65e3095411f4f6" providerId="LiveId" clId="{B5FB1D19-3686-5864-8406-9C86D14C8DC2}" dt="2025-11-20T01:21:02.626" v="9869" actId="1036"/>
          <ac:picMkLst>
            <pc:docMk/>
            <pc:sldMk cId="705580921" sldId="328"/>
            <ac:picMk id="20" creationId="{90DB3D44-8DA8-87F5-44C4-74267B2119CD}"/>
          </ac:picMkLst>
        </pc:picChg>
      </pc:sldChg>
      <pc:sldChg chg="addSp delSp modSp add mod">
        <pc:chgData name="Jessica Bertram" userId="ae65e3095411f4f6" providerId="LiveId" clId="{B5FB1D19-3686-5864-8406-9C86D14C8DC2}" dt="2025-11-20T02:07:37.340" v="10537" actId="1035"/>
        <pc:sldMkLst>
          <pc:docMk/>
          <pc:sldMk cId="809161604" sldId="329"/>
        </pc:sldMkLst>
        <pc:spChg chg="mod">
          <ac:chgData name="Jessica Bertram" userId="ae65e3095411f4f6" providerId="LiveId" clId="{B5FB1D19-3686-5864-8406-9C86D14C8DC2}" dt="2025-11-20T02:07:37.340" v="10537" actId="1035"/>
          <ac:spMkLst>
            <pc:docMk/>
            <pc:sldMk cId="809161604" sldId="329"/>
            <ac:spMk id="11" creationId="{59EAC406-EAF6-7110-3C8A-35CE55DB8FB4}"/>
          </ac:spMkLst>
        </pc:spChg>
        <pc:spChg chg="add mod">
          <ac:chgData name="Jessica Bertram" userId="ae65e3095411f4f6" providerId="LiveId" clId="{B5FB1D19-3686-5864-8406-9C86D14C8DC2}" dt="2025-11-20T01:22:55.633" v="10046" actId="20577"/>
          <ac:spMkLst>
            <pc:docMk/>
            <pc:sldMk cId="809161604" sldId="329"/>
            <ac:spMk id="13" creationId="{F7BB1ABF-5F8D-1BE1-AB52-BDDA3BD97EA0}"/>
          </ac:spMkLst>
        </pc:spChg>
        <pc:spChg chg="add mod">
          <ac:chgData name="Jessica Bertram" userId="ae65e3095411f4f6" providerId="LiveId" clId="{B5FB1D19-3686-5864-8406-9C86D14C8DC2}" dt="2025-11-20T02:06:54.138" v="10507"/>
          <ac:spMkLst>
            <pc:docMk/>
            <pc:sldMk cId="809161604" sldId="329"/>
            <ac:spMk id="15" creationId="{56303EA5-2E0F-9D86-E59B-7D96D29BCE3B}"/>
          </ac:spMkLst>
        </pc:spChg>
        <pc:spChg chg="mod">
          <ac:chgData name="Jessica Bertram" userId="ae65e3095411f4f6" providerId="LiveId" clId="{B5FB1D19-3686-5864-8406-9C86D14C8DC2}" dt="2025-11-20T01:22:11.956" v="10020" actId="1035"/>
          <ac:spMkLst>
            <pc:docMk/>
            <pc:sldMk cId="809161604" sldId="329"/>
            <ac:spMk id="21" creationId="{ADB0D4C7-C00D-4D1B-A679-3BE87BBC139E}"/>
          </ac:spMkLst>
        </pc:spChg>
        <pc:spChg chg="mod">
          <ac:chgData name="Jessica Bertram" userId="ae65e3095411f4f6" providerId="LiveId" clId="{B5FB1D19-3686-5864-8406-9C86D14C8DC2}" dt="2025-11-20T01:22:00.218" v="10012" actId="1076"/>
          <ac:spMkLst>
            <pc:docMk/>
            <pc:sldMk cId="809161604" sldId="329"/>
            <ac:spMk id="22" creationId="{F958109B-87CD-75B3-B452-FB5E593FF2AC}"/>
          </ac:spMkLst>
        </pc:spChg>
        <pc:spChg chg="mod">
          <ac:chgData name="Jessica Bertram" userId="ae65e3095411f4f6" providerId="LiveId" clId="{B5FB1D19-3686-5864-8406-9C86D14C8DC2}" dt="2025-11-20T01:22:18.966" v="10023" actId="1035"/>
          <ac:spMkLst>
            <pc:docMk/>
            <pc:sldMk cId="809161604" sldId="329"/>
            <ac:spMk id="23" creationId="{3A21D8E6-594D-B936-C549-B7A2752FAA38}"/>
          </ac:spMkLst>
        </pc:spChg>
        <pc:picChg chg="mod">
          <ac:chgData name="Jessica Bertram" userId="ae65e3095411f4f6" providerId="LiveId" clId="{B5FB1D19-3686-5864-8406-9C86D14C8DC2}" dt="2025-11-20T01:22:20.660" v="10024" actId="1035"/>
          <ac:picMkLst>
            <pc:docMk/>
            <pc:sldMk cId="809161604" sldId="329"/>
            <ac:picMk id="18" creationId="{47636A8F-FE9C-8539-BD1A-3BA17871BBC1}"/>
          </ac:picMkLst>
        </pc:picChg>
        <pc:picChg chg="mod">
          <ac:chgData name="Jessica Bertram" userId="ae65e3095411f4f6" providerId="LiveId" clId="{B5FB1D19-3686-5864-8406-9C86D14C8DC2}" dt="2025-11-20T01:21:55.450" v="10011" actId="1076"/>
          <ac:picMkLst>
            <pc:docMk/>
            <pc:sldMk cId="809161604" sldId="329"/>
            <ac:picMk id="20" creationId="{625648E4-6CBD-24E6-87A4-6F53046D885C}"/>
          </ac:picMkLst>
        </pc:picChg>
      </pc:sldChg>
      <pc:sldChg chg="addSp delSp modSp add mod">
        <pc:chgData name="Jessica Bertram" userId="ae65e3095411f4f6" providerId="LiveId" clId="{B5FB1D19-3686-5864-8406-9C86D14C8DC2}" dt="2025-11-20T02:08:06.034" v="10561" actId="1036"/>
        <pc:sldMkLst>
          <pc:docMk/>
          <pc:sldMk cId="2164124852" sldId="330"/>
        </pc:sldMkLst>
        <pc:spChg chg="mod">
          <ac:chgData name="Jessica Bertram" userId="ae65e3095411f4f6" providerId="LiveId" clId="{B5FB1D19-3686-5864-8406-9C86D14C8DC2}" dt="2025-11-20T02:08:06.034" v="10561" actId="1036"/>
          <ac:spMkLst>
            <pc:docMk/>
            <pc:sldMk cId="2164124852" sldId="330"/>
            <ac:spMk id="11" creationId="{6F1CA3F9-CF3A-F3F8-33BD-84A260ED5C21}"/>
          </ac:spMkLst>
        </pc:spChg>
        <pc:spChg chg="add mod">
          <ac:chgData name="Jessica Bertram" userId="ae65e3095411f4f6" providerId="LiveId" clId="{B5FB1D19-3686-5864-8406-9C86D14C8DC2}" dt="2025-11-20T02:07:28.733" v="10527" actId="1035"/>
          <ac:spMkLst>
            <pc:docMk/>
            <pc:sldMk cId="2164124852" sldId="330"/>
            <ac:spMk id="16" creationId="{829D7E68-A1C0-F060-21CC-A5A084647308}"/>
          </ac:spMkLst>
        </pc:spChg>
        <pc:spChg chg="add mod">
          <ac:chgData name="Jessica Bertram" userId="ae65e3095411f4f6" providerId="LiveId" clId="{B5FB1D19-3686-5864-8406-9C86D14C8DC2}" dt="2025-11-20T01:24:27.836" v="10114" actId="1038"/>
          <ac:spMkLst>
            <pc:docMk/>
            <pc:sldMk cId="2164124852" sldId="330"/>
            <ac:spMk id="25" creationId="{9CC2D25D-0C9E-0C9C-20BA-30555B609889}"/>
          </ac:spMkLst>
        </pc:spChg>
        <pc:spChg chg="add mod">
          <ac:chgData name="Jessica Bertram" userId="ae65e3095411f4f6" providerId="LiveId" clId="{B5FB1D19-3686-5864-8406-9C86D14C8DC2}" dt="2025-11-20T02:06:59.141" v="10509"/>
          <ac:spMkLst>
            <pc:docMk/>
            <pc:sldMk cId="2164124852" sldId="330"/>
            <ac:spMk id="27" creationId="{0D1A5E73-25B6-8E12-1E0E-FB2DBC70E196}"/>
          </ac:spMkLst>
        </pc:spChg>
        <pc:picChg chg="add mod">
          <ac:chgData name="Jessica Bertram" userId="ae65e3095411f4f6" providerId="LiveId" clId="{B5FB1D19-3686-5864-8406-9C86D14C8DC2}" dt="2025-11-20T02:07:31.697" v="10532" actId="1035"/>
          <ac:picMkLst>
            <pc:docMk/>
            <pc:sldMk cId="2164124852" sldId="330"/>
            <ac:picMk id="15" creationId="{971F3579-5F63-90E8-D476-B4AC4CE15839}"/>
          </ac:picMkLst>
        </pc:picChg>
        <pc:picChg chg="add mod">
          <ac:chgData name="Jessica Bertram" userId="ae65e3095411f4f6" providerId="LiveId" clId="{B5FB1D19-3686-5864-8406-9C86D14C8DC2}" dt="2025-11-20T01:24:44.356" v="10128"/>
          <ac:picMkLst>
            <pc:docMk/>
            <pc:sldMk cId="2164124852" sldId="330"/>
            <ac:picMk id="26" creationId="{569293FC-BF41-24AD-19B2-4E96B723D313}"/>
          </ac:picMkLst>
        </pc:picChg>
      </pc:sldChg>
      <pc:sldChg chg="addSp delSp modSp add mod">
        <pc:chgData name="Jessica Bertram" userId="ae65e3095411f4f6" providerId="LiveId" clId="{B5FB1D19-3686-5864-8406-9C86D14C8DC2}" dt="2025-11-20T02:08:20.292" v="10572" actId="1035"/>
        <pc:sldMkLst>
          <pc:docMk/>
          <pc:sldMk cId="3737754501" sldId="331"/>
        </pc:sldMkLst>
        <pc:spChg chg="mod">
          <ac:chgData name="Jessica Bertram" userId="ae65e3095411f4f6" providerId="LiveId" clId="{B5FB1D19-3686-5864-8406-9C86D14C8DC2}" dt="2025-11-20T02:08:20.292" v="10572" actId="1035"/>
          <ac:spMkLst>
            <pc:docMk/>
            <pc:sldMk cId="3737754501" sldId="331"/>
            <ac:spMk id="11" creationId="{AFE7C7CD-DC2D-2B96-B766-08FA7D7E24E3}"/>
          </ac:spMkLst>
        </pc:spChg>
        <pc:spChg chg="add mod">
          <ac:chgData name="Jessica Bertram" userId="ae65e3095411f4f6" providerId="LiveId" clId="{B5FB1D19-3686-5864-8406-9C86D14C8DC2}" dt="2025-11-20T02:08:14.249" v="10570" actId="1035"/>
          <ac:spMkLst>
            <pc:docMk/>
            <pc:sldMk cId="3737754501" sldId="331"/>
            <ac:spMk id="12" creationId="{8077473F-4AEB-75E6-C3B2-49CF96D20D0F}"/>
          </ac:spMkLst>
        </pc:spChg>
        <pc:spChg chg="mod">
          <ac:chgData name="Jessica Bertram" userId="ae65e3095411f4f6" providerId="LiveId" clId="{B5FB1D19-3686-5864-8406-9C86D14C8DC2}" dt="2025-11-20T01:45:18.529" v="10157" actId="20577"/>
          <ac:spMkLst>
            <pc:docMk/>
            <pc:sldMk cId="3737754501" sldId="331"/>
            <ac:spMk id="14" creationId="{D5D62488-230D-1018-845E-9AA457F79F1E}"/>
          </ac:spMkLst>
        </pc:spChg>
        <pc:spChg chg="add mod">
          <ac:chgData name="Jessica Bertram" userId="ae65e3095411f4f6" providerId="LiveId" clId="{B5FB1D19-3686-5864-8406-9C86D14C8DC2}" dt="2025-11-20T02:07:04.771" v="10511"/>
          <ac:spMkLst>
            <pc:docMk/>
            <pc:sldMk cId="3737754501" sldId="331"/>
            <ac:spMk id="22" creationId="{FF3D5FDF-E801-B459-B3A5-97CADEEB7EA2}"/>
          </ac:spMkLst>
        </pc:spChg>
        <pc:picChg chg="add mod">
          <ac:chgData name="Jessica Bertram" userId="ae65e3095411f4f6" providerId="LiveId" clId="{B5FB1D19-3686-5864-8406-9C86D14C8DC2}" dt="2025-11-20T01:46:10.205" v="10176" actId="1036"/>
          <ac:picMkLst>
            <pc:docMk/>
            <pc:sldMk cId="3737754501" sldId="331"/>
            <ac:picMk id="18" creationId="{8B717017-F381-0492-8701-E9692FB9C2D6}"/>
          </ac:picMkLst>
        </pc:picChg>
        <pc:picChg chg="add mod">
          <ac:chgData name="Jessica Bertram" userId="ae65e3095411f4f6" providerId="LiveId" clId="{B5FB1D19-3686-5864-8406-9C86D14C8DC2}" dt="2025-11-20T01:47:10.427" v="10187" actId="14100"/>
          <ac:picMkLst>
            <pc:docMk/>
            <pc:sldMk cId="3737754501" sldId="331"/>
            <ac:picMk id="20" creationId="{F3743F2C-3B06-6465-39A6-EB95D07253E3}"/>
          </ac:picMkLst>
        </pc:picChg>
        <pc:picChg chg="add mod">
          <ac:chgData name="Jessica Bertram" userId="ae65e3095411f4f6" providerId="LiveId" clId="{B5FB1D19-3686-5864-8406-9C86D14C8DC2}" dt="2025-11-20T02:00:07.299" v="10189"/>
          <ac:picMkLst>
            <pc:docMk/>
            <pc:sldMk cId="3737754501" sldId="331"/>
            <ac:picMk id="21" creationId="{5BA4A3FD-6AE5-FA95-505D-821EB9DBF72C}"/>
          </ac:picMkLst>
        </pc:picChg>
      </pc:sldChg>
      <pc:sldChg chg="addSp delSp modSp add mod">
        <pc:chgData name="Jessica Bertram" userId="ae65e3095411f4f6" providerId="LiveId" clId="{B5FB1D19-3686-5864-8406-9C86D14C8DC2}" dt="2025-11-20T02:08:33.435" v="10580" actId="1035"/>
        <pc:sldMkLst>
          <pc:docMk/>
          <pc:sldMk cId="3679064802" sldId="332"/>
        </pc:sldMkLst>
        <pc:spChg chg="add mod">
          <ac:chgData name="Jessica Bertram" userId="ae65e3095411f4f6" providerId="LiveId" clId="{B5FB1D19-3686-5864-8406-9C86D14C8DC2}" dt="2025-11-20T02:08:29.508" v="10578" actId="1036"/>
          <ac:spMkLst>
            <pc:docMk/>
            <pc:sldMk cId="3679064802" sldId="332"/>
            <ac:spMk id="9" creationId="{0C6A24EB-6BAE-99BD-BFF2-C517D7EEC475}"/>
          </ac:spMkLst>
        </pc:spChg>
        <pc:spChg chg="add mod">
          <ac:chgData name="Jessica Bertram" userId="ae65e3095411f4f6" providerId="LiveId" clId="{B5FB1D19-3686-5864-8406-9C86D14C8DC2}" dt="2025-11-20T02:07:08.777" v="10513"/>
          <ac:spMkLst>
            <pc:docMk/>
            <pc:sldMk cId="3679064802" sldId="332"/>
            <ac:spMk id="15" creationId="{893888D2-3AD1-0C69-07AA-7E01EB038064}"/>
          </ac:spMkLst>
        </pc:spChg>
        <pc:picChg chg="add mod">
          <ac:chgData name="Jessica Bertram" userId="ae65e3095411f4f6" providerId="LiveId" clId="{B5FB1D19-3686-5864-8406-9C86D14C8DC2}" dt="2025-11-20T02:08:33.435" v="10580" actId="1035"/>
          <ac:picMkLst>
            <pc:docMk/>
            <pc:sldMk cId="3679064802" sldId="332"/>
            <ac:picMk id="13" creationId="{77A2F4EB-695D-650C-7B26-DAB4AE5B6051}"/>
          </ac:picMkLst>
        </pc:picChg>
        <pc:picChg chg="mod">
          <ac:chgData name="Jessica Bertram" userId="ae65e3095411f4f6" providerId="LiveId" clId="{B5FB1D19-3686-5864-8406-9C86D14C8DC2}" dt="2025-11-20T02:08:32.301" v="10579" actId="1076"/>
          <ac:picMkLst>
            <pc:docMk/>
            <pc:sldMk cId="3679064802" sldId="332"/>
            <ac:picMk id="18" creationId="{8356FFBA-CFCB-7CA7-6DFF-11330AC0F627}"/>
          </ac:picMkLst>
        </pc:picChg>
      </pc:sldChg>
      <pc:sldChg chg="addSp delSp modSp add mod">
        <pc:chgData name="Jessica Bertram" userId="ae65e3095411f4f6" providerId="LiveId" clId="{B5FB1D19-3686-5864-8406-9C86D14C8DC2}" dt="2025-11-20T02:08:53.389" v="10615" actId="1037"/>
        <pc:sldMkLst>
          <pc:docMk/>
          <pc:sldMk cId="928616378" sldId="333"/>
        </pc:sldMkLst>
        <pc:spChg chg="add mod">
          <ac:chgData name="Jessica Bertram" userId="ae65e3095411f4f6" providerId="LiveId" clId="{B5FB1D19-3686-5864-8406-9C86D14C8DC2}" dt="2025-11-20T02:08:41.684" v="10596" actId="1036"/>
          <ac:spMkLst>
            <pc:docMk/>
            <pc:sldMk cId="928616378" sldId="333"/>
            <ac:spMk id="11" creationId="{9DF74AE3-1B8E-5EE7-E0E3-AB437BF8959B}"/>
          </ac:spMkLst>
        </pc:spChg>
        <pc:spChg chg="add mod">
          <ac:chgData name="Jessica Bertram" userId="ae65e3095411f4f6" providerId="LiveId" clId="{B5FB1D19-3686-5864-8406-9C86D14C8DC2}" dt="2025-11-20T02:04:43.228" v="10424" actId="1036"/>
          <ac:spMkLst>
            <pc:docMk/>
            <pc:sldMk cId="928616378" sldId="333"/>
            <ac:spMk id="16" creationId="{10C993E9-E718-3E8A-B48F-B78676B1DCAE}"/>
          </ac:spMkLst>
        </pc:spChg>
        <pc:spChg chg="add mod">
          <ac:chgData name="Jessica Bertram" userId="ae65e3095411f4f6" providerId="LiveId" clId="{B5FB1D19-3686-5864-8406-9C86D14C8DC2}" dt="2025-11-20T02:07:12.865" v="10515"/>
          <ac:spMkLst>
            <pc:docMk/>
            <pc:sldMk cId="928616378" sldId="333"/>
            <ac:spMk id="25" creationId="{FD08AB0B-4318-0594-003C-50626763CC2F}"/>
          </ac:spMkLst>
        </pc:spChg>
        <pc:graphicFrameChg chg="add mod modGraphic">
          <ac:chgData name="Jessica Bertram" userId="ae65e3095411f4f6" providerId="LiveId" clId="{B5FB1D19-3686-5864-8406-9C86D14C8DC2}" dt="2025-11-20T02:04:16.427" v="10416" actId="1036"/>
          <ac:graphicFrameMkLst>
            <pc:docMk/>
            <pc:sldMk cId="928616378" sldId="333"/>
            <ac:graphicFrameMk id="12" creationId="{9DA03255-24F5-E96C-0FD9-D9B0FFC8ABEB}"/>
          </ac:graphicFrameMkLst>
        </pc:graphicFrameChg>
        <pc:picChg chg="add mod">
          <ac:chgData name="Jessica Bertram" userId="ae65e3095411f4f6" providerId="LiveId" clId="{B5FB1D19-3686-5864-8406-9C86D14C8DC2}" dt="2025-11-20T02:08:53.389" v="10615" actId="1037"/>
          <ac:picMkLst>
            <pc:docMk/>
            <pc:sldMk cId="928616378" sldId="333"/>
            <ac:picMk id="24" creationId="{D8A9FFDA-9E58-2837-AF29-EAD001B163AE}"/>
          </ac:picMkLst>
        </pc:picChg>
        <pc:cxnChg chg="add mod">
          <ac:chgData name="Jessica Bertram" userId="ae65e3095411f4f6" providerId="LiveId" clId="{B5FB1D19-3686-5864-8406-9C86D14C8DC2}" dt="2025-11-20T02:04:39.521" v="10422" actId="1036"/>
          <ac:cxnSpMkLst>
            <pc:docMk/>
            <pc:sldMk cId="928616378" sldId="333"/>
            <ac:cxnSpMk id="22" creationId="{3F11EFBE-385D-1E9D-5FBB-EED00515279F}"/>
          </ac:cxnSpMkLst>
        </pc:cxnChg>
      </pc:sldChg>
      <pc:sldChg chg="addSp delSp modSp add mod">
        <pc:chgData name="Jessica Bertram" userId="ae65e3095411f4f6" providerId="LiveId" clId="{B5FB1D19-3686-5864-8406-9C86D14C8DC2}" dt="2025-11-20T02:22:20.831" v="10698"/>
        <pc:sldMkLst>
          <pc:docMk/>
          <pc:sldMk cId="2047591915" sldId="334"/>
        </pc:sldMkLst>
        <pc:spChg chg="add mod">
          <ac:chgData name="Jessica Bertram" userId="ae65e3095411f4f6" providerId="LiveId" clId="{B5FB1D19-3686-5864-8406-9C86D14C8DC2}" dt="2025-11-20T02:22:04.618" v="10691" actId="1036"/>
          <ac:spMkLst>
            <pc:docMk/>
            <pc:sldMk cId="2047591915" sldId="334"/>
            <ac:spMk id="9" creationId="{C87217B2-50CE-C81D-73AE-F50C746F5E92}"/>
          </ac:spMkLst>
        </pc:spChg>
        <pc:spChg chg="add mod">
          <ac:chgData name="Jessica Bertram" userId="ae65e3095411f4f6" providerId="LiveId" clId="{B5FB1D19-3686-5864-8406-9C86D14C8DC2}" dt="2025-11-20T02:07:17.314" v="10517"/>
          <ac:spMkLst>
            <pc:docMk/>
            <pc:sldMk cId="2047591915" sldId="334"/>
            <ac:spMk id="15" creationId="{9E54B1EF-5E90-3021-6244-60A70E872547}"/>
          </ac:spMkLst>
        </pc:spChg>
        <pc:picChg chg="add mod">
          <ac:chgData name="Jessica Bertram" userId="ae65e3095411f4f6" providerId="LiveId" clId="{B5FB1D19-3686-5864-8406-9C86D14C8DC2}" dt="2025-11-20T02:22:09.275" v="10697" actId="1037"/>
          <ac:picMkLst>
            <pc:docMk/>
            <pc:sldMk cId="2047591915" sldId="334"/>
            <ac:picMk id="13" creationId="{BE5A8521-429D-BBB6-6882-E718F00E5C89}"/>
          </ac:picMkLst>
        </pc:picChg>
      </pc:sldChg>
      <pc:sldChg chg="addSp delSp modSp add mod">
        <pc:chgData name="Jessica Bertram" userId="ae65e3095411f4f6" providerId="LiveId" clId="{B5FB1D19-3686-5864-8406-9C86D14C8DC2}" dt="2025-11-20T02:23:56.159" v="10732" actId="1037"/>
        <pc:sldMkLst>
          <pc:docMk/>
          <pc:sldMk cId="3982120140" sldId="335"/>
        </pc:sldMkLst>
        <pc:spChg chg="add mod">
          <ac:chgData name="Jessica Bertram" userId="ae65e3095411f4f6" providerId="LiveId" clId="{B5FB1D19-3686-5864-8406-9C86D14C8DC2}" dt="2025-11-20T02:23:56.159" v="10732" actId="1037"/>
          <ac:spMkLst>
            <pc:docMk/>
            <pc:sldMk cId="3982120140" sldId="335"/>
            <ac:spMk id="7" creationId="{F9554C23-7659-4E5A-9B1A-8A3B0B676245}"/>
          </ac:spMkLst>
        </pc:spChg>
        <pc:spChg chg="mod">
          <ac:chgData name="Jessica Bertram" userId="ae65e3095411f4f6" providerId="LiveId" clId="{B5FB1D19-3686-5864-8406-9C86D14C8DC2}" dt="2025-11-20T02:23:47.408" v="10724" actId="20577"/>
          <ac:spMkLst>
            <pc:docMk/>
            <pc:sldMk cId="3982120140" sldId="335"/>
            <ac:spMk id="14" creationId="{167D5389-33FB-30A4-CD6A-51D1B7774038}"/>
          </ac:spMkLst>
        </pc:spChg>
      </pc:sldChg>
      <pc:sldChg chg="addSp delSp modSp add mod">
        <pc:chgData name="Jessica Bertram" userId="ae65e3095411f4f6" providerId="LiveId" clId="{B5FB1D19-3686-5864-8406-9C86D14C8DC2}" dt="2025-11-20T02:28:49.655" v="10974" actId="207"/>
        <pc:sldMkLst>
          <pc:docMk/>
          <pc:sldMk cId="3040522346" sldId="336"/>
        </pc:sldMkLst>
        <pc:spChg chg="add mod">
          <ac:chgData name="Jessica Bertram" userId="ae65e3095411f4f6" providerId="LiveId" clId="{B5FB1D19-3686-5864-8406-9C86D14C8DC2}" dt="2025-11-20T02:26:05.250" v="10785" actId="1035"/>
          <ac:spMkLst>
            <pc:docMk/>
            <pc:sldMk cId="3040522346" sldId="336"/>
            <ac:spMk id="9" creationId="{5CD34E83-1614-E30D-E70C-58A49640746D}"/>
          </ac:spMkLst>
        </pc:spChg>
        <pc:spChg chg="add mod">
          <ac:chgData name="Jessica Bertram" userId="ae65e3095411f4f6" providerId="LiveId" clId="{B5FB1D19-3686-5864-8406-9C86D14C8DC2}" dt="2025-11-20T02:25:59.743" v="10773" actId="1036"/>
          <ac:spMkLst>
            <pc:docMk/>
            <pc:sldMk cId="3040522346" sldId="336"/>
            <ac:spMk id="12" creationId="{DD11E5AD-08EC-186A-E8FE-9D210FC34412}"/>
          </ac:spMkLst>
        </pc:spChg>
        <pc:spChg chg="add mod">
          <ac:chgData name="Jessica Bertram" userId="ae65e3095411f4f6" providerId="LiveId" clId="{B5FB1D19-3686-5864-8406-9C86D14C8DC2}" dt="2025-11-20T02:28:49.655" v="10974" actId="207"/>
          <ac:spMkLst>
            <pc:docMk/>
            <pc:sldMk cId="3040522346" sldId="336"/>
            <ac:spMk id="21" creationId="{B3FE5CD3-81B0-D388-3870-923CA08F4BE7}"/>
          </ac:spMkLst>
        </pc:spChg>
        <pc:picChg chg="add mod">
          <ac:chgData name="Jessica Bertram" userId="ae65e3095411f4f6" providerId="LiveId" clId="{B5FB1D19-3686-5864-8406-9C86D14C8DC2}" dt="2025-11-20T02:24:16.261" v="10735"/>
          <ac:picMkLst>
            <pc:docMk/>
            <pc:sldMk cId="3040522346" sldId="336"/>
            <ac:picMk id="6" creationId="{BE118C7E-5A5C-43C8-3B27-995F12A62F42}"/>
          </ac:picMkLst>
        </pc:picChg>
        <pc:picChg chg="add mod">
          <ac:chgData name="Jessica Bertram" userId="ae65e3095411f4f6" providerId="LiveId" clId="{B5FB1D19-3686-5864-8406-9C86D14C8DC2}" dt="2025-11-20T02:25:19.833" v="10764" actId="14100"/>
          <ac:picMkLst>
            <pc:docMk/>
            <pc:sldMk cId="3040522346" sldId="336"/>
            <ac:picMk id="16" creationId="{8D99845E-4FCE-BCF4-25A0-887505AB54B6}"/>
          </ac:picMkLst>
        </pc:picChg>
        <pc:picChg chg="add mod">
          <ac:chgData name="Jessica Bertram" userId="ae65e3095411f4f6" providerId="LiveId" clId="{B5FB1D19-3686-5864-8406-9C86D14C8DC2}" dt="2025-11-20T02:26:41.150" v="10791" actId="14100"/>
          <ac:picMkLst>
            <pc:docMk/>
            <pc:sldMk cId="3040522346" sldId="336"/>
            <ac:picMk id="19" creationId="{B6A8C85B-80A3-C001-090B-377F0B41AFF9}"/>
          </ac:picMkLst>
        </pc:picChg>
      </pc:sldChg>
      <pc:sldChg chg="addSp delSp modSp add mod">
        <pc:chgData name="Jessica Bertram" userId="ae65e3095411f4f6" providerId="LiveId" clId="{B5FB1D19-3686-5864-8406-9C86D14C8DC2}" dt="2025-11-20T02:28:06.061" v="10855" actId="1035"/>
        <pc:sldMkLst>
          <pc:docMk/>
          <pc:sldMk cId="3432348591" sldId="337"/>
        </pc:sldMkLst>
        <pc:spChg chg="mod">
          <ac:chgData name="Jessica Bertram" userId="ae65e3095411f4f6" providerId="LiveId" clId="{B5FB1D19-3686-5864-8406-9C86D14C8DC2}" dt="2025-11-20T02:27:19.655" v="10819" actId="1036"/>
          <ac:spMkLst>
            <pc:docMk/>
            <pc:sldMk cId="3432348591" sldId="337"/>
            <ac:spMk id="9" creationId="{E40CE9F7-BE41-5B9C-2702-4EDD7F0AF782}"/>
          </ac:spMkLst>
        </pc:spChg>
        <pc:spChg chg="add mod">
          <ac:chgData name="Jessica Bertram" userId="ae65e3095411f4f6" providerId="LiveId" clId="{B5FB1D19-3686-5864-8406-9C86D14C8DC2}" dt="2025-11-20T02:28:04.040" v="10850" actId="1036"/>
          <ac:spMkLst>
            <pc:docMk/>
            <pc:sldMk cId="3432348591" sldId="337"/>
            <ac:spMk id="11" creationId="{58236367-8339-DC35-AE23-38018FC4F6E7}"/>
          </ac:spMkLst>
        </pc:spChg>
        <pc:picChg chg="add mod">
          <ac:chgData name="Jessica Bertram" userId="ae65e3095411f4f6" providerId="LiveId" clId="{B5FB1D19-3686-5864-8406-9C86D14C8DC2}" dt="2025-11-20T02:28:06.061" v="10855" actId="1035"/>
          <ac:picMkLst>
            <pc:docMk/>
            <pc:sldMk cId="3432348591" sldId="337"/>
            <ac:picMk id="13" creationId="{F06B1264-2184-ED53-A426-8C561B7E6A3F}"/>
          </ac:picMkLst>
        </pc:picChg>
      </pc:sldChg>
      <pc:sldChg chg="addSp delSp modSp add mod">
        <pc:chgData name="Jessica Bertram" userId="ae65e3095411f4f6" providerId="LiveId" clId="{B5FB1D19-3686-5864-8406-9C86D14C8DC2}" dt="2025-12-05T03:03:20.458" v="15228" actId="20577"/>
        <pc:sldMkLst>
          <pc:docMk/>
          <pc:sldMk cId="2489105634" sldId="338"/>
        </pc:sldMkLst>
        <pc:spChg chg="add mod">
          <ac:chgData name="Jessica Bertram" userId="ae65e3095411f4f6" providerId="LiveId" clId="{B5FB1D19-3686-5864-8406-9C86D14C8DC2}" dt="2025-12-05T03:03:20.458" v="15228" actId="20577"/>
          <ac:spMkLst>
            <pc:docMk/>
            <pc:sldMk cId="2489105634" sldId="338"/>
            <ac:spMk id="12" creationId="{E85DADD3-B817-25E2-4FF1-02BDEC3196E8}"/>
          </ac:spMkLst>
        </pc:spChg>
        <pc:picChg chg="add mod">
          <ac:chgData name="Jessica Bertram" userId="ae65e3095411f4f6" providerId="LiveId" clId="{B5FB1D19-3686-5864-8406-9C86D14C8DC2}" dt="2025-12-05T03:03:15.844" v="15226" actId="1076"/>
          <ac:picMkLst>
            <pc:docMk/>
            <pc:sldMk cId="2489105634" sldId="338"/>
            <ac:picMk id="16" creationId="{0618B2AD-2D98-171D-A2B7-B66220673B51}"/>
          </ac:picMkLst>
        </pc:picChg>
      </pc:sldChg>
      <pc:sldChg chg="addSp delSp modSp add mod">
        <pc:chgData name="Jessica Bertram" userId="ae65e3095411f4f6" providerId="LiveId" clId="{B5FB1D19-3686-5864-8406-9C86D14C8DC2}" dt="2025-12-05T03:03:40.309" v="15246" actId="1076"/>
        <pc:sldMkLst>
          <pc:docMk/>
          <pc:sldMk cId="4113038768" sldId="339"/>
        </pc:sldMkLst>
        <pc:spChg chg="add mod">
          <ac:chgData name="Jessica Bertram" userId="ae65e3095411f4f6" providerId="LiveId" clId="{B5FB1D19-3686-5864-8406-9C86D14C8DC2}" dt="2025-12-05T03:03:38.525" v="15245" actId="1076"/>
          <ac:spMkLst>
            <pc:docMk/>
            <pc:sldMk cId="4113038768" sldId="339"/>
            <ac:spMk id="11" creationId="{2BF689A6-A828-272F-A268-849C0F9AC6D7}"/>
          </ac:spMkLst>
        </pc:spChg>
        <pc:picChg chg="add mod">
          <ac:chgData name="Jessica Bertram" userId="ae65e3095411f4f6" providerId="LiveId" clId="{B5FB1D19-3686-5864-8406-9C86D14C8DC2}" dt="2025-12-05T03:03:40.309" v="15246" actId="1076"/>
          <ac:picMkLst>
            <pc:docMk/>
            <pc:sldMk cId="4113038768" sldId="339"/>
            <ac:picMk id="13" creationId="{B4CB2DA9-5983-D23E-ED41-B718CB98C7E2}"/>
          </ac:picMkLst>
        </pc:picChg>
      </pc:sldChg>
      <pc:sldChg chg="addSp delSp modSp add mod">
        <pc:chgData name="Jessica Bertram" userId="ae65e3095411f4f6" providerId="LiveId" clId="{B5FB1D19-3686-5864-8406-9C86D14C8DC2}" dt="2025-11-20T02:34:38.536" v="11121" actId="1037"/>
        <pc:sldMkLst>
          <pc:docMk/>
          <pc:sldMk cId="518184393" sldId="340"/>
        </pc:sldMkLst>
        <pc:spChg chg="mod">
          <ac:chgData name="Jessica Bertram" userId="ae65e3095411f4f6" providerId="LiveId" clId="{B5FB1D19-3686-5864-8406-9C86D14C8DC2}" dt="2025-11-20T02:34:38.536" v="11121" actId="1037"/>
          <ac:spMkLst>
            <pc:docMk/>
            <pc:sldMk cId="518184393" sldId="340"/>
            <ac:spMk id="9" creationId="{BE00271D-18B9-D36C-E5CC-073F0F97D9CF}"/>
          </ac:spMkLst>
        </pc:spChg>
        <pc:spChg chg="add mod">
          <ac:chgData name="Jessica Bertram" userId="ae65e3095411f4f6" providerId="LiveId" clId="{B5FB1D19-3686-5864-8406-9C86D14C8DC2}" dt="2025-11-20T02:34:32.438" v="11120" actId="404"/>
          <ac:spMkLst>
            <pc:docMk/>
            <pc:sldMk cId="518184393" sldId="340"/>
            <ac:spMk id="12" creationId="{BEE5D55D-A2B9-E706-359F-C551A16B2A32}"/>
          </ac:spMkLst>
        </pc:spChg>
        <pc:spChg chg="mod">
          <ac:chgData name="Jessica Bertram" userId="ae65e3095411f4f6" providerId="LiveId" clId="{B5FB1D19-3686-5864-8406-9C86D14C8DC2}" dt="2025-11-20T02:33:37.943" v="11117" actId="20577"/>
          <ac:spMkLst>
            <pc:docMk/>
            <pc:sldMk cId="518184393" sldId="340"/>
            <ac:spMk id="14" creationId="{E725962F-50DA-2346-53D9-37411E0C3239}"/>
          </ac:spMkLst>
        </pc:spChg>
      </pc:sldChg>
      <pc:sldChg chg="addSp delSp modSp add mod">
        <pc:chgData name="Jessica Bertram" userId="ae65e3095411f4f6" providerId="LiveId" clId="{B5FB1D19-3686-5864-8406-9C86D14C8DC2}" dt="2025-12-05T03:03:59.375" v="15270" actId="1035"/>
        <pc:sldMkLst>
          <pc:docMk/>
          <pc:sldMk cId="3822520246" sldId="341"/>
        </pc:sldMkLst>
        <pc:spChg chg="mod">
          <ac:chgData name="Jessica Bertram" userId="ae65e3095411f4f6" providerId="LiveId" clId="{B5FB1D19-3686-5864-8406-9C86D14C8DC2}" dt="2025-11-20T02:35:03.988" v="11137" actId="1035"/>
          <ac:spMkLst>
            <pc:docMk/>
            <pc:sldMk cId="3822520246" sldId="341"/>
            <ac:spMk id="9" creationId="{FFF566FA-4DD6-A147-F0B1-22F11A540712}"/>
          </ac:spMkLst>
        </pc:spChg>
        <pc:spChg chg="add mod">
          <ac:chgData name="Jessica Bertram" userId="ae65e3095411f4f6" providerId="LiveId" clId="{B5FB1D19-3686-5864-8406-9C86D14C8DC2}" dt="2025-12-05T03:03:57.476" v="15267" actId="1036"/>
          <ac:spMkLst>
            <pc:docMk/>
            <pc:sldMk cId="3822520246" sldId="341"/>
            <ac:spMk id="11" creationId="{505D26AC-36D4-649E-15D0-BB52DE989E5E}"/>
          </ac:spMkLst>
        </pc:spChg>
        <pc:picChg chg="add mod">
          <ac:chgData name="Jessica Bertram" userId="ae65e3095411f4f6" providerId="LiveId" clId="{B5FB1D19-3686-5864-8406-9C86D14C8DC2}" dt="2025-12-05T03:03:59.375" v="15270" actId="1035"/>
          <ac:picMkLst>
            <pc:docMk/>
            <pc:sldMk cId="3822520246" sldId="341"/>
            <ac:picMk id="13" creationId="{E47D332D-C68B-4EA8-C836-81FF37A33B10}"/>
          </ac:picMkLst>
        </pc:picChg>
        <pc:picChg chg="add mod">
          <ac:chgData name="Jessica Bertram" userId="ae65e3095411f4f6" providerId="LiveId" clId="{B5FB1D19-3686-5864-8406-9C86D14C8DC2}" dt="2025-11-20T02:35:41.528" v="11172"/>
          <ac:picMkLst>
            <pc:docMk/>
            <pc:sldMk cId="3822520246" sldId="341"/>
            <ac:picMk id="16" creationId="{7F4752F2-3199-2323-A973-1887AD5D57F4}"/>
          </ac:picMkLst>
        </pc:picChg>
      </pc:sldChg>
      <pc:sldChg chg="addSp delSp modSp add mod">
        <pc:chgData name="Jessica Bertram" userId="ae65e3095411f4f6" providerId="LiveId" clId="{B5FB1D19-3686-5864-8406-9C86D14C8DC2}" dt="2025-12-05T03:04:13.714" v="15279" actId="1036"/>
        <pc:sldMkLst>
          <pc:docMk/>
          <pc:sldMk cId="2650422962" sldId="342"/>
        </pc:sldMkLst>
        <pc:spChg chg="add mod">
          <ac:chgData name="Jessica Bertram" userId="ae65e3095411f4f6" providerId="LiveId" clId="{B5FB1D19-3686-5864-8406-9C86D14C8DC2}" dt="2025-12-05T03:04:13.714" v="15279" actId="1036"/>
          <ac:spMkLst>
            <pc:docMk/>
            <pc:sldMk cId="2650422962" sldId="342"/>
            <ac:spMk id="12" creationId="{D54E3BF6-1AD0-3B15-CEC6-EDA5AF0608D2}"/>
          </ac:spMkLst>
        </pc:spChg>
        <pc:spChg chg="add del mod">
          <ac:chgData name="Jessica Bertram" userId="ae65e3095411f4f6" providerId="LiveId" clId="{B5FB1D19-3686-5864-8406-9C86D14C8DC2}" dt="2025-12-05T03:04:05.854" v="15271" actId="478"/>
          <ac:spMkLst>
            <pc:docMk/>
            <pc:sldMk cId="2650422962" sldId="342"/>
            <ac:spMk id="20" creationId="{752C17E8-3617-A69A-A727-70D4781CC660}"/>
          </ac:spMkLst>
        </pc:spChg>
        <pc:picChg chg="add mod">
          <ac:chgData name="Jessica Bertram" userId="ae65e3095411f4f6" providerId="LiveId" clId="{B5FB1D19-3686-5864-8406-9C86D14C8DC2}" dt="2025-12-05T03:04:09.343" v="15273" actId="14100"/>
          <ac:picMkLst>
            <pc:docMk/>
            <pc:sldMk cId="2650422962" sldId="342"/>
            <ac:picMk id="18" creationId="{C4515BF2-E1E9-2F98-8EAB-DCEB01553A50}"/>
          </ac:picMkLst>
        </pc:picChg>
      </pc:sldChg>
      <pc:sldChg chg="addSp delSp modSp add mod">
        <pc:chgData name="Jessica Bertram" userId="ae65e3095411f4f6" providerId="LiveId" clId="{B5FB1D19-3686-5864-8406-9C86D14C8DC2}" dt="2025-11-20T02:37:52.640" v="11269" actId="20577"/>
        <pc:sldMkLst>
          <pc:docMk/>
          <pc:sldMk cId="1843592598" sldId="343"/>
        </pc:sldMkLst>
        <pc:spChg chg="add mod">
          <ac:chgData name="Jessica Bertram" userId="ae65e3095411f4f6" providerId="LiveId" clId="{B5FB1D19-3686-5864-8406-9C86D14C8DC2}" dt="2025-11-20T02:37:30.049" v="11246"/>
          <ac:spMkLst>
            <pc:docMk/>
            <pc:sldMk cId="1843592598" sldId="343"/>
            <ac:spMk id="6" creationId="{F89501CE-F3B6-65FB-E00D-8D79FEFCB77F}"/>
          </ac:spMkLst>
        </pc:spChg>
        <pc:spChg chg="add mod">
          <ac:chgData name="Jessica Bertram" userId="ae65e3095411f4f6" providerId="LiveId" clId="{B5FB1D19-3686-5864-8406-9C86D14C8DC2}" dt="2025-11-20T02:37:35.098" v="11247"/>
          <ac:spMkLst>
            <pc:docMk/>
            <pc:sldMk cId="1843592598" sldId="343"/>
            <ac:spMk id="7" creationId="{D0D47427-511B-2A1D-91AF-33C06B500308}"/>
          </ac:spMkLst>
        </pc:spChg>
        <pc:spChg chg="mod">
          <ac:chgData name="Jessica Bertram" userId="ae65e3095411f4f6" providerId="LiveId" clId="{B5FB1D19-3686-5864-8406-9C86D14C8DC2}" dt="2025-11-20T02:37:52.640" v="11269" actId="20577"/>
          <ac:spMkLst>
            <pc:docMk/>
            <pc:sldMk cId="1843592598" sldId="343"/>
            <ac:spMk id="11" creationId="{B801E948-7850-5C1F-B3E5-7C8371A9C339}"/>
          </ac:spMkLst>
        </pc:spChg>
        <pc:spChg chg="mod">
          <ac:chgData name="Jessica Bertram" userId="ae65e3095411f4f6" providerId="LiveId" clId="{B5FB1D19-3686-5864-8406-9C86D14C8DC2}" dt="2025-11-20T02:37:38.708" v="11251" actId="20577"/>
          <ac:spMkLst>
            <pc:docMk/>
            <pc:sldMk cId="1843592598" sldId="343"/>
            <ac:spMk id="14" creationId="{CB0772D0-781F-8ED1-A0A7-DDDA89AEE9A9}"/>
          </ac:spMkLst>
        </pc:spChg>
      </pc:sldChg>
      <pc:sldChg chg="addSp delSp modSp add mod">
        <pc:chgData name="Jessica Bertram" userId="ae65e3095411f4f6" providerId="LiveId" clId="{B5FB1D19-3686-5864-8406-9C86D14C8DC2}" dt="2025-11-20T03:08:25.586" v="11325" actId="478"/>
        <pc:sldMkLst>
          <pc:docMk/>
          <pc:sldMk cId="2947939918" sldId="344"/>
        </pc:sldMkLst>
        <pc:spChg chg="add mod">
          <ac:chgData name="Jessica Bertram" userId="ae65e3095411f4f6" providerId="LiveId" clId="{B5FB1D19-3686-5864-8406-9C86D14C8DC2}" dt="2025-11-20T03:07:10.139" v="11303" actId="1037"/>
          <ac:spMkLst>
            <pc:docMk/>
            <pc:sldMk cId="2947939918" sldId="344"/>
            <ac:spMk id="9" creationId="{C05BF805-CB4A-1134-AE18-06238C0CA361}"/>
          </ac:spMkLst>
        </pc:spChg>
        <pc:spChg chg="mod">
          <ac:chgData name="Jessica Bertram" userId="ae65e3095411f4f6" providerId="LiveId" clId="{B5FB1D19-3686-5864-8406-9C86D14C8DC2}" dt="2025-11-20T03:06:45.412" v="11281" actId="20577"/>
          <ac:spMkLst>
            <pc:docMk/>
            <pc:sldMk cId="2947939918" sldId="344"/>
            <ac:spMk id="14" creationId="{7D57FD88-CB80-519E-DC55-E54F34DBACAF}"/>
          </ac:spMkLst>
        </pc:spChg>
        <pc:spChg chg="add mod">
          <ac:chgData name="Jessica Bertram" userId="ae65e3095411f4f6" providerId="LiveId" clId="{B5FB1D19-3686-5864-8406-9C86D14C8DC2}" dt="2025-11-20T03:08:12.218" v="11323" actId="1036"/>
          <ac:spMkLst>
            <pc:docMk/>
            <pc:sldMk cId="2947939918" sldId="344"/>
            <ac:spMk id="20" creationId="{61C5CE2C-04C6-EACA-F60B-FFC180D81CBB}"/>
          </ac:spMkLst>
        </pc:spChg>
        <pc:picChg chg="add mod">
          <ac:chgData name="Jessica Bertram" userId="ae65e3095411f4f6" providerId="LiveId" clId="{B5FB1D19-3686-5864-8406-9C86D14C8DC2}" dt="2025-11-20T03:08:07.523" v="11320" actId="14100"/>
          <ac:picMkLst>
            <pc:docMk/>
            <pc:sldMk cId="2947939918" sldId="344"/>
            <ac:picMk id="21" creationId="{70FFC838-5392-DE89-5DFD-612BCA873D7C}"/>
          </ac:picMkLst>
        </pc:picChg>
      </pc:sldChg>
      <pc:sldChg chg="addSp delSp modSp add mod">
        <pc:chgData name="Jessica Bertram" userId="ae65e3095411f4f6" providerId="LiveId" clId="{B5FB1D19-3686-5864-8406-9C86D14C8DC2}" dt="2025-11-20T03:09:17.972" v="11349" actId="255"/>
        <pc:sldMkLst>
          <pc:docMk/>
          <pc:sldMk cId="3026663110" sldId="345"/>
        </pc:sldMkLst>
        <pc:spChg chg="mod">
          <ac:chgData name="Jessica Bertram" userId="ae65e3095411f4f6" providerId="LiveId" clId="{B5FB1D19-3686-5864-8406-9C86D14C8DC2}" dt="2025-11-20T03:09:17.972" v="11349" actId="255"/>
          <ac:spMkLst>
            <pc:docMk/>
            <pc:sldMk cId="3026663110" sldId="345"/>
            <ac:spMk id="9" creationId="{5E6BE6BB-D132-6B39-BEF7-BEE69CC1F5C1}"/>
          </ac:spMkLst>
        </pc:spChg>
        <pc:picChg chg="add mod">
          <ac:chgData name="Jessica Bertram" userId="ae65e3095411f4f6" providerId="LiveId" clId="{B5FB1D19-3686-5864-8406-9C86D14C8DC2}" dt="2025-11-20T03:09:08.756" v="11348" actId="1076"/>
          <ac:picMkLst>
            <pc:docMk/>
            <pc:sldMk cId="3026663110" sldId="345"/>
            <ac:picMk id="7" creationId="{7FAAC47D-DF0B-27F2-C15F-F637DC624B6F}"/>
          </ac:picMkLst>
        </pc:picChg>
      </pc:sldChg>
      <pc:sldChg chg="addSp delSp modSp add mod">
        <pc:chgData name="Jessica Bertram" userId="ae65e3095411f4f6" providerId="LiveId" clId="{B5FB1D19-3686-5864-8406-9C86D14C8DC2}" dt="2025-11-20T03:13:41.509" v="11515" actId="1036"/>
        <pc:sldMkLst>
          <pc:docMk/>
          <pc:sldMk cId="1786835179" sldId="346"/>
        </pc:sldMkLst>
        <pc:spChg chg="add mod">
          <ac:chgData name="Jessica Bertram" userId="ae65e3095411f4f6" providerId="LiveId" clId="{B5FB1D19-3686-5864-8406-9C86D14C8DC2}" dt="2025-11-20T03:09:49.234" v="11361" actId="1035"/>
          <ac:spMkLst>
            <pc:docMk/>
            <pc:sldMk cId="1786835179" sldId="346"/>
            <ac:spMk id="5" creationId="{10A9CB48-B72C-7F84-88DF-260E57F8335A}"/>
          </ac:spMkLst>
        </pc:spChg>
        <pc:spChg chg="add mod">
          <ac:chgData name="Jessica Bertram" userId="ae65e3095411f4f6" providerId="LiveId" clId="{B5FB1D19-3686-5864-8406-9C86D14C8DC2}" dt="2025-11-20T03:10:05.907" v="11366" actId="1076"/>
          <ac:spMkLst>
            <pc:docMk/>
            <pc:sldMk cId="1786835179" sldId="346"/>
            <ac:spMk id="12" creationId="{FB3BB5A7-BAD0-FAC0-7E23-676FC5863B53}"/>
          </ac:spMkLst>
        </pc:spChg>
        <pc:spChg chg="add mod">
          <ac:chgData name="Jessica Bertram" userId="ae65e3095411f4f6" providerId="LiveId" clId="{B5FB1D19-3686-5864-8406-9C86D14C8DC2}" dt="2025-11-20T03:13:26.957" v="11497" actId="1036"/>
          <ac:spMkLst>
            <pc:docMk/>
            <pc:sldMk cId="1786835179" sldId="346"/>
            <ac:spMk id="19" creationId="{6F40CACE-6FC4-811C-7E98-0B7D641A535D}"/>
          </ac:spMkLst>
        </pc:spChg>
        <pc:spChg chg="add mod">
          <ac:chgData name="Jessica Bertram" userId="ae65e3095411f4f6" providerId="LiveId" clId="{B5FB1D19-3686-5864-8406-9C86D14C8DC2}" dt="2025-11-20T03:13:31.220" v="11503" actId="1035"/>
          <ac:spMkLst>
            <pc:docMk/>
            <pc:sldMk cId="1786835179" sldId="346"/>
            <ac:spMk id="24" creationId="{CDD28768-FD0A-C439-8541-8285891EC2BD}"/>
          </ac:spMkLst>
        </pc:spChg>
        <pc:picChg chg="add mod">
          <ac:chgData name="Jessica Bertram" userId="ae65e3095411f4f6" providerId="LiveId" clId="{B5FB1D19-3686-5864-8406-9C86D14C8DC2}" dt="2025-11-20T03:13:20.674" v="11490" actId="1035"/>
          <ac:picMkLst>
            <pc:docMk/>
            <pc:sldMk cId="1786835179" sldId="346"/>
            <ac:picMk id="15" creationId="{D7350A44-1766-E56E-3F92-DE0F58A3277B}"/>
          </ac:picMkLst>
        </pc:picChg>
        <pc:picChg chg="add mod">
          <ac:chgData name="Jessica Bertram" userId="ae65e3095411f4f6" providerId="LiveId" clId="{B5FB1D19-3686-5864-8406-9C86D14C8DC2}" dt="2025-11-20T03:11:25.418" v="11395" actId="1037"/>
          <ac:picMkLst>
            <pc:docMk/>
            <pc:sldMk cId="1786835179" sldId="346"/>
            <ac:picMk id="21" creationId="{9BD9BAC6-7483-FFB7-11F3-81D556B78FE6}"/>
          </ac:picMkLst>
        </pc:picChg>
        <pc:picChg chg="add mod">
          <ac:chgData name="Jessica Bertram" userId="ae65e3095411f4f6" providerId="LiveId" clId="{B5FB1D19-3686-5864-8406-9C86D14C8DC2}" dt="2025-11-20T03:12:09.649" v="11437"/>
          <ac:picMkLst>
            <pc:docMk/>
            <pc:sldMk cId="1786835179" sldId="346"/>
            <ac:picMk id="22" creationId="{3DB70236-0B3D-444B-E92B-4544F0209989}"/>
          </ac:picMkLst>
        </pc:picChg>
        <pc:picChg chg="add mod">
          <ac:chgData name="Jessica Bertram" userId="ae65e3095411f4f6" providerId="LiveId" clId="{B5FB1D19-3686-5864-8406-9C86D14C8DC2}" dt="2025-11-20T03:13:41.509" v="11515" actId="1036"/>
          <ac:picMkLst>
            <pc:docMk/>
            <pc:sldMk cId="1786835179" sldId="346"/>
            <ac:picMk id="26" creationId="{606BD7AB-53EE-B42D-3035-4BB08332E25D}"/>
          </ac:picMkLst>
        </pc:picChg>
      </pc:sldChg>
      <pc:sldChg chg="addSp delSp modSp add mod">
        <pc:chgData name="Jessica Bertram" userId="ae65e3095411f4f6" providerId="LiveId" clId="{B5FB1D19-3686-5864-8406-9C86D14C8DC2}" dt="2025-11-20T03:15:53.337" v="11596" actId="1036"/>
        <pc:sldMkLst>
          <pc:docMk/>
          <pc:sldMk cId="2779015391" sldId="347"/>
        </pc:sldMkLst>
        <pc:spChg chg="mod">
          <ac:chgData name="Jessica Bertram" userId="ae65e3095411f4f6" providerId="LiveId" clId="{B5FB1D19-3686-5864-8406-9C86D14C8DC2}" dt="2025-11-20T03:14:03.307" v="11534" actId="14100"/>
          <ac:spMkLst>
            <pc:docMk/>
            <pc:sldMk cId="2779015391" sldId="347"/>
            <ac:spMk id="5" creationId="{6EBA271E-DE91-4286-91E8-7D86364A9064}"/>
          </ac:spMkLst>
        </pc:spChg>
        <pc:spChg chg="add mod">
          <ac:chgData name="Jessica Bertram" userId="ae65e3095411f4f6" providerId="LiveId" clId="{B5FB1D19-3686-5864-8406-9C86D14C8DC2}" dt="2025-11-20T03:15:53.337" v="11596" actId="1036"/>
          <ac:spMkLst>
            <pc:docMk/>
            <pc:sldMk cId="2779015391" sldId="347"/>
            <ac:spMk id="16" creationId="{5E7B7640-CF98-F01F-3125-AF5262606039}"/>
          </ac:spMkLst>
        </pc:spChg>
        <pc:picChg chg="add mod">
          <ac:chgData name="Jessica Bertram" userId="ae65e3095411f4f6" providerId="LiveId" clId="{B5FB1D19-3686-5864-8406-9C86D14C8DC2}" dt="2025-11-20T03:15:49.741" v="11593" actId="1036"/>
          <ac:picMkLst>
            <pc:docMk/>
            <pc:sldMk cId="2779015391" sldId="347"/>
            <ac:picMk id="11" creationId="{1ED837F9-29E3-9680-1112-E0006256B8F0}"/>
          </ac:picMkLst>
        </pc:picChg>
        <pc:picChg chg="add mod">
          <ac:chgData name="Jessica Bertram" userId="ae65e3095411f4f6" providerId="LiveId" clId="{B5FB1D19-3686-5864-8406-9C86D14C8DC2}" dt="2025-11-20T03:15:17.498" v="11560"/>
          <ac:picMkLst>
            <pc:docMk/>
            <pc:sldMk cId="2779015391" sldId="347"/>
            <ac:picMk id="18" creationId="{00619D10-5A11-7D4B-0816-DBB95290FFF5}"/>
          </ac:picMkLst>
        </pc:picChg>
      </pc:sldChg>
      <pc:sldChg chg="addSp delSp modSp add mod">
        <pc:chgData name="Jessica Bertram" userId="ae65e3095411f4f6" providerId="LiveId" clId="{B5FB1D19-3686-5864-8406-9C86D14C8DC2}" dt="2025-11-20T03:18:19.210" v="11684" actId="14100"/>
        <pc:sldMkLst>
          <pc:docMk/>
          <pc:sldMk cId="1051569426" sldId="348"/>
        </pc:sldMkLst>
        <pc:spChg chg="mod">
          <ac:chgData name="Jessica Bertram" userId="ae65e3095411f4f6" providerId="LiveId" clId="{B5FB1D19-3686-5864-8406-9C86D14C8DC2}" dt="2025-11-20T03:16:10.639" v="11617" actId="20577"/>
          <ac:spMkLst>
            <pc:docMk/>
            <pc:sldMk cId="1051569426" sldId="348"/>
            <ac:spMk id="5" creationId="{D2A65D53-714D-7080-4347-6F443ADAAE9C}"/>
          </ac:spMkLst>
        </pc:spChg>
        <pc:spChg chg="add mod">
          <ac:chgData name="Jessica Bertram" userId="ae65e3095411f4f6" providerId="LiveId" clId="{B5FB1D19-3686-5864-8406-9C86D14C8DC2}" dt="2025-11-20T03:17:40.143" v="11679" actId="1035"/>
          <ac:spMkLst>
            <pc:docMk/>
            <pc:sldMk cId="1051569426" sldId="348"/>
            <ac:spMk id="13" creationId="{36C6EDEA-D19C-526A-C761-7A1A21DC6B77}"/>
          </ac:spMkLst>
        </pc:spChg>
        <pc:spChg chg="mod">
          <ac:chgData name="Jessica Bertram" userId="ae65e3095411f4f6" providerId="LiveId" clId="{B5FB1D19-3686-5864-8406-9C86D14C8DC2}" dt="2025-11-20T03:16:15.201" v="11619" actId="20577"/>
          <ac:spMkLst>
            <pc:docMk/>
            <pc:sldMk cId="1051569426" sldId="348"/>
            <ac:spMk id="14" creationId="{013B06C5-2390-D2EE-F7BE-FA7A26DFAAB4}"/>
          </ac:spMkLst>
        </pc:spChg>
        <pc:spChg chg="add mod">
          <ac:chgData name="Jessica Bertram" userId="ae65e3095411f4f6" providerId="LiveId" clId="{B5FB1D19-3686-5864-8406-9C86D14C8DC2}" dt="2025-11-20T03:17:34.794" v="11676" actId="1076"/>
          <ac:spMkLst>
            <pc:docMk/>
            <pc:sldMk cId="1051569426" sldId="348"/>
            <ac:spMk id="21" creationId="{7A7A6FB5-88F8-CBBC-E238-757E6FFD8F84}"/>
          </ac:spMkLst>
        </pc:spChg>
        <pc:picChg chg="add mod">
          <ac:chgData name="Jessica Bertram" userId="ae65e3095411f4f6" providerId="LiveId" clId="{B5FB1D19-3686-5864-8406-9C86D14C8DC2}" dt="2025-11-20T03:16:27.861" v="11621"/>
          <ac:picMkLst>
            <pc:docMk/>
            <pc:sldMk cId="1051569426" sldId="348"/>
            <ac:picMk id="7" creationId="{8B0307E0-D1FD-76DC-3791-C708AF1BD642}"/>
          </ac:picMkLst>
        </pc:picChg>
        <pc:picChg chg="add mod">
          <ac:chgData name="Jessica Bertram" userId="ae65e3095411f4f6" providerId="LiveId" clId="{B5FB1D19-3686-5864-8406-9C86D14C8DC2}" dt="2025-11-20T03:17:06.528" v="11659" actId="1036"/>
          <ac:picMkLst>
            <pc:docMk/>
            <pc:sldMk cId="1051569426" sldId="348"/>
            <ac:picMk id="19" creationId="{EC4908EA-2960-B0F6-089D-839B1EAE10B2}"/>
          </ac:picMkLst>
        </pc:picChg>
        <pc:picChg chg="add mod">
          <ac:chgData name="Jessica Bertram" userId="ae65e3095411f4f6" providerId="LiveId" clId="{B5FB1D19-3686-5864-8406-9C86D14C8DC2}" dt="2025-11-20T03:18:19.210" v="11684" actId="14100"/>
          <ac:picMkLst>
            <pc:docMk/>
            <pc:sldMk cId="1051569426" sldId="348"/>
            <ac:picMk id="24" creationId="{7FB99B8C-A644-D714-AC63-293244E7D173}"/>
          </ac:picMkLst>
        </pc:picChg>
      </pc:sldChg>
      <pc:sldChg chg="addSp delSp modSp add mod">
        <pc:chgData name="Jessica Bertram" userId="ae65e3095411f4f6" providerId="LiveId" clId="{B5FB1D19-3686-5864-8406-9C86D14C8DC2}" dt="2025-11-20T03:20:14.354" v="11736"/>
        <pc:sldMkLst>
          <pc:docMk/>
          <pc:sldMk cId="2993312423" sldId="349"/>
        </pc:sldMkLst>
        <pc:spChg chg="add mod">
          <ac:chgData name="Jessica Bertram" userId="ae65e3095411f4f6" providerId="LiveId" clId="{B5FB1D19-3686-5864-8406-9C86D14C8DC2}" dt="2025-11-20T03:19:06.843" v="11709" actId="1076"/>
          <ac:spMkLst>
            <pc:docMk/>
            <pc:sldMk cId="2993312423" sldId="349"/>
            <ac:spMk id="12" creationId="{F40243AD-5FE1-0717-0871-BA3EF7220B34}"/>
          </ac:spMkLst>
        </pc:spChg>
        <pc:graphicFrameChg chg="add mod modGraphic">
          <ac:chgData name="Jessica Bertram" userId="ae65e3095411f4f6" providerId="LiveId" clId="{B5FB1D19-3686-5864-8406-9C86D14C8DC2}" dt="2025-11-20T03:20:10.130" v="11734" actId="14100"/>
          <ac:graphicFrameMkLst>
            <pc:docMk/>
            <pc:sldMk cId="2993312423" sldId="349"/>
            <ac:graphicFrameMk id="15" creationId="{C768A783-C99C-FC08-A017-A73505353E1F}"/>
          </ac:graphicFrameMkLst>
        </pc:graphicFrameChg>
        <pc:picChg chg="add mod">
          <ac:chgData name="Jessica Bertram" userId="ae65e3095411f4f6" providerId="LiveId" clId="{B5FB1D19-3686-5864-8406-9C86D14C8DC2}" dt="2025-11-20T03:20:14.354" v="11736"/>
          <ac:picMkLst>
            <pc:docMk/>
            <pc:sldMk cId="2993312423" sldId="349"/>
            <ac:picMk id="16" creationId="{08327F15-C9A4-FB83-A17B-CC43B12E66B7}"/>
          </ac:picMkLst>
        </pc:picChg>
      </pc:sldChg>
      <pc:sldChg chg="addSp delSp modSp add mod">
        <pc:chgData name="Jessica Bertram" userId="ae65e3095411f4f6" providerId="LiveId" clId="{B5FB1D19-3686-5864-8406-9C86D14C8DC2}" dt="2025-11-20T03:21:27.214" v="11797" actId="207"/>
        <pc:sldMkLst>
          <pc:docMk/>
          <pc:sldMk cId="1382708315" sldId="350"/>
        </pc:sldMkLst>
        <pc:spChg chg="add mod">
          <ac:chgData name="Jessica Bertram" userId="ae65e3095411f4f6" providerId="LiveId" clId="{B5FB1D19-3686-5864-8406-9C86D14C8DC2}" dt="2025-11-20T03:20:55.908" v="11781" actId="1038"/>
          <ac:spMkLst>
            <pc:docMk/>
            <pc:sldMk cId="1382708315" sldId="350"/>
            <ac:spMk id="13" creationId="{7E40D49E-B0DB-EA81-1D96-49ED7AF5140A}"/>
          </ac:spMkLst>
        </pc:spChg>
        <pc:graphicFrameChg chg="add mod modGraphic">
          <ac:chgData name="Jessica Bertram" userId="ae65e3095411f4f6" providerId="LiveId" clId="{B5FB1D19-3686-5864-8406-9C86D14C8DC2}" dt="2025-11-20T03:21:27.214" v="11797" actId="207"/>
          <ac:graphicFrameMkLst>
            <pc:docMk/>
            <pc:sldMk cId="1382708315" sldId="350"/>
            <ac:graphicFrameMk id="18" creationId="{087028DA-2472-E7CD-000B-FC08F1A4236B}"/>
          </ac:graphicFrameMkLst>
        </pc:graphicFrameChg>
      </pc:sldChg>
      <pc:sldChg chg="addSp delSp modSp add mod">
        <pc:chgData name="Jessica Bertram" userId="ae65e3095411f4f6" providerId="LiveId" clId="{B5FB1D19-3686-5864-8406-9C86D14C8DC2}" dt="2025-11-20T03:22:23.537" v="11819" actId="1036"/>
        <pc:sldMkLst>
          <pc:docMk/>
          <pc:sldMk cId="1084852940" sldId="351"/>
        </pc:sldMkLst>
        <pc:spChg chg="add mod">
          <ac:chgData name="Jessica Bertram" userId="ae65e3095411f4f6" providerId="LiveId" clId="{B5FB1D19-3686-5864-8406-9C86D14C8DC2}" dt="2025-11-20T03:22:23.537" v="11819" actId="1036"/>
          <ac:spMkLst>
            <pc:docMk/>
            <pc:sldMk cId="1084852940" sldId="351"/>
            <ac:spMk id="11" creationId="{7A7C01F9-5057-FC32-F085-3AFCBBB2F195}"/>
          </ac:spMkLst>
        </pc:spChg>
      </pc:sldChg>
      <pc:sldChg chg="addSp delSp modSp add mod">
        <pc:chgData name="Jessica Bertram" userId="ae65e3095411f4f6" providerId="LiveId" clId="{B5FB1D19-3686-5864-8406-9C86D14C8DC2}" dt="2025-11-20T03:23:06.537" v="11827" actId="20577"/>
        <pc:sldMkLst>
          <pc:docMk/>
          <pc:sldMk cId="3239230269" sldId="352"/>
        </pc:sldMkLst>
        <pc:spChg chg="add mod">
          <ac:chgData name="Jessica Bertram" userId="ae65e3095411f4f6" providerId="LiveId" clId="{B5FB1D19-3686-5864-8406-9C86D14C8DC2}" dt="2025-11-20T03:22:49.424" v="11822"/>
          <ac:spMkLst>
            <pc:docMk/>
            <pc:sldMk cId="3239230269" sldId="352"/>
            <ac:spMk id="5" creationId="{DEBA6865-5A5D-EE1F-9806-E62E1ACF1307}"/>
          </ac:spMkLst>
        </pc:spChg>
        <pc:spChg chg="mod">
          <ac:chgData name="Jessica Bertram" userId="ae65e3095411f4f6" providerId="LiveId" clId="{B5FB1D19-3686-5864-8406-9C86D14C8DC2}" dt="2025-11-20T03:23:06.537" v="11827" actId="20577"/>
          <ac:spMkLst>
            <pc:docMk/>
            <pc:sldMk cId="3239230269" sldId="352"/>
            <ac:spMk id="11" creationId="{CFBB1623-C0C6-A0F7-D71B-2D020448242F}"/>
          </ac:spMkLst>
        </pc:spChg>
        <pc:spChg chg="mod">
          <ac:chgData name="Jessica Bertram" userId="ae65e3095411f4f6" providerId="LiveId" clId="{B5FB1D19-3686-5864-8406-9C86D14C8DC2}" dt="2025-11-20T03:22:56.967" v="11824" actId="20577"/>
          <ac:spMkLst>
            <pc:docMk/>
            <pc:sldMk cId="3239230269" sldId="352"/>
            <ac:spMk id="14" creationId="{B946ABED-9D87-BFC2-F61E-350B6AB0FE4C}"/>
          </ac:spMkLst>
        </pc:spChg>
      </pc:sldChg>
      <pc:sldChg chg="addSp delSp modSp add mod">
        <pc:chgData name="Jessica Bertram" userId="ae65e3095411f4f6" providerId="LiveId" clId="{B5FB1D19-3686-5864-8406-9C86D14C8DC2}" dt="2025-12-05T02:19:49.159" v="14712" actId="122"/>
        <pc:sldMkLst>
          <pc:docMk/>
          <pc:sldMk cId="632846954" sldId="353"/>
        </pc:sldMkLst>
        <pc:spChg chg="add mod">
          <ac:chgData name="Jessica Bertram" userId="ae65e3095411f4f6" providerId="LiveId" clId="{B5FB1D19-3686-5864-8406-9C86D14C8DC2}" dt="2025-11-20T03:24:39.154" v="11933" actId="20577"/>
          <ac:spMkLst>
            <pc:docMk/>
            <pc:sldMk cId="632846954" sldId="353"/>
            <ac:spMk id="7" creationId="{87C6E056-E2F1-6CFA-03FC-F928A13C8B94}"/>
          </ac:spMkLst>
        </pc:spChg>
        <pc:spChg chg="mod">
          <ac:chgData name="Jessica Bertram" userId="ae65e3095411f4f6" providerId="LiveId" clId="{B5FB1D19-3686-5864-8406-9C86D14C8DC2}" dt="2025-11-20T03:23:58.583" v="11871" actId="20577"/>
          <ac:spMkLst>
            <pc:docMk/>
            <pc:sldMk cId="632846954" sldId="353"/>
            <ac:spMk id="9" creationId="{38FEA6FF-585E-214C-D86C-7A7765999B4A}"/>
          </ac:spMkLst>
        </pc:spChg>
        <pc:spChg chg="mod">
          <ac:chgData name="Jessica Bertram" userId="ae65e3095411f4f6" providerId="LiveId" clId="{B5FB1D19-3686-5864-8406-9C86D14C8DC2}" dt="2025-11-20T03:24:51.264" v="11938" actId="20577"/>
          <ac:spMkLst>
            <pc:docMk/>
            <pc:sldMk cId="632846954" sldId="353"/>
            <ac:spMk id="14" creationId="{F46DC59D-9A62-2F67-0937-39E2EC6969F6}"/>
          </ac:spMkLst>
        </pc:spChg>
        <pc:graphicFrameChg chg="add mod modGraphic">
          <ac:chgData name="Jessica Bertram" userId="ae65e3095411f4f6" providerId="LiveId" clId="{B5FB1D19-3686-5864-8406-9C86D14C8DC2}" dt="2025-12-05T02:19:49.159" v="14712" actId="122"/>
          <ac:graphicFrameMkLst>
            <pc:docMk/>
            <pc:sldMk cId="632846954" sldId="353"/>
            <ac:graphicFrameMk id="5" creationId="{99E289EA-B83E-DBA8-C0CC-30404E5B5FEF}"/>
          </ac:graphicFrameMkLst>
        </pc:graphicFrameChg>
        <pc:picChg chg="add del mod">
          <ac:chgData name="Jessica Bertram" userId="ae65e3095411f4f6" providerId="LiveId" clId="{B5FB1D19-3686-5864-8406-9C86D14C8DC2}" dt="2025-12-05T02:18:03.162" v="14683" actId="478"/>
          <ac:picMkLst>
            <pc:docMk/>
            <pc:sldMk cId="632846954" sldId="353"/>
            <ac:picMk id="13" creationId="{420D8437-1F08-92BC-5D5D-D42ADE2D7ED0}"/>
          </ac:picMkLst>
        </pc:picChg>
      </pc:sldChg>
      <pc:sldChg chg="addSp delSp modSp add mod">
        <pc:chgData name="Jessica Bertram" userId="ae65e3095411f4f6" providerId="LiveId" clId="{B5FB1D19-3686-5864-8406-9C86D14C8DC2}" dt="2025-12-05T02:22:35.822" v="14745" actId="1076"/>
        <pc:sldMkLst>
          <pc:docMk/>
          <pc:sldMk cId="1913479189" sldId="354"/>
        </pc:sldMkLst>
        <pc:spChg chg="add del mod">
          <ac:chgData name="Jessica Bertram" userId="ae65e3095411f4f6" providerId="LiveId" clId="{B5FB1D19-3686-5864-8406-9C86D14C8DC2}" dt="2025-12-05T02:20:52.652" v="14732"/>
          <ac:spMkLst>
            <pc:docMk/>
            <pc:sldMk cId="1913479189" sldId="354"/>
            <ac:spMk id="7" creationId="{B85D765D-3520-EDC1-1DDA-58A2DEFA1A36}"/>
          </ac:spMkLst>
        </pc:spChg>
        <pc:spChg chg="mod">
          <ac:chgData name="Jessica Bertram" userId="ae65e3095411f4f6" providerId="LiveId" clId="{B5FB1D19-3686-5864-8406-9C86D14C8DC2}" dt="2025-11-20T03:25:45.599" v="11957" actId="1036"/>
          <ac:spMkLst>
            <pc:docMk/>
            <pc:sldMk cId="1913479189" sldId="354"/>
            <ac:spMk id="9" creationId="{374CA454-676D-AE46-192F-7CE1D0803432}"/>
          </ac:spMkLst>
        </pc:spChg>
        <pc:spChg chg="add mod">
          <ac:chgData name="Jessica Bertram" userId="ae65e3095411f4f6" providerId="LiveId" clId="{B5FB1D19-3686-5864-8406-9C86D14C8DC2}" dt="2025-12-05T02:20:51.525" v="14730" actId="14100"/>
          <ac:spMkLst>
            <pc:docMk/>
            <pc:sldMk cId="1913479189" sldId="354"/>
            <ac:spMk id="11" creationId="{205D7E3B-2D97-08B5-D73D-5FED34C48617}"/>
          </ac:spMkLst>
        </pc:spChg>
        <pc:spChg chg="add mod">
          <ac:chgData name="Jessica Bertram" userId="ae65e3095411f4f6" providerId="LiveId" clId="{B5FB1D19-3686-5864-8406-9C86D14C8DC2}" dt="2025-11-20T03:27:38.664" v="12028" actId="1038"/>
          <ac:spMkLst>
            <pc:docMk/>
            <pc:sldMk cId="1913479189" sldId="354"/>
            <ac:spMk id="12" creationId="{5B75A473-E4B7-1926-C28E-88DCB33510A0}"/>
          </ac:spMkLst>
        </pc:spChg>
        <pc:picChg chg="add mod">
          <ac:chgData name="Jessica Bertram" userId="ae65e3095411f4f6" providerId="LiveId" clId="{B5FB1D19-3686-5864-8406-9C86D14C8DC2}" dt="2025-11-20T03:26:54.294" v="11987"/>
          <ac:picMkLst>
            <pc:docMk/>
            <pc:sldMk cId="1913479189" sldId="354"/>
            <ac:picMk id="15" creationId="{7EE3D0AF-9AE3-F776-559B-95576B0D7FE0}"/>
          </ac:picMkLst>
        </pc:picChg>
        <pc:picChg chg="add mod">
          <ac:chgData name="Jessica Bertram" userId="ae65e3095411f4f6" providerId="LiveId" clId="{B5FB1D19-3686-5864-8406-9C86D14C8DC2}" dt="2025-12-05T02:22:09.122" v="14739" actId="1035"/>
          <ac:picMkLst>
            <pc:docMk/>
            <pc:sldMk cId="1913479189" sldId="354"/>
            <ac:picMk id="18" creationId="{366250EB-813C-B70B-6394-8FFC612C4469}"/>
          </ac:picMkLst>
        </pc:picChg>
        <pc:picChg chg="add del mod">
          <ac:chgData name="Jessica Bertram" userId="ae65e3095411f4f6" providerId="LiveId" clId="{B5FB1D19-3686-5864-8406-9C86D14C8DC2}" dt="2025-12-05T02:20:17.652" v="14717" actId="478"/>
          <ac:picMkLst>
            <pc:docMk/>
            <pc:sldMk cId="1913479189" sldId="354"/>
            <ac:picMk id="19" creationId="{A422D419-7AE1-298E-BEC3-02369E8D6909}"/>
          </ac:picMkLst>
        </pc:picChg>
        <pc:picChg chg="add del mod">
          <ac:chgData name="Jessica Bertram" userId="ae65e3095411f4f6" providerId="LiveId" clId="{B5FB1D19-3686-5864-8406-9C86D14C8DC2}" dt="2025-12-05T02:21:56.907" v="14734" actId="478"/>
          <ac:picMkLst>
            <pc:docMk/>
            <pc:sldMk cId="1913479189" sldId="354"/>
            <ac:picMk id="21" creationId="{2800F837-DCAC-C8AC-5304-708CF4E5643B}"/>
          </ac:picMkLst>
        </pc:picChg>
        <pc:picChg chg="add mod">
          <ac:chgData name="Jessica Bertram" userId="ae65e3095411f4f6" providerId="LiveId" clId="{B5FB1D19-3686-5864-8406-9C86D14C8DC2}" dt="2025-12-05T02:22:35.822" v="14745" actId="1076"/>
          <ac:picMkLst>
            <pc:docMk/>
            <pc:sldMk cId="1913479189" sldId="354"/>
            <ac:picMk id="22" creationId="{53C9AEDD-1128-0691-E5FC-4C2A9FFF6E49}"/>
          </ac:picMkLst>
        </pc:picChg>
      </pc:sldChg>
      <pc:sldChg chg="addSp delSp modSp add mod">
        <pc:chgData name="Jessica Bertram" userId="ae65e3095411f4f6" providerId="LiveId" clId="{B5FB1D19-3686-5864-8406-9C86D14C8DC2}" dt="2025-12-05T02:23:58.218" v="14776" actId="1036"/>
        <pc:sldMkLst>
          <pc:docMk/>
          <pc:sldMk cId="2385959946" sldId="355"/>
        </pc:sldMkLst>
        <pc:spChg chg="add mod">
          <ac:chgData name="Jessica Bertram" userId="ae65e3095411f4f6" providerId="LiveId" clId="{B5FB1D19-3686-5864-8406-9C86D14C8DC2}" dt="2025-12-05T02:23:58.218" v="14776" actId="1036"/>
          <ac:spMkLst>
            <pc:docMk/>
            <pc:sldMk cId="2385959946" sldId="355"/>
            <ac:spMk id="7" creationId="{2E537F36-8CE5-9C58-2183-D83D2622E095}"/>
          </ac:spMkLst>
        </pc:spChg>
        <pc:spChg chg="mod">
          <ac:chgData name="Jessica Bertram" userId="ae65e3095411f4f6" providerId="LiveId" clId="{B5FB1D19-3686-5864-8406-9C86D14C8DC2}" dt="2025-11-20T03:29:00.019" v="12047" actId="20577"/>
          <ac:spMkLst>
            <pc:docMk/>
            <pc:sldMk cId="2385959946" sldId="355"/>
            <ac:spMk id="12" creationId="{1ECA35EB-A567-1ECB-E516-EC211B284F6A}"/>
          </ac:spMkLst>
        </pc:spChg>
        <pc:spChg chg="add del mod">
          <ac:chgData name="Jessica Bertram" userId="ae65e3095411f4f6" providerId="LiveId" clId="{B5FB1D19-3686-5864-8406-9C86D14C8DC2}" dt="2025-12-05T02:23:44.317" v="14760" actId="478"/>
          <ac:spMkLst>
            <pc:docMk/>
            <pc:sldMk cId="2385959946" sldId="355"/>
            <ac:spMk id="18" creationId="{45FC51C5-ECFA-390B-0BD4-C4BA14489B29}"/>
          </ac:spMkLst>
        </pc:spChg>
        <pc:picChg chg="add mod">
          <ac:chgData name="Jessica Bertram" userId="ae65e3095411f4f6" providerId="LiveId" clId="{B5FB1D19-3686-5864-8406-9C86D14C8DC2}" dt="2025-12-05T02:22:54.939" v="14750"/>
          <ac:picMkLst>
            <pc:docMk/>
            <pc:sldMk cId="2385959946" sldId="355"/>
            <ac:picMk id="5" creationId="{09E79D88-CEC9-2C31-F0A2-DB537B011FA8}"/>
          </ac:picMkLst>
        </pc:picChg>
        <pc:picChg chg="add mod">
          <ac:chgData name="Jessica Bertram" userId="ae65e3095411f4f6" providerId="LiveId" clId="{B5FB1D19-3686-5864-8406-9C86D14C8DC2}" dt="2025-12-05T02:23:53.304" v="14763" actId="14100"/>
          <ac:picMkLst>
            <pc:docMk/>
            <pc:sldMk cId="2385959946" sldId="355"/>
            <ac:picMk id="13" creationId="{9AA55D9A-76D4-0FA7-E7B1-97AC5F96C867}"/>
          </ac:picMkLst>
        </pc:picChg>
        <pc:picChg chg="del">
          <ac:chgData name="Jessica Bertram" userId="ae65e3095411f4f6" providerId="LiveId" clId="{B5FB1D19-3686-5864-8406-9C86D14C8DC2}" dt="2025-12-05T02:22:50.947" v="14749" actId="478"/>
          <ac:picMkLst>
            <pc:docMk/>
            <pc:sldMk cId="2385959946" sldId="355"/>
            <ac:picMk id="21" creationId="{F72ECE62-1748-8694-CF22-8FA6E443E9B7}"/>
          </ac:picMkLst>
        </pc:picChg>
        <pc:picChg chg="add del mod">
          <ac:chgData name="Jessica Bertram" userId="ae65e3095411f4f6" providerId="LiveId" clId="{B5FB1D19-3686-5864-8406-9C86D14C8DC2}" dt="2025-12-05T02:23:25.747" v="14755" actId="478"/>
          <ac:picMkLst>
            <pc:docMk/>
            <pc:sldMk cId="2385959946" sldId="355"/>
            <ac:picMk id="22" creationId="{10E2CF03-E469-B721-298C-01A4E9E41DEB}"/>
          </ac:picMkLst>
        </pc:picChg>
      </pc:sldChg>
      <pc:sldChg chg="addSp delSp modSp add del mod">
        <pc:chgData name="Jessica Bertram" userId="ae65e3095411f4f6" providerId="LiveId" clId="{B5FB1D19-3686-5864-8406-9C86D14C8DC2}" dt="2025-12-05T02:29:36.704" v="14869" actId="2696"/>
        <pc:sldMkLst>
          <pc:docMk/>
          <pc:sldMk cId="3741756120" sldId="356"/>
        </pc:sldMkLst>
      </pc:sldChg>
      <pc:sldChg chg="addSp delSp modSp add del mod">
        <pc:chgData name="Jessica Bertram" userId="ae65e3095411f4f6" providerId="LiveId" clId="{B5FB1D19-3686-5864-8406-9C86D14C8DC2}" dt="2025-12-05T02:29:37.528" v="14870" actId="2696"/>
        <pc:sldMkLst>
          <pc:docMk/>
          <pc:sldMk cId="4235892457" sldId="357"/>
        </pc:sldMkLst>
      </pc:sldChg>
      <pc:sldChg chg="addSp delSp modSp add del mod">
        <pc:chgData name="Jessica Bertram" userId="ae65e3095411f4f6" providerId="LiveId" clId="{B5FB1D19-3686-5864-8406-9C86D14C8DC2}" dt="2025-12-05T02:29:38.537" v="14871" actId="2696"/>
        <pc:sldMkLst>
          <pc:docMk/>
          <pc:sldMk cId="2386247378" sldId="358"/>
        </pc:sldMkLst>
      </pc:sldChg>
      <pc:sldChg chg="addSp delSp modSp add mod">
        <pc:chgData name="Jessica Bertram" userId="ae65e3095411f4f6" providerId="LiveId" clId="{B5FB1D19-3686-5864-8406-9C86D14C8DC2}" dt="2025-12-05T02:43:21.957" v="15036" actId="20577"/>
        <pc:sldMkLst>
          <pc:docMk/>
          <pc:sldMk cId="3703572925" sldId="359"/>
        </pc:sldMkLst>
        <pc:spChg chg="mod">
          <ac:chgData name="Jessica Bertram" userId="ae65e3095411f4f6" providerId="LiveId" clId="{B5FB1D19-3686-5864-8406-9C86D14C8DC2}" dt="2025-12-05T02:43:21.957" v="15036" actId="20577"/>
          <ac:spMkLst>
            <pc:docMk/>
            <pc:sldMk cId="3703572925" sldId="359"/>
            <ac:spMk id="12" creationId="{6DAB4C79-24F6-F43E-E2CE-8B1F3343DAB8}"/>
          </ac:spMkLst>
        </pc:spChg>
        <pc:spChg chg="add mod">
          <ac:chgData name="Jessica Bertram" userId="ae65e3095411f4f6" providerId="LiveId" clId="{B5FB1D19-3686-5864-8406-9C86D14C8DC2}" dt="2025-12-05T02:32:46.751" v="14883" actId="1036"/>
          <ac:spMkLst>
            <pc:docMk/>
            <pc:sldMk cId="3703572925" sldId="359"/>
            <ac:spMk id="13" creationId="{B794F4A9-7D5A-C22D-05FA-E557C8789C50}"/>
          </ac:spMkLst>
        </pc:spChg>
        <pc:spChg chg="mod">
          <ac:chgData name="Jessica Bertram" userId="ae65e3095411f4f6" providerId="LiveId" clId="{B5FB1D19-3686-5864-8406-9C86D14C8DC2}" dt="2025-11-20T04:07:23.435" v="12244" actId="20577"/>
          <ac:spMkLst>
            <pc:docMk/>
            <pc:sldMk cId="3703572925" sldId="359"/>
            <ac:spMk id="14" creationId="{4772B2C3-D45B-CFBE-01D4-B4D41CFB02BB}"/>
          </ac:spMkLst>
        </pc:spChg>
        <pc:graphicFrameChg chg="add mod modGraphic">
          <ac:chgData name="Jessica Bertram" userId="ae65e3095411f4f6" providerId="LiveId" clId="{B5FB1D19-3686-5864-8406-9C86D14C8DC2}" dt="2025-12-05T02:37:33.690" v="14912" actId="1076"/>
          <ac:graphicFrameMkLst>
            <pc:docMk/>
            <pc:sldMk cId="3703572925" sldId="359"/>
            <ac:graphicFrameMk id="15" creationId="{B84F43D5-E372-4CEB-ACC9-7380A2E0CD93}"/>
          </ac:graphicFrameMkLst>
        </pc:graphicFrameChg>
        <pc:picChg chg="add mod">
          <ac:chgData name="Jessica Bertram" userId="ae65e3095411f4f6" providerId="LiveId" clId="{B5FB1D19-3686-5864-8406-9C86D14C8DC2}" dt="2025-11-20T04:07:33.519" v="12247"/>
          <ac:picMkLst>
            <pc:docMk/>
            <pc:sldMk cId="3703572925" sldId="359"/>
            <ac:picMk id="5" creationId="{92897F22-4F85-A200-B401-405DAE4BCF81}"/>
          </ac:picMkLst>
        </pc:picChg>
        <pc:picChg chg="add mod">
          <ac:chgData name="Jessica Bertram" userId="ae65e3095411f4f6" providerId="LiveId" clId="{B5FB1D19-3686-5864-8406-9C86D14C8DC2}" dt="2025-12-05T02:30:44.317" v="14880" actId="14100"/>
          <ac:picMkLst>
            <pc:docMk/>
            <pc:sldMk cId="3703572925" sldId="359"/>
            <ac:picMk id="11" creationId="{C6B67F83-CB06-CAC0-F6B4-B8EA886A859D}"/>
          </ac:picMkLst>
        </pc:picChg>
        <pc:picChg chg="add del mod">
          <ac:chgData name="Jessica Bertram" userId="ae65e3095411f4f6" providerId="LiveId" clId="{B5FB1D19-3686-5864-8406-9C86D14C8DC2}" dt="2025-12-05T02:30:14.446" v="14875" actId="478"/>
          <ac:picMkLst>
            <pc:docMk/>
            <pc:sldMk cId="3703572925" sldId="359"/>
            <ac:picMk id="21" creationId="{D3690692-17BA-A518-68A0-879A051AFB99}"/>
          </ac:picMkLst>
        </pc:picChg>
        <pc:picChg chg="add del mod">
          <ac:chgData name="Jessica Bertram" userId="ae65e3095411f4f6" providerId="LiveId" clId="{B5FB1D19-3686-5864-8406-9C86D14C8DC2}" dt="2025-12-05T02:30:38.375" v="14877" actId="478"/>
          <ac:picMkLst>
            <pc:docMk/>
            <pc:sldMk cId="3703572925" sldId="359"/>
            <ac:picMk id="23" creationId="{209D3019-E060-C153-BF45-616B2335D366}"/>
          </ac:picMkLst>
        </pc:picChg>
      </pc:sldChg>
      <pc:sldChg chg="addSp delSp modSp add del mod">
        <pc:chgData name="Jessica Bertram" userId="ae65e3095411f4f6" providerId="LiveId" clId="{B5FB1D19-3686-5864-8406-9C86D14C8DC2}" dt="2025-12-05T02:36:32.739" v="14903" actId="2696"/>
        <pc:sldMkLst>
          <pc:docMk/>
          <pc:sldMk cId="2515611679" sldId="360"/>
        </pc:sldMkLst>
      </pc:sldChg>
      <pc:sldChg chg="addSp delSp modSp add del mod">
        <pc:chgData name="Jessica Bertram" userId="ae65e3095411f4f6" providerId="LiveId" clId="{B5FB1D19-3686-5864-8406-9C86D14C8DC2}" dt="2025-12-05T02:36:33.347" v="14904" actId="2696"/>
        <pc:sldMkLst>
          <pc:docMk/>
          <pc:sldMk cId="4032965701" sldId="361"/>
        </pc:sldMkLst>
      </pc:sldChg>
      <pc:sldChg chg="addSp delSp modSp add del mod">
        <pc:chgData name="Jessica Bertram" userId="ae65e3095411f4f6" providerId="LiveId" clId="{B5FB1D19-3686-5864-8406-9C86D14C8DC2}" dt="2025-12-05T02:36:34.611" v="14905" actId="2696"/>
        <pc:sldMkLst>
          <pc:docMk/>
          <pc:sldMk cId="2015214511" sldId="362"/>
        </pc:sldMkLst>
      </pc:sldChg>
      <pc:sldChg chg="addSp delSp modSp add mod">
        <pc:chgData name="Jessica Bertram" userId="ae65e3095411f4f6" providerId="LiveId" clId="{B5FB1D19-3686-5864-8406-9C86D14C8DC2}" dt="2025-12-05T03:05:13.718" v="15287" actId="1036"/>
        <pc:sldMkLst>
          <pc:docMk/>
          <pc:sldMk cId="1630326189" sldId="363"/>
        </pc:sldMkLst>
        <pc:spChg chg="add mod">
          <ac:chgData name="Jessica Bertram" userId="ae65e3095411f4f6" providerId="LiveId" clId="{B5FB1D19-3686-5864-8406-9C86D14C8DC2}" dt="2025-12-05T02:51:32.082" v="15049" actId="2710"/>
          <ac:spMkLst>
            <pc:docMk/>
            <pc:sldMk cId="1630326189" sldId="363"/>
            <ac:spMk id="11" creationId="{63FDF0A1-17A1-2222-70A2-3FCD6ADB2909}"/>
          </ac:spMkLst>
        </pc:spChg>
        <pc:spChg chg="mod">
          <ac:chgData name="Jessica Bertram" userId="ae65e3095411f4f6" providerId="LiveId" clId="{B5FB1D19-3686-5864-8406-9C86D14C8DC2}" dt="2025-11-20T04:15:56.339" v="12458" actId="20577"/>
          <ac:spMkLst>
            <pc:docMk/>
            <pc:sldMk cId="1630326189" sldId="363"/>
            <ac:spMk id="12" creationId="{5E8511AC-90B2-CA93-2E5C-0D32AF753868}"/>
          </ac:spMkLst>
        </pc:spChg>
        <pc:spChg chg="mod">
          <ac:chgData name="Jessica Bertram" userId="ae65e3095411f4f6" providerId="LiveId" clId="{B5FB1D19-3686-5864-8406-9C86D14C8DC2}" dt="2025-11-20T04:16:02.493" v="12460" actId="20577"/>
          <ac:spMkLst>
            <pc:docMk/>
            <pc:sldMk cId="1630326189" sldId="363"/>
            <ac:spMk id="14" creationId="{A0869BCA-8A5F-11E9-3F77-EA461B88BE2A}"/>
          </ac:spMkLst>
        </pc:spChg>
        <pc:graphicFrameChg chg="add mod modGraphic">
          <ac:chgData name="Jessica Bertram" userId="ae65e3095411f4f6" providerId="LiveId" clId="{B5FB1D19-3686-5864-8406-9C86D14C8DC2}" dt="2025-12-05T03:05:13.718" v="15287" actId="1036"/>
          <ac:graphicFrameMkLst>
            <pc:docMk/>
            <pc:sldMk cId="1630326189" sldId="363"/>
            <ac:graphicFrameMk id="15" creationId="{16D74236-43AC-03C7-0CEC-A692B8B04B25}"/>
          </ac:graphicFrameMkLst>
        </pc:graphicFrameChg>
        <pc:picChg chg="add mod">
          <ac:chgData name="Jessica Bertram" userId="ae65e3095411f4f6" providerId="LiveId" clId="{B5FB1D19-3686-5864-8406-9C86D14C8DC2}" dt="2025-12-05T02:55:35.490" v="15139" actId="1035"/>
          <ac:picMkLst>
            <pc:docMk/>
            <pc:sldMk cId="1630326189" sldId="363"/>
            <ac:picMk id="13" creationId="{C54AA06D-EA1E-8DC0-454D-E6FDB62F5279}"/>
          </ac:picMkLst>
        </pc:picChg>
        <pc:picChg chg="add del mod">
          <ac:chgData name="Jessica Bertram" userId="ae65e3095411f4f6" providerId="LiveId" clId="{B5FB1D19-3686-5864-8406-9C86D14C8DC2}" dt="2025-12-05T02:52:04.232" v="15051" actId="478"/>
          <ac:picMkLst>
            <pc:docMk/>
            <pc:sldMk cId="1630326189" sldId="363"/>
            <ac:picMk id="18" creationId="{84B7AA10-1D59-56EA-AC56-D941A9E8436C}"/>
          </ac:picMkLst>
        </pc:picChg>
        <pc:picChg chg="add del mod">
          <ac:chgData name="Jessica Bertram" userId="ae65e3095411f4f6" providerId="LiveId" clId="{B5FB1D19-3686-5864-8406-9C86D14C8DC2}" dt="2025-12-05T02:52:24.338" v="15058" actId="478"/>
          <ac:picMkLst>
            <pc:docMk/>
            <pc:sldMk cId="1630326189" sldId="363"/>
            <ac:picMk id="20" creationId="{3E3B8B78-A3E8-0AED-A54A-BBC219768220}"/>
          </ac:picMkLst>
        </pc:picChg>
      </pc:sldChg>
      <pc:sldChg chg="addSp delSp modSp add mod">
        <pc:chgData name="Jessica Bertram" userId="ae65e3095411f4f6" providerId="LiveId" clId="{B5FB1D19-3686-5864-8406-9C86D14C8DC2}" dt="2025-12-05T02:55:32.527" v="15138" actId="1035"/>
        <pc:sldMkLst>
          <pc:docMk/>
          <pc:sldMk cId="3178235008" sldId="364"/>
        </pc:sldMkLst>
        <pc:spChg chg="mod">
          <ac:chgData name="Jessica Bertram" userId="ae65e3095411f4f6" providerId="LiveId" clId="{B5FB1D19-3686-5864-8406-9C86D14C8DC2}" dt="2025-11-20T04:16:23.641" v="12479" actId="1036"/>
          <ac:spMkLst>
            <pc:docMk/>
            <pc:sldMk cId="3178235008" sldId="364"/>
            <ac:spMk id="12" creationId="{7FD2810F-1FF0-6A74-94D8-ADB21209765D}"/>
          </ac:spMkLst>
        </pc:spChg>
        <pc:spChg chg="add del mod">
          <ac:chgData name="Jessica Bertram" userId="ae65e3095411f4f6" providerId="LiveId" clId="{B5FB1D19-3686-5864-8406-9C86D14C8DC2}" dt="2025-12-05T02:53:39.753" v="15092" actId="478"/>
          <ac:spMkLst>
            <pc:docMk/>
            <pc:sldMk cId="3178235008" sldId="364"/>
            <ac:spMk id="13" creationId="{24AB71BE-14E4-77B8-DA48-0891ABB62FE0}"/>
          </ac:spMkLst>
        </pc:spChg>
        <pc:spChg chg="add mod">
          <ac:chgData name="Jessica Bertram" userId="ae65e3095411f4f6" providerId="LiveId" clId="{B5FB1D19-3686-5864-8406-9C86D14C8DC2}" dt="2025-12-05T02:53:51.483" v="15095" actId="1076"/>
          <ac:spMkLst>
            <pc:docMk/>
            <pc:sldMk cId="3178235008" sldId="364"/>
            <ac:spMk id="19" creationId="{8E428F35-9012-5C36-0771-48831758F30C}"/>
          </ac:spMkLst>
        </pc:spChg>
        <pc:graphicFrameChg chg="add mod modGraphic">
          <ac:chgData name="Jessica Bertram" userId="ae65e3095411f4f6" providerId="LiveId" clId="{B5FB1D19-3686-5864-8406-9C86D14C8DC2}" dt="2025-12-05T02:54:33.566" v="15113" actId="207"/>
          <ac:graphicFrameMkLst>
            <pc:docMk/>
            <pc:sldMk cId="3178235008" sldId="364"/>
            <ac:graphicFrameMk id="21" creationId="{7541495A-AC90-3E90-3EE8-188275BA8D84}"/>
          </ac:graphicFrameMkLst>
        </pc:graphicFrameChg>
        <pc:picChg chg="add del mod">
          <ac:chgData name="Jessica Bertram" userId="ae65e3095411f4f6" providerId="LiveId" clId="{B5FB1D19-3686-5864-8406-9C86D14C8DC2}" dt="2025-12-05T02:53:07.287" v="15079" actId="478"/>
          <ac:picMkLst>
            <pc:docMk/>
            <pc:sldMk cId="3178235008" sldId="364"/>
            <ac:picMk id="7" creationId="{BC369CED-6001-0641-CAF3-D2A0285FCEE1}"/>
          </ac:picMkLst>
        </pc:picChg>
        <pc:picChg chg="add mod">
          <ac:chgData name="Jessica Bertram" userId="ae65e3095411f4f6" providerId="LiveId" clId="{B5FB1D19-3686-5864-8406-9C86D14C8DC2}" dt="2025-12-05T02:55:32.527" v="15138" actId="1035"/>
          <ac:picMkLst>
            <pc:docMk/>
            <pc:sldMk cId="3178235008" sldId="364"/>
            <ac:picMk id="11" creationId="{4131EA61-BFC9-17F4-F396-7676E1D433AD}"/>
          </ac:picMkLst>
        </pc:picChg>
        <pc:picChg chg="del">
          <ac:chgData name="Jessica Bertram" userId="ae65e3095411f4f6" providerId="LiveId" clId="{B5FB1D19-3686-5864-8406-9C86D14C8DC2}" dt="2025-12-05T02:53:08.124" v="15080" actId="478"/>
          <ac:picMkLst>
            <pc:docMk/>
            <pc:sldMk cId="3178235008" sldId="364"/>
            <ac:picMk id="18" creationId="{6E826A60-694D-AD90-77A2-3BB06905A64B}"/>
          </ac:picMkLst>
        </pc:picChg>
        <pc:picChg chg="del mod">
          <ac:chgData name="Jessica Bertram" userId="ae65e3095411f4f6" providerId="LiveId" clId="{B5FB1D19-3686-5864-8406-9C86D14C8DC2}" dt="2025-12-05T02:53:16.446" v="15082" actId="478"/>
          <ac:picMkLst>
            <pc:docMk/>
            <pc:sldMk cId="3178235008" sldId="364"/>
            <ac:picMk id="20" creationId="{7FE850FA-8D7B-F0AD-95AA-00B6A8BC82D4}"/>
          </ac:picMkLst>
        </pc:picChg>
      </pc:sldChg>
      <pc:sldChg chg="addSp modSp add del mod">
        <pc:chgData name="Jessica Bertram" userId="ae65e3095411f4f6" providerId="LiveId" clId="{B5FB1D19-3686-5864-8406-9C86D14C8DC2}" dt="2025-12-05T02:56:33.053" v="15154" actId="2696"/>
        <pc:sldMkLst>
          <pc:docMk/>
          <pc:sldMk cId="1874984009" sldId="365"/>
        </pc:sldMkLst>
      </pc:sldChg>
      <pc:sldChg chg="addSp delSp modSp add del mod">
        <pc:chgData name="Jessica Bertram" userId="ae65e3095411f4f6" providerId="LiveId" clId="{B5FB1D19-3686-5864-8406-9C86D14C8DC2}" dt="2025-12-05T02:56:33.786" v="15155" actId="2696"/>
        <pc:sldMkLst>
          <pc:docMk/>
          <pc:sldMk cId="1528359502" sldId="366"/>
        </pc:sldMkLst>
      </pc:sldChg>
      <pc:sldChg chg="addSp delSp modSp add del mod">
        <pc:chgData name="Jessica Bertram" userId="ae65e3095411f4f6" providerId="LiveId" clId="{B5FB1D19-3686-5864-8406-9C86D14C8DC2}" dt="2025-12-05T02:56:34.467" v="15156" actId="2696"/>
        <pc:sldMkLst>
          <pc:docMk/>
          <pc:sldMk cId="3229125775" sldId="367"/>
        </pc:sldMkLst>
      </pc:sldChg>
      <pc:sldChg chg="addSp delSp modSp add mod">
        <pc:chgData name="Jessica Bertram" userId="ae65e3095411f4f6" providerId="LiveId" clId="{B5FB1D19-3686-5864-8406-9C86D14C8DC2}" dt="2025-11-20T04:24:43.766" v="12926" actId="1037"/>
        <pc:sldMkLst>
          <pc:docMk/>
          <pc:sldMk cId="1347345497" sldId="368"/>
        </pc:sldMkLst>
        <pc:spChg chg="mod">
          <ac:chgData name="Jessica Bertram" userId="ae65e3095411f4f6" providerId="LiveId" clId="{B5FB1D19-3686-5864-8406-9C86D14C8DC2}" dt="2025-11-20T04:22:56.446" v="12783" actId="20577"/>
          <ac:spMkLst>
            <pc:docMk/>
            <pc:sldMk cId="1347345497" sldId="368"/>
            <ac:spMk id="12" creationId="{3E81B269-2B6E-AE5E-1677-374EA4DB43D0}"/>
          </ac:spMkLst>
        </pc:spChg>
        <pc:spChg chg="mod">
          <ac:chgData name="Jessica Bertram" userId="ae65e3095411f4f6" providerId="LiveId" clId="{B5FB1D19-3686-5864-8406-9C86D14C8DC2}" dt="2025-11-20T04:22:16.121" v="12751" actId="20577"/>
          <ac:spMkLst>
            <pc:docMk/>
            <pc:sldMk cId="1347345497" sldId="368"/>
            <ac:spMk id="14" creationId="{A93D1AF2-0E0E-62E6-BDBD-B327350ABC3C}"/>
          </ac:spMkLst>
        </pc:spChg>
        <pc:spChg chg="add mod">
          <ac:chgData name="Jessica Bertram" userId="ae65e3095411f4f6" providerId="LiveId" clId="{B5FB1D19-3686-5864-8406-9C86D14C8DC2}" dt="2025-11-20T04:24:37.591" v="12910" actId="313"/>
          <ac:spMkLst>
            <pc:docMk/>
            <pc:sldMk cId="1347345497" sldId="368"/>
            <ac:spMk id="15" creationId="{EC7856AF-2697-EE4E-4159-B242CC4477F7}"/>
          </ac:spMkLst>
        </pc:spChg>
        <pc:spChg chg="add mod">
          <ac:chgData name="Jessica Bertram" userId="ae65e3095411f4f6" providerId="LiveId" clId="{B5FB1D19-3686-5864-8406-9C86D14C8DC2}" dt="2025-11-20T04:24:43.766" v="12926" actId="1037"/>
          <ac:spMkLst>
            <pc:docMk/>
            <pc:sldMk cId="1347345497" sldId="368"/>
            <ac:spMk id="20" creationId="{C61BD7F7-2486-8AEB-7B5B-6D0EAF88BE6E}"/>
          </ac:spMkLst>
        </pc:spChg>
        <pc:picChg chg="add mod">
          <ac:chgData name="Jessica Bertram" userId="ae65e3095411f4f6" providerId="LiveId" clId="{B5FB1D19-3686-5864-8406-9C86D14C8DC2}" dt="2025-11-20T04:22:11.842" v="12749"/>
          <ac:picMkLst>
            <pc:docMk/>
            <pc:sldMk cId="1347345497" sldId="368"/>
            <ac:picMk id="7" creationId="{EFDE4076-8552-0A95-BE58-4B3F0605426B}"/>
          </ac:picMkLst>
        </pc:picChg>
        <pc:picChg chg="add mod">
          <ac:chgData name="Jessica Bertram" userId="ae65e3095411f4f6" providerId="LiveId" clId="{B5FB1D19-3686-5864-8406-9C86D14C8DC2}" dt="2025-11-20T04:23:52.576" v="12901" actId="1076"/>
          <ac:picMkLst>
            <pc:docMk/>
            <pc:sldMk cId="1347345497" sldId="368"/>
            <ac:picMk id="23" creationId="{F858B6FA-04FE-9F68-CC5B-3A93D96105E0}"/>
          </ac:picMkLst>
        </pc:picChg>
        <pc:picChg chg="add mod">
          <ac:chgData name="Jessica Bertram" userId="ae65e3095411f4f6" providerId="LiveId" clId="{B5FB1D19-3686-5864-8406-9C86D14C8DC2}" dt="2025-11-20T04:24:32.343" v="12908" actId="14100"/>
          <ac:picMkLst>
            <pc:docMk/>
            <pc:sldMk cId="1347345497" sldId="368"/>
            <ac:picMk id="25" creationId="{E4C513B6-6424-4E28-8F7E-18E1FA0A8119}"/>
          </ac:picMkLst>
        </pc:picChg>
      </pc:sldChg>
      <pc:sldChg chg="addSp delSp modSp add mod">
        <pc:chgData name="Jessica Bertram" userId="ae65e3095411f4f6" providerId="LiveId" clId="{B5FB1D19-3686-5864-8406-9C86D14C8DC2}" dt="2025-12-05T02:58:00.109" v="15157" actId="20577"/>
        <pc:sldMkLst>
          <pc:docMk/>
          <pc:sldMk cId="2792735205" sldId="369"/>
        </pc:sldMkLst>
        <pc:spChg chg="add mod">
          <ac:chgData name="Jessica Bertram" userId="ae65e3095411f4f6" providerId="LiveId" clId="{B5FB1D19-3686-5864-8406-9C86D14C8DC2}" dt="2025-12-05T02:58:00.109" v="15157" actId="20577"/>
          <ac:spMkLst>
            <pc:docMk/>
            <pc:sldMk cId="2792735205" sldId="369"/>
            <ac:spMk id="11" creationId="{5AC77C4B-DD98-06B5-E451-F888EC57481F}"/>
          </ac:spMkLst>
        </pc:spChg>
        <pc:spChg chg="mod">
          <ac:chgData name="Jessica Bertram" userId="ae65e3095411f4f6" providerId="LiveId" clId="{B5FB1D19-3686-5864-8406-9C86D14C8DC2}" dt="2025-11-20T04:25:01.359" v="12937" actId="1035"/>
          <ac:spMkLst>
            <pc:docMk/>
            <pc:sldMk cId="2792735205" sldId="369"/>
            <ac:spMk id="12" creationId="{3F5BE397-3DB4-D56A-C8E8-9D2247C89389}"/>
          </ac:spMkLst>
        </pc:spChg>
        <pc:picChg chg="add mod">
          <ac:chgData name="Jessica Bertram" userId="ae65e3095411f4f6" providerId="LiveId" clId="{B5FB1D19-3686-5864-8406-9C86D14C8DC2}" dt="2025-11-20T04:25:32.702" v="12964" actId="1038"/>
          <ac:picMkLst>
            <pc:docMk/>
            <pc:sldMk cId="2792735205" sldId="369"/>
            <ac:picMk id="13" creationId="{DC82FCC7-5609-8E93-BAC7-E2CC042E98F8}"/>
          </ac:picMkLst>
        </pc:picChg>
      </pc:sldChg>
      <pc:sldChg chg="addSp delSp modSp add mod">
        <pc:chgData name="Jessica Bertram" userId="ae65e3095411f4f6" providerId="LiveId" clId="{B5FB1D19-3686-5864-8406-9C86D14C8DC2}" dt="2025-12-05T02:58:41.215" v="15177" actId="1036"/>
        <pc:sldMkLst>
          <pc:docMk/>
          <pc:sldMk cId="1082127021" sldId="370"/>
        </pc:sldMkLst>
        <pc:spChg chg="add mod">
          <ac:chgData name="Jessica Bertram" userId="ae65e3095411f4f6" providerId="LiveId" clId="{B5FB1D19-3686-5864-8406-9C86D14C8DC2}" dt="2025-12-05T02:58:41.215" v="15177" actId="1036"/>
          <ac:spMkLst>
            <pc:docMk/>
            <pc:sldMk cId="1082127021" sldId="370"/>
            <ac:spMk id="15" creationId="{30CB32E8-1273-105F-B381-9E5B131A474A}"/>
          </ac:spMkLst>
        </pc:spChg>
        <pc:picChg chg="add mod">
          <ac:chgData name="Jessica Bertram" userId="ae65e3095411f4f6" providerId="LiveId" clId="{B5FB1D19-3686-5864-8406-9C86D14C8DC2}" dt="2025-12-05T02:58:37.963" v="15170" actId="1076"/>
          <ac:picMkLst>
            <pc:docMk/>
            <pc:sldMk cId="1082127021" sldId="370"/>
            <ac:picMk id="5" creationId="{9AF8EEDD-3BAB-2D9C-2C81-58D5AA51627E}"/>
          </ac:picMkLst>
        </pc:picChg>
        <pc:picChg chg="add del mod">
          <ac:chgData name="Jessica Bertram" userId="ae65e3095411f4f6" providerId="LiveId" clId="{B5FB1D19-3686-5864-8406-9C86D14C8DC2}" dt="2025-12-05T02:58:24.850" v="15164" actId="478"/>
          <ac:picMkLst>
            <pc:docMk/>
            <pc:sldMk cId="1082127021" sldId="370"/>
            <ac:picMk id="18" creationId="{97B3EAC9-B5E8-256A-B0E2-1B54B963FC1A}"/>
          </ac:picMkLst>
        </pc:picChg>
      </pc:sldChg>
      <pc:sldChg chg="addSp delSp modSp add mod">
        <pc:chgData name="Jessica Bertram" userId="ae65e3095411f4f6" providerId="LiveId" clId="{B5FB1D19-3686-5864-8406-9C86D14C8DC2}" dt="2025-12-05T02:59:24.496" v="15191" actId="1076"/>
        <pc:sldMkLst>
          <pc:docMk/>
          <pc:sldMk cId="1277335753" sldId="371"/>
        </pc:sldMkLst>
        <pc:spChg chg="add mod">
          <ac:chgData name="Jessica Bertram" userId="ae65e3095411f4f6" providerId="LiveId" clId="{B5FB1D19-3686-5864-8406-9C86D14C8DC2}" dt="2025-12-05T02:59:24.496" v="15191" actId="1076"/>
          <ac:spMkLst>
            <pc:docMk/>
            <pc:sldMk cId="1277335753" sldId="371"/>
            <ac:spMk id="11" creationId="{82FBE274-4E64-3FD6-3E0D-166300A82429}"/>
          </ac:spMkLst>
        </pc:spChg>
        <pc:picChg chg="add mod">
          <ac:chgData name="Jessica Bertram" userId="ae65e3095411f4f6" providerId="LiveId" clId="{B5FB1D19-3686-5864-8406-9C86D14C8DC2}" dt="2025-12-05T02:59:21.913" v="15190" actId="1076"/>
          <ac:picMkLst>
            <pc:docMk/>
            <pc:sldMk cId="1277335753" sldId="371"/>
            <ac:picMk id="5" creationId="{4E22C111-5EC6-0C00-3612-E203015E5571}"/>
          </ac:picMkLst>
        </pc:picChg>
        <pc:picChg chg="add del mod">
          <ac:chgData name="Jessica Bertram" userId="ae65e3095411f4f6" providerId="LiveId" clId="{B5FB1D19-3686-5864-8406-9C86D14C8DC2}" dt="2025-12-05T02:59:09.457" v="15184" actId="478"/>
          <ac:picMkLst>
            <pc:docMk/>
            <pc:sldMk cId="1277335753" sldId="371"/>
            <ac:picMk id="13" creationId="{642D4DA0-16FD-1397-8907-DD61BECE2F72}"/>
          </ac:picMkLst>
        </pc:picChg>
      </pc:sldChg>
      <pc:sldChg chg="addSp delSp modSp add mod">
        <pc:chgData name="Jessica Bertram" userId="ae65e3095411f4f6" providerId="LiveId" clId="{B5FB1D19-3686-5864-8406-9C86D14C8DC2}" dt="2025-12-05T03:00:19.478" v="15205" actId="1076"/>
        <pc:sldMkLst>
          <pc:docMk/>
          <pc:sldMk cId="2541502780" sldId="372"/>
        </pc:sldMkLst>
        <pc:spChg chg="mod">
          <ac:chgData name="Jessica Bertram" userId="ae65e3095411f4f6" providerId="LiveId" clId="{B5FB1D19-3686-5864-8406-9C86D14C8DC2}" dt="2025-11-20T04:28:46.082" v="13080" actId="20577"/>
          <ac:spMkLst>
            <pc:docMk/>
            <pc:sldMk cId="2541502780" sldId="372"/>
            <ac:spMk id="14" creationId="{AB1A383E-BA74-6758-5756-8EE1ED9D267C}"/>
          </ac:spMkLst>
        </pc:spChg>
        <pc:spChg chg="add mod">
          <ac:chgData name="Jessica Bertram" userId="ae65e3095411f4f6" providerId="LiveId" clId="{B5FB1D19-3686-5864-8406-9C86D14C8DC2}" dt="2025-12-05T03:00:19.478" v="15205" actId="1076"/>
          <ac:spMkLst>
            <pc:docMk/>
            <pc:sldMk cId="2541502780" sldId="372"/>
            <ac:spMk id="15" creationId="{224A25D9-B285-5C33-E129-C30483EA7B49}"/>
          </ac:spMkLst>
        </pc:spChg>
        <pc:picChg chg="add mod">
          <ac:chgData name="Jessica Bertram" userId="ae65e3095411f4f6" providerId="LiveId" clId="{B5FB1D19-3686-5864-8406-9C86D14C8DC2}" dt="2025-12-05T03:00:14.146" v="15202" actId="1076"/>
          <ac:picMkLst>
            <pc:docMk/>
            <pc:sldMk cId="2541502780" sldId="372"/>
            <ac:picMk id="5" creationId="{C9FCB270-99E5-C76C-FA0A-8EE2D0699388}"/>
          </ac:picMkLst>
        </pc:picChg>
        <pc:picChg chg="add mod">
          <ac:chgData name="Jessica Bertram" userId="ae65e3095411f4f6" providerId="LiveId" clId="{B5FB1D19-3686-5864-8406-9C86D14C8DC2}" dt="2025-12-05T03:00:16.271" v="15204"/>
          <ac:picMkLst>
            <pc:docMk/>
            <pc:sldMk cId="2541502780" sldId="372"/>
            <ac:picMk id="11" creationId="{D44448FB-8F0B-1B8C-87DA-6D50ED6FD910}"/>
          </ac:picMkLst>
        </pc:picChg>
        <pc:picChg chg="add del mod">
          <ac:chgData name="Jessica Bertram" userId="ae65e3095411f4f6" providerId="LiveId" clId="{B5FB1D19-3686-5864-8406-9C86D14C8DC2}" dt="2025-12-05T02:59:59.555" v="15195" actId="478"/>
          <ac:picMkLst>
            <pc:docMk/>
            <pc:sldMk cId="2541502780" sldId="372"/>
            <ac:picMk id="18" creationId="{935DDE2C-A7EE-29D1-E94A-B3622726401B}"/>
          </ac:picMkLst>
        </pc:picChg>
        <pc:picChg chg="del">
          <ac:chgData name="Jessica Bertram" userId="ae65e3095411f4f6" providerId="LiveId" clId="{B5FB1D19-3686-5864-8406-9C86D14C8DC2}" dt="2025-12-05T03:00:15.898" v="15203" actId="21"/>
          <ac:picMkLst>
            <pc:docMk/>
            <pc:sldMk cId="2541502780" sldId="372"/>
            <ac:picMk id="25" creationId="{1AB1BBE9-8305-E4D1-C6E1-33538F02F780}"/>
          </ac:picMkLst>
        </pc:picChg>
      </pc:sldChg>
      <pc:sldChg chg="addSp delSp modSp add mod">
        <pc:chgData name="Jessica Bertram" userId="ae65e3095411f4f6" providerId="LiveId" clId="{B5FB1D19-3686-5864-8406-9C86D14C8DC2}" dt="2025-12-05T03:00:50.345" v="15213" actId="14100"/>
        <pc:sldMkLst>
          <pc:docMk/>
          <pc:sldMk cId="3744537590" sldId="373"/>
        </pc:sldMkLst>
        <pc:spChg chg="add mod">
          <ac:chgData name="Jessica Bertram" userId="ae65e3095411f4f6" providerId="LiveId" clId="{B5FB1D19-3686-5864-8406-9C86D14C8DC2}" dt="2025-12-05T03:00:40.203" v="15210" actId="20577"/>
          <ac:spMkLst>
            <pc:docMk/>
            <pc:sldMk cId="3744537590" sldId="373"/>
            <ac:spMk id="11" creationId="{AF814DEA-B297-4697-7F8A-CB885B96AA2B}"/>
          </ac:spMkLst>
        </pc:spChg>
        <pc:picChg chg="add mod">
          <ac:chgData name="Jessica Bertram" userId="ae65e3095411f4f6" providerId="LiveId" clId="{B5FB1D19-3686-5864-8406-9C86D14C8DC2}" dt="2025-12-05T03:00:50.345" v="15213" actId="14100"/>
          <ac:picMkLst>
            <pc:docMk/>
            <pc:sldMk cId="3744537590" sldId="373"/>
            <ac:picMk id="5" creationId="{DAD98B6C-64FC-B00E-282B-01C98AAFCCF7}"/>
          </ac:picMkLst>
        </pc:picChg>
        <pc:picChg chg="add del mod">
          <ac:chgData name="Jessica Bertram" userId="ae65e3095411f4f6" providerId="LiveId" clId="{B5FB1D19-3686-5864-8406-9C86D14C8DC2}" dt="2025-12-05T03:00:30.003" v="15206" actId="478"/>
          <ac:picMkLst>
            <pc:docMk/>
            <pc:sldMk cId="3744537590" sldId="373"/>
            <ac:picMk id="13" creationId="{B821CAD9-F02D-F34B-B958-9ADEA0247607}"/>
          </ac:picMkLst>
        </pc:picChg>
      </pc:sldChg>
      <pc:sldChg chg="addSp delSp modSp add del mod">
        <pc:chgData name="Jessica Bertram" userId="ae65e3095411f4f6" providerId="LiveId" clId="{B5FB1D19-3686-5864-8406-9C86D14C8DC2}" dt="2025-12-05T03:01:15.895" v="15221" actId="2696"/>
        <pc:sldMkLst>
          <pc:docMk/>
          <pc:sldMk cId="2551898431" sldId="374"/>
        </pc:sldMkLst>
      </pc:sldChg>
      <pc:sldChg chg="addSp delSp modSp add mod">
        <pc:chgData name="Jessica Bertram" userId="ae65e3095411f4f6" providerId="LiveId" clId="{B5FB1D19-3686-5864-8406-9C86D14C8DC2}" dt="2025-11-20T04:31:15.996" v="13167" actId="20577"/>
        <pc:sldMkLst>
          <pc:docMk/>
          <pc:sldMk cId="2143502307" sldId="375"/>
        </pc:sldMkLst>
        <pc:spChg chg="add mod">
          <ac:chgData name="Jessica Bertram" userId="ae65e3095411f4f6" providerId="LiveId" clId="{B5FB1D19-3686-5864-8406-9C86D14C8DC2}" dt="2025-11-20T04:31:00.741" v="13147"/>
          <ac:spMkLst>
            <pc:docMk/>
            <pc:sldMk cId="2143502307" sldId="375"/>
            <ac:spMk id="7" creationId="{07B19AA5-64AA-845B-BEE8-86AB53420B18}"/>
          </ac:spMkLst>
        </pc:spChg>
        <pc:spChg chg="mod">
          <ac:chgData name="Jessica Bertram" userId="ae65e3095411f4f6" providerId="LiveId" clId="{B5FB1D19-3686-5864-8406-9C86D14C8DC2}" dt="2025-11-20T04:31:15.996" v="13167" actId="20577"/>
          <ac:spMkLst>
            <pc:docMk/>
            <pc:sldMk cId="2143502307" sldId="375"/>
            <ac:spMk id="11" creationId="{0FD9527D-DDF8-4CF6-63AD-0E7BD814D166}"/>
          </ac:spMkLst>
        </pc:spChg>
        <pc:spChg chg="mod">
          <ac:chgData name="Jessica Bertram" userId="ae65e3095411f4f6" providerId="LiveId" clId="{B5FB1D19-3686-5864-8406-9C86D14C8DC2}" dt="2025-11-20T04:31:07.048" v="13151" actId="20577"/>
          <ac:spMkLst>
            <pc:docMk/>
            <pc:sldMk cId="2143502307" sldId="375"/>
            <ac:spMk id="14" creationId="{451467B9-7886-B249-B122-ADF6B65EDF5A}"/>
          </ac:spMkLst>
        </pc:spChg>
      </pc:sldChg>
      <pc:sldChg chg="addSp delSp modSp add mod">
        <pc:chgData name="Jessica Bertram" userId="ae65e3095411f4f6" providerId="LiveId" clId="{B5FB1D19-3686-5864-8406-9C86D14C8DC2}" dt="2025-11-20T06:50:14.916" v="13991"/>
        <pc:sldMkLst>
          <pc:docMk/>
          <pc:sldMk cId="3052814754" sldId="376"/>
        </pc:sldMkLst>
        <pc:spChg chg="add mod">
          <ac:chgData name="Jessica Bertram" userId="ae65e3095411f4f6" providerId="LiveId" clId="{B5FB1D19-3686-5864-8406-9C86D14C8DC2}" dt="2025-11-20T04:43:02.150" v="13204" actId="207"/>
          <ac:spMkLst>
            <pc:docMk/>
            <pc:sldMk cId="3052814754" sldId="376"/>
            <ac:spMk id="11" creationId="{F236EBF2-4625-2F6B-6CED-1E9E37C858A1}"/>
          </ac:spMkLst>
        </pc:spChg>
        <pc:spChg chg="mod">
          <ac:chgData name="Jessica Bertram" userId="ae65e3095411f4f6" providerId="LiveId" clId="{B5FB1D19-3686-5864-8406-9C86D14C8DC2}" dt="2025-11-20T04:44:39.420" v="13264" actId="20577"/>
          <ac:spMkLst>
            <pc:docMk/>
            <pc:sldMk cId="3052814754" sldId="376"/>
            <ac:spMk id="14" creationId="{4E91A17F-3FCB-1630-4C9E-C13C7DC7CEAA}"/>
          </ac:spMkLst>
        </pc:spChg>
        <pc:spChg chg="add mod">
          <ac:chgData name="Jessica Bertram" userId="ae65e3095411f4f6" providerId="LiveId" clId="{B5FB1D19-3686-5864-8406-9C86D14C8DC2}" dt="2025-11-20T04:44:15.671" v="13252" actId="1036"/>
          <ac:spMkLst>
            <pc:docMk/>
            <pc:sldMk cId="3052814754" sldId="376"/>
            <ac:spMk id="21" creationId="{EAD101D5-8518-1485-7093-A2724C6D30CE}"/>
          </ac:spMkLst>
        </pc:spChg>
        <pc:spChg chg="add mod">
          <ac:chgData name="Jessica Bertram" userId="ae65e3095411f4f6" providerId="LiveId" clId="{B5FB1D19-3686-5864-8406-9C86D14C8DC2}" dt="2025-11-20T06:50:14.916" v="13991"/>
          <ac:spMkLst>
            <pc:docMk/>
            <pc:sldMk cId="3052814754" sldId="376"/>
            <ac:spMk id="22" creationId="{492FB150-45F1-9154-4EE4-B38CE9E4E3B9}"/>
          </ac:spMkLst>
        </pc:spChg>
        <pc:picChg chg="add mod">
          <ac:chgData name="Jessica Bertram" userId="ae65e3095411f4f6" providerId="LiveId" clId="{B5FB1D19-3686-5864-8406-9C86D14C8DC2}" dt="2025-11-20T04:44:26.797" v="13262" actId="1036"/>
          <ac:picMkLst>
            <pc:docMk/>
            <pc:sldMk cId="3052814754" sldId="376"/>
            <ac:picMk id="15" creationId="{DD34AA9F-28E1-1AAC-2186-3F8FE994DE08}"/>
          </ac:picMkLst>
        </pc:picChg>
        <pc:picChg chg="add mod">
          <ac:chgData name="Jessica Bertram" userId="ae65e3095411f4f6" providerId="LiveId" clId="{B5FB1D19-3686-5864-8406-9C86D14C8DC2}" dt="2025-11-20T04:44:17.217" v="13253" actId="1037"/>
          <ac:picMkLst>
            <pc:docMk/>
            <pc:sldMk cId="3052814754" sldId="376"/>
            <ac:picMk id="19" creationId="{FE2D9AAF-7D92-3B6B-CE37-F9ACB0EEF365}"/>
          </ac:picMkLst>
        </pc:picChg>
      </pc:sldChg>
      <pc:sldChg chg="addSp delSp modSp add mod">
        <pc:chgData name="Jessica Bertram" userId="ae65e3095411f4f6" providerId="LiveId" clId="{B5FB1D19-3686-5864-8406-9C86D14C8DC2}" dt="2025-11-20T06:50:19.890" v="13993"/>
        <pc:sldMkLst>
          <pc:docMk/>
          <pc:sldMk cId="289024096" sldId="377"/>
        </pc:sldMkLst>
        <pc:spChg chg="add mod">
          <ac:chgData name="Jessica Bertram" userId="ae65e3095411f4f6" providerId="LiveId" clId="{B5FB1D19-3686-5864-8406-9C86D14C8DC2}" dt="2025-11-20T04:46:07.666" v="13307" actId="1076"/>
          <ac:spMkLst>
            <pc:docMk/>
            <pc:sldMk cId="289024096" sldId="377"/>
            <ac:spMk id="12" creationId="{F48FC31C-90F8-E02D-68A6-C9FD260FA488}"/>
          </ac:spMkLst>
        </pc:spChg>
        <pc:spChg chg="add mod">
          <ac:chgData name="Jessica Bertram" userId="ae65e3095411f4f6" providerId="LiveId" clId="{B5FB1D19-3686-5864-8406-9C86D14C8DC2}" dt="2025-11-20T04:47:46.522" v="13337" actId="1035"/>
          <ac:spMkLst>
            <pc:docMk/>
            <pc:sldMk cId="289024096" sldId="377"/>
            <ac:spMk id="18" creationId="{61E47196-DF25-67F1-61AE-A08E048DA761}"/>
          </ac:spMkLst>
        </pc:spChg>
        <pc:spChg chg="add mod">
          <ac:chgData name="Jessica Bertram" userId="ae65e3095411f4f6" providerId="LiveId" clId="{B5FB1D19-3686-5864-8406-9C86D14C8DC2}" dt="2025-11-20T06:50:19.890" v="13993"/>
          <ac:spMkLst>
            <pc:docMk/>
            <pc:sldMk cId="289024096" sldId="377"/>
            <ac:spMk id="23" creationId="{DB055A0E-5CB8-8962-6C53-06C561D24AF0}"/>
          </ac:spMkLst>
        </pc:spChg>
        <pc:picChg chg="add mod">
          <ac:chgData name="Jessica Bertram" userId="ae65e3095411f4f6" providerId="LiveId" clId="{B5FB1D19-3686-5864-8406-9C86D14C8DC2}" dt="2025-11-20T05:40:17.634" v="13430" actId="14100"/>
          <ac:picMkLst>
            <pc:docMk/>
            <pc:sldMk cId="289024096" sldId="377"/>
            <ac:picMk id="7" creationId="{12D895BB-3C00-8610-9567-899A650F6A62}"/>
          </ac:picMkLst>
        </pc:picChg>
        <pc:picChg chg="mod">
          <ac:chgData name="Jessica Bertram" userId="ae65e3095411f4f6" providerId="LiveId" clId="{B5FB1D19-3686-5864-8406-9C86D14C8DC2}" dt="2025-11-20T04:46:10.249" v="13308" actId="14100"/>
          <ac:picMkLst>
            <pc:docMk/>
            <pc:sldMk cId="289024096" sldId="377"/>
            <ac:picMk id="15" creationId="{BD94A047-D964-6FC5-3845-925032A17C02}"/>
          </ac:picMkLst>
        </pc:picChg>
        <pc:picChg chg="add mod">
          <ac:chgData name="Jessica Bertram" userId="ae65e3095411f4f6" providerId="LiveId" clId="{B5FB1D19-3686-5864-8406-9C86D14C8DC2}" dt="2025-11-20T05:40:38.554" v="13435"/>
          <ac:picMkLst>
            <pc:docMk/>
            <pc:sldMk cId="289024096" sldId="377"/>
            <ac:picMk id="22" creationId="{5B26BB29-C7D3-1BE9-5305-6A37272D61BE}"/>
          </ac:picMkLst>
        </pc:picChg>
      </pc:sldChg>
      <pc:sldChg chg="addSp delSp modSp add mod">
        <pc:chgData name="Jessica Bertram" userId="ae65e3095411f4f6" providerId="LiveId" clId="{B5FB1D19-3686-5864-8406-9C86D14C8DC2}" dt="2025-11-20T06:50:23.692" v="13995"/>
        <pc:sldMkLst>
          <pc:docMk/>
          <pc:sldMk cId="567419778" sldId="378"/>
        </pc:sldMkLst>
        <pc:spChg chg="add mod">
          <ac:chgData name="Jessica Bertram" userId="ae65e3095411f4f6" providerId="LiveId" clId="{B5FB1D19-3686-5864-8406-9C86D14C8DC2}" dt="2025-11-20T05:38:35.707" v="13358" actId="20577"/>
          <ac:spMkLst>
            <pc:docMk/>
            <pc:sldMk cId="567419778" sldId="378"/>
            <ac:spMk id="9" creationId="{F1207675-0E3C-A2E1-B989-FA09EE9ABE00}"/>
          </ac:spMkLst>
        </pc:spChg>
        <pc:spChg chg="add mod">
          <ac:chgData name="Jessica Bertram" userId="ae65e3095411f4f6" providerId="LiveId" clId="{B5FB1D19-3686-5864-8406-9C86D14C8DC2}" dt="2025-11-20T06:50:23.692" v="13995"/>
          <ac:spMkLst>
            <pc:docMk/>
            <pc:sldMk cId="567419778" sldId="378"/>
            <ac:spMk id="21" creationId="{623C43AB-FF1D-725C-6C5F-25EB7ADF4600}"/>
          </ac:spMkLst>
        </pc:spChg>
        <pc:picChg chg="add mod">
          <ac:chgData name="Jessica Bertram" userId="ae65e3095411f4f6" providerId="LiveId" clId="{B5FB1D19-3686-5864-8406-9C86D14C8DC2}" dt="2025-11-20T05:40:21.955" v="13432"/>
          <ac:picMkLst>
            <pc:docMk/>
            <pc:sldMk cId="567419778" sldId="378"/>
            <ac:picMk id="19" creationId="{FFC4931F-8C1A-69CA-BE21-BB94274D2E44}"/>
          </ac:picMkLst>
        </pc:picChg>
        <pc:picChg chg="add mod">
          <ac:chgData name="Jessica Bertram" userId="ae65e3095411f4f6" providerId="LiveId" clId="{B5FB1D19-3686-5864-8406-9C86D14C8DC2}" dt="2025-11-20T05:40:39.898" v="13436"/>
          <ac:picMkLst>
            <pc:docMk/>
            <pc:sldMk cId="567419778" sldId="378"/>
            <ac:picMk id="20" creationId="{37388C5B-0312-A146-F867-2A1CEFF8FD11}"/>
          </ac:picMkLst>
        </pc:picChg>
      </pc:sldChg>
      <pc:sldChg chg="addSp delSp modSp add mod">
        <pc:chgData name="Jessica Bertram" userId="ae65e3095411f4f6" providerId="LiveId" clId="{B5FB1D19-3686-5864-8406-9C86D14C8DC2}" dt="2025-11-20T06:50:27.815" v="13997"/>
        <pc:sldMkLst>
          <pc:docMk/>
          <pc:sldMk cId="302016201" sldId="379"/>
        </pc:sldMkLst>
        <pc:spChg chg="add mod">
          <ac:chgData name="Jessica Bertram" userId="ae65e3095411f4f6" providerId="LiveId" clId="{B5FB1D19-3686-5864-8406-9C86D14C8DC2}" dt="2025-11-20T05:40:01.961" v="13428" actId="1038"/>
          <ac:spMkLst>
            <pc:docMk/>
            <pc:sldMk cId="302016201" sldId="379"/>
            <ac:spMk id="11" creationId="{C7F99906-4A4E-9889-3AEB-004F9E299184}"/>
          </ac:spMkLst>
        </pc:spChg>
        <pc:spChg chg="mod">
          <ac:chgData name="Jessica Bertram" userId="ae65e3095411f4f6" providerId="LiveId" clId="{B5FB1D19-3686-5864-8406-9C86D14C8DC2}" dt="2025-11-20T05:39:37.886" v="13379" actId="1035"/>
          <ac:spMkLst>
            <pc:docMk/>
            <pc:sldMk cId="302016201" sldId="379"/>
            <ac:spMk id="12" creationId="{8293F06E-971A-4273-E558-9AC785F7C7B5}"/>
          </ac:spMkLst>
        </pc:spChg>
        <pc:spChg chg="add mod">
          <ac:chgData name="Jessica Bertram" userId="ae65e3095411f4f6" providerId="LiveId" clId="{B5FB1D19-3686-5864-8406-9C86D14C8DC2}" dt="2025-11-20T06:50:27.815" v="13997"/>
          <ac:spMkLst>
            <pc:docMk/>
            <pc:sldMk cId="302016201" sldId="379"/>
            <ac:spMk id="20" creationId="{E0B5176C-A5C8-52E0-8DFF-E90D325AB933}"/>
          </ac:spMkLst>
        </pc:spChg>
        <pc:picChg chg="add mod">
          <ac:chgData name="Jessica Bertram" userId="ae65e3095411f4f6" providerId="LiveId" clId="{B5FB1D19-3686-5864-8406-9C86D14C8DC2}" dt="2025-11-20T05:40:26.941" v="13433"/>
          <ac:picMkLst>
            <pc:docMk/>
            <pc:sldMk cId="302016201" sldId="379"/>
            <ac:picMk id="13" creationId="{9EC1BFDF-5997-8D9F-08CB-975D0F88B0F8}"/>
          </ac:picMkLst>
        </pc:picChg>
        <pc:picChg chg="add mod">
          <ac:chgData name="Jessica Bertram" userId="ae65e3095411f4f6" providerId="LiveId" clId="{B5FB1D19-3686-5864-8406-9C86D14C8DC2}" dt="2025-11-20T05:40:40.943" v="13437"/>
          <ac:picMkLst>
            <pc:docMk/>
            <pc:sldMk cId="302016201" sldId="379"/>
            <ac:picMk id="18" creationId="{CC748629-720D-EAEE-88C2-18AF81665E01}"/>
          </ac:picMkLst>
        </pc:picChg>
      </pc:sldChg>
      <pc:sldChg chg="addSp delSp modSp add mod">
        <pc:chgData name="Jessica Bertram" userId="ae65e3095411f4f6" providerId="LiveId" clId="{B5FB1D19-3686-5864-8406-9C86D14C8DC2}" dt="2025-11-20T06:50:34.594" v="14001"/>
        <pc:sldMkLst>
          <pc:docMk/>
          <pc:sldMk cId="1393994909" sldId="380"/>
        </pc:sldMkLst>
        <pc:spChg chg="add mod">
          <ac:chgData name="Jessica Bertram" userId="ae65e3095411f4f6" providerId="LiveId" clId="{B5FB1D19-3686-5864-8406-9C86D14C8DC2}" dt="2025-11-20T05:41:36.570" v="13456" actId="1036"/>
          <ac:spMkLst>
            <pc:docMk/>
            <pc:sldMk cId="1393994909" sldId="380"/>
            <ac:spMk id="7" creationId="{D6E1D6DA-6EC7-A043-FE0C-2435F1B4615E}"/>
          </ac:spMkLst>
        </pc:spChg>
        <pc:spChg chg="mod">
          <ac:chgData name="Jessica Bertram" userId="ae65e3095411f4f6" providerId="LiveId" clId="{B5FB1D19-3686-5864-8406-9C86D14C8DC2}" dt="2025-11-20T05:45:14.004" v="13533" actId="20577"/>
          <ac:spMkLst>
            <pc:docMk/>
            <pc:sldMk cId="1393994909" sldId="380"/>
            <ac:spMk id="14" creationId="{2F781910-8C59-ADF2-29AF-AE1A9C1450BA}"/>
          </ac:spMkLst>
        </pc:spChg>
        <pc:spChg chg="add mod">
          <ac:chgData name="Jessica Bertram" userId="ae65e3095411f4f6" providerId="LiveId" clId="{B5FB1D19-3686-5864-8406-9C86D14C8DC2}" dt="2025-11-20T05:45:03.094" v="13531" actId="1037"/>
          <ac:spMkLst>
            <pc:docMk/>
            <pc:sldMk cId="1393994909" sldId="380"/>
            <ac:spMk id="25" creationId="{54D843B1-8A8C-7362-A490-F87144417A24}"/>
          </ac:spMkLst>
        </pc:spChg>
        <pc:spChg chg="add mod">
          <ac:chgData name="Jessica Bertram" userId="ae65e3095411f4f6" providerId="LiveId" clId="{B5FB1D19-3686-5864-8406-9C86D14C8DC2}" dt="2025-11-20T06:50:34.594" v="14001"/>
          <ac:spMkLst>
            <pc:docMk/>
            <pc:sldMk cId="1393994909" sldId="380"/>
            <ac:spMk id="26" creationId="{9BBC509D-143F-F9CF-AE8F-EC4FE36FFFBB}"/>
          </ac:spMkLst>
        </pc:spChg>
        <pc:picChg chg="add mod">
          <ac:chgData name="Jessica Bertram" userId="ae65e3095411f4f6" providerId="LiveId" clId="{B5FB1D19-3686-5864-8406-9C86D14C8DC2}" dt="2025-11-20T05:43:03.491" v="13488" actId="1036"/>
          <ac:picMkLst>
            <pc:docMk/>
            <pc:sldMk cId="1393994909" sldId="380"/>
            <ac:picMk id="19" creationId="{FF73145F-F885-DE62-6537-9659AE85D347}"/>
          </ac:picMkLst>
        </pc:picChg>
        <pc:picChg chg="add mod">
          <ac:chgData name="Jessica Bertram" userId="ae65e3095411f4f6" providerId="LiveId" clId="{B5FB1D19-3686-5864-8406-9C86D14C8DC2}" dt="2025-11-20T05:44:00.099" v="13500" actId="14100"/>
          <ac:picMkLst>
            <pc:docMk/>
            <pc:sldMk cId="1393994909" sldId="380"/>
            <ac:picMk id="23" creationId="{9393BE9E-020A-F2CD-49B0-82B1F7D47A99}"/>
          </ac:picMkLst>
        </pc:picChg>
      </pc:sldChg>
      <pc:sldChg chg="addSp delSp modSp add mod ord">
        <pc:chgData name="Jessica Bertram" userId="ae65e3095411f4f6" providerId="LiveId" clId="{B5FB1D19-3686-5864-8406-9C86D14C8DC2}" dt="2025-11-20T06:50:31.248" v="13999"/>
        <pc:sldMkLst>
          <pc:docMk/>
          <pc:sldMk cId="837832943" sldId="382"/>
        </pc:sldMkLst>
        <pc:spChg chg="add mod">
          <ac:chgData name="Jessica Bertram" userId="ae65e3095411f4f6" providerId="LiveId" clId="{B5FB1D19-3686-5864-8406-9C86D14C8DC2}" dt="2025-11-20T06:50:31.248" v="13999"/>
          <ac:spMkLst>
            <pc:docMk/>
            <pc:sldMk cId="837832943" sldId="382"/>
            <ac:spMk id="5" creationId="{1C383CC7-76A1-8077-2634-16766FFF3F5A}"/>
          </ac:spMkLst>
        </pc:spChg>
        <pc:spChg chg="mod">
          <ac:chgData name="Jessica Bertram" userId="ae65e3095411f4f6" providerId="LiveId" clId="{B5FB1D19-3686-5864-8406-9C86D14C8DC2}" dt="2025-11-20T05:45:16.553" v="13535" actId="20577"/>
          <ac:spMkLst>
            <pc:docMk/>
            <pc:sldMk cId="837832943" sldId="382"/>
            <ac:spMk id="14" creationId="{4B39B3C6-8E0A-A2E1-983D-25EF4BF2CF13}"/>
          </ac:spMkLst>
        </pc:spChg>
      </pc:sldChg>
      <pc:sldChg chg="addSp delSp modSp add mod">
        <pc:chgData name="Jessica Bertram" userId="ae65e3095411f4f6" providerId="LiveId" clId="{B5FB1D19-3686-5864-8406-9C86D14C8DC2}" dt="2025-11-20T06:50:37.701" v="14003"/>
        <pc:sldMkLst>
          <pc:docMk/>
          <pc:sldMk cId="2864615541" sldId="383"/>
        </pc:sldMkLst>
        <pc:spChg chg="add mod">
          <ac:chgData name="Jessica Bertram" userId="ae65e3095411f4f6" providerId="LiveId" clId="{B5FB1D19-3686-5864-8406-9C86D14C8DC2}" dt="2025-11-20T06:33:39.746" v="13550" actId="14100"/>
          <ac:spMkLst>
            <pc:docMk/>
            <pc:sldMk cId="2864615541" sldId="383"/>
            <ac:spMk id="9" creationId="{9201783C-3DE9-02D4-5B68-EEA270B21090}"/>
          </ac:spMkLst>
        </pc:spChg>
        <pc:spChg chg="add del mod">
          <ac:chgData name="Jessica Bertram" userId="ae65e3095411f4f6" providerId="LiveId" clId="{B5FB1D19-3686-5864-8406-9C86D14C8DC2}" dt="2025-11-20T06:34:34.483" v="13595" actId="1035"/>
          <ac:spMkLst>
            <pc:docMk/>
            <pc:sldMk cId="2864615541" sldId="383"/>
            <ac:spMk id="22" creationId="{03EBE107-EE03-F99C-2AAC-75F912FABFC0}"/>
          </ac:spMkLst>
        </pc:spChg>
        <pc:spChg chg="add mod">
          <ac:chgData name="Jessica Bertram" userId="ae65e3095411f4f6" providerId="LiveId" clId="{B5FB1D19-3686-5864-8406-9C86D14C8DC2}" dt="2025-11-20T06:50:37.701" v="14003"/>
          <ac:spMkLst>
            <pc:docMk/>
            <pc:sldMk cId="2864615541" sldId="383"/>
            <ac:spMk id="27" creationId="{A037BE5F-38DB-69D8-E583-DABF5FFA7515}"/>
          </ac:spMkLst>
        </pc:spChg>
        <pc:picChg chg="add mod">
          <ac:chgData name="Jessica Bertram" userId="ae65e3095411f4f6" providerId="LiveId" clId="{B5FB1D19-3686-5864-8406-9C86D14C8DC2}" dt="2025-11-20T06:33:59.878" v="13557" actId="1076"/>
          <ac:picMkLst>
            <pc:docMk/>
            <pc:sldMk cId="2864615541" sldId="383"/>
            <ac:picMk id="20" creationId="{C9D0E98C-54CE-2EE4-0969-015B54494E25}"/>
          </ac:picMkLst>
        </pc:picChg>
        <pc:picChg chg="add mod">
          <ac:chgData name="Jessica Bertram" userId="ae65e3095411f4f6" providerId="LiveId" clId="{B5FB1D19-3686-5864-8406-9C86D14C8DC2}" dt="2025-11-20T06:37:49.546" v="13681" actId="14100"/>
          <ac:picMkLst>
            <pc:docMk/>
            <pc:sldMk cId="2864615541" sldId="383"/>
            <ac:picMk id="26" creationId="{EE7C70D6-B205-EB14-B628-DFF9AF6D1DF8}"/>
          </ac:picMkLst>
        </pc:picChg>
      </pc:sldChg>
      <pc:sldChg chg="addSp delSp modSp add mod">
        <pc:chgData name="Jessica Bertram" userId="ae65e3095411f4f6" providerId="LiveId" clId="{B5FB1D19-3686-5864-8406-9C86D14C8DC2}" dt="2025-11-20T06:50:41.133" v="14005"/>
        <pc:sldMkLst>
          <pc:docMk/>
          <pc:sldMk cId="1912827280" sldId="384"/>
        </pc:sldMkLst>
        <pc:spChg chg="add mod">
          <ac:chgData name="Jessica Bertram" userId="ae65e3095411f4f6" providerId="LiveId" clId="{B5FB1D19-3686-5864-8406-9C86D14C8DC2}" dt="2025-11-20T06:35:05.193" v="13609" actId="1076"/>
          <ac:spMkLst>
            <pc:docMk/>
            <pc:sldMk cId="1912827280" sldId="384"/>
            <ac:spMk id="7" creationId="{977AB861-CF0A-0C62-A156-A620380D248C}"/>
          </ac:spMkLst>
        </pc:spChg>
        <pc:spChg chg="add mod">
          <ac:chgData name="Jessica Bertram" userId="ae65e3095411f4f6" providerId="LiveId" clId="{B5FB1D19-3686-5864-8406-9C86D14C8DC2}" dt="2025-11-20T06:50:41.133" v="14005"/>
          <ac:spMkLst>
            <pc:docMk/>
            <pc:sldMk cId="1912827280" sldId="384"/>
            <ac:spMk id="19" creationId="{C471476D-15B0-E83F-55F4-E95F881AB1FC}"/>
          </ac:spMkLst>
        </pc:spChg>
        <pc:picChg chg="add mod">
          <ac:chgData name="Jessica Bertram" userId="ae65e3095411f4f6" providerId="LiveId" clId="{B5FB1D19-3686-5864-8406-9C86D14C8DC2}" dt="2025-11-20T06:37:52.718" v="13682"/>
          <ac:picMkLst>
            <pc:docMk/>
            <pc:sldMk cId="1912827280" sldId="384"/>
            <ac:picMk id="11" creationId="{869A6EA1-2DFD-5D44-8CB1-C24F0712BE3C}"/>
          </ac:picMkLst>
        </pc:picChg>
      </pc:sldChg>
      <pc:sldChg chg="addSp delSp modSp add mod">
        <pc:chgData name="Jessica Bertram" userId="ae65e3095411f4f6" providerId="LiveId" clId="{B5FB1D19-3686-5864-8406-9C86D14C8DC2}" dt="2025-11-20T06:50:46.422" v="14009"/>
        <pc:sldMkLst>
          <pc:docMk/>
          <pc:sldMk cId="2715577730" sldId="385"/>
        </pc:sldMkLst>
        <pc:spChg chg="add mod">
          <ac:chgData name="Jessica Bertram" userId="ae65e3095411f4f6" providerId="LiveId" clId="{B5FB1D19-3686-5864-8406-9C86D14C8DC2}" dt="2025-11-20T06:35:44.043" v="13633" actId="1036"/>
          <ac:spMkLst>
            <pc:docMk/>
            <pc:sldMk cId="2715577730" sldId="385"/>
            <ac:spMk id="11" creationId="{10F183EC-41CB-492D-769C-182174075451}"/>
          </ac:spMkLst>
        </pc:spChg>
        <pc:spChg chg="add mod">
          <ac:chgData name="Jessica Bertram" userId="ae65e3095411f4f6" providerId="LiveId" clId="{B5FB1D19-3686-5864-8406-9C86D14C8DC2}" dt="2025-11-20T06:50:46.422" v="14009"/>
          <ac:spMkLst>
            <pc:docMk/>
            <pc:sldMk cId="2715577730" sldId="385"/>
            <ac:spMk id="22" creationId="{E9DDA62D-713B-9A8B-FF45-502BA9BDEC46}"/>
          </ac:spMkLst>
        </pc:spChg>
        <pc:picChg chg="add mod">
          <ac:chgData name="Jessica Bertram" userId="ae65e3095411f4f6" providerId="LiveId" clId="{B5FB1D19-3686-5864-8406-9C86D14C8DC2}" dt="2025-11-20T06:37:54.674" v="13683"/>
          <ac:picMkLst>
            <pc:docMk/>
            <pc:sldMk cId="2715577730" sldId="385"/>
            <ac:picMk id="19" creationId="{361B990A-AAA5-38FA-35BF-6CBFA4CC071B}"/>
          </ac:picMkLst>
        </pc:picChg>
      </pc:sldChg>
      <pc:sldChg chg="addSp delSp modSp add mod">
        <pc:chgData name="Jessica Bertram" userId="ae65e3095411f4f6" providerId="LiveId" clId="{B5FB1D19-3686-5864-8406-9C86D14C8DC2}" dt="2025-11-20T06:50:49.690" v="14011"/>
        <pc:sldMkLst>
          <pc:docMk/>
          <pc:sldMk cId="3207333778" sldId="386"/>
        </pc:sldMkLst>
        <pc:spChg chg="add mod">
          <ac:chgData name="Jessica Bertram" userId="ae65e3095411f4f6" providerId="LiveId" clId="{B5FB1D19-3686-5864-8406-9C86D14C8DC2}" dt="2025-11-20T06:36:57.336" v="13674" actId="1035"/>
          <ac:spMkLst>
            <pc:docMk/>
            <pc:sldMk cId="3207333778" sldId="386"/>
            <ac:spMk id="7" creationId="{34054B60-D2F2-DBEA-9234-16F251BF8F61}"/>
          </ac:spMkLst>
        </pc:spChg>
        <pc:spChg chg="mod">
          <ac:chgData name="Jessica Bertram" userId="ae65e3095411f4f6" providerId="LiveId" clId="{B5FB1D19-3686-5864-8406-9C86D14C8DC2}" dt="2025-11-20T06:36:35.139" v="13656" actId="1035"/>
          <ac:spMkLst>
            <pc:docMk/>
            <pc:sldMk cId="3207333778" sldId="386"/>
            <ac:spMk id="9" creationId="{5FCD5C5E-A92C-D6A2-FFBD-DD5F68CA2AA4}"/>
          </ac:spMkLst>
        </pc:spChg>
        <pc:spChg chg="add mod">
          <ac:chgData name="Jessica Bertram" userId="ae65e3095411f4f6" providerId="LiveId" clId="{B5FB1D19-3686-5864-8406-9C86D14C8DC2}" dt="2025-11-20T06:50:49.690" v="14011"/>
          <ac:spMkLst>
            <pc:docMk/>
            <pc:sldMk cId="3207333778" sldId="386"/>
            <ac:spMk id="21" creationId="{E439E9A1-5C26-0946-77C7-449878F4AF8C}"/>
          </ac:spMkLst>
        </pc:spChg>
        <pc:picChg chg="add mod">
          <ac:chgData name="Jessica Bertram" userId="ae65e3095411f4f6" providerId="LiveId" clId="{B5FB1D19-3686-5864-8406-9C86D14C8DC2}" dt="2025-11-20T06:37:56.353" v="13684"/>
          <ac:picMkLst>
            <pc:docMk/>
            <pc:sldMk cId="3207333778" sldId="386"/>
            <ac:picMk id="19" creationId="{F289A1CA-DB7A-4ADE-AEB3-6DB77CAE9B58}"/>
          </ac:picMkLst>
        </pc:picChg>
        <pc:picChg chg="mod">
          <ac:chgData name="Jessica Bertram" userId="ae65e3095411f4f6" providerId="LiveId" clId="{B5FB1D19-3686-5864-8406-9C86D14C8DC2}" dt="2025-11-20T06:36:53.569" v="13669" actId="1037"/>
          <ac:picMkLst>
            <pc:docMk/>
            <pc:sldMk cId="3207333778" sldId="386"/>
            <ac:picMk id="20" creationId="{5C256CB9-F621-E0B3-3A31-0B28A3E283B6}"/>
          </ac:picMkLst>
        </pc:picChg>
      </pc:sldChg>
      <pc:sldChg chg="addSp delSp modSp add mod">
        <pc:chgData name="Jessica Bertram" userId="ae65e3095411f4f6" providerId="LiveId" clId="{B5FB1D19-3686-5864-8406-9C86D14C8DC2}" dt="2025-11-20T06:50:52.980" v="14013"/>
        <pc:sldMkLst>
          <pc:docMk/>
          <pc:sldMk cId="986497707" sldId="387"/>
        </pc:sldMkLst>
        <pc:spChg chg="add mod">
          <ac:chgData name="Jessica Bertram" userId="ae65e3095411f4f6" providerId="LiveId" clId="{B5FB1D19-3686-5864-8406-9C86D14C8DC2}" dt="2025-11-20T06:50:52.980" v="14013"/>
          <ac:spMkLst>
            <pc:docMk/>
            <pc:sldMk cId="986497707" sldId="387"/>
            <ac:spMk id="11" creationId="{97707AFF-7414-4E77-0B74-5552241E722A}"/>
          </ac:spMkLst>
        </pc:spChg>
        <pc:picChg chg="add mod">
          <ac:chgData name="Jessica Bertram" userId="ae65e3095411f4f6" providerId="LiveId" clId="{B5FB1D19-3686-5864-8406-9C86D14C8DC2}" dt="2025-11-20T06:37:57.729" v="13685"/>
          <ac:picMkLst>
            <pc:docMk/>
            <pc:sldMk cId="986497707" sldId="387"/>
            <ac:picMk id="5" creationId="{077FA964-5675-CC85-C27A-CAAFA6536F35}"/>
          </ac:picMkLst>
        </pc:picChg>
      </pc:sldChg>
      <pc:sldChg chg="addSp delSp modSp add mod">
        <pc:chgData name="Jessica Bertram" userId="ae65e3095411f4f6" providerId="LiveId" clId="{B5FB1D19-3686-5864-8406-9C86D14C8DC2}" dt="2025-11-20T06:50:56.194" v="14015"/>
        <pc:sldMkLst>
          <pc:docMk/>
          <pc:sldMk cId="2809955907" sldId="388"/>
        </pc:sldMkLst>
        <pc:spChg chg="mod">
          <ac:chgData name="Jessica Bertram" userId="ae65e3095411f4f6" providerId="LiveId" clId="{B5FB1D19-3686-5864-8406-9C86D14C8DC2}" dt="2025-11-20T06:39:31.386" v="13707" actId="1036"/>
          <ac:spMkLst>
            <pc:docMk/>
            <pc:sldMk cId="2809955907" sldId="388"/>
            <ac:spMk id="12" creationId="{4E41C79D-86FD-610C-8537-C1027D44B27C}"/>
          </ac:spMkLst>
        </pc:spChg>
        <pc:spChg chg="mod">
          <ac:chgData name="Jessica Bertram" userId="ae65e3095411f4f6" providerId="LiveId" clId="{B5FB1D19-3686-5864-8406-9C86D14C8DC2}" dt="2025-11-20T06:39:41.279" v="13718" actId="20577"/>
          <ac:spMkLst>
            <pc:docMk/>
            <pc:sldMk cId="2809955907" sldId="388"/>
            <ac:spMk id="14" creationId="{69E25134-EE89-979E-1B4E-7093054D867E}"/>
          </ac:spMkLst>
        </pc:spChg>
        <pc:spChg chg="add mod">
          <ac:chgData name="Jessica Bertram" userId="ae65e3095411f4f6" providerId="LiveId" clId="{B5FB1D19-3686-5864-8406-9C86D14C8DC2}" dt="2025-11-20T06:39:35.525" v="13714" actId="1037"/>
          <ac:spMkLst>
            <pc:docMk/>
            <pc:sldMk cId="2809955907" sldId="388"/>
            <ac:spMk id="19" creationId="{FFAE7352-5A99-FF1C-7BCB-D1897D5A300D}"/>
          </ac:spMkLst>
        </pc:spChg>
        <pc:spChg chg="add mod">
          <ac:chgData name="Jessica Bertram" userId="ae65e3095411f4f6" providerId="LiveId" clId="{B5FB1D19-3686-5864-8406-9C86D14C8DC2}" dt="2025-11-20T06:50:56.194" v="14015"/>
          <ac:spMkLst>
            <pc:docMk/>
            <pc:sldMk cId="2809955907" sldId="388"/>
            <ac:spMk id="26" creationId="{C7D6A475-B049-61F2-6D00-EC3DACCCE938}"/>
          </ac:spMkLst>
        </pc:spChg>
        <pc:picChg chg="add mod">
          <ac:chgData name="Jessica Bertram" userId="ae65e3095411f4f6" providerId="LiveId" clId="{B5FB1D19-3686-5864-8406-9C86D14C8DC2}" dt="2025-11-20T06:40:29.407" v="13757" actId="1038"/>
          <ac:picMkLst>
            <pc:docMk/>
            <pc:sldMk cId="2809955907" sldId="388"/>
            <ac:picMk id="22" creationId="{C86FB96E-4AC7-4836-1344-C229FB344650}"/>
          </ac:picMkLst>
        </pc:picChg>
        <pc:picChg chg="add mod">
          <ac:chgData name="Jessica Bertram" userId="ae65e3095411f4f6" providerId="LiveId" clId="{B5FB1D19-3686-5864-8406-9C86D14C8DC2}" dt="2025-11-20T06:40:34.938" v="13762" actId="1035"/>
          <ac:picMkLst>
            <pc:docMk/>
            <pc:sldMk cId="2809955907" sldId="388"/>
            <ac:picMk id="23" creationId="{FCC0E90D-B796-DEBC-EF02-A8276563A120}"/>
          </ac:picMkLst>
        </pc:picChg>
        <pc:picChg chg="add mod">
          <ac:chgData name="Jessica Bertram" userId="ae65e3095411f4f6" providerId="LiveId" clId="{B5FB1D19-3686-5864-8406-9C86D14C8DC2}" dt="2025-11-20T06:41:19.530" v="13767" actId="14100"/>
          <ac:picMkLst>
            <pc:docMk/>
            <pc:sldMk cId="2809955907" sldId="388"/>
            <ac:picMk id="25" creationId="{F23C814C-CCC5-B28B-93E2-EC10D0DECBD0}"/>
          </ac:picMkLst>
        </pc:picChg>
      </pc:sldChg>
      <pc:sldChg chg="addSp delSp modSp add mod">
        <pc:chgData name="Jessica Bertram" userId="ae65e3095411f4f6" providerId="LiveId" clId="{B5FB1D19-3686-5864-8406-9C86D14C8DC2}" dt="2025-11-20T06:50:59.408" v="14017"/>
        <pc:sldMkLst>
          <pc:docMk/>
          <pc:sldMk cId="61043792" sldId="389"/>
        </pc:sldMkLst>
        <pc:spChg chg="add mod">
          <ac:chgData name="Jessica Bertram" userId="ae65e3095411f4f6" providerId="LiveId" clId="{B5FB1D19-3686-5864-8406-9C86D14C8DC2}" dt="2025-11-20T06:42:19.533" v="13825" actId="1036"/>
          <ac:spMkLst>
            <pc:docMk/>
            <pc:sldMk cId="61043792" sldId="389"/>
            <ac:spMk id="7" creationId="{2CD70ED3-C40C-ABE0-1BD1-CE371B432F18}"/>
          </ac:spMkLst>
        </pc:spChg>
        <pc:spChg chg="add mod">
          <ac:chgData name="Jessica Bertram" userId="ae65e3095411f4f6" providerId="LiveId" clId="{B5FB1D19-3686-5864-8406-9C86D14C8DC2}" dt="2025-11-20T06:50:59.408" v="14017"/>
          <ac:spMkLst>
            <pc:docMk/>
            <pc:sldMk cId="61043792" sldId="389"/>
            <ac:spMk id="9" creationId="{7E3923A8-83BB-EFB5-09D8-5B287BC8E1B3}"/>
          </ac:spMkLst>
        </pc:spChg>
        <pc:picChg chg="mod">
          <ac:chgData name="Jessica Bertram" userId="ae65e3095411f4f6" providerId="LiveId" clId="{B5FB1D19-3686-5864-8406-9C86D14C8DC2}" dt="2025-11-20T06:42:34.547" v="13832" actId="14100"/>
          <ac:picMkLst>
            <pc:docMk/>
            <pc:sldMk cId="61043792" sldId="389"/>
            <ac:picMk id="23" creationId="{4E1CFA1D-39C4-F08D-A128-CF038C4E2619}"/>
          </ac:picMkLst>
        </pc:picChg>
      </pc:sldChg>
      <pc:sldChg chg="addSp delSp modSp add mod">
        <pc:chgData name="Jessica Bertram" userId="ae65e3095411f4f6" providerId="LiveId" clId="{B5FB1D19-3686-5864-8406-9C86D14C8DC2}" dt="2025-12-05T03:05:57.560" v="15291" actId="207"/>
        <pc:sldMkLst>
          <pc:docMk/>
          <pc:sldMk cId="1135955715" sldId="390"/>
        </pc:sldMkLst>
        <pc:spChg chg="add mod">
          <ac:chgData name="Jessica Bertram" userId="ae65e3095411f4f6" providerId="LiveId" clId="{B5FB1D19-3686-5864-8406-9C86D14C8DC2}" dt="2025-11-20T06:43:16.113" v="13849" actId="1076"/>
          <ac:spMkLst>
            <pc:docMk/>
            <pc:sldMk cId="1135955715" sldId="390"/>
            <ac:spMk id="9" creationId="{41C86773-81A4-A140-475F-A4B5FCC16394}"/>
          </ac:spMkLst>
        </pc:spChg>
        <pc:spChg chg="add mod">
          <ac:chgData name="Jessica Bertram" userId="ae65e3095411f4f6" providerId="LiveId" clId="{B5FB1D19-3686-5864-8406-9C86D14C8DC2}" dt="2025-11-20T06:44:58.836" v="13885" actId="1038"/>
          <ac:spMkLst>
            <pc:docMk/>
            <pc:sldMk cId="1135955715" sldId="390"/>
            <ac:spMk id="15" creationId="{9EDA01FC-51BC-0795-20D0-3D44D2A76BDD}"/>
          </ac:spMkLst>
        </pc:spChg>
        <pc:spChg chg="add mod">
          <ac:chgData name="Jessica Bertram" userId="ae65e3095411f4f6" providerId="LiveId" clId="{B5FB1D19-3686-5864-8406-9C86D14C8DC2}" dt="2025-11-20T06:51:02.661" v="14019"/>
          <ac:spMkLst>
            <pc:docMk/>
            <pc:sldMk cId="1135955715" sldId="390"/>
            <ac:spMk id="19" creationId="{02DC2682-9480-BE31-FD8D-27A6CBE95A06}"/>
          </ac:spMkLst>
        </pc:spChg>
        <pc:graphicFrameChg chg="add mod modGraphic">
          <ac:chgData name="Jessica Bertram" userId="ae65e3095411f4f6" providerId="LiveId" clId="{B5FB1D19-3686-5864-8406-9C86D14C8DC2}" dt="2025-12-05T03:05:57.560" v="15291" actId="207"/>
          <ac:graphicFrameMkLst>
            <pc:docMk/>
            <pc:sldMk cId="1135955715" sldId="390"/>
            <ac:graphicFrameMk id="11" creationId="{BECE8C58-4CC6-791F-0497-1972CF4687E9}"/>
          </ac:graphicFrameMkLst>
        </pc:graphicFrameChg>
      </pc:sldChg>
      <pc:sldChg chg="addSp delSp modSp add mod">
        <pc:chgData name="Jessica Bertram" userId="ae65e3095411f4f6" providerId="LiveId" clId="{B5FB1D19-3686-5864-8406-9C86D14C8DC2}" dt="2025-12-05T03:06:09.740" v="15294" actId="14734"/>
        <pc:sldMkLst>
          <pc:docMk/>
          <pc:sldMk cId="2595106154" sldId="391"/>
        </pc:sldMkLst>
        <pc:spChg chg="add mod">
          <ac:chgData name="Jessica Bertram" userId="ae65e3095411f4f6" providerId="LiveId" clId="{B5FB1D19-3686-5864-8406-9C86D14C8DC2}" dt="2025-11-20T06:45:56.465" v="13903" actId="1076"/>
          <ac:spMkLst>
            <pc:docMk/>
            <pc:sldMk cId="2595106154" sldId="391"/>
            <ac:spMk id="7" creationId="{50FBDC44-29AC-2741-925F-9DE677837809}"/>
          </ac:spMkLst>
        </pc:spChg>
        <pc:spChg chg="add mod">
          <ac:chgData name="Jessica Bertram" userId="ae65e3095411f4f6" providerId="LiveId" clId="{B5FB1D19-3686-5864-8406-9C86D14C8DC2}" dt="2025-11-20T06:51:07.632" v="14021"/>
          <ac:spMkLst>
            <pc:docMk/>
            <pc:sldMk cId="2595106154" sldId="391"/>
            <ac:spMk id="19" creationId="{C3E2E8D7-28E4-2652-A026-29A539F1DF7C}"/>
          </ac:spMkLst>
        </pc:spChg>
        <pc:graphicFrameChg chg="add mod modGraphic">
          <ac:chgData name="Jessica Bertram" userId="ae65e3095411f4f6" providerId="LiveId" clId="{B5FB1D19-3686-5864-8406-9C86D14C8DC2}" dt="2025-12-05T03:06:09.740" v="15294" actId="14734"/>
          <ac:graphicFrameMkLst>
            <pc:docMk/>
            <pc:sldMk cId="2595106154" sldId="391"/>
            <ac:graphicFrameMk id="13" creationId="{A7364F2F-2288-9FDA-31C4-DC61E19C2C4B}"/>
          </ac:graphicFrameMkLst>
        </pc:graphicFrameChg>
      </pc:sldChg>
      <pc:sldChg chg="addSp delSp modSp add mod">
        <pc:chgData name="Jessica Bertram" userId="ae65e3095411f4f6" providerId="LiveId" clId="{B5FB1D19-3686-5864-8406-9C86D14C8DC2}" dt="2025-11-20T06:51:11.531" v="14023"/>
        <pc:sldMkLst>
          <pc:docMk/>
          <pc:sldMk cId="3940606421" sldId="392"/>
        </pc:sldMkLst>
        <pc:spChg chg="add mod">
          <ac:chgData name="Jessica Bertram" userId="ae65e3095411f4f6" providerId="LiveId" clId="{B5FB1D19-3686-5864-8406-9C86D14C8DC2}" dt="2025-11-20T06:47:42.808" v="13956" actId="1036"/>
          <ac:spMkLst>
            <pc:docMk/>
            <pc:sldMk cId="3940606421" sldId="392"/>
            <ac:spMk id="9" creationId="{B73D61EE-F342-9DEF-282E-7779A6489584}"/>
          </ac:spMkLst>
        </pc:spChg>
        <pc:spChg chg="add mod">
          <ac:chgData name="Jessica Bertram" userId="ae65e3095411f4f6" providerId="LiveId" clId="{B5FB1D19-3686-5864-8406-9C86D14C8DC2}" dt="2025-11-20T06:51:11.531" v="14023"/>
          <ac:spMkLst>
            <pc:docMk/>
            <pc:sldMk cId="3940606421" sldId="392"/>
            <ac:spMk id="15" creationId="{8BFA1CA6-0050-43BA-DC5B-8C319D4EE8F9}"/>
          </ac:spMkLst>
        </pc:spChg>
        <pc:picChg chg="add mod">
          <ac:chgData name="Jessica Bertram" userId="ae65e3095411f4f6" providerId="LiveId" clId="{B5FB1D19-3686-5864-8406-9C86D14C8DC2}" dt="2025-11-20T06:47:38.465" v="13954" actId="1036"/>
          <ac:picMkLst>
            <pc:docMk/>
            <pc:sldMk cId="3940606421" sldId="392"/>
            <ac:picMk id="11" creationId="{6E3A91D7-08EF-060D-98F0-3C1EA4235EDC}"/>
          </ac:picMkLst>
        </pc:picChg>
      </pc:sldChg>
      <pc:sldChg chg="addSp delSp modSp add mod">
        <pc:chgData name="Jessica Bertram" userId="ae65e3095411f4f6" providerId="LiveId" clId="{B5FB1D19-3686-5864-8406-9C86D14C8DC2}" dt="2025-11-20T06:51:15.140" v="14025"/>
        <pc:sldMkLst>
          <pc:docMk/>
          <pc:sldMk cId="147060313" sldId="393"/>
        </pc:sldMkLst>
        <pc:spChg chg="add mod">
          <ac:chgData name="Jessica Bertram" userId="ae65e3095411f4f6" providerId="LiveId" clId="{B5FB1D19-3686-5864-8406-9C86D14C8DC2}" dt="2025-11-20T06:48:42.290" v="13981" actId="1038"/>
          <ac:spMkLst>
            <pc:docMk/>
            <pc:sldMk cId="147060313" sldId="393"/>
            <ac:spMk id="7" creationId="{53D507E6-A4DC-4180-C6E1-9E9B1E9E088A}"/>
          </ac:spMkLst>
        </pc:spChg>
        <pc:spChg chg="add mod">
          <ac:chgData name="Jessica Bertram" userId="ae65e3095411f4f6" providerId="LiveId" clId="{B5FB1D19-3686-5864-8406-9C86D14C8DC2}" dt="2025-11-20T06:51:15.140" v="14025"/>
          <ac:spMkLst>
            <pc:docMk/>
            <pc:sldMk cId="147060313" sldId="393"/>
            <ac:spMk id="13" creationId="{8E27B222-9DEE-E779-F692-945D212FB06E}"/>
          </ac:spMkLst>
        </pc:spChg>
      </pc:sldChg>
      <pc:sldChg chg="addSp delSp modSp add mod">
        <pc:chgData name="Jessica Bertram" userId="ae65e3095411f4f6" providerId="LiveId" clId="{B5FB1D19-3686-5864-8406-9C86D14C8DC2}" dt="2025-11-20T06:53:41.589" v="14132" actId="20577"/>
        <pc:sldMkLst>
          <pc:docMk/>
          <pc:sldMk cId="2110057163" sldId="394"/>
        </pc:sldMkLst>
        <pc:spChg chg="add mod">
          <ac:chgData name="Jessica Bertram" userId="ae65e3095411f4f6" providerId="LiveId" clId="{B5FB1D19-3686-5864-8406-9C86D14C8DC2}" dt="2025-11-20T06:53:41.589" v="14132" actId="20577"/>
          <ac:spMkLst>
            <pc:docMk/>
            <pc:sldMk cId="2110057163" sldId="394"/>
            <ac:spMk id="9" creationId="{FFB16493-ED9D-DED6-95FF-4D31E709EB6D}"/>
          </ac:spMkLst>
        </pc:spChg>
        <pc:spChg chg="mod">
          <ac:chgData name="Jessica Bertram" userId="ae65e3095411f4f6" providerId="LiveId" clId="{B5FB1D19-3686-5864-8406-9C86D14C8DC2}" dt="2025-11-20T06:51:57.957" v="14103" actId="1036"/>
          <ac:spMkLst>
            <pc:docMk/>
            <pc:sldMk cId="2110057163" sldId="394"/>
            <ac:spMk id="12" creationId="{0032BDBD-E60C-D275-1764-276EE4EF2F73}"/>
          </ac:spMkLst>
        </pc:spChg>
        <pc:spChg chg="add mod">
          <ac:chgData name="Jessica Bertram" userId="ae65e3095411f4f6" providerId="LiveId" clId="{B5FB1D19-3686-5864-8406-9C86D14C8DC2}" dt="2025-11-20T06:51:22.171" v="14029"/>
          <ac:spMkLst>
            <pc:docMk/>
            <pc:sldMk cId="2110057163" sldId="394"/>
            <ac:spMk id="13" creationId="{345D5171-AB1E-5F00-21D5-662AC15C66D1}"/>
          </ac:spMkLst>
        </pc:spChg>
        <pc:spChg chg="mod">
          <ac:chgData name="Jessica Bertram" userId="ae65e3095411f4f6" providerId="LiveId" clId="{B5FB1D19-3686-5864-8406-9C86D14C8DC2}" dt="2025-11-20T06:49:39.593" v="13987" actId="20577"/>
          <ac:spMkLst>
            <pc:docMk/>
            <pc:sldMk cId="2110057163" sldId="394"/>
            <ac:spMk id="14" creationId="{D6CFBD87-1ABB-D6E0-C2C4-88FE862EE224}"/>
          </ac:spMkLst>
        </pc:spChg>
      </pc:sldChg>
      <pc:sldChg chg="modSp add mod">
        <pc:chgData name="Jessica Bertram" userId="ae65e3095411f4f6" providerId="LiveId" clId="{B5FB1D19-3686-5864-8406-9C86D14C8DC2}" dt="2025-11-20T06:55:02.502" v="14202" actId="20577"/>
        <pc:sldMkLst>
          <pc:docMk/>
          <pc:sldMk cId="2065563502" sldId="395"/>
        </pc:sldMkLst>
        <pc:spChg chg="mod">
          <ac:chgData name="Jessica Bertram" userId="ae65e3095411f4f6" providerId="LiveId" clId="{B5FB1D19-3686-5864-8406-9C86D14C8DC2}" dt="2025-11-20T06:55:02.502" v="14202" actId="20577"/>
          <ac:spMkLst>
            <pc:docMk/>
            <pc:sldMk cId="2065563502" sldId="395"/>
            <ac:spMk id="9" creationId="{C18C48E1-3DFE-8F3F-D221-6D8D5C9CC279}"/>
          </ac:spMkLst>
        </pc:spChg>
      </pc:sldChg>
      <pc:sldChg chg="addSp delSp modSp add mod">
        <pc:chgData name="Jessica Bertram" userId="ae65e3095411f4f6" providerId="LiveId" clId="{B5FB1D19-3686-5864-8406-9C86D14C8DC2}" dt="2025-11-20T06:59:36.303" v="14264" actId="1038"/>
        <pc:sldMkLst>
          <pc:docMk/>
          <pc:sldMk cId="761162762" sldId="396"/>
        </pc:sldMkLst>
        <pc:spChg chg="add mod">
          <ac:chgData name="Jessica Bertram" userId="ae65e3095411f4f6" providerId="LiveId" clId="{B5FB1D19-3686-5864-8406-9C86D14C8DC2}" dt="2025-11-20T06:58:40.186" v="14257" actId="1076"/>
          <ac:spMkLst>
            <pc:docMk/>
            <pc:sldMk cId="761162762" sldId="396"/>
            <ac:spMk id="6" creationId="{CF5CCD2B-9F38-169B-6CCE-DE7D617AD582}"/>
          </ac:spMkLst>
        </pc:spChg>
        <pc:spChg chg="add mod">
          <ac:chgData name="Jessica Bertram" userId="ae65e3095411f4f6" providerId="LiveId" clId="{B5FB1D19-3686-5864-8406-9C86D14C8DC2}" dt="2025-11-20T06:58:43.170" v="14258" actId="1076"/>
          <ac:spMkLst>
            <pc:docMk/>
            <pc:sldMk cId="761162762" sldId="396"/>
            <ac:spMk id="11" creationId="{942789A7-F5E5-7BC9-244B-82E5C7B9F204}"/>
          </ac:spMkLst>
        </pc:spChg>
        <pc:spChg chg="mod">
          <ac:chgData name="Jessica Bertram" userId="ae65e3095411f4f6" providerId="LiveId" clId="{B5FB1D19-3686-5864-8406-9C86D14C8DC2}" dt="2025-11-20T06:55:30.125" v="14204" actId="255"/>
          <ac:spMkLst>
            <pc:docMk/>
            <pc:sldMk cId="761162762" sldId="396"/>
            <ac:spMk id="12" creationId="{BB8D532C-55B7-2E10-02DB-8644E12041FC}"/>
          </ac:spMkLst>
        </pc:spChg>
        <pc:picChg chg="add mod">
          <ac:chgData name="Jessica Bertram" userId="ae65e3095411f4f6" providerId="LiveId" clId="{B5FB1D19-3686-5864-8406-9C86D14C8DC2}" dt="2025-11-20T06:56:08.549" v="14208"/>
          <ac:picMkLst>
            <pc:docMk/>
            <pc:sldMk cId="761162762" sldId="396"/>
            <ac:picMk id="7" creationId="{57B9E3D2-5B01-A977-D863-E35E4FB1F960}"/>
          </ac:picMkLst>
        </pc:picChg>
        <pc:picChg chg="add mod">
          <ac:chgData name="Jessica Bertram" userId="ae65e3095411f4f6" providerId="LiveId" clId="{B5FB1D19-3686-5864-8406-9C86D14C8DC2}" dt="2025-11-20T06:58:37.603" v="14256" actId="1076"/>
          <ac:picMkLst>
            <pc:docMk/>
            <pc:sldMk cId="761162762" sldId="396"/>
            <ac:picMk id="16" creationId="{6F1CE261-FA65-7BD9-76BD-C56E2160896A}"/>
          </ac:picMkLst>
        </pc:picChg>
        <pc:picChg chg="add mod">
          <ac:chgData name="Jessica Bertram" userId="ae65e3095411f4f6" providerId="LiveId" clId="{B5FB1D19-3686-5864-8406-9C86D14C8DC2}" dt="2025-11-20T06:59:36.303" v="14264" actId="1038"/>
          <ac:picMkLst>
            <pc:docMk/>
            <pc:sldMk cId="761162762" sldId="396"/>
            <ac:picMk id="21" creationId="{DB7FADD8-3622-A782-A52A-BC3C2EDB232F}"/>
          </ac:picMkLst>
        </pc:picChg>
      </pc:sldChg>
      <pc:sldChg chg="addSp delSp modSp add mod">
        <pc:chgData name="Jessica Bertram" userId="ae65e3095411f4f6" providerId="LiveId" clId="{B5FB1D19-3686-5864-8406-9C86D14C8DC2}" dt="2025-11-20T07:00:03.786" v="14285" actId="1076"/>
        <pc:sldMkLst>
          <pc:docMk/>
          <pc:sldMk cId="1897079640" sldId="397"/>
        </pc:sldMkLst>
        <pc:picChg chg="add mod">
          <ac:chgData name="Jessica Bertram" userId="ae65e3095411f4f6" providerId="LiveId" clId="{B5FB1D19-3686-5864-8406-9C86D14C8DC2}" dt="2025-11-20T06:59:40.141" v="14265"/>
          <ac:picMkLst>
            <pc:docMk/>
            <pc:sldMk cId="1897079640" sldId="397"/>
            <ac:picMk id="5" creationId="{1F78D69D-A3D6-6183-19A2-E07A045BCD58}"/>
          </ac:picMkLst>
        </pc:picChg>
        <pc:picChg chg="mod">
          <ac:chgData name="Jessica Bertram" userId="ae65e3095411f4f6" providerId="LiveId" clId="{B5FB1D19-3686-5864-8406-9C86D14C8DC2}" dt="2025-11-20T06:59:49.185" v="14269" actId="1076"/>
          <ac:picMkLst>
            <pc:docMk/>
            <pc:sldMk cId="1897079640" sldId="397"/>
            <ac:picMk id="16" creationId="{0FC4DC85-688A-93F5-6ADD-6A96458A2D48}"/>
          </ac:picMkLst>
        </pc:picChg>
        <pc:picChg chg="mod">
          <ac:chgData name="Jessica Bertram" userId="ae65e3095411f4f6" providerId="LiveId" clId="{B5FB1D19-3686-5864-8406-9C86D14C8DC2}" dt="2025-11-20T07:00:03.786" v="14285" actId="1076"/>
          <ac:picMkLst>
            <pc:docMk/>
            <pc:sldMk cId="1897079640" sldId="397"/>
            <ac:picMk id="19" creationId="{4C9E0743-263B-4085-DC77-3A3B42337025}"/>
          </ac:picMkLst>
        </pc:picChg>
      </pc:sldChg>
      <pc:sldChg chg="addSp delSp modSp add mod">
        <pc:chgData name="Jessica Bertram" userId="ae65e3095411f4f6" providerId="LiveId" clId="{B5FB1D19-3686-5864-8406-9C86D14C8DC2}" dt="2025-11-20T07:03:24.308" v="14383"/>
        <pc:sldMkLst>
          <pc:docMk/>
          <pc:sldMk cId="3939794884" sldId="398"/>
        </pc:sldMkLst>
        <pc:spChg chg="add mod">
          <ac:chgData name="Jessica Bertram" userId="ae65e3095411f4f6" providerId="LiveId" clId="{B5FB1D19-3686-5864-8406-9C86D14C8DC2}" dt="2025-11-20T07:01:39.392" v="14349" actId="1036"/>
          <ac:spMkLst>
            <pc:docMk/>
            <pc:sldMk cId="3939794884" sldId="398"/>
            <ac:spMk id="9" creationId="{80C4CAC1-D15A-6373-3A43-FD7168BF473F}"/>
          </ac:spMkLst>
        </pc:spChg>
        <pc:spChg chg="add mod">
          <ac:chgData name="Jessica Bertram" userId="ae65e3095411f4f6" providerId="LiveId" clId="{B5FB1D19-3686-5864-8406-9C86D14C8DC2}" dt="2025-11-20T07:01:43.507" v="14362" actId="1036"/>
          <ac:spMkLst>
            <pc:docMk/>
            <pc:sldMk cId="3939794884" sldId="398"/>
            <ac:spMk id="11" creationId="{0C06D59C-7A81-9468-4E6A-F6DF6E307619}"/>
          </ac:spMkLst>
        </pc:spChg>
        <pc:spChg chg="mod">
          <ac:chgData name="Jessica Bertram" userId="ae65e3095411f4f6" providerId="LiveId" clId="{B5FB1D19-3686-5864-8406-9C86D14C8DC2}" dt="2025-11-20T07:00:20.411" v="14292" actId="20577"/>
          <ac:spMkLst>
            <pc:docMk/>
            <pc:sldMk cId="3939794884" sldId="398"/>
            <ac:spMk id="14" creationId="{C7A6C854-8F1C-70FC-4F61-C2194D66AB1F}"/>
          </ac:spMkLst>
        </pc:spChg>
        <pc:picChg chg="add mod">
          <ac:chgData name="Jessica Bertram" userId="ae65e3095411f4f6" providerId="LiveId" clId="{B5FB1D19-3686-5864-8406-9C86D14C8DC2}" dt="2025-11-20T07:01:34.539" v="14335" actId="1036"/>
          <ac:picMkLst>
            <pc:docMk/>
            <pc:sldMk cId="3939794884" sldId="398"/>
            <ac:picMk id="18" creationId="{322A3D81-45DA-8B94-35D8-FF3868E03794}"/>
          </ac:picMkLst>
        </pc:picChg>
        <pc:picChg chg="add mod">
          <ac:chgData name="Jessica Bertram" userId="ae65e3095411f4f6" providerId="LiveId" clId="{B5FB1D19-3686-5864-8406-9C86D14C8DC2}" dt="2025-11-20T07:02:56.552" v="14375"/>
          <ac:picMkLst>
            <pc:docMk/>
            <pc:sldMk cId="3939794884" sldId="398"/>
            <ac:picMk id="20" creationId="{D0A154B8-8668-62CE-0510-5D6A66A6615D}"/>
          </ac:picMkLst>
        </pc:picChg>
        <pc:picChg chg="add mod">
          <ac:chgData name="Jessica Bertram" userId="ae65e3095411f4f6" providerId="LiveId" clId="{B5FB1D19-3686-5864-8406-9C86D14C8DC2}" dt="2025-11-20T07:03:24.308" v="14383"/>
          <ac:picMkLst>
            <pc:docMk/>
            <pc:sldMk cId="3939794884" sldId="398"/>
            <ac:picMk id="21" creationId="{465802D0-8A6A-13E7-53A0-E8A413316AA7}"/>
          </ac:picMkLst>
        </pc:picChg>
      </pc:sldChg>
      <pc:sldChg chg="addSp delSp modSp add mod">
        <pc:chgData name="Jessica Bertram" userId="ae65e3095411f4f6" providerId="LiveId" clId="{B5FB1D19-3686-5864-8406-9C86D14C8DC2}" dt="2025-11-20T07:04:12.072" v="14411" actId="1036"/>
        <pc:sldMkLst>
          <pc:docMk/>
          <pc:sldMk cId="3576388984" sldId="399"/>
        </pc:sldMkLst>
        <pc:spChg chg="mod">
          <ac:chgData name="Jessica Bertram" userId="ae65e3095411f4f6" providerId="LiveId" clId="{B5FB1D19-3686-5864-8406-9C86D14C8DC2}" dt="2025-11-20T07:04:12.072" v="14411" actId="1036"/>
          <ac:spMkLst>
            <pc:docMk/>
            <pc:sldMk cId="3576388984" sldId="399"/>
            <ac:spMk id="11" creationId="{0374788F-9101-C066-D2AA-0CAD06E25FCB}"/>
          </ac:spMkLst>
        </pc:spChg>
        <pc:spChg chg="add mod">
          <ac:chgData name="Jessica Bertram" userId="ae65e3095411f4f6" providerId="LiveId" clId="{B5FB1D19-3686-5864-8406-9C86D14C8DC2}" dt="2025-11-20T07:04:06.588" v="14400" actId="1036"/>
          <ac:spMkLst>
            <pc:docMk/>
            <pc:sldMk cId="3576388984" sldId="399"/>
            <ac:spMk id="21" creationId="{0121D17F-3BF5-4BA0-FAC0-652A2579BCBA}"/>
          </ac:spMkLst>
        </pc:spChg>
        <pc:picChg chg="add mod">
          <ac:chgData name="Jessica Bertram" userId="ae65e3095411f4f6" providerId="LiveId" clId="{B5FB1D19-3686-5864-8406-9C86D14C8DC2}" dt="2025-11-20T07:04:08.776" v="14407" actId="1038"/>
          <ac:picMkLst>
            <pc:docMk/>
            <pc:sldMk cId="3576388984" sldId="399"/>
            <ac:picMk id="7" creationId="{931366BE-5BC2-64CE-C718-C5E7A11AD7D0}"/>
          </ac:picMkLst>
        </pc:picChg>
        <pc:picChg chg="add mod">
          <ac:chgData name="Jessica Bertram" userId="ae65e3095411f4f6" providerId="LiveId" clId="{B5FB1D19-3686-5864-8406-9C86D14C8DC2}" dt="2025-11-20T07:02:58.318" v="14376"/>
          <ac:picMkLst>
            <pc:docMk/>
            <pc:sldMk cId="3576388984" sldId="399"/>
            <ac:picMk id="15" creationId="{E15C93F1-510E-B2EF-8679-DA5A1CA16713}"/>
          </ac:picMkLst>
        </pc:picChg>
        <pc:picChg chg="add mod">
          <ac:chgData name="Jessica Bertram" userId="ae65e3095411f4f6" providerId="LiveId" clId="{B5FB1D19-3686-5864-8406-9C86D14C8DC2}" dt="2025-11-20T07:03:21.521" v="14382" actId="14100"/>
          <ac:picMkLst>
            <pc:docMk/>
            <pc:sldMk cId="3576388984" sldId="399"/>
            <ac:picMk id="19" creationId="{A92822F1-1928-F9D2-2C8A-D641744DA687}"/>
          </ac:picMkLst>
        </pc:picChg>
      </pc:sldChg>
      <pc:sldChg chg="addSp delSp modSp add mod">
        <pc:chgData name="Jessica Bertram" userId="ae65e3095411f4f6" providerId="LiveId" clId="{B5FB1D19-3686-5864-8406-9C86D14C8DC2}" dt="2025-11-20T07:05:41.016" v="14436" actId="1036"/>
        <pc:sldMkLst>
          <pc:docMk/>
          <pc:sldMk cId="2260977648" sldId="400"/>
        </pc:sldMkLst>
        <pc:spChg chg="add mod">
          <ac:chgData name="Jessica Bertram" userId="ae65e3095411f4f6" providerId="LiveId" clId="{B5FB1D19-3686-5864-8406-9C86D14C8DC2}" dt="2025-11-20T07:05:41.016" v="14436" actId="1036"/>
          <ac:spMkLst>
            <pc:docMk/>
            <pc:sldMk cId="2260977648" sldId="400"/>
            <ac:spMk id="6" creationId="{2F285BC0-71D3-9A1A-B477-C3B450CB700F}"/>
          </ac:spMkLst>
        </pc:spChg>
      </pc:sldChg>
      <pc:sldChg chg="addSp delSp modSp add mod">
        <pc:chgData name="Jessica Bertram" userId="ae65e3095411f4f6" providerId="LiveId" clId="{B5FB1D19-3686-5864-8406-9C86D14C8DC2}" dt="2025-11-20T07:06:33.417" v="14444" actId="1036"/>
        <pc:sldMkLst>
          <pc:docMk/>
          <pc:sldMk cId="1313597848" sldId="401"/>
        </pc:sldMkLst>
        <pc:spChg chg="add mod">
          <ac:chgData name="Jessica Bertram" userId="ae65e3095411f4f6" providerId="LiveId" clId="{B5FB1D19-3686-5864-8406-9C86D14C8DC2}" dt="2025-11-20T07:06:33.417" v="14444" actId="1036"/>
          <ac:spMkLst>
            <pc:docMk/>
            <pc:sldMk cId="1313597848" sldId="401"/>
            <ac:spMk id="7" creationId="{39C12536-D190-76FF-2EA7-82414AC8752A}"/>
          </ac:spMkLst>
        </pc:spChg>
      </pc:sldChg>
      <pc:sldChg chg="addSp delSp modSp add mod">
        <pc:chgData name="Jessica Bertram" userId="ae65e3095411f4f6" providerId="LiveId" clId="{B5FB1D19-3686-5864-8406-9C86D14C8DC2}" dt="2025-12-05T03:06:38.597" v="15319" actId="1036"/>
        <pc:sldMkLst>
          <pc:docMk/>
          <pc:sldMk cId="484215916" sldId="402"/>
        </pc:sldMkLst>
        <pc:spChg chg="add mod">
          <ac:chgData name="Jessica Bertram" userId="ae65e3095411f4f6" providerId="LiveId" clId="{B5FB1D19-3686-5864-8406-9C86D14C8DC2}" dt="2025-12-05T03:06:34.161" v="15311" actId="1036"/>
          <ac:spMkLst>
            <pc:docMk/>
            <pc:sldMk cId="484215916" sldId="402"/>
            <ac:spMk id="6" creationId="{022BCAF4-8967-CCC2-BC79-7730E6334DB0}"/>
          </ac:spMkLst>
        </pc:spChg>
        <pc:spChg chg="mod">
          <ac:chgData name="Jessica Bertram" userId="ae65e3095411f4f6" providerId="LiveId" clId="{B5FB1D19-3686-5864-8406-9C86D14C8DC2}" dt="2025-12-05T03:06:38.597" v="15319" actId="1036"/>
          <ac:spMkLst>
            <pc:docMk/>
            <pc:sldMk cId="484215916" sldId="402"/>
            <ac:spMk id="11" creationId="{C2B2849B-4C16-2DAF-830F-8AF3DEE70B77}"/>
          </ac:spMkLst>
        </pc:spChg>
        <pc:spChg chg="mod">
          <ac:chgData name="Jessica Bertram" userId="ae65e3095411f4f6" providerId="LiveId" clId="{B5FB1D19-3686-5864-8406-9C86D14C8DC2}" dt="2025-11-20T07:07:46.980" v="14493" actId="20577"/>
          <ac:spMkLst>
            <pc:docMk/>
            <pc:sldMk cId="484215916" sldId="402"/>
            <ac:spMk id="12" creationId="{D1963B23-6081-5EB2-559E-F5DFF5CE3E0D}"/>
          </ac:spMkLst>
        </pc:spChg>
        <pc:spChg chg="mod">
          <ac:chgData name="Jessica Bertram" userId="ae65e3095411f4f6" providerId="LiveId" clId="{B5FB1D19-3686-5864-8406-9C86D14C8DC2}" dt="2025-11-20T07:06:54.544" v="14447" actId="20577"/>
          <ac:spMkLst>
            <pc:docMk/>
            <pc:sldMk cId="484215916" sldId="402"/>
            <ac:spMk id="14" creationId="{F0E54063-A9C5-B83B-8C46-53CF8067DF5A}"/>
          </ac:spMkLst>
        </pc:spChg>
        <pc:picChg chg="add mod">
          <ac:chgData name="Jessica Bertram" userId="ae65e3095411f4f6" providerId="LiveId" clId="{B5FB1D19-3686-5864-8406-9C86D14C8DC2}" dt="2025-12-05T03:06:30.166" v="15302" actId="1036"/>
          <ac:picMkLst>
            <pc:docMk/>
            <pc:sldMk cId="484215916" sldId="402"/>
            <ac:picMk id="16" creationId="{63A1F868-9CB5-635D-BFEF-4844A8FCE143}"/>
          </ac:picMkLst>
        </pc:picChg>
        <pc:picChg chg="add mod">
          <ac:chgData name="Jessica Bertram" userId="ae65e3095411f4f6" providerId="LiveId" clId="{B5FB1D19-3686-5864-8406-9C86D14C8DC2}" dt="2025-11-20T07:09:02.310" v="14511" actId="1036"/>
          <ac:picMkLst>
            <pc:docMk/>
            <pc:sldMk cId="484215916" sldId="402"/>
            <ac:picMk id="20" creationId="{EE244142-387B-E522-B7AF-3A0D041E2040}"/>
          </ac:picMkLst>
        </pc:picChg>
      </pc:sldChg>
      <pc:sldChg chg="addSp delSp modSp add mod">
        <pc:chgData name="Jessica Bertram" userId="ae65e3095411f4f6" providerId="LiveId" clId="{B5FB1D19-3686-5864-8406-9C86D14C8DC2}" dt="2025-11-20T07:11:35.174" v="14581" actId="207"/>
        <pc:sldMkLst>
          <pc:docMk/>
          <pc:sldMk cId="4103864348" sldId="403"/>
        </pc:sldMkLst>
        <pc:spChg chg="add mod">
          <ac:chgData name="Jessica Bertram" userId="ae65e3095411f4f6" providerId="LiveId" clId="{B5FB1D19-3686-5864-8406-9C86D14C8DC2}" dt="2025-11-20T07:10:33.372" v="14564" actId="20577"/>
          <ac:spMkLst>
            <pc:docMk/>
            <pc:sldMk cId="4103864348" sldId="403"/>
            <ac:spMk id="7" creationId="{C96DB51F-CA84-9B10-CE23-A8DFDC04AD21}"/>
          </ac:spMkLst>
        </pc:spChg>
        <pc:graphicFrameChg chg="add mod modGraphic">
          <ac:chgData name="Jessica Bertram" userId="ae65e3095411f4f6" providerId="LiveId" clId="{B5FB1D19-3686-5864-8406-9C86D14C8DC2}" dt="2025-11-20T07:11:35.174" v="14581" actId="207"/>
          <ac:graphicFrameMkLst>
            <pc:docMk/>
            <pc:sldMk cId="4103864348" sldId="403"/>
            <ac:graphicFrameMk id="18" creationId="{FC468AF2-9A2B-582C-8771-8A50F368AA26}"/>
          </ac:graphicFrameMkLst>
        </pc:graphicFrameChg>
        <pc:picChg chg="add mod">
          <ac:chgData name="Jessica Bertram" userId="ae65e3095411f4f6" providerId="LiveId" clId="{B5FB1D19-3686-5864-8406-9C86D14C8DC2}" dt="2025-11-20T07:10:43.238" v="14566" actId="1036"/>
          <ac:picMkLst>
            <pc:docMk/>
            <pc:sldMk cId="4103864348" sldId="403"/>
            <ac:picMk id="9" creationId="{5AC65AAE-10B6-1B65-2BC4-93CEAFDF0AC8}"/>
          </ac:picMkLst>
        </pc:picChg>
      </pc:sldChg>
      <pc:sldChg chg="addSp delSp modSp add mod">
        <pc:chgData name="Jessica Bertram" userId="ae65e3095411f4f6" providerId="LiveId" clId="{B5FB1D19-3686-5864-8406-9C86D14C8DC2}" dt="2025-11-20T07:13:36.289" v="14641" actId="1035"/>
        <pc:sldMkLst>
          <pc:docMk/>
          <pc:sldMk cId="311223116" sldId="404"/>
        </pc:sldMkLst>
        <pc:spChg chg="add mod">
          <ac:chgData name="Jessica Bertram" userId="ae65e3095411f4f6" providerId="LiveId" clId="{B5FB1D19-3686-5864-8406-9C86D14C8DC2}" dt="2025-11-20T07:12:40.508" v="14619" actId="207"/>
          <ac:spMkLst>
            <pc:docMk/>
            <pc:sldMk cId="311223116" sldId="404"/>
            <ac:spMk id="18" creationId="{9503DBD4-5B37-285A-FFF7-7CF248BF83DA}"/>
          </ac:spMkLst>
        </pc:spChg>
        <pc:graphicFrameChg chg="add mod modGraphic">
          <ac:chgData name="Jessica Bertram" userId="ae65e3095411f4f6" providerId="LiveId" clId="{B5FB1D19-3686-5864-8406-9C86D14C8DC2}" dt="2025-11-20T07:13:36.289" v="14641" actId="1035"/>
          <ac:graphicFrameMkLst>
            <pc:docMk/>
            <pc:sldMk cId="311223116" sldId="404"/>
            <ac:graphicFrameMk id="19" creationId="{B8A99130-351E-FF2F-B408-ED873D9CFDD9}"/>
          </ac:graphicFrameMkLst>
        </pc:graphicFrameChg>
      </pc:sldChg>
      <pc:sldChg chg="addSp delSp modSp add mod">
        <pc:chgData name="Jessica Bertram" userId="ae65e3095411f4f6" providerId="LiveId" clId="{B5FB1D19-3686-5864-8406-9C86D14C8DC2}" dt="2025-11-20T07:14:11.590" v="14654" actId="20577"/>
        <pc:sldMkLst>
          <pc:docMk/>
          <pc:sldMk cId="7304236" sldId="405"/>
        </pc:sldMkLst>
        <pc:spChg chg="add mod">
          <ac:chgData name="Jessica Bertram" userId="ae65e3095411f4f6" providerId="LiveId" clId="{B5FB1D19-3686-5864-8406-9C86D14C8DC2}" dt="2025-11-20T07:14:11.590" v="14654" actId="20577"/>
          <ac:spMkLst>
            <pc:docMk/>
            <pc:sldMk cId="7304236" sldId="405"/>
            <ac:spMk id="6" creationId="{756B279D-BAD9-BF3A-E594-B2C3F3D98519}"/>
          </ac:spMkLst>
        </pc:spChg>
      </pc:sldChg>
      <pc:sldChg chg="addSp delSp modSp add mod">
        <pc:chgData name="Jessica Bertram" userId="ae65e3095411f4f6" providerId="LiveId" clId="{B5FB1D19-3686-5864-8406-9C86D14C8DC2}" dt="2025-11-20T07:15:10.311" v="14681" actId="20577"/>
        <pc:sldMkLst>
          <pc:docMk/>
          <pc:sldMk cId="2642091339" sldId="406"/>
        </pc:sldMkLst>
        <pc:spChg chg="add mod">
          <ac:chgData name="Jessica Bertram" userId="ae65e3095411f4f6" providerId="LiveId" clId="{B5FB1D19-3686-5864-8406-9C86D14C8DC2}" dt="2025-11-20T07:14:48.999" v="14657"/>
          <ac:spMkLst>
            <pc:docMk/>
            <pc:sldMk cId="2642091339" sldId="406"/>
            <ac:spMk id="5" creationId="{756E2AF4-972C-FE26-0B32-C03ACAB7502B}"/>
          </ac:spMkLst>
        </pc:spChg>
        <pc:spChg chg="mod">
          <ac:chgData name="Jessica Bertram" userId="ae65e3095411f4f6" providerId="LiveId" clId="{B5FB1D19-3686-5864-8406-9C86D14C8DC2}" dt="2025-11-20T07:15:10.311" v="14681" actId="20577"/>
          <ac:spMkLst>
            <pc:docMk/>
            <pc:sldMk cId="2642091339" sldId="406"/>
            <ac:spMk id="11" creationId="{9B56CEB7-01B6-FDD8-FF5A-216E5665268A}"/>
          </ac:spMkLst>
        </pc:spChg>
        <pc:spChg chg="mod">
          <ac:chgData name="Jessica Bertram" userId="ae65e3095411f4f6" providerId="LiveId" clId="{B5FB1D19-3686-5864-8406-9C86D14C8DC2}" dt="2025-11-20T07:14:55.044" v="14661" actId="20577"/>
          <ac:spMkLst>
            <pc:docMk/>
            <pc:sldMk cId="2642091339" sldId="406"/>
            <ac:spMk id="14" creationId="{F0BD4D96-AC2D-833B-1E48-B8540B435855}"/>
          </ac:spMkLst>
        </pc:spChg>
      </pc:sldChg>
      <pc:sldChg chg="addSp delSp modSp add mod">
        <pc:chgData name="Jessica Bertram" userId="ae65e3095411f4f6" providerId="LiveId" clId="{B5FB1D19-3686-5864-8406-9C86D14C8DC2}" dt="2025-12-05T02:25:12.651" v="14813" actId="1038"/>
        <pc:sldMkLst>
          <pc:docMk/>
          <pc:sldMk cId="1708051487" sldId="407"/>
        </pc:sldMkLst>
        <pc:spChg chg="mod">
          <ac:chgData name="Jessica Bertram" userId="ae65e3095411f4f6" providerId="LiveId" clId="{B5FB1D19-3686-5864-8406-9C86D14C8DC2}" dt="2025-12-05T02:25:12.651" v="14813" actId="1038"/>
          <ac:spMkLst>
            <pc:docMk/>
            <pc:sldMk cId="1708051487" sldId="407"/>
            <ac:spMk id="7" creationId="{85C92749-D5A3-F6A0-A754-EDAE91EEB316}"/>
          </ac:spMkLst>
        </pc:spChg>
        <pc:picChg chg="del">
          <ac:chgData name="Jessica Bertram" userId="ae65e3095411f4f6" providerId="LiveId" clId="{B5FB1D19-3686-5864-8406-9C86D14C8DC2}" dt="2025-12-05T02:24:58.003" v="14787" actId="478"/>
          <ac:picMkLst>
            <pc:docMk/>
            <pc:sldMk cId="1708051487" sldId="407"/>
            <ac:picMk id="13" creationId="{1A412A10-2B79-7AD9-2E4B-2030EA805774}"/>
          </ac:picMkLst>
        </pc:picChg>
        <pc:picChg chg="add mod">
          <ac:chgData name="Jessica Bertram" userId="ae65e3095411f4f6" providerId="LiveId" clId="{B5FB1D19-3686-5864-8406-9C86D14C8DC2}" dt="2025-12-05T02:25:04.419" v="14792" actId="14100"/>
          <ac:picMkLst>
            <pc:docMk/>
            <pc:sldMk cId="1708051487" sldId="407"/>
            <ac:picMk id="18" creationId="{85C2F478-0C2A-3FE8-BFFA-8CD57BC4ED61}"/>
          </ac:picMkLst>
        </pc:picChg>
      </pc:sldChg>
      <pc:sldChg chg="add del">
        <pc:chgData name="Jessica Bertram" userId="ae65e3095411f4f6" providerId="LiveId" clId="{B5FB1D19-3686-5864-8406-9C86D14C8DC2}" dt="2025-12-05T02:20:09.623" v="14715" actId="2696"/>
        <pc:sldMkLst>
          <pc:docMk/>
          <pc:sldMk cId="2228074152" sldId="407"/>
        </pc:sldMkLst>
      </pc:sldChg>
      <pc:sldChg chg="add del">
        <pc:chgData name="Jessica Bertram" userId="ae65e3095411f4f6" providerId="LiveId" clId="{B5FB1D19-3686-5864-8406-9C86D14C8DC2}" dt="2025-12-05T02:22:42.778" v="14747" actId="2696"/>
        <pc:sldMkLst>
          <pc:docMk/>
          <pc:sldMk cId="3515362449" sldId="407"/>
        </pc:sldMkLst>
      </pc:sldChg>
      <pc:sldChg chg="add del">
        <pc:chgData name="Jessica Bertram" userId="ae65e3095411f4f6" providerId="LiveId" clId="{B5FB1D19-3686-5864-8406-9C86D14C8DC2}" dt="2025-12-05T02:20:05.558" v="14714" actId="2696"/>
        <pc:sldMkLst>
          <pc:docMk/>
          <pc:sldMk cId="729643947" sldId="408"/>
        </pc:sldMkLst>
      </pc:sldChg>
      <pc:sldChg chg="addSp delSp modSp add mod">
        <pc:chgData name="Jessica Bertram" userId="ae65e3095411f4f6" providerId="LiveId" clId="{B5FB1D19-3686-5864-8406-9C86D14C8DC2}" dt="2025-12-05T02:26:32.857" v="14832" actId="20577"/>
        <pc:sldMkLst>
          <pc:docMk/>
          <pc:sldMk cId="844691124" sldId="408"/>
        </pc:sldMkLst>
        <pc:spChg chg="mod">
          <ac:chgData name="Jessica Bertram" userId="ae65e3095411f4f6" providerId="LiveId" clId="{B5FB1D19-3686-5864-8406-9C86D14C8DC2}" dt="2025-12-05T02:26:19.684" v="14828" actId="1076"/>
          <ac:spMkLst>
            <pc:docMk/>
            <pc:sldMk cId="844691124" sldId="408"/>
            <ac:spMk id="7" creationId="{44BE63BA-74F8-07FA-6FD9-4BF4E2CC6778}"/>
          </ac:spMkLst>
        </pc:spChg>
        <pc:spChg chg="mod">
          <ac:chgData name="Jessica Bertram" userId="ae65e3095411f4f6" providerId="LiveId" clId="{B5FB1D19-3686-5864-8406-9C86D14C8DC2}" dt="2025-12-05T02:26:32.857" v="14832" actId="20577"/>
          <ac:spMkLst>
            <pc:docMk/>
            <pc:sldMk cId="844691124" sldId="408"/>
            <ac:spMk id="14" creationId="{F1BF3A11-E4BA-B960-4A51-9EEBC53EF092}"/>
          </ac:spMkLst>
        </pc:spChg>
        <pc:picChg chg="add mod">
          <ac:chgData name="Jessica Bertram" userId="ae65e3095411f4f6" providerId="LiveId" clId="{B5FB1D19-3686-5864-8406-9C86D14C8DC2}" dt="2025-12-05T02:26:24.718" v="14830" actId="14100"/>
          <ac:picMkLst>
            <pc:docMk/>
            <pc:sldMk cId="844691124" sldId="408"/>
            <ac:picMk id="13" creationId="{A56A4573-0AFF-234B-1276-73B22FEFF57B}"/>
          </ac:picMkLst>
        </pc:picChg>
        <pc:picChg chg="del">
          <ac:chgData name="Jessica Bertram" userId="ae65e3095411f4f6" providerId="LiveId" clId="{B5FB1D19-3686-5864-8406-9C86D14C8DC2}" dt="2025-12-05T02:25:24.815" v="14815" actId="478"/>
          <ac:picMkLst>
            <pc:docMk/>
            <pc:sldMk cId="844691124" sldId="408"/>
            <ac:picMk id="18" creationId="{61D2CA13-79B1-C26E-F1D8-5A19DB83B39A}"/>
          </ac:picMkLst>
        </pc:picChg>
      </pc:sldChg>
      <pc:sldChg chg="add del">
        <pc:chgData name="Jessica Bertram" userId="ae65e3095411f4f6" providerId="LiveId" clId="{B5FB1D19-3686-5864-8406-9C86D14C8DC2}" dt="2025-12-05T02:22:48.793" v="14748" actId="2696"/>
        <pc:sldMkLst>
          <pc:docMk/>
          <pc:sldMk cId="3324216857" sldId="408"/>
        </pc:sldMkLst>
      </pc:sldChg>
      <pc:sldChg chg="addSp delSp modSp add mod">
        <pc:chgData name="Jessica Bertram" userId="ae65e3095411f4f6" providerId="LiveId" clId="{B5FB1D19-3686-5864-8406-9C86D14C8DC2}" dt="2025-12-05T02:27:33.453" v="14845" actId="1076"/>
        <pc:sldMkLst>
          <pc:docMk/>
          <pc:sldMk cId="3884716143" sldId="409"/>
        </pc:sldMkLst>
        <pc:spChg chg="mod">
          <ac:chgData name="Jessica Bertram" userId="ae65e3095411f4f6" providerId="LiveId" clId="{B5FB1D19-3686-5864-8406-9C86D14C8DC2}" dt="2025-12-05T02:27:25.042" v="14842" actId="20577"/>
          <ac:spMkLst>
            <pc:docMk/>
            <pc:sldMk cId="3884716143" sldId="409"/>
            <ac:spMk id="7" creationId="{07A3DCFA-5F7B-DFA4-1EE0-D6543BC55171}"/>
          </ac:spMkLst>
        </pc:spChg>
        <pc:spChg chg="mod">
          <ac:chgData name="Jessica Bertram" userId="ae65e3095411f4f6" providerId="LiveId" clId="{B5FB1D19-3686-5864-8406-9C86D14C8DC2}" dt="2025-12-05T02:27:22.210" v="14840" actId="962"/>
          <ac:spMkLst>
            <pc:docMk/>
            <pc:sldMk cId="3884716143" sldId="409"/>
            <ac:spMk id="8" creationId="{10D8A3DB-C78C-16D5-A0BD-D5C806022AC5}"/>
          </ac:spMkLst>
        </pc:spChg>
        <pc:picChg chg="del">
          <ac:chgData name="Jessica Bertram" userId="ae65e3095411f4f6" providerId="LiveId" clId="{B5FB1D19-3686-5864-8406-9C86D14C8DC2}" dt="2025-12-05T02:26:50.557" v="14834" actId="478"/>
          <ac:picMkLst>
            <pc:docMk/>
            <pc:sldMk cId="3884716143" sldId="409"/>
            <ac:picMk id="13" creationId="{EBA70C5F-6DF8-CFAC-2DF8-74F452BBD0E0}"/>
          </ac:picMkLst>
        </pc:picChg>
        <pc:picChg chg="add mod">
          <ac:chgData name="Jessica Bertram" userId="ae65e3095411f4f6" providerId="LiveId" clId="{B5FB1D19-3686-5864-8406-9C86D14C8DC2}" dt="2025-12-05T02:27:33.453" v="14845" actId="1076"/>
          <ac:picMkLst>
            <pc:docMk/>
            <pc:sldMk cId="3884716143" sldId="409"/>
            <ac:picMk id="18" creationId="{1425262A-5FA7-EF29-AE1F-A18CCD56E762}"/>
          </ac:picMkLst>
        </pc:picChg>
      </pc:sldChg>
      <pc:sldChg chg="addSp delSp modSp add mod">
        <pc:chgData name="Jessica Bertram" userId="ae65e3095411f4f6" providerId="LiveId" clId="{B5FB1D19-3686-5864-8406-9C86D14C8DC2}" dt="2025-12-05T02:29:28.516" v="14868" actId="1076"/>
        <pc:sldMkLst>
          <pc:docMk/>
          <pc:sldMk cId="3555147967" sldId="410"/>
        </pc:sldMkLst>
        <pc:spChg chg="del">
          <ac:chgData name="Jessica Bertram" userId="ae65e3095411f4f6" providerId="LiveId" clId="{B5FB1D19-3686-5864-8406-9C86D14C8DC2}" dt="2025-12-05T02:27:44.899" v="14848" actId="478"/>
          <ac:spMkLst>
            <pc:docMk/>
            <pc:sldMk cId="3555147967" sldId="410"/>
            <ac:spMk id="7" creationId="{7767E0AD-D922-4C2A-FD7A-B3F193A3BF59}"/>
          </ac:spMkLst>
        </pc:spChg>
        <pc:spChg chg="add mod">
          <ac:chgData name="Jessica Bertram" userId="ae65e3095411f4f6" providerId="LiveId" clId="{B5FB1D19-3686-5864-8406-9C86D14C8DC2}" dt="2025-12-05T02:28:16.103" v="14858" actId="1076"/>
          <ac:spMkLst>
            <pc:docMk/>
            <pc:sldMk cId="3555147967" sldId="410"/>
            <ac:spMk id="13" creationId="{0988EE1E-0B39-3955-D019-B685C1B2EAE4}"/>
          </ac:spMkLst>
        </pc:spChg>
        <pc:spChg chg="add">
          <ac:chgData name="Jessica Bertram" userId="ae65e3095411f4f6" providerId="LiveId" clId="{B5FB1D19-3686-5864-8406-9C86D14C8DC2}" dt="2025-12-05T02:29:05.528" v="14862" actId="22"/>
          <ac:spMkLst>
            <pc:docMk/>
            <pc:sldMk cId="3555147967" sldId="410"/>
            <ac:spMk id="21" creationId="{89C58780-D938-E399-2D2E-7DF9D7F66619}"/>
          </ac:spMkLst>
        </pc:spChg>
        <pc:picChg chg="del">
          <ac:chgData name="Jessica Bertram" userId="ae65e3095411f4f6" providerId="LiveId" clId="{B5FB1D19-3686-5864-8406-9C86D14C8DC2}" dt="2025-12-05T02:27:42.934" v="14847" actId="478"/>
          <ac:picMkLst>
            <pc:docMk/>
            <pc:sldMk cId="3555147967" sldId="410"/>
            <ac:picMk id="18" creationId="{4C2EBD5F-2286-2A94-5700-386E5D96EC68}"/>
          </ac:picMkLst>
        </pc:picChg>
        <pc:picChg chg="add del mod">
          <ac:chgData name="Jessica Bertram" userId="ae65e3095411f4f6" providerId="LiveId" clId="{B5FB1D19-3686-5864-8406-9C86D14C8DC2}" dt="2025-12-05T02:29:05.225" v="14861" actId="478"/>
          <ac:picMkLst>
            <pc:docMk/>
            <pc:sldMk cId="3555147967" sldId="410"/>
            <ac:picMk id="19" creationId="{C1DB9D4A-FE65-C386-80C9-9742739C707C}"/>
          </ac:picMkLst>
        </pc:picChg>
        <pc:picChg chg="add mod">
          <ac:chgData name="Jessica Bertram" userId="ae65e3095411f4f6" providerId="LiveId" clId="{B5FB1D19-3686-5864-8406-9C86D14C8DC2}" dt="2025-12-05T02:29:28.516" v="14868" actId="1076"/>
          <ac:picMkLst>
            <pc:docMk/>
            <pc:sldMk cId="3555147967" sldId="410"/>
            <ac:picMk id="23" creationId="{AA0F8A63-D736-8014-6835-C4DB5C465D1E}"/>
          </ac:picMkLst>
        </pc:picChg>
      </pc:sldChg>
      <pc:sldChg chg="addSp modSp add del mod">
        <pc:chgData name="Jessica Bertram" userId="ae65e3095411f4f6" providerId="LiveId" clId="{B5FB1D19-3686-5864-8406-9C86D14C8DC2}" dt="2025-12-05T02:38:42.910" v="14930" actId="2696"/>
        <pc:sldMkLst>
          <pc:docMk/>
          <pc:sldMk cId="3786948288" sldId="411"/>
        </pc:sldMkLst>
        <pc:spChg chg="add mod">
          <ac:chgData name="Jessica Bertram" userId="ae65e3095411f4f6" providerId="LiveId" clId="{B5FB1D19-3686-5864-8406-9C86D14C8DC2}" dt="2025-12-05T02:37:03.342" v="14908" actId="1076"/>
          <ac:spMkLst>
            <pc:docMk/>
            <pc:sldMk cId="3786948288" sldId="411"/>
            <ac:spMk id="7" creationId="{D363F84D-9234-436D-479C-65B7B7797D00}"/>
          </ac:spMkLst>
        </pc:spChg>
      </pc:sldChg>
      <pc:sldChg chg="addSp delSp modSp add mod">
        <pc:chgData name="Jessica Bertram" userId="ae65e3095411f4f6" providerId="LiveId" clId="{B5FB1D19-3686-5864-8406-9C86D14C8DC2}" dt="2025-12-05T02:43:29.836" v="15038"/>
        <pc:sldMkLst>
          <pc:docMk/>
          <pc:sldMk cId="824457854" sldId="412"/>
        </pc:sldMkLst>
        <pc:spChg chg="add mod">
          <ac:chgData name="Jessica Bertram" userId="ae65e3095411f4f6" providerId="LiveId" clId="{B5FB1D19-3686-5864-8406-9C86D14C8DC2}" dt="2025-12-05T02:38:30.407" v="14928" actId="1076"/>
          <ac:spMkLst>
            <pc:docMk/>
            <pc:sldMk cId="824457854" sldId="412"/>
            <ac:spMk id="7" creationId="{59A1B1F2-6939-5493-FFA8-B60C29C989CC}"/>
          </ac:spMkLst>
        </pc:spChg>
        <pc:spChg chg="del">
          <ac:chgData name="Jessica Bertram" userId="ae65e3095411f4f6" providerId="LiveId" clId="{B5FB1D19-3686-5864-8406-9C86D14C8DC2}" dt="2025-12-05T02:37:59.961" v="14916" actId="478"/>
          <ac:spMkLst>
            <pc:docMk/>
            <pc:sldMk cId="824457854" sldId="412"/>
            <ac:spMk id="12" creationId="{6024B85E-70B6-6BD8-9AE9-A6EAA5D9564F}"/>
          </ac:spMkLst>
        </pc:spChg>
        <pc:spChg chg="del">
          <ac:chgData name="Jessica Bertram" userId="ae65e3095411f4f6" providerId="LiveId" clId="{B5FB1D19-3686-5864-8406-9C86D14C8DC2}" dt="2025-12-05T02:38:26.762" v="14927" actId="478"/>
          <ac:spMkLst>
            <pc:docMk/>
            <pc:sldMk cId="824457854" sldId="412"/>
            <ac:spMk id="13" creationId="{C951FBB1-D29F-68BB-FDBD-CF1288BAD212}"/>
          </ac:spMkLst>
        </pc:spChg>
        <pc:spChg chg="add mod">
          <ac:chgData name="Jessica Bertram" userId="ae65e3095411f4f6" providerId="LiveId" clId="{B5FB1D19-3686-5864-8406-9C86D14C8DC2}" dt="2025-12-05T02:43:29.836" v="15038"/>
          <ac:spMkLst>
            <pc:docMk/>
            <pc:sldMk cId="824457854" sldId="412"/>
            <ac:spMk id="18" creationId="{04B68899-DFE7-561A-77AD-9E742DF8AA60}"/>
          </ac:spMkLst>
        </pc:spChg>
        <pc:graphicFrameChg chg="mod">
          <ac:chgData name="Jessica Bertram" userId="ae65e3095411f4f6" providerId="LiveId" clId="{B5FB1D19-3686-5864-8406-9C86D14C8DC2}" dt="2025-12-05T02:38:33.539" v="14929" actId="1076"/>
          <ac:graphicFrameMkLst>
            <pc:docMk/>
            <pc:sldMk cId="824457854" sldId="412"/>
            <ac:graphicFrameMk id="15" creationId="{22204197-BDC5-D30E-D8C0-F1113DB04818}"/>
          </ac:graphicFrameMkLst>
        </pc:graphicFrameChg>
      </pc:sldChg>
      <pc:sldChg chg="addSp delSp modSp add mod">
        <pc:chgData name="Jessica Bertram" userId="ae65e3095411f4f6" providerId="LiveId" clId="{B5FB1D19-3686-5864-8406-9C86D14C8DC2}" dt="2025-12-05T02:43:33.387" v="15040"/>
        <pc:sldMkLst>
          <pc:docMk/>
          <pc:sldMk cId="3603509336" sldId="413"/>
        </pc:sldMkLst>
        <pc:spChg chg="del">
          <ac:chgData name="Jessica Bertram" userId="ae65e3095411f4f6" providerId="LiveId" clId="{B5FB1D19-3686-5864-8406-9C86D14C8DC2}" dt="2025-12-05T02:38:53.824" v="14932" actId="478"/>
          <ac:spMkLst>
            <pc:docMk/>
            <pc:sldMk cId="3603509336" sldId="413"/>
            <ac:spMk id="7" creationId="{FF00541C-9CB2-2DED-2F1B-3A0A6834908F}"/>
          </ac:spMkLst>
        </pc:spChg>
        <pc:spChg chg="add mod">
          <ac:chgData name="Jessica Bertram" userId="ae65e3095411f4f6" providerId="LiveId" clId="{B5FB1D19-3686-5864-8406-9C86D14C8DC2}" dt="2025-12-05T02:39:21.545" v="14945" actId="1038"/>
          <ac:spMkLst>
            <pc:docMk/>
            <pc:sldMk cId="3603509336" sldId="413"/>
            <ac:spMk id="13" creationId="{60365E98-27B4-AC26-708B-C7EF8E82BEED}"/>
          </ac:spMkLst>
        </pc:spChg>
        <pc:spChg chg="mod">
          <ac:chgData name="Jessica Bertram" userId="ae65e3095411f4f6" providerId="LiveId" clId="{B5FB1D19-3686-5864-8406-9C86D14C8DC2}" dt="2025-12-05T02:43:33.387" v="15040"/>
          <ac:spMkLst>
            <pc:docMk/>
            <pc:sldMk cId="3603509336" sldId="413"/>
            <ac:spMk id="18" creationId="{6D16ED86-684B-1A56-653D-60005FCB9C5D}"/>
          </ac:spMkLst>
        </pc:spChg>
        <pc:graphicFrameChg chg="del">
          <ac:chgData name="Jessica Bertram" userId="ae65e3095411f4f6" providerId="LiveId" clId="{B5FB1D19-3686-5864-8406-9C86D14C8DC2}" dt="2025-12-05T02:38:58.094" v="14935" actId="478"/>
          <ac:graphicFrameMkLst>
            <pc:docMk/>
            <pc:sldMk cId="3603509336" sldId="413"/>
            <ac:graphicFrameMk id="15" creationId="{A813C649-B53A-D646-46DA-3BC394AFBCEB}"/>
          </ac:graphicFrameMkLst>
        </pc:graphicFrameChg>
        <pc:graphicFrameChg chg="add mod modGraphic">
          <ac:chgData name="Jessica Bertram" userId="ae65e3095411f4f6" providerId="LiveId" clId="{B5FB1D19-3686-5864-8406-9C86D14C8DC2}" dt="2025-12-05T02:40:17.274" v="14967"/>
          <ac:graphicFrameMkLst>
            <pc:docMk/>
            <pc:sldMk cId="3603509336" sldId="413"/>
            <ac:graphicFrameMk id="19" creationId="{E3AE1D1E-6ABB-F3AC-FB35-A1084F1723EF}"/>
          </ac:graphicFrameMkLst>
        </pc:graphicFrameChg>
        <pc:picChg chg="del">
          <ac:chgData name="Jessica Bertram" userId="ae65e3095411f4f6" providerId="LiveId" clId="{B5FB1D19-3686-5864-8406-9C86D14C8DC2}" dt="2025-12-05T02:39:36.207" v="14949" actId="21"/>
          <ac:picMkLst>
            <pc:docMk/>
            <pc:sldMk cId="3603509336" sldId="413"/>
            <ac:picMk id="11" creationId="{B35119A1-DF65-BB70-9818-D5CDF2A043D4}"/>
          </ac:picMkLst>
        </pc:picChg>
        <pc:picChg chg="add mod">
          <ac:chgData name="Jessica Bertram" userId="ae65e3095411f4f6" providerId="LiveId" clId="{B5FB1D19-3686-5864-8406-9C86D14C8DC2}" dt="2025-12-05T02:39:36.562" v="14950"/>
          <ac:picMkLst>
            <pc:docMk/>
            <pc:sldMk cId="3603509336" sldId="413"/>
            <ac:picMk id="20" creationId="{37A1F745-92F0-DBB8-D0E7-0C8DDB86DEFF}"/>
          </ac:picMkLst>
        </pc:picChg>
      </pc:sldChg>
      <pc:sldChg chg="addSp delSp modSp add mod">
        <pc:chgData name="Jessica Bertram" userId="ae65e3095411f4f6" providerId="LiveId" clId="{B5FB1D19-3686-5864-8406-9C86D14C8DC2}" dt="2025-12-05T02:43:38.203" v="15042"/>
        <pc:sldMkLst>
          <pc:docMk/>
          <pc:sldMk cId="380689153" sldId="414"/>
        </pc:sldMkLst>
        <pc:spChg chg="add mod">
          <ac:chgData name="Jessica Bertram" userId="ae65e3095411f4f6" providerId="LiveId" clId="{B5FB1D19-3686-5864-8406-9C86D14C8DC2}" dt="2025-12-05T02:40:45.105" v="14975" actId="207"/>
          <ac:spMkLst>
            <pc:docMk/>
            <pc:sldMk cId="380689153" sldId="414"/>
            <ac:spMk id="11" creationId="{C664349F-8882-B567-7295-835CE098A097}"/>
          </ac:spMkLst>
        </pc:spChg>
        <pc:spChg chg="del">
          <ac:chgData name="Jessica Bertram" userId="ae65e3095411f4f6" providerId="LiveId" clId="{B5FB1D19-3686-5864-8406-9C86D14C8DC2}" dt="2025-12-05T02:40:31.804" v="14970" actId="478"/>
          <ac:spMkLst>
            <pc:docMk/>
            <pc:sldMk cId="380689153" sldId="414"/>
            <ac:spMk id="13" creationId="{F8EE4ACC-9C7B-C218-C570-F4F2A7B90B21}"/>
          </ac:spMkLst>
        </pc:spChg>
        <pc:spChg chg="mod">
          <ac:chgData name="Jessica Bertram" userId="ae65e3095411f4f6" providerId="LiveId" clId="{B5FB1D19-3686-5864-8406-9C86D14C8DC2}" dt="2025-12-05T02:43:38.203" v="15042"/>
          <ac:spMkLst>
            <pc:docMk/>
            <pc:sldMk cId="380689153" sldId="414"/>
            <ac:spMk id="18" creationId="{9A6C5288-63C5-9165-57C6-377558512804}"/>
          </ac:spMkLst>
        </pc:spChg>
        <pc:graphicFrameChg chg="add mod modGraphic">
          <ac:chgData name="Jessica Bertram" userId="ae65e3095411f4f6" providerId="LiveId" clId="{B5FB1D19-3686-5864-8406-9C86D14C8DC2}" dt="2025-12-05T02:41:29.054" v="14994" actId="207"/>
          <ac:graphicFrameMkLst>
            <pc:docMk/>
            <pc:sldMk cId="380689153" sldId="414"/>
            <ac:graphicFrameMk id="12" creationId="{BD81641D-A71A-0A09-A1C0-2F3C80E48DC4}"/>
          </ac:graphicFrameMkLst>
        </pc:graphicFrameChg>
        <pc:graphicFrameChg chg="del">
          <ac:chgData name="Jessica Bertram" userId="ae65e3095411f4f6" providerId="LiveId" clId="{B5FB1D19-3686-5864-8406-9C86D14C8DC2}" dt="2025-12-05T02:40:30.096" v="14969" actId="478"/>
          <ac:graphicFrameMkLst>
            <pc:docMk/>
            <pc:sldMk cId="380689153" sldId="414"/>
            <ac:graphicFrameMk id="19" creationId="{AD37C8B7-7931-FEA2-ABB5-93FDBDEC3044}"/>
          </ac:graphicFrameMkLst>
        </pc:graphicFrameChg>
      </pc:sldChg>
      <pc:sldChg chg="addSp delSp modSp add mod">
        <pc:chgData name="Jessica Bertram" userId="ae65e3095411f4f6" providerId="LiveId" clId="{B5FB1D19-3686-5864-8406-9C86D14C8DC2}" dt="2025-12-05T02:43:42.443" v="15044"/>
        <pc:sldMkLst>
          <pc:docMk/>
          <pc:sldMk cId="1115028900" sldId="415"/>
        </pc:sldMkLst>
        <pc:spChg chg="del">
          <ac:chgData name="Jessica Bertram" userId="ae65e3095411f4f6" providerId="LiveId" clId="{B5FB1D19-3686-5864-8406-9C86D14C8DC2}" dt="2025-12-05T02:42:03.733" v="15004" actId="478"/>
          <ac:spMkLst>
            <pc:docMk/>
            <pc:sldMk cId="1115028900" sldId="415"/>
            <ac:spMk id="11" creationId="{FBBE9EE5-ED5F-25C4-D177-A1746EA4429B}"/>
          </ac:spMkLst>
        </pc:spChg>
        <pc:spChg chg="add mod">
          <ac:chgData name="Jessica Bertram" userId="ae65e3095411f4f6" providerId="LiveId" clId="{B5FB1D19-3686-5864-8406-9C86D14C8DC2}" dt="2025-12-05T02:42:23.634" v="15014" actId="1035"/>
          <ac:spMkLst>
            <pc:docMk/>
            <pc:sldMk cId="1115028900" sldId="415"/>
            <ac:spMk id="13" creationId="{7E2EC6F9-D352-8EC8-4698-10B5AA289F9E}"/>
          </ac:spMkLst>
        </pc:spChg>
        <pc:spChg chg="mod">
          <ac:chgData name="Jessica Bertram" userId="ae65e3095411f4f6" providerId="LiveId" clId="{B5FB1D19-3686-5864-8406-9C86D14C8DC2}" dt="2025-12-05T02:43:42.443" v="15044"/>
          <ac:spMkLst>
            <pc:docMk/>
            <pc:sldMk cId="1115028900" sldId="415"/>
            <ac:spMk id="18" creationId="{B27FDFBE-ACD9-2F92-6E78-FF26C4BAE63A}"/>
          </ac:spMkLst>
        </pc:spChg>
        <pc:spChg chg="add mod">
          <ac:chgData name="Jessica Bertram" userId="ae65e3095411f4f6" providerId="LiveId" clId="{B5FB1D19-3686-5864-8406-9C86D14C8DC2}" dt="2025-12-05T02:42:18.851" v="15009" actId="14100"/>
          <ac:spMkLst>
            <pc:docMk/>
            <pc:sldMk cId="1115028900" sldId="415"/>
            <ac:spMk id="26" creationId="{BF7427A3-C56D-E252-A8EA-ECDD119E4676}"/>
          </ac:spMkLst>
        </pc:spChg>
        <pc:spChg chg="add mod">
          <ac:chgData name="Jessica Bertram" userId="ae65e3095411f4f6" providerId="LiveId" clId="{B5FB1D19-3686-5864-8406-9C86D14C8DC2}" dt="2025-12-05T02:42:18.851" v="15009" actId="14100"/>
          <ac:spMkLst>
            <pc:docMk/>
            <pc:sldMk cId="1115028900" sldId="415"/>
            <ac:spMk id="28" creationId="{5F791B7E-3A15-5656-969F-D419DFCE12F8}"/>
          </ac:spMkLst>
        </pc:spChg>
        <pc:spChg chg="add mod">
          <ac:chgData name="Jessica Bertram" userId="ae65e3095411f4f6" providerId="LiveId" clId="{B5FB1D19-3686-5864-8406-9C86D14C8DC2}" dt="2025-12-05T02:42:18.851" v="15009" actId="14100"/>
          <ac:spMkLst>
            <pc:docMk/>
            <pc:sldMk cId="1115028900" sldId="415"/>
            <ac:spMk id="29" creationId="{7AA9BE0E-0CFD-4ACD-4145-218DF4E2125F}"/>
          </ac:spMkLst>
        </pc:spChg>
        <pc:spChg chg="add mod">
          <ac:chgData name="Jessica Bertram" userId="ae65e3095411f4f6" providerId="LiveId" clId="{B5FB1D19-3686-5864-8406-9C86D14C8DC2}" dt="2025-12-05T02:42:18.851" v="15009" actId="14100"/>
          <ac:spMkLst>
            <pc:docMk/>
            <pc:sldMk cId="1115028900" sldId="415"/>
            <ac:spMk id="32" creationId="{89623F23-A152-F751-B51F-FAEE985C9593}"/>
          </ac:spMkLst>
        </pc:spChg>
        <pc:spChg chg="add mod">
          <ac:chgData name="Jessica Bertram" userId="ae65e3095411f4f6" providerId="LiveId" clId="{B5FB1D19-3686-5864-8406-9C86D14C8DC2}" dt="2025-12-05T02:42:18.851" v="15009" actId="14100"/>
          <ac:spMkLst>
            <pc:docMk/>
            <pc:sldMk cId="1115028900" sldId="415"/>
            <ac:spMk id="36" creationId="{128B0F2E-0375-1A95-94A2-C3DA770036E9}"/>
          </ac:spMkLst>
        </pc:spChg>
        <pc:spChg chg="add mod">
          <ac:chgData name="Jessica Bertram" userId="ae65e3095411f4f6" providerId="LiveId" clId="{B5FB1D19-3686-5864-8406-9C86D14C8DC2}" dt="2025-12-05T02:42:18.851" v="15009" actId="14100"/>
          <ac:spMkLst>
            <pc:docMk/>
            <pc:sldMk cId="1115028900" sldId="415"/>
            <ac:spMk id="44" creationId="{77B28359-9346-902B-E50E-9466CC9275DB}"/>
          </ac:spMkLst>
        </pc:spChg>
        <pc:spChg chg="add mod">
          <ac:chgData name="Jessica Bertram" userId="ae65e3095411f4f6" providerId="LiveId" clId="{B5FB1D19-3686-5864-8406-9C86D14C8DC2}" dt="2025-12-05T02:42:18.851" v="15009" actId="14100"/>
          <ac:spMkLst>
            <pc:docMk/>
            <pc:sldMk cId="1115028900" sldId="415"/>
            <ac:spMk id="45" creationId="{BDA2E07F-FC04-9004-55E4-FCB3020A17B9}"/>
          </ac:spMkLst>
        </pc:spChg>
        <pc:spChg chg="add mod">
          <ac:chgData name="Jessica Bertram" userId="ae65e3095411f4f6" providerId="LiveId" clId="{B5FB1D19-3686-5864-8406-9C86D14C8DC2}" dt="2025-12-05T02:42:18.851" v="15009" actId="14100"/>
          <ac:spMkLst>
            <pc:docMk/>
            <pc:sldMk cId="1115028900" sldId="415"/>
            <ac:spMk id="64" creationId="{C0E838EE-F04A-D4DB-1A65-F46B381F65F9}"/>
          </ac:spMkLst>
        </pc:spChg>
        <pc:spChg chg="add mod">
          <ac:chgData name="Jessica Bertram" userId="ae65e3095411f4f6" providerId="LiveId" clId="{B5FB1D19-3686-5864-8406-9C86D14C8DC2}" dt="2025-12-05T02:42:18.851" v="15009" actId="14100"/>
          <ac:spMkLst>
            <pc:docMk/>
            <pc:sldMk cId="1115028900" sldId="415"/>
            <ac:spMk id="78" creationId="{FBE01547-D1CB-5FCE-30FE-AF8F0A480B82}"/>
          </ac:spMkLst>
        </pc:spChg>
        <pc:spChg chg="add mod">
          <ac:chgData name="Jessica Bertram" userId="ae65e3095411f4f6" providerId="LiveId" clId="{B5FB1D19-3686-5864-8406-9C86D14C8DC2}" dt="2025-12-05T02:42:18.851" v="15009" actId="14100"/>
          <ac:spMkLst>
            <pc:docMk/>
            <pc:sldMk cId="1115028900" sldId="415"/>
            <ac:spMk id="79" creationId="{5F075242-D266-787A-EE9F-28A5D3268649}"/>
          </ac:spMkLst>
        </pc:spChg>
        <pc:grpChg chg="del">
          <ac:chgData name="Jessica Bertram" userId="ae65e3095411f4f6" providerId="LiveId" clId="{B5FB1D19-3686-5864-8406-9C86D14C8DC2}" dt="2025-12-05T02:42:29.136" v="15015" actId="478"/>
          <ac:grpSpMkLst>
            <pc:docMk/>
            <pc:sldMk cId="1115028900" sldId="415"/>
            <ac:grpSpMk id="15" creationId="{4EF2B812-88A9-2466-FE2D-2037E44B80DF}"/>
          </ac:grpSpMkLst>
        </pc:grpChg>
        <pc:graphicFrameChg chg="del">
          <ac:chgData name="Jessica Bertram" userId="ae65e3095411f4f6" providerId="LiveId" clId="{B5FB1D19-3686-5864-8406-9C86D14C8DC2}" dt="2025-12-05T02:41:49.010" v="14996" actId="478"/>
          <ac:graphicFrameMkLst>
            <pc:docMk/>
            <pc:sldMk cId="1115028900" sldId="415"/>
            <ac:graphicFrameMk id="12" creationId="{4C096FC7-71AB-F4C4-313D-642F4786E13A}"/>
          </ac:graphicFrameMkLst>
        </pc:graphicFrameChg>
        <pc:graphicFrameChg chg="add del mod">
          <ac:chgData name="Jessica Bertram" userId="ae65e3095411f4f6" providerId="LiveId" clId="{B5FB1D19-3686-5864-8406-9C86D14C8DC2}" dt="2025-12-05T02:42:44.972" v="15019" actId="478"/>
          <ac:graphicFrameMkLst>
            <pc:docMk/>
            <pc:sldMk cId="1115028900" sldId="415"/>
            <ac:graphicFrameMk id="125" creationId="{BD19D450-AF98-966F-1BDE-04C8941F8002}"/>
          </ac:graphicFrameMkLst>
        </pc:graphicFrameChg>
        <pc:picChg chg="add mod">
          <ac:chgData name="Jessica Bertram" userId="ae65e3095411f4f6" providerId="LiveId" clId="{B5FB1D19-3686-5864-8406-9C86D14C8DC2}" dt="2025-12-05T02:43:10.629" v="15032" actId="1038"/>
          <ac:picMkLst>
            <pc:docMk/>
            <pc:sldMk cId="1115028900" sldId="415"/>
            <ac:picMk id="127" creationId="{B2FDEFC1-1F58-05DC-A4DD-339D4242FB93}"/>
          </ac:picMkLst>
        </pc:picChg>
      </pc:sldChg>
      <pc:sldChg chg="addSp delSp modSp add mod">
        <pc:chgData name="Jessica Bertram" userId="ae65e3095411f4f6" providerId="LiveId" clId="{B5FB1D19-3686-5864-8406-9C86D14C8DC2}" dt="2025-12-05T02:55:28.082" v="15137" actId="1035"/>
        <pc:sldMkLst>
          <pc:docMk/>
          <pc:sldMk cId="1378484108" sldId="416"/>
        </pc:sldMkLst>
        <pc:spChg chg="add mod">
          <ac:chgData name="Jessica Bertram" userId="ae65e3095411f4f6" providerId="LiveId" clId="{B5FB1D19-3686-5864-8406-9C86D14C8DC2}" dt="2025-12-05T02:55:23.101" v="15133"/>
          <ac:spMkLst>
            <pc:docMk/>
            <pc:sldMk cId="1378484108" sldId="416"/>
            <ac:spMk id="13" creationId="{157BA113-263A-F715-23D8-F11E4EB3ACB6}"/>
          </ac:spMkLst>
        </pc:spChg>
        <pc:spChg chg="del mod">
          <ac:chgData name="Jessica Bertram" userId="ae65e3095411f4f6" providerId="LiveId" clId="{B5FB1D19-3686-5864-8406-9C86D14C8DC2}" dt="2025-12-05T02:55:22.714" v="15132" actId="21"/>
          <ac:spMkLst>
            <pc:docMk/>
            <pc:sldMk cId="1378484108" sldId="416"/>
            <ac:spMk id="19" creationId="{F8082C20-C735-2FFF-8285-F9CB84D46525}"/>
          </ac:spMkLst>
        </pc:spChg>
        <pc:graphicFrameChg chg="del">
          <ac:chgData name="Jessica Bertram" userId="ae65e3095411f4f6" providerId="LiveId" clId="{B5FB1D19-3686-5864-8406-9C86D14C8DC2}" dt="2025-12-05T02:55:05.860" v="15121" actId="478"/>
          <ac:graphicFrameMkLst>
            <pc:docMk/>
            <pc:sldMk cId="1378484108" sldId="416"/>
            <ac:graphicFrameMk id="21" creationId="{9F80D11A-C68E-D83D-0366-1CD1E83AB355}"/>
          </ac:graphicFrameMkLst>
        </pc:graphicFrameChg>
        <pc:picChg chg="add mod">
          <ac:chgData name="Jessica Bertram" userId="ae65e3095411f4f6" providerId="LiveId" clId="{B5FB1D19-3686-5864-8406-9C86D14C8DC2}" dt="2025-12-05T02:55:27.082" v="15136" actId="14100"/>
          <ac:picMkLst>
            <pc:docMk/>
            <pc:sldMk cId="1378484108" sldId="416"/>
            <ac:picMk id="7" creationId="{6C4C3B4C-EECA-FC1A-D505-5432EEB6E293}"/>
          </ac:picMkLst>
        </pc:picChg>
        <pc:picChg chg="mod">
          <ac:chgData name="Jessica Bertram" userId="ae65e3095411f4f6" providerId="LiveId" clId="{B5FB1D19-3686-5864-8406-9C86D14C8DC2}" dt="2025-12-05T02:55:28.082" v="15137" actId="1035"/>
          <ac:picMkLst>
            <pc:docMk/>
            <pc:sldMk cId="1378484108" sldId="416"/>
            <ac:picMk id="11" creationId="{659C0312-8F27-00F7-6D13-FDCD39C001BE}"/>
          </ac:picMkLst>
        </pc:picChg>
      </pc:sldChg>
      <pc:sldChg chg="add del">
        <pc:chgData name="Jessica Bertram" userId="ae65e3095411f4f6" providerId="LiveId" clId="{B5FB1D19-3686-5864-8406-9C86D14C8DC2}" dt="2025-12-05T02:53:03.336" v="15077" actId="2696"/>
        <pc:sldMkLst>
          <pc:docMk/>
          <pc:sldMk cId="3708881688" sldId="416"/>
        </pc:sldMkLst>
      </pc:sldChg>
      <pc:sldChg chg="delSp modSp add mod">
        <pc:chgData name="Jessica Bertram" userId="ae65e3095411f4f6" providerId="LiveId" clId="{B5FB1D19-3686-5864-8406-9C86D14C8DC2}" dt="2025-12-05T02:56:25.580" v="15153" actId="207"/>
        <pc:sldMkLst>
          <pc:docMk/>
          <pc:sldMk cId="773082910" sldId="417"/>
        </pc:sldMkLst>
        <pc:spChg chg="mod">
          <ac:chgData name="Jessica Bertram" userId="ae65e3095411f4f6" providerId="LiveId" clId="{B5FB1D19-3686-5864-8406-9C86D14C8DC2}" dt="2025-12-05T02:56:25.580" v="15153" actId="207"/>
          <ac:spMkLst>
            <pc:docMk/>
            <pc:sldMk cId="773082910" sldId="417"/>
            <ac:spMk id="13" creationId="{79D382D2-ECAB-13F4-BF4C-83DAF054333F}"/>
          </ac:spMkLst>
        </pc:spChg>
        <pc:picChg chg="del">
          <ac:chgData name="Jessica Bertram" userId="ae65e3095411f4f6" providerId="LiveId" clId="{B5FB1D19-3686-5864-8406-9C86D14C8DC2}" dt="2025-12-05T02:55:51.715" v="15141" actId="478"/>
          <ac:picMkLst>
            <pc:docMk/>
            <pc:sldMk cId="773082910" sldId="417"/>
            <ac:picMk id="7" creationId="{C1B5ABBB-9F45-A045-5A45-1AB670485E2C}"/>
          </ac:picMkLst>
        </pc:picChg>
      </pc:sldChg>
      <pc:sldChg chg="addSp delSp modSp add mod">
        <pc:chgData name="Jessica Bertram" userId="ae65e3095411f4f6" providerId="LiveId" clId="{B5FB1D19-3686-5864-8406-9C86D14C8DC2}" dt="2025-12-05T03:01:04.269" v="15220"/>
        <pc:sldMkLst>
          <pc:docMk/>
          <pc:sldMk cId="2114230875" sldId="418"/>
        </pc:sldMkLst>
        <pc:picChg chg="del">
          <ac:chgData name="Jessica Bertram" userId="ae65e3095411f4f6" providerId="LiveId" clId="{B5FB1D19-3686-5864-8406-9C86D14C8DC2}" dt="2025-12-05T03:00:53.885" v="15215" actId="478"/>
          <ac:picMkLst>
            <pc:docMk/>
            <pc:sldMk cId="2114230875" sldId="418"/>
            <ac:picMk id="5" creationId="{92F36095-13EE-31B0-7B85-EC090E14DEBE}"/>
          </ac:picMkLst>
        </pc:picChg>
        <pc:picChg chg="add mod">
          <ac:chgData name="Jessica Bertram" userId="ae65e3095411f4f6" providerId="LiveId" clId="{B5FB1D19-3686-5864-8406-9C86D14C8DC2}" dt="2025-12-05T03:01:02.544" v="15218" actId="14100"/>
          <ac:picMkLst>
            <pc:docMk/>
            <pc:sldMk cId="2114230875" sldId="418"/>
            <ac:picMk id="13" creationId="{4159675D-42BF-58CC-3D76-CEE492F17E2B}"/>
          </ac:picMkLst>
        </pc:picChg>
        <pc:picChg chg="add mod">
          <ac:chgData name="Jessica Bertram" userId="ae65e3095411f4f6" providerId="LiveId" clId="{B5FB1D19-3686-5864-8406-9C86D14C8DC2}" dt="2025-12-05T03:01:04.269" v="15220"/>
          <ac:picMkLst>
            <pc:docMk/>
            <pc:sldMk cId="2114230875" sldId="418"/>
            <ac:picMk id="15" creationId="{73513E23-1A5C-5B27-993E-F2EE9BEFFB70}"/>
          </ac:picMkLst>
        </pc:picChg>
        <pc:picChg chg="del">
          <ac:chgData name="Jessica Bertram" userId="ae65e3095411f4f6" providerId="LiveId" clId="{B5FB1D19-3686-5864-8406-9C86D14C8DC2}" dt="2025-12-05T03:01:03.889" v="15219" actId="21"/>
          <ac:picMkLst>
            <pc:docMk/>
            <pc:sldMk cId="2114230875" sldId="418"/>
            <ac:picMk id="25" creationId="{33BDD94A-746B-10B3-A9D8-711FCC268A0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ertrameducation.com/"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6.wdp"/></Relationships>
</file>

<file path=ppt/slides/_rels/slide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7.wdp"/><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8.wdp"/><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png"/><Relationship Id="rId5" Type="http://schemas.microsoft.com/office/2007/relationships/hdphoto" Target="../media/hdphoto9.wdp"/><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7.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10.wdp"/><Relationship Id="rId5" Type="http://schemas.openxmlformats.org/officeDocument/2006/relationships/image" Target="../media/image33.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34.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png"/><Relationship Id="rId5" Type="http://schemas.microsoft.com/office/2007/relationships/hdphoto" Target="../media/hdphoto12.wdp"/><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13.wdp"/><Relationship Id="rId5" Type="http://schemas.openxmlformats.org/officeDocument/2006/relationships/image" Target="../media/image36.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pn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5.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5.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5.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5.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45.png"/></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7.png"/></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7.png"/></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61.png"/></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5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3.wdp"/></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63.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5.png"/></Relationships>
</file>

<file path=ppt/slides/_rels/slide7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6.png"/></Relationships>
</file>

<file path=ppt/slides/_rels/slide7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6.png"/></Relationships>
</file>

<file path=ppt/slides/_rels/slide7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6.png"/></Relationships>
</file>

<file path=ppt/slides/_rels/slide76.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7.png"/><Relationship Id="rId4" Type="http://schemas.openxmlformats.org/officeDocument/2006/relationships/image" Target="../media/image66.png"/></Relationships>
</file>

<file path=ppt/slides/_rels/slide77.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7.png"/><Relationship Id="rId4" Type="http://schemas.openxmlformats.org/officeDocument/2006/relationships/image" Target="../media/image66.png"/></Relationships>
</file>

<file path=ppt/slides/_rels/slide78.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7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7.png"/><Relationship Id="rId4" Type="http://schemas.openxmlformats.org/officeDocument/2006/relationships/image" Target="../media/image66.png"/></Relationships>
</file>

<file path=ppt/slides/_rels/slide79.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7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7.png"/><Relationship Id="rId4" Type="http://schemas.openxmlformats.org/officeDocument/2006/relationships/image" Target="../media/image66.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4.wdp"/></Relationships>
</file>

<file path=ppt/slides/_rels/slide80.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7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7.png"/><Relationship Id="rId4" Type="http://schemas.openxmlformats.org/officeDocument/2006/relationships/image" Target="../media/image66.png"/></Relationships>
</file>

<file path=ppt/slides/_rels/slide81.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7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7.png"/><Relationship Id="rId4" Type="http://schemas.openxmlformats.org/officeDocument/2006/relationships/image" Target="../media/image66.png"/></Relationships>
</file>

<file path=ppt/slides/_rels/slide82.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7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7.png"/><Relationship Id="rId4" Type="http://schemas.openxmlformats.org/officeDocument/2006/relationships/image" Target="../media/image66.png"/></Relationships>
</file>

<file path=ppt/slides/_rels/slide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73.png"/></Relationships>
</file>

<file path=ppt/slides/_rels/slide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4.png"/></Relationships>
</file>

<file path=ppt/slides/_rels/slide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5.wdp"/></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6.png"/><Relationship Id="rId4" Type="http://schemas.openxmlformats.org/officeDocument/2006/relationships/image" Target="../media/image75.png"/></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7.png"/><Relationship Id="rId4" Type="http://schemas.openxmlformats.org/officeDocument/2006/relationships/image" Target="../media/image75.png"/></Relationships>
</file>

<file path=ppt/slides/_rels/slide9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9.png"/><Relationship Id="rId4" Type="http://schemas.openxmlformats.org/officeDocument/2006/relationships/image" Target="../media/image7.png"/></Relationships>
</file>

<file path=ppt/slides/_rels/slide9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9.png"/><Relationship Id="rId4" Type="http://schemas.openxmlformats.org/officeDocument/2006/relationships/image" Target="../media/image7.png"/></Relationships>
</file>

<file path=ppt/slides/_rels/slide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image" Target="../media/image80.png"/></Relationships>
</file>

<file path=ppt/slides/_rels/slide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0.png"/><Relationship Id="rId4" Type="http://schemas.openxmlformats.org/officeDocument/2006/relationships/image" Target="../media/image81.png"/></Relationships>
</file>

<file path=ppt/slides/_rels/slide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0.png"/><Relationship Id="rId4" Type="http://schemas.openxmlformats.org/officeDocument/2006/relationships/image" Target="../media/image8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486" y="-144661"/>
            <a:ext cx="18294486" cy="10431661"/>
            <a:chOff x="0" y="-38100"/>
            <a:chExt cx="519202" cy="2747433"/>
          </a:xfrm>
        </p:grpSpPr>
        <p:sp>
          <p:nvSpPr>
            <p:cNvPr id="3" name="Freeform 3"/>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5344873" y="-1333500"/>
            <a:ext cx="7304327" cy="7162800"/>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838200" y="5372100"/>
            <a:ext cx="16535400" cy="424796"/>
          </a:xfrm>
          <a:prstGeom prst="rect">
            <a:avLst/>
          </a:prstGeom>
        </p:spPr>
        <p:txBody>
          <a:bodyPr wrap="square" lIns="0" tIns="0" rIns="0" bIns="0" rtlCol="0" anchor="t">
            <a:spAutoFit/>
          </a:bodyPr>
          <a:lstStyle/>
          <a:p>
            <a:pPr algn="ctr">
              <a:lnSpc>
                <a:spcPts val="2985"/>
              </a:lnSpc>
            </a:pPr>
            <a:r>
              <a:rPr lang="en-US" sz="3600" dirty="0">
                <a:solidFill>
                  <a:srgbClr val="FFFFFF"/>
                </a:solidFill>
                <a:latin typeface="Now"/>
                <a:ea typeface="Now"/>
                <a:cs typeface="Now"/>
                <a:sym typeface="Now"/>
              </a:rPr>
              <a:t>This PowerPoint has been designed for use with the workbook:</a:t>
            </a:r>
          </a:p>
        </p:txBody>
      </p:sp>
      <p:sp>
        <p:nvSpPr>
          <p:cNvPr id="8" name="Rectangle 7">
            <a:extLst>
              <a:ext uri="{FF2B5EF4-FFF2-40B4-BE49-F238E27FC236}">
                <a16:creationId xmlns:a16="http://schemas.microsoft.com/office/drawing/2014/main" id="{211A1ED6-B272-A46C-E08E-0214D23804E8}"/>
              </a:ext>
            </a:extLst>
          </p:cNvPr>
          <p:cNvSpPr/>
          <p:nvPr/>
        </p:nvSpPr>
        <p:spPr>
          <a:xfrm>
            <a:off x="381000" y="342900"/>
            <a:ext cx="17373600" cy="9496644"/>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0FA818A-C2A8-5A90-0738-50743ED1561B}"/>
              </a:ext>
            </a:extLst>
          </p:cNvPr>
          <p:cNvSpPr txBox="1"/>
          <p:nvPr/>
        </p:nvSpPr>
        <p:spPr>
          <a:xfrm>
            <a:off x="457199" y="6057900"/>
            <a:ext cx="17221200" cy="1862048"/>
          </a:xfrm>
          <a:prstGeom prst="rect">
            <a:avLst/>
          </a:prstGeom>
          <a:noFill/>
        </p:spPr>
        <p:txBody>
          <a:bodyPr wrap="square">
            <a:spAutoFit/>
          </a:bodyPr>
          <a:lstStyle/>
          <a:p>
            <a:pPr algn="ctr"/>
            <a:r>
              <a:rPr lang="en-US" sz="11500" dirty="0">
                <a:solidFill>
                  <a:srgbClr val="FFFFFF"/>
                </a:solidFill>
                <a:latin typeface="Now"/>
                <a:ea typeface="Now"/>
                <a:cs typeface="Now"/>
                <a:sym typeface="Now"/>
              </a:rPr>
              <a:t>GM3 BIVARIATE DATA</a:t>
            </a:r>
            <a:endParaRPr lang="en-US" sz="11500" dirty="0"/>
          </a:p>
        </p:txBody>
      </p:sp>
      <p:sp>
        <p:nvSpPr>
          <p:cNvPr id="11" name="TextBox 6">
            <a:extLst>
              <a:ext uri="{FF2B5EF4-FFF2-40B4-BE49-F238E27FC236}">
                <a16:creationId xmlns:a16="http://schemas.microsoft.com/office/drawing/2014/main" id="{3CA7615A-2641-357D-F821-74977BE4BDBF}"/>
              </a:ext>
            </a:extLst>
          </p:cNvPr>
          <p:cNvSpPr txBox="1"/>
          <p:nvPr/>
        </p:nvSpPr>
        <p:spPr>
          <a:xfrm>
            <a:off x="838200" y="9105900"/>
            <a:ext cx="16535400" cy="384721"/>
          </a:xfrm>
          <a:prstGeom prst="rect">
            <a:avLst/>
          </a:prstGeom>
        </p:spPr>
        <p:txBody>
          <a:bodyPr wrap="square" lIns="0" tIns="0" rIns="0" bIns="0" rtlCol="0" anchor="t">
            <a:spAutoFit/>
          </a:bodyPr>
          <a:lstStyle/>
          <a:p>
            <a:pPr algn="ctr">
              <a:lnSpc>
                <a:spcPts val="2985"/>
              </a:lnSpc>
            </a:pPr>
            <a:r>
              <a:rPr lang="en-US" sz="2500" dirty="0">
                <a:solidFill>
                  <a:srgbClr val="FFFFFF"/>
                </a:solidFill>
                <a:latin typeface="Now"/>
                <a:ea typeface="Now"/>
                <a:cs typeface="Now"/>
                <a:sym typeface="Now"/>
              </a:rPr>
              <a:t>Workbooks, resources and PowerPoints are available at </a:t>
            </a:r>
            <a:r>
              <a:rPr lang="en-US" sz="2500" b="1" dirty="0">
                <a:solidFill>
                  <a:schemeClr val="bg1"/>
                </a:solidFill>
                <a:latin typeface="Now"/>
                <a:ea typeface="Now"/>
                <a:cs typeface="Now"/>
                <a:sym typeface="Now"/>
                <a:hlinkClick r:id="rId3">
                  <a:extLst>
                    <a:ext uri="{A12FA001-AC4F-418D-AE19-62706E023703}">
                      <ahyp:hlinkClr xmlns:ahyp="http://schemas.microsoft.com/office/drawing/2018/hyperlinkcolor" val="tx"/>
                    </a:ext>
                  </a:extLst>
                </a:hlinkClick>
              </a:rPr>
              <a:t>BertramEducation.com</a:t>
            </a:r>
            <a:endParaRPr lang="en-US" sz="2500" b="1" dirty="0">
              <a:solidFill>
                <a:schemeClr val="bg1"/>
              </a:solidFill>
              <a:latin typeface="Now"/>
              <a:ea typeface="Now"/>
              <a:cs typeface="Now"/>
              <a:sym typeface="N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A6699-E51E-AA09-4C47-13B4B958FA2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9D89689-F405-ED3E-6C6A-FC1ABF504591}"/>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4CE0F1B1-3A12-FC54-31DD-53F939713FB8}"/>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E492434F-09C7-CE53-DA90-8AC208C94A5A}"/>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6">
            <a:extLst>
              <a:ext uri="{FF2B5EF4-FFF2-40B4-BE49-F238E27FC236}">
                <a16:creationId xmlns:a16="http://schemas.microsoft.com/office/drawing/2014/main" id="{AD510434-B7A2-1A4E-4E4B-6E15F0A7CD6E}"/>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1" name="TextBox 7">
            <a:extLst>
              <a:ext uri="{FF2B5EF4-FFF2-40B4-BE49-F238E27FC236}">
                <a16:creationId xmlns:a16="http://schemas.microsoft.com/office/drawing/2014/main" id="{7AE17C73-2EFA-4695-FF78-3F711A9B19C5}"/>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45</a:t>
            </a:r>
          </a:p>
        </p:txBody>
      </p:sp>
      <p:sp>
        <p:nvSpPr>
          <p:cNvPr id="12" name="Freeform 5">
            <a:extLst>
              <a:ext uri="{FF2B5EF4-FFF2-40B4-BE49-F238E27FC236}">
                <a16:creationId xmlns:a16="http://schemas.microsoft.com/office/drawing/2014/main" id="{4C07082C-DA63-88E6-19D3-47CE2416B704}"/>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EE2434B5-FF13-9D7D-A30F-1AFCA4BB61F4}"/>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DESCRIBING</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 TIME SERIES PLOTS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877D0D58-AD06-2FF7-766F-3896CB67C91E}"/>
              </a:ext>
            </a:extLst>
          </p:cNvPr>
          <p:cNvSpPr txBox="1"/>
          <p:nvPr/>
        </p:nvSpPr>
        <p:spPr>
          <a:xfrm>
            <a:off x="2362200" y="1257300"/>
            <a:ext cx="15621000" cy="3313599"/>
          </a:xfrm>
          <a:prstGeom prst="rect">
            <a:avLst/>
          </a:prstGeom>
          <a:noFill/>
        </p:spPr>
        <p:txBody>
          <a:bodyPr wrap="square">
            <a:spAutoFit/>
          </a:bodyPr>
          <a:lstStyle/>
          <a:p>
            <a:pPr>
              <a:lnSpc>
                <a:spcPct val="150000"/>
              </a:lnSpc>
              <a:buNone/>
            </a:pPr>
            <a:r>
              <a:rPr lang="en-AU" sz="36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Outliers</a:t>
            </a:r>
            <a:endParaRPr lang="en-AU" sz="3600" kern="100" dirty="0">
              <a:solidFill>
                <a:srgbClr val="FF0000"/>
              </a:solidFill>
              <a:latin typeface="Arial" panose="020B0604020202020204" pitchFamily="34" charset="0"/>
              <a:ea typeface="Aptos" panose="020B00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AU"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One-off unusual results</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that stand out from the rest of the pattern.</a:t>
            </a:r>
            <a:endParaRPr lang="en-AU" sz="3600" dirty="0">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150000"/>
              </a:lnSpc>
              <a:buFont typeface="Arial" panose="020B0604020202020204" pitchFamily="34" charset="0"/>
              <a:buChar char="•"/>
            </a:pP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some cases, an outlier may be dropped from the data, so it doesn’t interfere with calculations.</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9" name="Picture 8" descr="A graph with green line&#10;&#10;AI-generated content may be incorrect.">
            <a:extLst>
              <a:ext uri="{FF2B5EF4-FFF2-40B4-BE49-F238E27FC236}">
                <a16:creationId xmlns:a16="http://schemas.microsoft.com/office/drawing/2014/main" id="{C51FA9B7-6081-2C3C-A2DC-7E872D3B89C4}"/>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352800" y="4984899"/>
            <a:ext cx="13736117" cy="4578201"/>
          </a:xfrm>
          <a:prstGeom prst="rect">
            <a:avLst/>
          </a:prstGeom>
        </p:spPr>
      </p:pic>
    </p:spTree>
    <p:extLst>
      <p:ext uri="{BB962C8B-B14F-4D97-AF65-F5344CB8AC3E}">
        <p14:creationId xmlns:p14="http://schemas.microsoft.com/office/powerpoint/2010/main" val="26762561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5C1DC-7D9D-A756-0B4A-DEF51FD2E08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0C4A471-CB86-8AC4-D548-28E29E38F53B}"/>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85E8AAF1-6F16-E677-6743-9AAAB6CCEE7B}"/>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ADC090A3-F786-3435-1209-55A72340A197}"/>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72DDA214-74FE-0AF4-2422-04FE11FA0499}"/>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8814D64D-1710-02BC-02B3-BA601CA985E3}"/>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AC7A7E98-EDBB-D631-55A1-C521F3D55D13}"/>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73</a:t>
            </a:r>
          </a:p>
        </p:txBody>
      </p:sp>
      <p:sp>
        <p:nvSpPr>
          <p:cNvPr id="17" name="Freeform 5">
            <a:extLst>
              <a:ext uri="{FF2B5EF4-FFF2-40B4-BE49-F238E27FC236}">
                <a16:creationId xmlns:a16="http://schemas.microsoft.com/office/drawing/2014/main" id="{9CE02AEE-E66A-D539-F147-808C9F95C7BD}"/>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12" name="TextBox 11">
            <a:extLst>
              <a:ext uri="{FF2B5EF4-FFF2-40B4-BE49-F238E27FC236}">
                <a16:creationId xmlns:a16="http://schemas.microsoft.com/office/drawing/2014/main" id="{48169F7D-2AAF-12EB-E6A6-5AF2AFF07ACB}"/>
              </a:ext>
            </a:extLst>
          </p:cNvPr>
          <p:cNvSpPr txBox="1"/>
          <p:nvPr/>
        </p:nvSpPr>
        <p:spPr>
          <a:xfrm>
            <a:off x="2362200" y="1296769"/>
            <a:ext cx="15263191" cy="400110"/>
          </a:xfrm>
          <a:prstGeom prst="rect">
            <a:avLst/>
          </a:prstGeom>
          <a:noFill/>
        </p:spPr>
        <p:txBody>
          <a:bodyPr wrap="square">
            <a:spAutoFit/>
          </a:bodyPr>
          <a:lstStyle/>
          <a:p>
            <a:r>
              <a:rPr lang="en-AU" sz="2000" b="1" kern="100" dirty="0">
                <a:solidFill>
                  <a:srgbClr val="FF0000"/>
                </a:solidFill>
                <a:latin typeface="Arial" panose="020B0604020202020204" pitchFamily="34" charset="0"/>
                <a:cs typeface="Times New Roman" panose="02020603050405020304" pitchFamily="18" charset="0"/>
              </a:rPr>
              <a:t>(BRINGING ALL OF TIME-SERIES TOGETHER)</a:t>
            </a:r>
            <a:endParaRPr lang="en-US" sz="2000" dirty="0">
              <a:solidFill>
                <a:srgbClr val="FF0000"/>
              </a:solidFill>
            </a:endParaRPr>
          </a:p>
        </p:txBody>
      </p:sp>
      <p:sp>
        <p:nvSpPr>
          <p:cNvPr id="13" name="TextBox 12">
            <a:extLst>
              <a:ext uri="{FF2B5EF4-FFF2-40B4-BE49-F238E27FC236}">
                <a16:creationId xmlns:a16="http://schemas.microsoft.com/office/drawing/2014/main" id="{78E39EF2-DB92-4157-6C07-9C6A2458365B}"/>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1B3E635D-A2C0-7E56-6F3C-0132F4017F43}"/>
              </a:ext>
            </a:extLst>
          </p:cNvPr>
          <p:cNvSpPr txBox="1"/>
          <p:nvPr/>
        </p:nvSpPr>
        <p:spPr>
          <a:xfrm>
            <a:off x="2362200" y="1982569"/>
            <a:ext cx="9255512" cy="646331"/>
          </a:xfrm>
          <a:prstGeom prst="rect">
            <a:avLst/>
          </a:prstGeom>
          <a:noFill/>
        </p:spPr>
        <p:txBody>
          <a:bodyPr wrap="square">
            <a:spAutoFit/>
          </a:bodyPr>
          <a:lstStyle/>
          <a:p>
            <a:r>
              <a:rPr lang="en-AU" sz="3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US" sz="3600" dirty="0"/>
          </a:p>
        </p:txBody>
      </p:sp>
      <p:pic>
        <p:nvPicPr>
          <p:cNvPr id="15" name="Picture 14" descr="A black and white circle with two people&#10;&#10;AI-generated content may be incorrect.">
            <a:extLst>
              <a:ext uri="{FF2B5EF4-FFF2-40B4-BE49-F238E27FC236}">
                <a16:creationId xmlns:a16="http://schemas.microsoft.com/office/drawing/2014/main" id="{8E5F32B5-EBDE-A773-035D-B517A9D5B335}"/>
              </a:ext>
            </a:extLst>
          </p:cNvPr>
          <p:cNvPicPr>
            <a:picLocks noChangeAspect="1"/>
          </p:cNvPicPr>
          <p:nvPr/>
        </p:nvPicPr>
        <p:blipFill>
          <a:blip r:embed="rId3"/>
          <a:stretch>
            <a:fillRect/>
          </a:stretch>
        </p:blipFill>
        <p:spPr>
          <a:xfrm>
            <a:off x="16306800" y="88548"/>
            <a:ext cx="1866583" cy="1866583"/>
          </a:xfrm>
          <a:prstGeom prst="rect">
            <a:avLst/>
          </a:prstGeom>
        </p:spPr>
      </p:pic>
      <p:pic>
        <p:nvPicPr>
          <p:cNvPr id="20" name="Picture 19">
            <a:extLst>
              <a:ext uri="{FF2B5EF4-FFF2-40B4-BE49-F238E27FC236}">
                <a16:creationId xmlns:a16="http://schemas.microsoft.com/office/drawing/2014/main" id="{9CD54F22-7AAE-603C-9988-029A736E45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40200" y="8985852"/>
            <a:ext cx="1433852" cy="1263048"/>
          </a:xfrm>
          <a:prstGeom prst="rect">
            <a:avLst/>
          </a:prstGeom>
        </p:spPr>
      </p:pic>
      <p:sp>
        <p:nvSpPr>
          <p:cNvPr id="6" name="TextBox 5">
            <a:extLst>
              <a:ext uri="{FF2B5EF4-FFF2-40B4-BE49-F238E27FC236}">
                <a16:creationId xmlns:a16="http://schemas.microsoft.com/office/drawing/2014/main" id="{756B279D-BAD9-BF3A-E594-B2C3F3D98519}"/>
              </a:ext>
            </a:extLst>
          </p:cNvPr>
          <p:cNvSpPr txBox="1"/>
          <p:nvPr/>
        </p:nvSpPr>
        <p:spPr>
          <a:xfrm>
            <a:off x="2364381" y="2788662"/>
            <a:ext cx="15809001" cy="5757858"/>
          </a:xfrm>
          <a:prstGeom prst="rect">
            <a:avLst/>
          </a:prstGeom>
          <a:noFill/>
        </p:spPr>
        <p:txBody>
          <a:bodyPr wrap="square">
            <a:spAutoFit/>
          </a:bodyPr>
          <a:lstStyle/>
          <a:p>
            <a:pPr>
              <a:lnSpc>
                <a:spcPct val="150000"/>
              </a:lnSpc>
              <a:spcBef>
                <a:spcPts val="800"/>
              </a:spcBef>
              <a:spcAft>
                <a:spcPts val="400"/>
              </a:spcAft>
              <a:buNone/>
            </a:pPr>
            <a:r>
              <a:rPr lang="en-AU" sz="3600" b="1"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Step 3 </a:t>
            </a:r>
            <a:r>
              <a:rPr lang="en-AU" sz="36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Use your CAS calculator to fit a least-squares line model.</a:t>
            </a:r>
            <a:endParaRPr lang="en-AU" sz="3600" b="1" kern="100" dirty="0">
              <a:solidFill>
                <a:srgbClr val="0F476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buNone/>
            </a:pPr>
            <a:r>
              <a:rPr lang="en-AU" sz="3600" kern="100" dirty="0">
                <a:effectLst/>
                <a:latin typeface="Arial" panose="020B0604020202020204" pitchFamily="34" charset="0"/>
                <a:ea typeface="Aptos" panose="020B0004020202020204" pitchFamily="34" charset="0"/>
                <a:cs typeface="Arial" panose="020B0604020202020204" pitchFamily="34" charset="0"/>
              </a:rPr>
              <a:t> </a:t>
            </a:r>
          </a:p>
          <a:p>
            <a:pPr>
              <a:lnSpc>
                <a:spcPct val="150000"/>
              </a:lnSpc>
              <a:spcBef>
                <a:spcPts val="800"/>
              </a:spcBef>
              <a:spcAft>
                <a:spcPts val="400"/>
              </a:spcAft>
              <a:buNone/>
            </a:pPr>
            <a:r>
              <a:rPr lang="en-AU" sz="3600" b="1"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Step 4 </a:t>
            </a:r>
            <a:r>
              <a:rPr lang="en-AU" sz="36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Interpret the model</a:t>
            </a:r>
            <a:endParaRPr lang="en-AU" sz="3600" b="1" kern="100" dirty="0">
              <a:solidFill>
                <a:srgbClr val="0F4761"/>
              </a:solidFill>
              <a:effectLst/>
              <a:latin typeface="Arial" panose="020B0604020202020204" pitchFamily="34" charset="0"/>
              <a:ea typeface="Times New Roman" panose="02020603050405020304" pitchFamily="18" charset="0"/>
              <a:cs typeface="Arial" panose="020B0604020202020204" pitchFamily="34" charset="0"/>
            </a:endParaRPr>
          </a:p>
          <a:p>
            <a:pPr marL="1143000" lvl="2" indent="-228600">
              <a:lnSpc>
                <a:spcPct val="150000"/>
              </a:lnSpc>
              <a:spcBef>
                <a:spcPts val="900"/>
              </a:spcBef>
              <a:spcAft>
                <a:spcPts val="900"/>
              </a:spcAft>
              <a:buFont typeface="+mj-lt"/>
              <a:buAutoNum type="alphaLcPeriod"/>
            </a:pP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What does the gradient mean in the context of supermarket sales?</a:t>
            </a:r>
            <a:endParaRPr lang="en-AU" sz="3600" dirty="0">
              <a:effectLst/>
              <a:latin typeface="Arial" panose="020B0604020202020204" pitchFamily="34" charset="0"/>
              <a:ea typeface="Aptos" panose="020B0004020202020204" pitchFamily="34" charset="0"/>
              <a:cs typeface="Arial" panose="020B0604020202020204" pitchFamily="34" charset="0"/>
            </a:endParaRPr>
          </a:p>
          <a:p>
            <a:pPr marL="1143000" lvl="2" indent="-228600">
              <a:lnSpc>
                <a:spcPct val="150000"/>
              </a:lnSpc>
              <a:spcBef>
                <a:spcPts val="900"/>
              </a:spcBef>
              <a:spcAft>
                <a:spcPts val="900"/>
              </a:spcAft>
              <a:buFont typeface="+mj-lt"/>
              <a:buAutoNum type="alphaLcPeriod"/>
            </a:pP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What does the intercept mean? Is it meaningful in this context?</a:t>
            </a:r>
            <a:endParaRPr lang="en-AU" sz="3600" dirty="0">
              <a:effectLst/>
              <a:latin typeface="Arial" panose="020B0604020202020204" pitchFamily="34" charset="0"/>
              <a:ea typeface="Aptos" panose="020B0004020202020204" pitchFamily="34" charset="0"/>
              <a:cs typeface="Arial" panose="020B0604020202020204" pitchFamily="34" charset="0"/>
            </a:endParaRPr>
          </a:p>
          <a:p>
            <a:pPr marL="1143000" lvl="2" indent="-228600">
              <a:lnSpc>
                <a:spcPct val="150000"/>
              </a:lnSpc>
              <a:spcBef>
                <a:spcPts val="900"/>
              </a:spcBef>
              <a:spcAft>
                <a:spcPts val="900"/>
              </a:spcAft>
              <a:buFont typeface="+mj-lt"/>
              <a:buAutoNum type="alphaLcPeriod"/>
            </a:pP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How strong is the linear fit?</a:t>
            </a:r>
            <a:endParaRPr lang="en-AU" sz="36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730423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99CC9-D482-377E-DA80-C871D10F350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367E584-C96A-A8AE-AF6B-87CA85A60C80}"/>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F651003B-75A3-0649-978B-2FB17C3D1ACE}"/>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B88606F6-538F-2C1C-F0A0-19F49020AB25}"/>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B3442FDC-5952-0585-66F7-B8C5A5F4929F}"/>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E9AA184A-8504-1E6F-B656-531AE14ED248}"/>
              </a:ext>
            </a:extLst>
          </p:cNvPr>
          <p:cNvSpPr txBox="1"/>
          <p:nvPr/>
        </p:nvSpPr>
        <p:spPr>
          <a:xfrm>
            <a:off x="2688759" y="3390900"/>
            <a:ext cx="6950541" cy="1252843"/>
          </a:xfrm>
          <a:prstGeom prst="rect">
            <a:avLst/>
          </a:prstGeom>
          <a:noFill/>
        </p:spPr>
        <p:txBody>
          <a:bodyPr wrap="square">
            <a:spAutoFit/>
          </a:bodyPr>
          <a:lstStyle/>
          <a:p>
            <a:pPr>
              <a:lnSpc>
                <a:spcPct val="150000"/>
              </a:lnSpc>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Try it yourself.</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5A60B9D3-A8ED-71C0-BEA3-EE087DB4320B}"/>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9B56CEB7-01B6-FDD8-FF5A-216E5665268A}"/>
              </a:ext>
            </a:extLst>
          </p:cNvPr>
          <p:cNvSpPr txBox="1"/>
          <p:nvPr/>
        </p:nvSpPr>
        <p:spPr>
          <a:xfrm>
            <a:off x="2743200" y="4610100"/>
            <a:ext cx="13792200" cy="2019848"/>
          </a:xfrm>
          <a:prstGeom prst="rect">
            <a:avLst/>
          </a:prstGeom>
          <a:noFill/>
        </p:spPr>
        <p:txBody>
          <a:bodyPr wrap="square">
            <a:spAutoFit/>
          </a:bodyPr>
          <a:lstStyle/>
          <a:p>
            <a:pPr lvl="0">
              <a:lnSpc>
                <a:spcPct val="150000"/>
              </a:lnSpc>
            </a:pPr>
            <a:r>
              <a:rPr lang="en-AU" sz="44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Complete the ‘try it yourself’ questions on page 74 of your workbook.</a:t>
            </a:r>
            <a:endParaRPr lang="en-AU" sz="4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circle with a person with their arms raised&#10;&#10;AI-generated content may be incorrect.">
            <a:extLst>
              <a:ext uri="{FF2B5EF4-FFF2-40B4-BE49-F238E27FC236}">
                <a16:creationId xmlns:a16="http://schemas.microsoft.com/office/drawing/2014/main" id="{88726216-DE2C-3B0B-A9F7-17FB0D7C98F0}"/>
              </a:ext>
            </a:extLst>
          </p:cNvPr>
          <p:cNvPicPr>
            <a:picLocks noChangeAspect="1"/>
          </p:cNvPicPr>
          <p:nvPr/>
        </p:nvPicPr>
        <p:blipFill>
          <a:blip r:embed="rId2"/>
          <a:stretch>
            <a:fillRect/>
          </a:stretch>
        </p:blipFill>
        <p:spPr>
          <a:xfrm>
            <a:off x="16383000" y="122014"/>
            <a:ext cx="1821086" cy="1821086"/>
          </a:xfrm>
          <a:prstGeom prst="rect">
            <a:avLst/>
          </a:prstGeom>
        </p:spPr>
      </p:pic>
      <p:sp>
        <p:nvSpPr>
          <p:cNvPr id="10" name="TextBox 6">
            <a:extLst>
              <a:ext uri="{FF2B5EF4-FFF2-40B4-BE49-F238E27FC236}">
                <a16:creationId xmlns:a16="http://schemas.microsoft.com/office/drawing/2014/main" id="{1BA82B8D-9105-9AB8-799D-EE17F8022E1D}"/>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F0BD4D96-AC2D-833B-1E48-B8540B435855}"/>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74</a:t>
            </a:r>
          </a:p>
        </p:txBody>
      </p:sp>
      <p:sp>
        <p:nvSpPr>
          <p:cNvPr id="17" name="Freeform 5">
            <a:extLst>
              <a:ext uri="{FF2B5EF4-FFF2-40B4-BE49-F238E27FC236}">
                <a16:creationId xmlns:a16="http://schemas.microsoft.com/office/drawing/2014/main" id="{4A919B5A-D914-DB98-A3B7-1CB52834C8AE}"/>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
        <p:nvSpPr>
          <p:cNvPr id="6" name="TextBox 5">
            <a:extLst>
              <a:ext uri="{FF2B5EF4-FFF2-40B4-BE49-F238E27FC236}">
                <a16:creationId xmlns:a16="http://schemas.microsoft.com/office/drawing/2014/main" id="{D25AD640-9E65-83D0-FE63-C6F53DF59B43}"/>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56E2AF4-972C-FE26-0B32-C03ACAB7502B}"/>
              </a:ext>
            </a:extLst>
          </p:cNvPr>
          <p:cNvSpPr txBox="1"/>
          <p:nvPr/>
        </p:nvSpPr>
        <p:spPr>
          <a:xfrm>
            <a:off x="2362200" y="1296769"/>
            <a:ext cx="15263191" cy="400110"/>
          </a:xfrm>
          <a:prstGeom prst="rect">
            <a:avLst/>
          </a:prstGeom>
          <a:noFill/>
        </p:spPr>
        <p:txBody>
          <a:bodyPr wrap="square">
            <a:spAutoFit/>
          </a:bodyPr>
          <a:lstStyle/>
          <a:p>
            <a:r>
              <a:rPr lang="en-AU" sz="2000" b="1" kern="100" dirty="0">
                <a:solidFill>
                  <a:srgbClr val="FF0000"/>
                </a:solidFill>
                <a:latin typeface="Arial" panose="020B0604020202020204" pitchFamily="34" charset="0"/>
                <a:cs typeface="Times New Roman" panose="02020603050405020304" pitchFamily="18" charset="0"/>
              </a:rPr>
              <a:t>(BRINGING ALL OF TIME-SERIES TOGETHER)</a:t>
            </a:r>
            <a:endParaRPr lang="en-US" sz="2000" dirty="0">
              <a:solidFill>
                <a:srgbClr val="FF0000"/>
              </a:solidFill>
            </a:endParaRPr>
          </a:p>
        </p:txBody>
      </p:sp>
    </p:spTree>
    <p:extLst>
      <p:ext uri="{BB962C8B-B14F-4D97-AF65-F5344CB8AC3E}">
        <p14:creationId xmlns:p14="http://schemas.microsoft.com/office/powerpoint/2010/main" val="2642091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FE27D-E3EB-4604-5197-3174661FECA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9197F46-5A9E-0E5F-61AA-2068C483937E}"/>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FCBB6368-8749-F0FB-3733-A3F4A82FB740}"/>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82110DE6-97C3-A074-DA39-075080F2F4C4}"/>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6">
            <a:extLst>
              <a:ext uri="{FF2B5EF4-FFF2-40B4-BE49-F238E27FC236}">
                <a16:creationId xmlns:a16="http://schemas.microsoft.com/office/drawing/2014/main" id="{08335174-DEDD-CF7D-324F-8A5834EF1635}"/>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1" name="TextBox 7">
            <a:extLst>
              <a:ext uri="{FF2B5EF4-FFF2-40B4-BE49-F238E27FC236}">
                <a16:creationId xmlns:a16="http://schemas.microsoft.com/office/drawing/2014/main" id="{77C0197E-8B2E-129B-AAA2-328EB5879FA2}"/>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45</a:t>
            </a:r>
          </a:p>
        </p:txBody>
      </p:sp>
      <p:sp>
        <p:nvSpPr>
          <p:cNvPr id="12" name="Freeform 5">
            <a:extLst>
              <a:ext uri="{FF2B5EF4-FFF2-40B4-BE49-F238E27FC236}">
                <a16:creationId xmlns:a16="http://schemas.microsoft.com/office/drawing/2014/main" id="{E70DC4B0-AA07-3523-61FF-24140CCAD23A}"/>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91DD86B8-52B0-698D-B1E9-F1B935C389FD}"/>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DESCRIBING</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 TIME SERIES PLOTS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7EDE8E2-B5C4-FFA1-9628-C81B8D47C815}"/>
              </a:ext>
            </a:extLst>
          </p:cNvPr>
          <p:cNvSpPr txBox="1"/>
          <p:nvPr/>
        </p:nvSpPr>
        <p:spPr>
          <a:xfrm>
            <a:off x="2514600" y="1981348"/>
            <a:ext cx="15087600" cy="6819752"/>
          </a:xfrm>
          <a:prstGeom prst="rect">
            <a:avLst/>
          </a:prstGeom>
          <a:noFill/>
        </p:spPr>
        <p:txBody>
          <a:bodyPr wrap="square">
            <a:spAutoFit/>
          </a:bodyPr>
          <a:lstStyle/>
          <a:p>
            <a:pPr>
              <a:lnSpc>
                <a:spcPct val="150000"/>
              </a:lnSpc>
              <a:spcBef>
                <a:spcPts val="800"/>
              </a:spcBef>
              <a:spcAft>
                <a:spcPts val="400"/>
              </a:spcAft>
              <a:buNone/>
            </a:pPr>
            <a:r>
              <a:rPr lang="en-AU" sz="3600" b="1"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Features to Look For. </a:t>
            </a:r>
          </a:p>
          <a:p>
            <a:pPr>
              <a:lnSpc>
                <a:spcPct val="150000"/>
              </a:lnSpc>
              <a:spcBef>
                <a:spcPts val="800"/>
              </a:spcBef>
              <a:spcAft>
                <a:spcPts val="400"/>
              </a:spcAft>
              <a:buNone/>
            </a:pPr>
            <a:r>
              <a:rPr lang="en-AU" sz="36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When describing a time series, always check:</a:t>
            </a:r>
            <a:endParaRPr lang="en-AU" sz="3600" b="1" kern="100" dirty="0">
              <a:solidFill>
                <a:srgbClr val="0F4761"/>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Bef>
                <a:spcPts val="900"/>
              </a:spcBef>
              <a:spcAft>
                <a:spcPts val="900"/>
              </a:spcAft>
              <a:buFont typeface="Symbol" pitchFamily="2" charset="2"/>
              <a:buChar char=""/>
            </a:pPr>
            <a:r>
              <a:rPr lang="en-US" sz="3600" b="1" dirty="0">
                <a:solidFill>
                  <a:srgbClr val="000000"/>
                </a:solidFill>
                <a:effectLst/>
                <a:latin typeface="Arial" panose="020B0604020202020204" pitchFamily="34" charset="0"/>
                <a:ea typeface="Aptos" panose="020B0004020202020204" pitchFamily="34" charset="0"/>
                <a:cs typeface="Arial" panose="020B0604020202020204" pitchFamily="34" charset="0"/>
              </a:rPr>
              <a:t>Trend</a:t>
            </a: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 - is there an overall upward or downward movement?</a:t>
            </a:r>
            <a:endParaRPr lang="en-AU" sz="36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50000"/>
              </a:lnSpc>
              <a:spcBef>
                <a:spcPts val="900"/>
              </a:spcBef>
              <a:spcAft>
                <a:spcPts val="900"/>
              </a:spcAft>
              <a:buFont typeface="Symbol" pitchFamily="2" charset="2"/>
              <a:buChar char=""/>
            </a:pPr>
            <a:r>
              <a:rPr lang="en-US" sz="3600" b="1" dirty="0">
                <a:solidFill>
                  <a:srgbClr val="000000"/>
                </a:solidFill>
                <a:effectLst/>
                <a:latin typeface="Arial" panose="020B0604020202020204" pitchFamily="34" charset="0"/>
                <a:ea typeface="Aptos" panose="020B0004020202020204" pitchFamily="34" charset="0"/>
                <a:cs typeface="Arial" panose="020B0604020202020204" pitchFamily="34" charset="0"/>
              </a:rPr>
              <a:t>Seasonal pattern</a:t>
            </a: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 - are there regular ups and downs repeating by time (e.g., each year or each week)?</a:t>
            </a:r>
            <a:endParaRPr lang="en-AU" sz="36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50000"/>
              </a:lnSpc>
              <a:spcBef>
                <a:spcPts val="900"/>
              </a:spcBef>
              <a:spcAft>
                <a:spcPts val="900"/>
              </a:spcAft>
              <a:buFont typeface="Symbol" pitchFamily="2" charset="2"/>
              <a:buChar char=""/>
            </a:pPr>
            <a:r>
              <a:rPr lang="en-US" sz="3600" b="1" dirty="0">
                <a:solidFill>
                  <a:srgbClr val="000000"/>
                </a:solidFill>
                <a:effectLst/>
                <a:latin typeface="Arial" panose="020B0604020202020204" pitchFamily="34" charset="0"/>
                <a:ea typeface="Aptos" panose="020B0004020202020204" pitchFamily="34" charset="0"/>
                <a:cs typeface="Arial" panose="020B0604020202020204" pitchFamily="34" charset="0"/>
              </a:rPr>
              <a:t>Irregular fluctuations</a:t>
            </a: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 – are there short-term random jumps or drops</a:t>
            </a:r>
            <a:r>
              <a:rPr lang="en-US" sz="3600" b="1" dirty="0">
                <a:solidFill>
                  <a:srgbClr val="000000"/>
                </a:solidFill>
                <a:effectLst/>
                <a:latin typeface="Arial" panose="020B0604020202020204" pitchFamily="34" charset="0"/>
                <a:ea typeface="Aptos" panose="020B0004020202020204" pitchFamily="34" charset="0"/>
                <a:cs typeface="Arial" panose="020B0604020202020204" pitchFamily="34" charset="0"/>
              </a:rPr>
              <a:t>?</a:t>
            </a:r>
            <a:endParaRPr lang="en-AU" sz="36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50000"/>
              </a:lnSpc>
              <a:spcBef>
                <a:spcPts val="900"/>
              </a:spcBef>
              <a:spcAft>
                <a:spcPts val="900"/>
              </a:spcAft>
              <a:buFont typeface="Symbol" pitchFamily="2" charset="2"/>
              <a:buChar char=""/>
            </a:pPr>
            <a:r>
              <a:rPr lang="en-US" sz="3600" b="1" dirty="0">
                <a:solidFill>
                  <a:srgbClr val="000000"/>
                </a:solidFill>
                <a:effectLst/>
                <a:latin typeface="Arial" panose="020B0604020202020204" pitchFamily="34" charset="0"/>
                <a:ea typeface="Aptos" panose="020B0004020202020204" pitchFamily="34" charset="0"/>
                <a:cs typeface="Arial" panose="020B0604020202020204" pitchFamily="34" charset="0"/>
              </a:rPr>
              <a:t>Outliers</a:t>
            </a: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 – any unusual results that don’t fit the pattern?</a:t>
            </a:r>
            <a:endParaRPr lang="en-AU" sz="36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014478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2608F-1DD6-007F-3FAD-E390A94CF49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551070C-D243-2F1A-7CD5-65C5EDDEECC1}"/>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E68E303F-7DB0-6952-426B-28887180F001}"/>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7F66A0DF-CA8C-49EE-591B-86316FE37C51}"/>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6">
            <a:extLst>
              <a:ext uri="{FF2B5EF4-FFF2-40B4-BE49-F238E27FC236}">
                <a16:creationId xmlns:a16="http://schemas.microsoft.com/office/drawing/2014/main" id="{E3BE5362-9D46-1622-6680-2376613AD2C8}"/>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1" name="TextBox 7">
            <a:extLst>
              <a:ext uri="{FF2B5EF4-FFF2-40B4-BE49-F238E27FC236}">
                <a16:creationId xmlns:a16="http://schemas.microsoft.com/office/drawing/2014/main" id="{477502C9-FBCE-E086-007D-736E9F7662E3}"/>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46</a:t>
            </a:r>
          </a:p>
        </p:txBody>
      </p:sp>
      <p:sp>
        <p:nvSpPr>
          <p:cNvPr id="12" name="Freeform 5">
            <a:extLst>
              <a:ext uri="{FF2B5EF4-FFF2-40B4-BE49-F238E27FC236}">
                <a16:creationId xmlns:a16="http://schemas.microsoft.com/office/drawing/2014/main" id="{02321760-8FDE-6BD4-1CCE-2A569A25100B}"/>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3C925969-A33A-A008-3B6D-AB5B3D5C4570}"/>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DESCRIBING</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 TIME SERIES PLOTS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black and white circle with two people&#10;&#10;AI-generated content may be incorrect.">
            <a:extLst>
              <a:ext uri="{FF2B5EF4-FFF2-40B4-BE49-F238E27FC236}">
                <a16:creationId xmlns:a16="http://schemas.microsoft.com/office/drawing/2014/main" id="{1C14D3FB-231A-C603-B0B3-0E6A1E8BEA7A}"/>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8" name="TextBox 7">
            <a:extLst>
              <a:ext uri="{FF2B5EF4-FFF2-40B4-BE49-F238E27FC236}">
                <a16:creationId xmlns:a16="http://schemas.microsoft.com/office/drawing/2014/main" id="{30BA77CA-6B7B-1C97-5670-41ED347C8803}"/>
              </a:ext>
            </a:extLst>
          </p:cNvPr>
          <p:cNvSpPr txBox="1"/>
          <p:nvPr/>
        </p:nvSpPr>
        <p:spPr>
          <a:xfrm>
            <a:off x="2286000" y="1167514"/>
            <a:ext cx="6950541"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BCC66058-6590-C7A9-2DFE-E1F3EF164F38}"/>
              </a:ext>
            </a:extLst>
          </p:cNvPr>
          <p:cNvSpPr txBox="1"/>
          <p:nvPr/>
        </p:nvSpPr>
        <p:spPr>
          <a:xfrm>
            <a:off x="2286000" y="2267221"/>
            <a:ext cx="9255512" cy="646331"/>
          </a:xfrm>
          <a:prstGeom prst="rect">
            <a:avLst/>
          </a:prstGeom>
          <a:noFill/>
        </p:spPr>
        <p:txBody>
          <a:bodyPr wrap="square">
            <a:spAutoFit/>
          </a:bodyPr>
          <a:lstStyle/>
          <a:p>
            <a:r>
              <a:rPr lang="en-AU" sz="3600" dirty="0">
                <a:solidFill>
                  <a:srgbClr val="000000"/>
                </a:solidFill>
                <a:effectLst/>
                <a:latin typeface="Arial" panose="020B0604020202020204" pitchFamily="34" charset="0"/>
                <a:ea typeface="Aptos" panose="020B0004020202020204" pitchFamily="34" charset="0"/>
              </a:rPr>
              <a:t>Describe each of the following graphs. </a:t>
            </a:r>
            <a:endParaRPr lang="en-US" sz="3600" dirty="0"/>
          </a:p>
        </p:txBody>
      </p:sp>
      <p:pic>
        <p:nvPicPr>
          <p:cNvPr id="14" name="Picture 13" descr="A graph with green lines&#10;&#10;AI-generated content may be incorrect.">
            <a:extLst>
              <a:ext uri="{FF2B5EF4-FFF2-40B4-BE49-F238E27FC236}">
                <a16:creationId xmlns:a16="http://schemas.microsoft.com/office/drawing/2014/main" id="{B43E31C9-B08B-0BBC-76A0-DD921EBE15DD}"/>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2209800" y="3009900"/>
            <a:ext cx="15653636" cy="3914272"/>
          </a:xfrm>
          <a:prstGeom prst="rect">
            <a:avLst/>
          </a:prstGeom>
        </p:spPr>
      </p:pic>
    </p:spTree>
    <p:extLst>
      <p:ext uri="{BB962C8B-B14F-4D97-AF65-F5344CB8AC3E}">
        <p14:creationId xmlns:p14="http://schemas.microsoft.com/office/powerpoint/2010/main" val="3689902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FBEB4-386B-C237-D8E4-63C5197CF0A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7DD6B31-3831-5E31-ABFE-E9E00086443E}"/>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608E78AD-429B-ACC7-ECA0-1E5F5841A0C2}"/>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1E72ADAC-7696-F147-79DF-9FCF9E1E57A6}"/>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6">
            <a:extLst>
              <a:ext uri="{FF2B5EF4-FFF2-40B4-BE49-F238E27FC236}">
                <a16:creationId xmlns:a16="http://schemas.microsoft.com/office/drawing/2014/main" id="{07DF90B5-4D04-93CE-78B7-398EB17D0FCC}"/>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1" name="TextBox 7">
            <a:extLst>
              <a:ext uri="{FF2B5EF4-FFF2-40B4-BE49-F238E27FC236}">
                <a16:creationId xmlns:a16="http://schemas.microsoft.com/office/drawing/2014/main" id="{CE99604D-9E59-2FE3-92CD-F99444014F1F}"/>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46</a:t>
            </a:r>
          </a:p>
        </p:txBody>
      </p:sp>
      <p:sp>
        <p:nvSpPr>
          <p:cNvPr id="12" name="Freeform 5">
            <a:extLst>
              <a:ext uri="{FF2B5EF4-FFF2-40B4-BE49-F238E27FC236}">
                <a16:creationId xmlns:a16="http://schemas.microsoft.com/office/drawing/2014/main" id="{9DE3115E-933F-BD85-4B31-E34BEFF8063A}"/>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DC347C90-1BA4-96C7-C7FC-105E888933D0}"/>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DESCRIBING</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 TIME SERIES PLOTS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black and white circle with two people&#10;&#10;AI-generated content may be incorrect.">
            <a:extLst>
              <a:ext uri="{FF2B5EF4-FFF2-40B4-BE49-F238E27FC236}">
                <a16:creationId xmlns:a16="http://schemas.microsoft.com/office/drawing/2014/main" id="{284D7214-10B2-9787-57D6-86B8EC8B2F8A}"/>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8" name="TextBox 7">
            <a:extLst>
              <a:ext uri="{FF2B5EF4-FFF2-40B4-BE49-F238E27FC236}">
                <a16:creationId xmlns:a16="http://schemas.microsoft.com/office/drawing/2014/main" id="{2E062D52-BF3D-D95F-D3E8-504B54539AE6}"/>
              </a:ext>
            </a:extLst>
          </p:cNvPr>
          <p:cNvSpPr txBox="1"/>
          <p:nvPr/>
        </p:nvSpPr>
        <p:spPr>
          <a:xfrm>
            <a:off x="2286000" y="1167514"/>
            <a:ext cx="6950541"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446E48CC-0C39-543D-54BD-4DB81CBA7555}"/>
              </a:ext>
            </a:extLst>
          </p:cNvPr>
          <p:cNvSpPr txBox="1"/>
          <p:nvPr/>
        </p:nvSpPr>
        <p:spPr>
          <a:xfrm>
            <a:off x="2286000" y="2267221"/>
            <a:ext cx="9255512" cy="646331"/>
          </a:xfrm>
          <a:prstGeom prst="rect">
            <a:avLst/>
          </a:prstGeom>
          <a:noFill/>
        </p:spPr>
        <p:txBody>
          <a:bodyPr wrap="square">
            <a:spAutoFit/>
          </a:bodyPr>
          <a:lstStyle/>
          <a:p>
            <a:r>
              <a:rPr lang="en-AU" sz="3600" dirty="0">
                <a:solidFill>
                  <a:srgbClr val="000000"/>
                </a:solidFill>
                <a:effectLst/>
                <a:latin typeface="Arial" panose="020B0604020202020204" pitchFamily="34" charset="0"/>
                <a:ea typeface="Aptos" panose="020B0004020202020204" pitchFamily="34" charset="0"/>
              </a:rPr>
              <a:t>Describe each of the following graphs. </a:t>
            </a:r>
            <a:endParaRPr lang="en-US" sz="3600" dirty="0"/>
          </a:p>
        </p:txBody>
      </p:sp>
      <p:pic>
        <p:nvPicPr>
          <p:cNvPr id="7" name="Picture 6" descr="A graph with green lines&#10;&#10;AI-generated content may be incorrect.">
            <a:extLst>
              <a:ext uri="{FF2B5EF4-FFF2-40B4-BE49-F238E27FC236}">
                <a16:creationId xmlns:a16="http://schemas.microsoft.com/office/drawing/2014/main" id="{FBEF4797-7329-1D2E-AEC5-BB2234DCD1BF}"/>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2300867" y="3134228"/>
            <a:ext cx="15396423" cy="3838072"/>
          </a:xfrm>
          <a:prstGeom prst="rect">
            <a:avLst/>
          </a:prstGeom>
        </p:spPr>
      </p:pic>
    </p:spTree>
    <p:extLst>
      <p:ext uri="{BB962C8B-B14F-4D97-AF65-F5344CB8AC3E}">
        <p14:creationId xmlns:p14="http://schemas.microsoft.com/office/powerpoint/2010/main" val="848822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37DF2-D09B-7A25-5ED2-59023ABAB43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C2C0630-5A3B-D638-806A-3E4E7A98665D}"/>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90E21C80-E615-95D3-A312-5EECCB89C854}"/>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83A974AF-AAD1-9879-1EF9-56B5F2115469}"/>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6">
            <a:extLst>
              <a:ext uri="{FF2B5EF4-FFF2-40B4-BE49-F238E27FC236}">
                <a16:creationId xmlns:a16="http://schemas.microsoft.com/office/drawing/2014/main" id="{564F537D-3553-C1AC-176C-E0368EC728C4}"/>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1" name="TextBox 7">
            <a:extLst>
              <a:ext uri="{FF2B5EF4-FFF2-40B4-BE49-F238E27FC236}">
                <a16:creationId xmlns:a16="http://schemas.microsoft.com/office/drawing/2014/main" id="{77CAD0D9-D288-0BDE-3599-B7DF6C526386}"/>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46</a:t>
            </a:r>
          </a:p>
        </p:txBody>
      </p:sp>
      <p:sp>
        <p:nvSpPr>
          <p:cNvPr id="12" name="Freeform 5">
            <a:extLst>
              <a:ext uri="{FF2B5EF4-FFF2-40B4-BE49-F238E27FC236}">
                <a16:creationId xmlns:a16="http://schemas.microsoft.com/office/drawing/2014/main" id="{0FE9D1CD-B942-B062-0720-0512B59B67A1}"/>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E033B92B-3759-D707-A15F-91FA9F177883}"/>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DESCRIBING</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 TIME SERIES PLOTS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black and white circle with two people&#10;&#10;AI-generated content may be incorrect.">
            <a:extLst>
              <a:ext uri="{FF2B5EF4-FFF2-40B4-BE49-F238E27FC236}">
                <a16:creationId xmlns:a16="http://schemas.microsoft.com/office/drawing/2014/main" id="{EBE7B9B8-FC1B-2B20-9256-A5ACB1914966}"/>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8" name="TextBox 7">
            <a:extLst>
              <a:ext uri="{FF2B5EF4-FFF2-40B4-BE49-F238E27FC236}">
                <a16:creationId xmlns:a16="http://schemas.microsoft.com/office/drawing/2014/main" id="{AA117443-AF12-42A0-D994-55A38E437736}"/>
              </a:ext>
            </a:extLst>
          </p:cNvPr>
          <p:cNvSpPr txBox="1"/>
          <p:nvPr/>
        </p:nvSpPr>
        <p:spPr>
          <a:xfrm>
            <a:off x="2286000" y="1167514"/>
            <a:ext cx="6950541"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667344C0-2EE8-EE4A-C59C-BC76A7696082}"/>
              </a:ext>
            </a:extLst>
          </p:cNvPr>
          <p:cNvSpPr txBox="1"/>
          <p:nvPr/>
        </p:nvSpPr>
        <p:spPr>
          <a:xfrm>
            <a:off x="2286000" y="2171700"/>
            <a:ext cx="15316200" cy="838371"/>
          </a:xfrm>
          <a:prstGeom prst="rect">
            <a:avLst/>
          </a:prstGeom>
          <a:noFill/>
        </p:spPr>
        <p:txBody>
          <a:bodyPr wrap="square">
            <a:spAutoFit/>
          </a:bodyPr>
          <a:lstStyle/>
          <a:p>
            <a:pPr>
              <a:lnSpc>
                <a:spcPct val="150000"/>
              </a:lnSpc>
              <a:buNone/>
            </a:pPr>
            <a:r>
              <a:rPr lang="en-AU" sz="36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The table shows the average daily temperature in Hobart for one week.</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6" name="Picture 15" descr="A white grid with black text&#10;&#10;AI-generated content may be incorrect.">
            <a:extLst>
              <a:ext uri="{FF2B5EF4-FFF2-40B4-BE49-F238E27FC236}">
                <a16:creationId xmlns:a16="http://schemas.microsoft.com/office/drawing/2014/main" id="{B61C16DC-6621-7D64-C6FC-AB28EF9899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0797" y="3074279"/>
            <a:ext cx="11117767" cy="1688412"/>
          </a:xfrm>
          <a:prstGeom prst="rect">
            <a:avLst/>
          </a:prstGeom>
        </p:spPr>
      </p:pic>
      <p:pic>
        <p:nvPicPr>
          <p:cNvPr id="17" name="Picture 16">
            <a:extLst>
              <a:ext uri="{FF2B5EF4-FFF2-40B4-BE49-F238E27FC236}">
                <a16:creationId xmlns:a16="http://schemas.microsoft.com/office/drawing/2014/main" id="{A52C2442-6B0E-14B6-4563-D66654C253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4000" y="4762500"/>
            <a:ext cx="7349833" cy="5419123"/>
          </a:xfrm>
          <a:prstGeom prst="rect">
            <a:avLst/>
          </a:prstGeom>
        </p:spPr>
      </p:pic>
      <p:sp>
        <p:nvSpPr>
          <p:cNvPr id="18" name="TextBox 17">
            <a:extLst>
              <a:ext uri="{FF2B5EF4-FFF2-40B4-BE49-F238E27FC236}">
                <a16:creationId xmlns:a16="http://schemas.microsoft.com/office/drawing/2014/main" id="{7718BD42-1E80-6526-5B24-4123A818FF87}"/>
              </a:ext>
            </a:extLst>
          </p:cNvPr>
          <p:cNvSpPr txBox="1"/>
          <p:nvPr/>
        </p:nvSpPr>
        <p:spPr>
          <a:xfrm>
            <a:off x="2247583" y="4762500"/>
            <a:ext cx="6820217" cy="838371"/>
          </a:xfrm>
          <a:prstGeom prst="rect">
            <a:avLst/>
          </a:prstGeom>
          <a:noFill/>
        </p:spPr>
        <p:txBody>
          <a:bodyPr wrap="square">
            <a:spAutoFit/>
          </a:bodyPr>
          <a:lstStyle/>
          <a:p>
            <a:pPr>
              <a:lnSpc>
                <a:spcPct val="150000"/>
              </a:lnSpc>
              <a:buNone/>
            </a:pPr>
            <a:r>
              <a:rPr lang="en-AU" sz="3600" b="1" kern="100" dirty="0">
                <a:solidFill>
                  <a:srgbClr val="FF0000"/>
                </a:solidFill>
                <a:latin typeface="Arial" panose="020B0604020202020204" pitchFamily="34" charset="0"/>
                <a:ea typeface="Aptos" panose="020B0004020202020204" pitchFamily="34" charset="0"/>
                <a:cs typeface="Times New Roman" panose="02020603050405020304" pitchFamily="18" charset="0"/>
              </a:rPr>
              <a:t>a.</a:t>
            </a:r>
            <a:r>
              <a:rPr lang="en-AU" sz="36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 Plot the time series graph</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0" name="Picture 19" descr="A thermometer with different symbols&#10;&#10;AI-generated content may be incorrect.">
            <a:extLst>
              <a:ext uri="{FF2B5EF4-FFF2-40B4-BE49-F238E27FC236}">
                <a16:creationId xmlns:a16="http://schemas.microsoft.com/office/drawing/2014/main" id="{C8F905CE-8ED7-FE27-2A90-86647093C6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64000" y="8428788"/>
            <a:ext cx="1524000" cy="1858211"/>
          </a:xfrm>
          <a:prstGeom prst="rect">
            <a:avLst/>
          </a:prstGeom>
        </p:spPr>
      </p:pic>
    </p:spTree>
    <p:extLst>
      <p:ext uri="{BB962C8B-B14F-4D97-AF65-F5344CB8AC3E}">
        <p14:creationId xmlns:p14="http://schemas.microsoft.com/office/powerpoint/2010/main" val="1558403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F072E-754A-6D14-DCE3-4F4DF935228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4556A03-FA88-2835-4317-FD68F958FA58}"/>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2B254E46-905E-9694-86A2-D3FD8D512F02}"/>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04F75FEA-12E7-3E61-79EF-BFF5756D6E2D}"/>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6">
            <a:extLst>
              <a:ext uri="{FF2B5EF4-FFF2-40B4-BE49-F238E27FC236}">
                <a16:creationId xmlns:a16="http://schemas.microsoft.com/office/drawing/2014/main" id="{43657578-9058-42BD-755F-17CF20B1A747}"/>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1" name="TextBox 7">
            <a:extLst>
              <a:ext uri="{FF2B5EF4-FFF2-40B4-BE49-F238E27FC236}">
                <a16:creationId xmlns:a16="http://schemas.microsoft.com/office/drawing/2014/main" id="{C5544453-6482-8B16-6636-F2B90E02B030}"/>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46</a:t>
            </a:r>
          </a:p>
        </p:txBody>
      </p:sp>
      <p:sp>
        <p:nvSpPr>
          <p:cNvPr id="12" name="Freeform 5">
            <a:extLst>
              <a:ext uri="{FF2B5EF4-FFF2-40B4-BE49-F238E27FC236}">
                <a16:creationId xmlns:a16="http://schemas.microsoft.com/office/drawing/2014/main" id="{3769EFCF-3B07-4078-B47D-A41098C19925}"/>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88625D83-EBBF-71B4-7CA4-D09ADDEE5F49}"/>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DESCRIBING</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 TIME SERIES PLOTS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black and white circle with two people&#10;&#10;AI-generated content may be incorrect.">
            <a:extLst>
              <a:ext uri="{FF2B5EF4-FFF2-40B4-BE49-F238E27FC236}">
                <a16:creationId xmlns:a16="http://schemas.microsoft.com/office/drawing/2014/main" id="{F9754087-B26C-B200-672A-BD84AC60B95C}"/>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8" name="TextBox 7">
            <a:extLst>
              <a:ext uri="{FF2B5EF4-FFF2-40B4-BE49-F238E27FC236}">
                <a16:creationId xmlns:a16="http://schemas.microsoft.com/office/drawing/2014/main" id="{E71101E1-B5D5-859A-5E00-C9D16027A27D}"/>
              </a:ext>
            </a:extLst>
          </p:cNvPr>
          <p:cNvSpPr txBox="1"/>
          <p:nvPr/>
        </p:nvSpPr>
        <p:spPr>
          <a:xfrm>
            <a:off x="2286000" y="1167514"/>
            <a:ext cx="6950541"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3C105AC1-C03E-9345-D848-E7DC8F555865}"/>
              </a:ext>
            </a:extLst>
          </p:cNvPr>
          <p:cNvSpPr txBox="1"/>
          <p:nvPr/>
        </p:nvSpPr>
        <p:spPr>
          <a:xfrm>
            <a:off x="2286000" y="2171700"/>
            <a:ext cx="15316200" cy="838371"/>
          </a:xfrm>
          <a:prstGeom prst="rect">
            <a:avLst/>
          </a:prstGeom>
          <a:noFill/>
        </p:spPr>
        <p:txBody>
          <a:bodyPr wrap="square">
            <a:spAutoFit/>
          </a:bodyPr>
          <a:lstStyle/>
          <a:p>
            <a:pPr>
              <a:lnSpc>
                <a:spcPct val="150000"/>
              </a:lnSpc>
              <a:buNone/>
            </a:pPr>
            <a:r>
              <a:rPr lang="en-AU" sz="36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The table shows the average daily temperature in Hobart for one week.</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6" name="Picture 15" descr="A white grid with black text&#10;&#10;AI-generated content may be incorrect.">
            <a:extLst>
              <a:ext uri="{FF2B5EF4-FFF2-40B4-BE49-F238E27FC236}">
                <a16:creationId xmlns:a16="http://schemas.microsoft.com/office/drawing/2014/main" id="{2C3D83CC-B95F-4966-0823-54F994766F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0797" y="3074279"/>
            <a:ext cx="11117767" cy="1688412"/>
          </a:xfrm>
          <a:prstGeom prst="rect">
            <a:avLst/>
          </a:prstGeom>
        </p:spPr>
      </p:pic>
      <p:pic>
        <p:nvPicPr>
          <p:cNvPr id="17" name="Picture 16">
            <a:extLst>
              <a:ext uri="{FF2B5EF4-FFF2-40B4-BE49-F238E27FC236}">
                <a16:creationId xmlns:a16="http://schemas.microsoft.com/office/drawing/2014/main" id="{FE640F46-E3BB-EB6F-502E-9602337D56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4000" y="4762500"/>
            <a:ext cx="7349833" cy="5419123"/>
          </a:xfrm>
          <a:prstGeom prst="rect">
            <a:avLst/>
          </a:prstGeom>
        </p:spPr>
      </p:pic>
      <p:sp>
        <p:nvSpPr>
          <p:cNvPr id="18" name="TextBox 17">
            <a:extLst>
              <a:ext uri="{FF2B5EF4-FFF2-40B4-BE49-F238E27FC236}">
                <a16:creationId xmlns:a16="http://schemas.microsoft.com/office/drawing/2014/main" id="{89454378-AC47-B8D6-E783-238AEDB97034}"/>
              </a:ext>
            </a:extLst>
          </p:cNvPr>
          <p:cNvSpPr txBox="1"/>
          <p:nvPr/>
        </p:nvSpPr>
        <p:spPr>
          <a:xfrm>
            <a:off x="2247583" y="4762500"/>
            <a:ext cx="6820217" cy="838371"/>
          </a:xfrm>
          <a:prstGeom prst="rect">
            <a:avLst/>
          </a:prstGeom>
          <a:noFill/>
        </p:spPr>
        <p:txBody>
          <a:bodyPr wrap="square">
            <a:spAutoFit/>
          </a:bodyPr>
          <a:lstStyle/>
          <a:p>
            <a:pPr>
              <a:lnSpc>
                <a:spcPct val="150000"/>
              </a:lnSpc>
              <a:buNone/>
            </a:pPr>
            <a:r>
              <a:rPr lang="en-AU" sz="3600" b="1" kern="100" dirty="0">
                <a:solidFill>
                  <a:srgbClr val="FF0000"/>
                </a:solidFill>
                <a:latin typeface="Arial" panose="020B0604020202020204" pitchFamily="34" charset="0"/>
                <a:ea typeface="Aptos" panose="020B0004020202020204" pitchFamily="34" charset="0"/>
                <a:cs typeface="Times New Roman" panose="02020603050405020304" pitchFamily="18" charset="0"/>
              </a:rPr>
              <a:t>a.</a:t>
            </a:r>
            <a:r>
              <a:rPr lang="en-AU" sz="36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 Plot the time series graph</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0" name="Picture 19" descr="A thermometer with different symbols&#10;&#10;AI-generated content may be incorrect.">
            <a:extLst>
              <a:ext uri="{FF2B5EF4-FFF2-40B4-BE49-F238E27FC236}">
                <a16:creationId xmlns:a16="http://schemas.microsoft.com/office/drawing/2014/main" id="{4CFB82F3-1EDD-4064-78E1-BD36578A19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64000" y="8428788"/>
            <a:ext cx="1524000" cy="1858211"/>
          </a:xfrm>
          <a:prstGeom prst="rect">
            <a:avLst/>
          </a:prstGeom>
        </p:spPr>
      </p:pic>
      <p:sp>
        <p:nvSpPr>
          <p:cNvPr id="9" name="TextBox 8">
            <a:extLst>
              <a:ext uri="{FF2B5EF4-FFF2-40B4-BE49-F238E27FC236}">
                <a16:creationId xmlns:a16="http://schemas.microsoft.com/office/drawing/2014/main" id="{52EF1951-1830-6B7A-E9FC-E6C94DDF7F08}"/>
              </a:ext>
            </a:extLst>
          </p:cNvPr>
          <p:cNvSpPr txBox="1"/>
          <p:nvPr/>
        </p:nvSpPr>
        <p:spPr>
          <a:xfrm>
            <a:off x="2270694" y="5629507"/>
            <a:ext cx="6873306" cy="4195892"/>
          </a:xfrm>
          <a:prstGeom prst="rect">
            <a:avLst/>
          </a:prstGeom>
          <a:noFill/>
        </p:spPr>
        <p:txBody>
          <a:bodyPr wrap="square">
            <a:spAutoFit/>
          </a:bodyPr>
          <a:lstStyle/>
          <a:p>
            <a:pPr lvl="0">
              <a:lnSpc>
                <a:spcPct val="150000"/>
              </a:lnSpc>
              <a:spcBef>
                <a:spcPts val="180"/>
              </a:spcBef>
              <a:spcAft>
                <a:spcPts val="180"/>
              </a:spcAft>
            </a:pPr>
            <a:r>
              <a:rPr lang="en-US" sz="3600" b="1" dirty="0">
                <a:solidFill>
                  <a:srgbClr val="FF0000"/>
                </a:solidFill>
                <a:effectLst/>
                <a:latin typeface="Arial" panose="020B0604020202020204" pitchFamily="34" charset="0"/>
                <a:ea typeface="Aptos" panose="020B0004020202020204" pitchFamily="34" charset="0"/>
                <a:cs typeface="Arial" panose="020B0604020202020204" pitchFamily="34" charset="0"/>
              </a:rPr>
              <a:t>b.</a:t>
            </a: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 Can you see any kind of trends or patterns over the week? Describe them.</a:t>
            </a:r>
            <a:endParaRPr lang="en-AU" sz="3600" dirty="0">
              <a:effectLst/>
              <a:latin typeface="Arial" panose="020B0604020202020204" pitchFamily="34" charset="0"/>
              <a:ea typeface="Aptos" panose="020B0004020202020204" pitchFamily="34" charset="0"/>
              <a:cs typeface="Arial" panose="020B0604020202020204" pitchFamily="34" charset="0"/>
            </a:endParaRPr>
          </a:p>
          <a:p>
            <a:pPr lvl="0">
              <a:lnSpc>
                <a:spcPct val="150000"/>
              </a:lnSpc>
              <a:spcBef>
                <a:spcPts val="180"/>
              </a:spcBef>
              <a:spcAft>
                <a:spcPts val="180"/>
              </a:spcAft>
            </a:pPr>
            <a:r>
              <a:rPr lang="en-US" sz="3600" b="1" dirty="0">
                <a:solidFill>
                  <a:srgbClr val="FF0000"/>
                </a:solidFill>
                <a:effectLst/>
                <a:latin typeface="Arial" panose="020B0604020202020204" pitchFamily="34" charset="0"/>
                <a:ea typeface="Aptos" panose="020B0004020202020204" pitchFamily="34" charset="0"/>
                <a:cs typeface="Arial" panose="020B0604020202020204" pitchFamily="34" charset="0"/>
              </a:rPr>
              <a:t>c.</a:t>
            </a: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 Was there an unusual result or outlier?</a:t>
            </a:r>
            <a:endParaRPr lang="en-AU" sz="36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562278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AC4C5-6AD4-A144-2D67-490D4832C83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2D54C36-CDF3-D57A-EF48-E2BE81FCC2AF}"/>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9D9A307C-BF99-6550-87AD-18864A388A35}"/>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11EEB92D-A50C-F95B-688D-1C0F6AB2DAE4}"/>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3E5D9115-E3F0-344A-48C4-E1EFEAE5AA53}"/>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39AC383C-3CFC-569A-E709-9A71BA78FCA7}"/>
              </a:ext>
            </a:extLst>
          </p:cNvPr>
          <p:cNvSpPr txBox="1"/>
          <p:nvPr/>
        </p:nvSpPr>
        <p:spPr>
          <a:xfrm>
            <a:off x="2688759" y="3390900"/>
            <a:ext cx="6950541" cy="1252843"/>
          </a:xfrm>
          <a:prstGeom prst="rect">
            <a:avLst/>
          </a:prstGeom>
          <a:noFill/>
        </p:spPr>
        <p:txBody>
          <a:bodyPr wrap="square">
            <a:spAutoFit/>
          </a:bodyPr>
          <a:lstStyle/>
          <a:p>
            <a:pPr>
              <a:lnSpc>
                <a:spcPct val="150000"/>
              </a:lnSpc>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Try it yourself.</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FA16E557-A183-FA92-B307-A125E271AAB0}"/>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2CDCEEA7-4982-A962-C670-2E75188F5BB3}"/>
              </a:ext>
            </a:extLst>
          </p:cNvPr>
          <p:cNvSpPr txBox="1"/>
          <p:nvPr/>
        </p:nvSpPr>
        <p:spPr>
          <a:xfrm>
            <a:off x="2743200" y="4610100"/>
            <a:ext cx="13792200" cy="2019848"/>
          </a:xfrm>
          <a:prstGeom prst="rect">
            <a:avLst/>
          </a:prstGeom>
          <a:noFill/>
        </p:spPr>
        <p:txBody>
          <a:bodyPr wrap="square">
            <a:spAutoFit/>
          </a:bodyPr>
          <a:lstStyle/>
          <a:p>
            <a:pPr lvl="0">
              <a:lnSpc>
                <a:spcPct val="150000"/>
              </a:lnSpc>
            </a:pPr>
            <a:r>
              <a:rPr lang="en-AU" sz="44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Complete the ‘try it yourself’ questions on page 47 of your workbook.</a:t>
            </a:r>
            <a:endParaRPr lang="en-AU" sz="4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circle with a person with their arms raised&#10;&#10;AI-generated content may be incorrect.">
            <a:extLst>
              <a:ext uri="{FF2B5EF4-FFF2-40B4-BE49-F238E27FC236}">
                <a16:creationId xmlns:a16="http://schemas.microsoft.com/office/drawing/2014/main" id="{775240E6-7332-0C4D-B26E-E23C918268DE}"/>
              </a:ext>
            </a:extLst>
          </p:cNvPr>
          <p:cNvPicPr>
            <a:picLocks noChangeAspect="1"/>
          </p:cNvPicPr>
          <p:nvPr/>
        </p:nvPicPr>
        <p:blipFill>
          <a:blip r:embed="rId2"/>
          <a:stretch>
            <a:fillRect/>
          </a:stretch>
        </p:blipFill>
        <p:spPr>
          <a:xfrm>
            <a:off x="16383000" y="122014"/>
            <a:ext cx="1821086" cy="1821086"/>
          </a:xfrm>
          <a:prstGeom prst="rect">
            <a:avLst/>
          </a:prstGeom>
        </p:spPr>
      </p:pic>
      <p:sp>
        <p:nvSpPr>
          <p:cNvPr id="10" name="TextBox 6">
            <a:extLst>
              <a:ext uri="{FF2B5EF4-FFF2-40B4-BE49-F238E27FC236}">
                <a16:creationId xmlns:a16="http://schemas.microsoft.com/office/drawing/2014/main" id="{F86132B3-DC80-730B-B69F-6E71433B4F80}"/>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F8B7C847-0E15-5DB0-3331-48E7CF096BE4}"/>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47</a:t>
            </a:r>
          </a:p>
        </p:txBody>
      </p:sp>
      <p:sp>
        <p:nvSpPr>
          <p:cNvPr id="17" name="Freeform 5">
            <a:extLst>
              <a:ext uri="{FF2B5EF4-FFF2-40B4-BE49-F238E27FC236}">
                <a16:creationId xmlns:a16="http://schemas.microsoft.com/office/drawing/2014/main" id="{0E3CA2BB-982D-5E43-D2E7-A0102F9D0695}"/>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
        <p:nvSpPr>
          <p:cNvPr id="5" name="TextBox 4">
            <a:extLst>
              <a:ext uri="{FF2B5EF4-FFF2-40B4-BE49-F238E27FC236}">
                <a16:creationId xmlns:a16="http://schemas.microsoft.com/office/drawing/2014/main" id="{696AC468-DB2C-2490-6056-BD323849CE96}"/>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DESCRIBING</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 TIME SERIES PLOTS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40661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B409C-A341-ED1C-816D-7E57D4BF195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FAC9E05-552C-579D-1810-EA092037C1A2}"/>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9BF65D78-F134-309F-951D-1CD670A0580D}"/>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19270341-2390-5F6C-66C6-C187A6A8E6FF}"/>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4289B414-14E9-F714-0B1A-9EDCB413F76F}"/>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9ADF5AEF-EDCD-CFF2-595D-444349AE77B4}"/>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D66CC3AB-496A-418C-2DE0-9426240EBBBA}"/>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EF7B08DD-E788-299F-FD55-4C13B5BBC266}"/>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48</a:t>
            </a:r>
          </a:p>
        </p:txBody>
      </p:sp>
      <p:sp>
        <p:nvSpPr>
          <p:cNvPr id="17" name="Freeform 5">
            <a:extLst>
              <a:ext uri="{FF2B5EF4-FFF2-40B4-BE49-F238E27FC236}">
                <a16:creationId xmlns:a16="http://schemas.microsoft.com/office/drawing/2014/main" id="{B861893D-5112-93A1-7C05-EB73466C4321}"/>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DA608575-1B83-3662-9069-83CF7965C112}"/>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0140811-9D46-FC6C-E0B2-D9B23E9219B9}"/>
              </a:ext>
            </a:extLst>
          </p:cNvPr>
          <p:cNvSpPr txBox="1"/>
          <p:nvPr/>
        </p:nvSpPr>
        <p:spPr>
          <a:xfrm>
            <a:off x="2343283" y="2906642"/>
            <a:ext cx="15477782" cy="5437258"/>
          </a:xfrm>
          <a:prstGeom prst="rect">
            <a:avLst/>
          </a:prstGeom>
          <a:noFill/>
        </p:spPr>
        <p:txBody>
          <a:bodyPr wrap="square">
            <a:spAutoFit/>
          </a:bodyPr>
          <a:lstStyle/>
          <a:p>
            <a:pPr>
              <a:lnSpc>
                <a:spcPct val="150000"/>
              </a:lnSpc>
              <a:spcBef>
                <a:spcPts val="900"/>
              </a:spcBef>
              <a:spcAft>
                <a:spcPts val="900"/>
              </a:spcAft>
              <a:buNone/>
            </a:pP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So far, we have learned how to </a:t>
            </a:r>
            <a:r>
              <a:rPr lang="en-US" sz="3600" b="1" dirty="0">
                <a:solidFill>
                  <a:srgbClr val="28466A"/>
                </a:solidFill>
                <a:effectLst/>
                <a:latin typeface="Arial" panose="020B0604020202020204" pitchFamily="34" charset="0"/>
                <a:ea typeface="Aptos" panose="020B0004020202020204" pitchFamily="34" charset="0"/>
                <a:cs typeface="Arial" panose="020B0604020202020204" pitchFamily="34" charset="0"/>
              </a:rPr>
              <a:t>describe</a:t>
            </a: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 the main features of a time series plot such as trend, seasonality, irregular fluctuations, and outliers. </a:t>
            </a:r>
          </a:p>
          <a:p>
            <a:pPr>
              <a:lnSpc>
                <a:spcPct val="150000"/>
              </a:lnSpc>
              <a:spcBef>
                <a:spcPts val="900"/>
              </a:spcBef>
              <a:spcAft>
                <a:spcPts val="900"/>
              </a:spcAft>
              <a:buNone/>
            </a:pP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But often, time series data can be messy - with lots of ups and downs that make it difficult to see the big picture.</a:t>
            </a:r>
            <a:endParaRPr lang="en-AU" sz="36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spcBef>
                <a:spcPts val="900"/>
              </a:spcBef>
              <a:spcAft>
                <a:spcPts val="900"/>
              </a:spcAft>
              <a:buNone/>
            </a:pPr>
            <a:r>
              <a:rPr lang="en-US" sz="3600" dirty="0">
                <a:effectLst/>
                <a:latin typeface="Arial" panose="020B0604020202020204" pitchFamily="34" charset="0"/>
                <a:ea typeface="Aptos" panose="020B0004020202020204" pitchFamily="34" charset="0"/>
                <a:cs typeface="Arial" panose="020B0604020202020204" pitchFamily="34" charset="0"/>
              </a:rPr>
              <a:t>There are 4 techniques this course uses to help </a:t>
            </a:r>
            <a:r>
              <a:rPr lang="en-US" sz="3600" b="1" dirty="0">
                <a:solidFill>
                  <a:srgbClr val="28466A"/>
                </a:solidFill>
                <a:effectLst/>
                <a:latin typeface="Arial" panose="020B0604020202020204" pitchFamily="34" charset="0"/>
                <a:ea typeface="Aptos" panose="020B0004020202020204" pitchFamily="34" charset="0"/>
                <a:cs typeface="Arial" panose="020B0604020202020204" pitchFamily="34" charset="0"/>
              </a:rPr>
              <a:t>analyse</a:t>
            </a:r>
            <a:r>
              <a:rPr lang="en-US" sz="3600" dirty="0">
                <a:effectLst/>
                <a:latin typeface="Arial" panose="020B0604020202020204" pitchFamily="34" charset="0"/>
                <a:ea typeface="Aptos" panose="020B0004020202020204" pitchFamily="34" charset="0"/>
                <a:cs typeface="Arial" panose="020B0604020202020204" pitchFamily="34" charset="0"/>
              </a:rPr>
              <a:t> time series data. We will go through them one by one.</a:t>
            </a:r>
            <a:endParaRPr lang="en-AU" sz="3600" dirty="0">
              <a:effectLst/>
              <a:latin typeface="Arial" panose="020B0604020202020204" pitchFamily="34" charset="0"/>
              <a:ea typeface="Aptos" panose="020B0004020202020204" pitchFamily="34" charset="0"/>
              <a:cs typeface="Arial" panose="020B0604020202020204" pitchFamily="34" charset="0"/>
            </a:endParaRPr>
          </a:p>
        </p:txBody>
      </p:sp>
      <p:pic>
        <p:nvPicPr>
          <p:cNvPr id="9" name="Picture 8" descr="A black and white logo&#10;&#10;AI-generated content may be incorrect.">
            <a:extLst>
              <a:ext uri="{FF2B5EF4-FFF2-40B4-BE49-F238E27FC236}">
                <a16:creationId xmlns:a16="http://schemas.microsoft.com/office/drawing/2014/main" id="{835789CE-A15B-E473-0CA4-3509527244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98577" y="204986"/>
            <a:ext cx="3291062" cy="2396856"/>
          </a:xfrm>
          <a:prstGeom prst="rect">
            <a:avLst/>
          </a:prstGeom>
        </p:spPr>
      </p:pic>
    </p:spTree>
    <p:extLst>
      <p:ext uri="{BB962C8B-B14F-4D97-AF65-F5344CB8AC3E}">
        <p14:creationId xmlns:p14="http://schemas.microsoft.com/office/powerpoint/2010/main" val="1499679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B54C7-C8D0-DC57-AAB6-4A1A4E66481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28A1094-F1E2-82A9-E936-FF9CDDA02E01}"/>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D2EF1097-8798-D207-5A25-B7458BCEA15E}"/>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3EB3D075-E19A-AEF2-C029-C89782C660FF}"/>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4A92DBF5-FBB8-77A2-E01D-1984D37C2036}"/>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E430C93E-1C17-7F95-2E4D-DD0A926E3FF4}"/>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67C1A3F8-B3C1-87B4-E524-34566D484F0E}"/>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FD835657-9309-D6D5-0C17-124C1321A3C5}"/>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48</a:t>
            </a:r>
          </a:p>
        </p:txBody>
      </p:sp>
      <p:sp>
        <p:nvSpPr>
          <p:cNvPr id="17" name="Freeform 5">
            <a:extLst>
              <a:ext uri="{FF2B5EF4-FFF2-40B4-BE49-F238E27FC236}">
                <a16:creationId xmlns:a16="http://schemas.microsoft.com/office/drawing/2014/main" id="{71EC8407-3589-31CA-83E7-ECFD6D8E5D24}"/>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6B761105-EDFA-AD25-34EE-5FDC2AF43867}"/>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8" name="Picture 17" descr="A white paper with black text&#10;&#10;AI-generated content may be incorrect.">
            <a:extLst>
              <a:ext uri="{FF2B5EF4-FFF2-40B4-BE49-F238E27FC236}">
                <a16:creationId xmlns:a16="http://schemas.microsoft.com/office/drawing/2014/main" id="{BF581D19-F1B0-998F-FCBC-9C9E71CC89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019300"/>
            <a:ext cx="15752923" cy="7086600"/>
          </a:xfrm>
          <a:prstGeom prst="rect">
            <a:avLst/>
          </a:prstGeom>
        </p:spPr>
      </p:pic>
    </p:spTree>
    <p:extLst>
      <p:ext uri="{BB962C8B-B14F-4D97-AF65-F5344CB8AC3E}">
        <p14:creationId xmlns:p14="http://schemas.microsoft.com/office/powerpoint/2010/main" val="3234139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D0637-2C74-99B4-92CB-A99A4F0EDA9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CE48DD5-AEC4-BA28-C7F3-C45E7A39E863}"/>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899F0FDA-9D9B-61EE-7839-876586819E88}"/>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DB4158B0-BDEB-848C-A3F4-47B1C102C483}"/>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373AE011-DED4-72CD-BC3C-B19EF801CAAB}"/>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8A54DD66-8417-3F82-4573-A301F400AF75}"/>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629391DF-D111-5CC9-EAB1-4ACCE5DBB319}"/>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3E700DF9-33D4-C950-BCCE-D943FED08B72}"/>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48</a:t>
            </a:r>
          </a:p>
        </p:txBody>
      </p:sp>
      <p:sp>
        <p:nvSpPr>
          <p:cNvPr id="17" name="Freeform 5">
            <a:extLst>
              <a:ext uri="{FF2B5EF4-FFF2-40B4-BE49-F238E27FC236}">
                <a16:creationId xmlns:a16="http://schemas.microsoft.com/office/drawing/2014/main" id="{AB1E3BB4-10CF-14DC-A5CC-472CD00D90DF}"/>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49681685-A47F-65F9-3C6C-A933B5F4C9D9}"/>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1CF11F0-54E8-6A5E-6B39-61BC1C960EA6}"/>
              </a:ext>
            </a:extLst>
          </p:cNvPr>
          <p:cNvSpPr txBox="1"/>
          <p:nvPr/>
        </p:nvSpPr>
        <p:spPr>
          <a:xfrm>
            <a:off x="2286000" y="1257300"/>
            <a:ext cx="15621000" cy="6637586"/>
          </a:xfrm>
          <a:prstGeom prst="rect">
            <a:avLst/>
          </a:prstGeom>
          <a:noFill/>
        </p:spPr>
        <p:txBody>
          <a:bodyPr wrap="square">
            <a:spAutoFit/>
          </a:bodyPr>
          <a:lstStyle/>
          <a:p>
            <a:pPr lvl="0">
              <a:lnSpc>
                <a:spcPct val="150000"/>
              </a:lnSpc>
            </a:pPr>
            <a:r>
              <a:rPr lang="en-AU" sz="3600" b="1" kern="100" dirty="0">
                <a:solidFill>
                  <a:srgbClr val="FF0000"/>
                </a:solidFill>
                <a:latin typeface="Arial" panose="020B0604020202020204" pitchFamily="34" charset="0"/>
                <a:ea typeface="Aptos" panose="020B0004020202020204" pitchFamily="34" charset="0"/>
                <a:cs typeface="Arial" panose="020B0604020202020204" pitchFamily="34" charset="0"/>
              </a:rPr>
              <a:t>1. </a:t>
            </a:r>
            <a:r>
              <a:rPr lang="en-AU" sz="36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SMOOTHING DATA USING A MOVING AVERAGE.</a:t>
            </a:r>
            <a:endParaRPr lang="en-AU" sz="360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endParaRPr lang="en-AU" sz="3600" u="sng" kern="100" dirty="0">
              <a:solidFill>
                <a:srgbClr val="28466A"/>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buNone/>
            </a:pPr>
            <a:r>
              <a:rPr lang="en-AU" sz="3600" u="sng" kern="100" dirty="0">
                <a:solidFill>
                  <a:srgbClr val="28466A"/>
                </a:solidFill>
                <a:effectLst/>
                <a:latin typeface="Arial" panose="020B0604020202020204" pitchFamily="34" charset="0"/>
                <a:ea typeface="Times New Roman" panose="02020603050405020304" pitchFamily="18" charset="0"/>
                <a:cs typeface="Arial" panose="020B0604020202020204" pitchFamily="34" charset="0"/>
              </a:rPr>
              <a:t>Problem:</a:t>
            </a:r>
            <a:r>
              <a:rPr lang="en-AU" sz="3600" kern="100" dirty="0">
                <a:solidFill>
                  <a:srgbClr val="28466A"/>
                </a:solidFill>
                <a:effectLst/>
                <a:latin typeface="Arial" panose="020B0604020202020204" pitchFamily="34" charset="0"/>
                <a:ea typeface="Aptos" panose="020B0004020202020204" pitchFamily="34" charset="0"/>
                <a:cs typeface="Arial" panose="020B0604020202020204" pitchFamily="34" charset="0"/>
              </a:rPr>
              <a:t> </a:t>
            </a:r>
            <a:r>
              <a:rPr lang="en-AU" sz="3600" kern="100" dirty="0">
                <a:effectLst/>
                <a:latin typeface="Arial" panose="020B0604020202020204" pitchFamily="34" charset="0"/>
                <a:ea typeface="Aptos" panose="020B0004020202020204" pitchFamily="34" charset="0"/>
                <a:cs typeface="Arial" panose="020B0604020202020204" pitchFamily="34" charset="0"/>
              </a:rPr>
              <a:t>Raw data is often noisy (lots of irregular ups and downs). It can be hard to see the overall pattern.</a:t>
            </a:r>
          </a:p>
          <a:p>
            <a:pPr>
              <a:lnSpc>
                <a:spcPct val="150000"/>
              </a:lnSpc>
              <a:buNone/>
            </a:pPr>
            <a:endParaRPr lang="en-AU" sz="36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AU" sz="3600" u="sng" dirty="0">
                <a:solidFill>
                  <a:srgbClr val="28466A"/>
                </a:solidFill>
                <a:effectLst/>
                <a:latin typeface="Arial" panose="020B0604020202020204" pitchFamily="34" charset="0"/>
                <a:ea typeface="Times New Roman" panose="02020603050405020304" pitchFamily="18" charset="0"/>
                <a:cs typeface="Arial" panose="020B0604020202020204" pitchFamily="34" charset="0"/>
              </a:rPr>
              <a:t>Solution:</a:t>
            </a:r>
            <a:r>
              <a:rPr lang="en-AU" sz="3600" dirty="0">
                <a:solidFill>
                  <a:srgbClr val="28466A"/>
                </a:solidFill>
                <a:effectLst/>
                <a:latin typeface="Arial" panose="020B0604020202020204" pitchFamily="34" charset="0"/>
                <a:ea typeface="Times New Roman" panose="02020603050405020304" pitchFamily="18" charset="0"/>
                <a:cs typeface="Arial" panose="020B0604020202020204" pitchFamily="34" charset="0"/>
              </a:rPr>
              <a:t> </a:t>
            </a:r>
            <a:r>
              <a:rPr lang="en-AU" sz="36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A </a:t>
            </a:r>
            <a:r>
              <a:rPr lang="en-AU" sz="3600" b="1"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moving average</a:t>
            </a:r>
            <a:r>
              <a:rPr lang="en-AU" sz="36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 smooths the data by replacing each point with the average of it and its neighbours. This can help make the underlying trend clearer.</a:t>
            </a:r>
          </a:p>
        </p:txBody>
      </p:sp>
    </p:spTree>
    <p:extLst>
      <p:ext uri="{BB962C8B-B14F-4D97-AF65-F5344CB8AC3E}">
        <p14:creationId xmlns:p14="http://schemas.microsoft.com/office/powerpoint/2010/main" val="1264867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388EB-698E-A1F3-C776-30AD6E288F0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1F4B6E9-9B8C-096F-400C-126DBA2EB61D}"/>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1892A466-8E1A-B7FD-662B-7971F7A0BCA0}"/>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C43DFFE6-0117-78AE-5CEA-8E0476022EA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a:extLst>
              <a:ext uri="{FF2B5EF4-FFF2-40B4-BE49-F238E27FC236}">
                <a16:creationId xmlns:a16="http://schemas.microsoft.com/office/drawing/2014/main" id="{A08EE15B-5A6B-271C-7294-DD9369002916}"/>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42</a:t>
            </a:r>
          </a:p>
        </p:txBody>
      </p:sp>
      <p:sp>
        <p:nvSpPr>
          <p:cNvPr id="17" name="TextBox 6">
            <a:extLst>
              <a:ext uri="{FF2B5EF4-FFF2-40B4-BE49-F238E27FC236}">
                <a16:creationId xmlns:a16="http://schemas.microsoft.com/office/drawing/2014/main" id="{788EEC11-28CC-D228-EDF1-6DCCC9B43DC0}"/>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8" name="Freeform 5">
            <a:extLst>
              <a:ext uri="{FF2B5EF4-FFF2-40B4-BE49-F238E27FC236}">
                <a16:creationId xmlns:a16="http://schemas.microsoft.com/office/drawing/2014/main" id="{2E187BD0-CA7E-882F-BA2B-57F00B9D97BB}"/>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pic>
        <p:nvPicPr>
          <p:cNvPr id="5" name="Picture 4" descr="A grey rectangular sign with white text&#10;&#10;AI-generated content may be incorrect.">
            <a:extLst>
              <a:ext uri="{FF2B5EF4-FFF2-40B4-BE49-F238E27FC236}">
                <a16:creationId xmlns:a16="http://schemas.microsoft.com/office/drawing/2014/main" id="{8BD07FC0-C939-D8CD-11BF-213CD1E133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8671" y="192853"/>
            <a:ext cx="12663848" cy="2207447"/>
          </a:xfrm>
          <a:prstGeom prst="rect">
            <a:avLst/>
          </a:prstGeom>
        </p:spPr>
      </p:pic>
      <p:sp>
        <p:nvSpPr>
          <p:cNvPr id="8" name="TextBox 7">
            <a:extLst>
              <a:ext uri="{FF2B5EF4-FFF2-40B4-BE49-F238E27FC236}">
                <a16:creationId xmlns:a16="http://schemas.microsoft.com/office/drawing/2014/main" id="{7AF2C634-E1A5-FF32-0A77-CC6CCECBEB56}"/>
              </a:ext>
            </a:extLst>
          </p:cNvPr>
          <p:cNvSpPr txBox="1"/>
          <p:nvPr/>
        </p:nvSpPr>
        <p:spPr>
          <a:xfrm>
            <a:off x="2209800" y="2552700"/>
            <a:ext cx="15553981" cy="6140014"/>
          </a:xfrm>
          <a:prstGeom prst="rect">
            <a:avLst/>
          </a:prstGeom>
          <a:noFill/>
        </p:spPr>
        <p:txBody>
          <a:bodyPr wrap="square">
            <a:spAutoFit/>
          </a:bodyPr>
          <a:lstStyle/>
          <a:p>
            <a:pPr>
              <a:lnSpc>
                <a:spcPct val="150000"/>
              </a:lnSpc>
              <a:buNone/>
            </a:pPr>
            <a:r>
              <a:rPr lang="en-AU" sz="36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CONSTRUCTING TIME SERIES PLOTS</a:t>
            </a:r>
            <a:endParaRPr lang="en-AU" sz="3600" b="1" kern="100" dirty="0">
              <a:solidFill>
                <a:srgbClr val="0F476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spcBef>
                <a:spcPts val="800"/>
              </a:spcBef>
              <a:spcAft>
                <a:spcPts val="400"/>
              </a:spcAft>
              <a:buNone/>
            </a:pPr>
            <a:r>
              <a:rPr lang="en-AU" sz="36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is a Time Series Plot?</a:t>
            </a:r>
            <a:endParaRPr lang="en-AU" sz="3600" b="1" kern="100" dirty="0">
              <a:solidFill>
                <a:srgbClr val="0F4761"/>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Bef>
                <a:spcPts val="180"/>
              </a:spcBef>
              <a:spcAft>
                <a:spcPts val="180"/>
              </a:spcAft>
              <a:buFont typeface="Symbol" pitchFamily="2" charset="2"/>
              <a:buChar char=""/>
            </a:pP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A time series plot shows how one variable changes over </a:t>
            </a:r>
            <a:r>
              <a:rPr lang="en-US" sz="3600" b="1" dirty="0">
                <a:solidFill>
                  <a:srgbClr val="000000"/>
                </a:solidFill>
                <a:effectLst/>
                <a:latin typeface="Arial" panose="020B0604020202020204" pitchFamily="34" charset="0"/>
                <a:ea typeface="Aptos" panose="020B0004020202020204" pitchFamily="34" charset="0"/>
                <a:cs typeface="Arial" panose="020B0604020202020204" pitchFamily="34" charset="0"/>
              </a:rPr>
              <a:t>time.</a:t>
            </a:r>
            <a:endParaRPr lang="en-AU" sz="36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50000"/>
              </a:lnSpc>
              <a:spcBef>
                <a:spcPts val="180"/>
              </a:spcBef>
              <a:spcAft>
                <a:spcPts val="180"/>
              </a:spcAft>
              <a:buFont typeface="Symbol" pitchFamily="2" charset="2"/>
              <a:buChar char=""/>
            </a:pP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The x-axis always represents time (days, months, years, etc.).</a:t>
            </a:r>
            <a:endParaRPr lang="en-AU" sz="36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50000"/>
              </a:lnSpc>
              <a:spcBef>
                <a:spcPts val="180"/>
              </a:spcBef>
              <a:spcAft>
                <a:spcPts val="180"/>
              </a:spcAft>
              <a:buFont typeface="Symbol" pitchFamily="2" charset="2"/>
              <a:buChar char=""/>
            </a:pP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The y-axis represents the variable being measured (e.g., rainfall, sales)</a:t>
            </a:r>
            <a:endParaRPr lang="en-AU" sz="36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50000"/>
              </a:lnSpc>
              <a:spcBef>
                <a:spcPts val="180"/>
              </a:spcBef>
              <a:spcAft>
                <a:spcPts val="180"/>
              </a:spcAft>
              <a:buFont typeface="Symbol" pitchFamily="2" charset="2"/>
              <a:buChar char=""/>
            </a:pP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Data points are plotted and then joined with straight lines to show how the variable moves through time.</a:t>
            </a:r>
            <a:endParaRPr lang="en-AU" sz="36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84745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BFCB4-5563-F56B-7F75-68D74C9C435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4C9C5E1-7C03-0549-1F6A-096474AE76BD}"/>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50A37E6C-846B-301A-E619-5458D8120FC9}"/>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3B3C18D3-7E54-33DC-50A8-A9A0E2933353}"/>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AF192F0D-3C6D-C7E1-2914-0C6325A1BF54}"/>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9534DD9C-4C65-A508-CECF-CF3AF849DB3E}"/>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89A54BBF-3A75-FDC0-8108-892CE295574D}"/>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48</a:t>
            </a:r>
          </a:p>
        </p:txBody>
      </p:sp>
      <p:sp>
        <p:nvSpPr>
          <p:cNvPr id="17" name="Freeform 5">
            <a:extLst>
              <a:ext uri="{FF2B5EF4-FFF2-40B4-BE49-F238E27FC236}">
                <a16:creationId xmlns:a16="http://schemas.microsoft.com/office/drawing/2014/main" id="{789CF4C6-1B4D-AFA3-0C8E-C378BC77A64B}"/>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8C095554-98F7-276F-3779-F403535C348E}"/>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 </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BB3C896-BAFF-0A6B-E497-6E62197159E6}"/>
              </a:ext>
            </a:extLst>
          </p:cNvPr>
          <p:cNvSpPr txBox="1"/>
          <p:nvPr/>
        </p:nvSpPr>
        <p:spPr>
          <a:xfrm>
            <a:off x="2286000" y="1181100"/>
            <a:ext cx="15621000" cy="820674"/>
          </a:xfrm>
          <a:prstGeom prst="rect">
            <a:avLst/>
          </a:prstGeom>
          <a:noFill/>
        </p:spPr>
        <p:txBody>
          <a:bodyPr wrap="square">
            <a:spAutoFit/>
          </a:bodyPr>
          <a:lstStyle/>
          <a:p>
            <a:pPr lvl="0">
              <a:lnSpc>
                <a:spcPct val="150000"/>
              </a:lnSpc>
            </a:pPr>
            <a:r>
              <a:rPr lang="en-AU" sz="3600" b="1" kern="100" dirty="0">
                <a:solidFill>
                  <a:srgbClr val="FF0000"/>
                </a:solidFill>
                <a:latin typeface="Arial" panose="020B0604020202020204" pitchFamily="34" charset="0"/>
                <a:ea typeface="Aptos" panose="020B0004020202020204" pitchFamily="34" charset="0"/>
                <a:cs typeface="Arial" panose="020B0604020202020204" pitchFamily="34" charset="0"/>
              </a:rPr>
              <a:t>1. </a:t>
            </a:r>
            <a:r>
              <a:rPr lang="en-AU" sz="36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SMOOTHING DATA USING A MOVING AVERAGE.</a:t>
            </a:r>
            <a:endParaRPr lang="en-AU" sz="360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FF280B6-F2D2-0E5A-55F7-BE2B967F88F9}"/>
              </a:ext>
            </a:extLst>
          </p:cNvPr>
          <p:cNvSpPr txBox="1"/>
          <p:nvPr/>
        </p:nvSpPr>
        <p:spPr>
          <a:xfrm>
            <a:off x="2289716" y="2857500"/>
            <a:ext cx="15312483" cy="5529591"/>
          </a:xfrm>
          <a:prstGeom prst="rect">
            <a:avLst/>
          </a:prstGeom>
          <a:noFill/>
        </p:spPr>
        <p:txBody>
          <a:bodyPr wrap="square">
            <a:spAutoFit/>
          </a:bodyPr>
          <a:lstStyle/>
          <a:p>
            <a:pPr lvl="0">
              <a:lnSpc>
                <a:spcPct val="150000"/>
              </a:lnSpc>
              <a:buSzPts val="1000"/>
              <a:tabLst>
                <a:tab pos="457200" algn="l"/>
              </a:tabLst>
            </a:pPr>
            <a:r>
              <a:rPr lang="en-AU" sz="36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A </a:t>
            </a:r>
            <a:r>
              <a:rPr lang="en-AU" sz="3600" b="1" dirty="0">
                <a:solidFill>
                  <a:srgbClr val="28466A"/>
                </a:solidFill>
                <a:effectLst/>
                <a:latin typeface="Arial" panose="020B0604020202020204" pitchFamily="34" charset="0"/>
                <a:ea typeface="Times New Roman" panose="02020603050405020304" pitchFamily="18" charset="0"/>
                <a:cs typeface="Arial" panose="020B0604020202020204" pitchFamily="34" charset="0"/>
              </a:rPr>
              <a:t>3-point moving average </a:t>
            </a:r>
            <a:r>
              <a:rPr lang="en-AU" sz="36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takes the average of 3 points </a:t>
            </a:r>
          </a:p>
          <a:p>
            <a:pPr lvl="0">
              <a:lnSpc>
                <a:spcPct val="150000"/>
              </a:lnSpc>
              <a:buSzPts val="1000"/>
              <a:tabLst>
                <a:tab pos="457200" algn="l"/>
              </a:tabLst>
            </a:pPr>
            <a:r>
              <a:rPr lang="en-AU" sz="3600" dirty="0">
                <a:solidFill>
                  <a:srgbClr val="1F2021"/>
                </a:solidFill>
                <a:latin typeface="Arial" panose="020B0604020202020204" pitchFamily="34" charset="0"/>
                <a:ea typeface="Times New Roman" panose="02020603050405020304" pitchFamily="18" charset="0"/>
                <a:cs typeface="Arial" panose="020B0604020202020204" pitchFamily="34" charset="0"/>
              </a:rPr>
              <a:t>	</a:t>
            </a:r>
            <a:r>
              <a:rPr lang="en-AU" sz="36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(e.g. day before, current day, day after).</a:t>
            </a:r>
          </a:p>
          <a:p>
            <a:pPr lvl="0">
              <a:lnSpc>
                <a:spcPct val="150000"/>
              </a:lnSpc>
              <a:buSzPts val="1000"/>
              <a:tabLst>
                <a:tab pos="457200" algn="l"/>
              </a:tabLst>
            </a:pPr>
            <a:endParaRPr lang="en-AU" sz="36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endParaRPr>
          </a:p>
          <a:p>
            <a:pPr lvl="0">
              <a:lnSpc>
                <a:spcPct val="150000"/>
              </a:lnSpc>
              <a:buSzPts val="1000"/>
              <a:tabLst>
                <a:tab pos="457200" algn="l"/>
              </a:tabLst>
            </a:pPr>
            <a:r>
              <a:rPr lang="en-AU" sz="36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A </a:t>
            </a:r>
            <a:r>
              <a:rPr lang="en-AU" sz="3600" b="1" dirty="0">
                <a:solidFill>
                  <a:srgbClr val="28466A"/>
                </a:solidFill>
                <a:effectLst/>
                <a:latin typeface="Arial" panose="020B0604020202020204" pitchFamily="34" charset="0"/>
                <a:ea typeface="Times New Roman" panose="02020603050405020304" pitchFamily="18" charset="0"/>
                <a:cs typeface="Arial" panose="020B0604020202020204" pitchFamily="34" charset="0"/>
              </a:rPr>
              <a:t>5-point moving average </a:t>
            </a:r>
            <a:r>
              <a:rPr lang="en-AU" sz="36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take the average of 5 consecutive points, </a:t>
            </a:r>
          </a:p>
          <a:p>
            <a:pPr lvl="0">
              <a:lnSpc>
                <a:spcPct val="150000"/>
              </a:lnSpc>
              <a:buSzPts val="1000"/>
              <a:tabLst>
                <a:tab pos="457200" algn="l"/>
              </a:tabLst>
            </a:pPr>
            <a:r>
              <a:rPr lang="en-AU" sz="3600" dirty="0">
                <a:solidFill>
                  <a:srgbClr val="1F2021"/>
                </a:solidFill>
                <a:latin typeface="Arial" panose="020B0604020202020204" pitchFamily="34" charset="0"/>
                <a:ea typeface="Times New Roman" panose="02020603050405020304" pitchFamily="18" charset="0"/>
                <a:cs typeface="Arial" panose="020B0604020202020204" pitchFamily="34" charset="0"/>
              </a:rPr>
              <a:t>	</a:t>
            </a:r>
            <a:r>
              <a:rPr lang="en-AU" sz="36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(e.g. two months before, current month, two months after)</a:t>
            </a:r>
          </a:p>
          <a:p>
            <a:pPr>
              <a:buNone/>
            </a:pPr>
            <a:r>
              <a:rPr lang="en-AU" sz="36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 </a:t>
            </a:r>
          </a:p>
          <a:p>
            <a:pPr>
              <a:lnSpc>
                <a:spcPct val="150000"/>
              </a:lnSpc>
              <a:buNone/>
            </a:pPr>
            <a:r>
              <a:rPr lang="en-AU" sz="36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Spreadsheets are commonly used to automate moving averages. </a:t>
            </a:r>
          </a:p>
        </p:txBody>
      </p:sp>
    </p:spTree>
    <p:extLst>
      <p:ext uri="{BB962C8B-B14F-4D97-AF65-F5344CB8AC3E}">
        <p14:creationId xmlns:p14="http://schemas.microsoft.com/office/powerpoint/2010/main" val="910815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212D0-D9C0-43F6-9033-DF306DE3AF1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A938355-88AF-FDDA-74EE-899629F53F45}"/>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6D8AE8C2-DB03-9834-B017-60EF869FA098}"/>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EA7FDA2B-A516-1468-2D2B-D7E26665144C}"/>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19D0D67C-65EE-1285-6C34-EC6427DE5425}"/>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6AB0DB4A-7DF9-E0C0-39DD-65FBB4A8F95B}"/>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F2BAEB13-D791-6DAF-3FEC-4030C9DB556C}"/>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49</a:t>
            </a:r>
          </a:p>
        </p:txBody>
      </p:sp>
      <p:sp>
        <p:nvSpPr>
          <p:cNvPr id="17" name="Freeform 5">
            <a:extLst>
              <a:ext uri="{FF2B5EF4-FFF2-40B4-BE49-F238E27FC236}">
                <a16:creationId xmlns:a16="http://schemas.microsoft.com/office/drawing/2014/main" id="{B3AA625F-346A-6E31-6772-024FDDCB7171}"/>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D3895308-715D-FADB-5EE4-9AFC75A5F056}"/>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 </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39AAD1D-CD9D-25B3-4706-E3640FE3125D}"/>
              </a:ext>
            </a:extLst>
          </p:cNvPr>
          <p:cNvSpPr txBox="1"/>
          <p:nvPr/>
        </p:nvSpPr>
        <p:spPr>
          <a:xfrm>
            <a:off x="2286000" y="1181100"/>
            <a:ext cx="15621000" cy="820674"/>
          </a:xfrm>
          <a:prstGeom prst="rect">
            <a:avLst/>
          </a:prstGeom>
          <a:noFill/>
        </p:spPr>
        <p:txBody>
          <a:bodyPr wrap="square">
            <a:spAutoFit/>
          </a:bodyPr>
          <a:lstStyle/>
          <a:p>
            <a:pPr lvl="0">
              <a:lnSpc>
                <a:spcPct val="150000"/>
              </a:lnSpc>
            </a:pPr>
            <a:r>
              <a:rPr lang="en-AU" sz="3600" b="1" kern="100" dirty="0">
                <a:solidFill>
                  <a:srgbClr val="FF0000"/>
                </a:solidFill>
                <a:latin typeface="Arial" panose="020B0604020202020204" pitchFamily="34" charset="0"/>
                <a:ea typeface="Aptos" panose="020B0004020202020204" pitchFamily="34" charset="0"/>
                <a:cs typeface="Arial" panose="020B0604020202020204" pitchFamily="34" charset="0"/>
              </a:rPr>
              <a:t>1. </a:t>
            </a:r>
            <a:r>
              <a:rPr lang="en-AU" sz="36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SMOOTHING DATA USING A MOVING AVERAGE.</a:t>
            </a:r>
            <a:endParaRPr lang="en-AU" sz="360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E5F2E10-D83D-9237-D52E-F13448BFD892}"/>
              </a:ext>
            </a:extLst>
          </p:cNvPr>
          <p:cNvSpPr txBox="1"/>
          <p:nvPr/>
        </p:nvSpPr>
        <p:spPr>
          <a:xfrm>
            <a:off x="2289716" y="2857500"/>
            <a:ext cx="15312483" cy="5529591"/>
          </a:xfrm>
          <a:prstGeom prst="rect">
            <a:avLst/>
          </a:prstGeom>
          <a:noFill/>
        </p:spPr>
        <p:txBody>
          <a:bodyPr wrap="square">
            <a:spAutoFit/>
          </a:bodyPr>
          <a:lstStyle/>
          <a:p>
            <a:pPr lvl="0">
              <a:lnSpc>
                <a:spcPct val="150000"/>
              </a:lnSpc>
              <a:buSzPts val="1000"/>
              <a:tabLst>
                <a:tab pos="457200" algn="l"/>
              </a:tabLst>
            </a:pPr>
            <a:r>
              <a:rPr lang="en-AU" sz="36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A </a:t>
            </a:r>
            <a:r>
              <a:rPr lang="en-AU" sz="3600" b="1" dirty="0">
                <a:solidFill>
                  <a:srgbClr val="28466A"/>
                </a:solidFill>
                <a:effectLst/>
                <a:latin typeface="Arial" panose="020B0604020202020204" pitchFamily="34" charset="0"/>
                <a:ea typeface="Times New Roman" panose="02020603050405020304" pitchFamily="18" charset="0"/>
                <a:cs typeface="Arial" panose="020B0604020202020204" pitchFamily="34" charset="0"/>
              </a:rPr>
              <a:t>3-point moving average </a:t>
            </a:r>
            <a:r>
              <a:rPr lang="en-AU" sz="36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takes the average of 3 points </a:t>
            </a:r>
          </a:p>
          <a:p>
            <a:pPr lvl="0">
              <a:lnSpc>
                <a:spcPct val="150000"/>
              </a:lnSpc>
              <a:buSzPts val="1000"/>
              <a:tabLst>
                <a:tab pos="457200" algn="l"/>
              </a:tabLst>
            </a:pPr>
            <a:r>
              <a:rPr lang="en-AU" sz="3600" dirty="0">
                <a:solidFill>
                  <a:srgbClr val="1F2021"/>
                </a:solidFill>
                <a:latin typeface="Arial" panose="020B0604020202020204" pitchFamily="34" charset="0"/>
                <a:ea typeface="Times New Roman" panose="02020603050405020304" pitchFamily="18" charset="0"/>
                <a:cs typeface="Arial" panose="020B0604020202020204" pitchFamily="34" charset="0"/>
              </a:rPr>
              <a:t>	</a:t>
            </a:r>
            <a:r>
              <a:rPr lang="en-AU" sz="36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(e.g. day before, current day, day after).</a:t>
            </a:r>
          </a:p>
          <a:p>
            <a:pPr lvl="0">
              <a:lnSpc>
                <a:spcPct val="150000"/>
              </a:lnSpc>
              <a:buSzPts val="1000"/>
              <a:tabLst>
                <a:tab pos="457200" algn="l"/>
              </a:tabLst>
            </a:pPr>
            <a:endParaRPr lang="en-AU" sz="36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endParaRPr>
          </a:p>
          <a:p>
            <a:pPr lvl="0">
              <a:lnSpc>
                <a:spcPct val="150000"/>
              </a:lnSpc>
              <a:buSzPts val="1000"/>
              <a:tabLst>
                <a:tab pos="457200" algn="l"/>
              </a:tabLst>
            </a:pPr>
            <a:r>
              <a:rPr lang="en-AU" sz="36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A </a:t>
            </a:r>
            <a:r>
              <a:rPr lang="en-AU" sz="3600" b="1" dirty="0">
                <a:solidFill>
                  <a:srgbClr val="28466A"/>
                </a:solidFill>
                <a:effectLst/>
                <a:latin typeface="Arial" panose="020B0604020202020204" pitchFamily="34" charset="0"/>
                <a:ea typeface="Times New Roman" panose="02020603050405020304" pitchFamily="18" charset="0"/>
                <a:cs typeface="Arial" panose="020B0604020202020204" pitchFamily="34" charset="0"/>
              </a:rPr>
              <a:t>5-point moving average </a:t>
            </a:r>
            <a:r>
              <a:rPr lang="en-AU" sz="36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take the average of 5 consecutive points, </a:t>
            </a:r>
          </a:p>
          <a:p>
            <a:pPr lvl="0">
              <a:lnSpc>
                <a:spcPct val="150000"/>
              </a:lnSpc>
              <a:buSzPts val="1000"/>
              <a:tabLst>
                <a:tab pos="457200" algn="l"/>
              </a:tabLst>
            </a:pPr>
            <a:r>
              <a:rPr lang="en-AU" sz="3600" dirty="0">
                <a:solidFill>
                  <a:srgbClr val="1F2021"/>
                </a:solidFill>
                <a:latin typeface="Arial" panose="020B0604020202020204" pitchFamily="34" charset="0"/>
                <a:ea typeface="Times New Roman" panose="02020603050405020304" pitchFamily="18" charset="0"/>
                <a:cs typeface="Arial" panose="020B0604020202020204" pitchFamily="34" charset="0"/>
              </a:rPr>
              <a:t>	</a:t>
            </a:r>
            <a:r>
              <a:rPr lang="en-AU" sz="36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(e.g. two months before, current month, two months after)</a:t>
            </a:r>
          </a:p>
          <a:p>
            <a:pPr>
              <a:buNone/>
            </a:pPr>
            <a:r>
              <a:rPr lang="en-AU" sz="36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 </a:t>
            </a:r>
          </a:p>
          <a:p>
            <a:pPr>
              <a:lnSpc>
                <a:spcPct val="150000"/>
              </a:lnSpc>
              <a:buNone/>
            </a:pPr>
            <a:r>
              <a:rPr lang="en-AU" sz="36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Spreadsheets are commonly used to automate moving averages. </a:t>
            </a:r>
          </a:p>
        </p:txBody>
      </p:sp>
    </p:spTree>
    <p:extLst>
      <p:ext uri="{BB962C8B-B14F-4D97-AF65-F5344CB8AC3E}">
        <p14:creationId xmlns:p14="http://schemas.microsoft.com/office/powerpoint/2010/main" val="3029081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FBEC9-938B-2FDC-0E56-E57582E8055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D1C37BA-C46D-5990-5EFE-0A6A78BF7949}"/>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FDA1D080-020F-DE3F-E201-DDC6795D905F}"/>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4C1D6967-2AA1-FF97-86C9-C4717AD936C4}"/>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35F0B190-5395-F8E2-A502-7A79EAC74154}"/>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9F9711A8-C787-7A5F-A7AC-273FCF10D148}"/>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B1428BB9-E57F-BEF3-CD2C-3DAAD5B30DF2}"/>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49</a:t>
            </a:r>
          </a:p>
        </p:txBody>
      </p:sp>
      <p:sp>
        <p:nvSpPr>
          <p:cNvPr id="17" name="Freeform 5">
            <a:extLst>
              <a:ext uri="{FF2B5EF4-FFF2-40B4-BE49-F238E27FC236}">
                <a16:creationId xmlns:a16="http://schemas.microsoft.com/office/drawing/2014/main" id="{666FF00C-E9B4-18BB-3CE0-6385C0EA9A05}"/>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CC697EDC-AE66-AF99-238A-E1C9F46923FA}"/>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A3C90F9-4D27-DDA0-5A96-9AAB00EFAAC0}"/>
              </a:ext>
            </a:extLst>
          </p:cNvPr>
          <p:cNvSpPr txBox="1"/>
          <p:nvPr/>
        </p:nvSpPr>
        <p:spPr>
          <a:xfrm>
            <a:off x="2209800" y="1181100"/>
            <a:ext cx="15621000" cy="496996"/>
          </a:xfrm>
          <a:prstGeom prst="rect">
            <a:avLst/>
          </a:prstGeom>
          <a:noFill/>
        </p:spPr>
        <p:txBody>
          <a:bodyPr wrap="square">
            <a:spAutoFit/>
          </a:bodyPr>
          <a:lstStyle/>
          <a:p>
            <a:pPr lvl="0">
              <a:lnSpc>
                <a:spcPct val="150000"/>
              </a:lnSpc>
            </a:pPr>
            <a:r>
              <a:rPr lang="en-AU" sz="2000" b="1" kern="100" dirty="0">
                <a:solidFill>
                  <a:srgbClr val="FF0000"/>
                </a:solidFill>
                <a:latin typeface="Arial" panose="020B0604020202020204" pitchFamily="34" charset="0"/>
                <a:ea typeface="Aptos" panose="020B0004020202020204" pitchFamily="34" charset="0"/>
                <a:cs typeface="Arial" panose="020B0604020202020204" pitchFamily="34" charset="0"/>
              </a:rPr>
              <a:t>1. </a:t>
            </a:r>
            <a:r>
              <a:rPr lang="en-AU" sz="20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SMOOTHING DATA USING A MOVING AVERAGE.</a:t>
            </a:r>
            <a:endParaRPr lang="en-AU" sz="200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p:txBody>
      </p:sp>
      <p:pic>
        <p:nvPicPr>
          <p:cNvPr id="6" name="Picture 5" descr="A black and white logo of a person reading a book&#10;&#10;AI-generated content may be incorrect.">
            <a:extLst>
              <a:ext uri="{FF2B5EF4-FFF2-40B4-BE49-F238E27FC236}">
                <a16:creationId xmlns:a16="http://schemas.microsoft.com/office/drawing/2014/main" id="{AD5378F6-BE33-0861-2B70-E2E2039FDCA6}"/>
              </a:ext>
            </a:extLst>
          </p:cNvPr>
          <p:cNvPicPr>
            <a:picLocks noChangeAspect="1"/>
          </p:cNvPicPr>
          <p:nvPr/>
        </p:nvPicPr>
        <p:blipFill>
          <a:blip r:embed="rId3"/>
          <a:stretch>
            <a:fillRect/>
          </a:stretch>
        </p:blipFill>
        <p:spPr>
          <a:xfrm>
            <a:off x="16459200" y="76517"/>
            <a:ext cx="1714183" cy="1714183"/>
          </a:xfrm>
          <a:prstGeom prst="rect">
            <a:avLst/>
          </a:prstGeom>
        </p:spPr>
      </p:pic>
      <p:sp>
        <p:nvSpPr>
          <p:cNvPr id="11" name="TextBox 10">
            <a:extLst>
              <a:ext uri="{FF2B5EF4-FFF2-40B4-BE49-F238E27FC236}">
                <a16:creationId xmlns:a16="http://schemas.microsoft.com/office/drawing/2014/main" id="{42CC5247-D5AA-50BB-F3CD-9CB769B17518}"/>
              </a:ext>
            </a:extLst>
          </p:cNvPr>
          <p:cNvSpPr txBox="1"/>
          <p:nvPr/>
        </p:nvSpPr>
        <p:spPr>
          <a:xfrm>
            <a:off x="2286000" y="1562100"/>
            <a:ext cx="6950541"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679AC15-3C90-9915-0011-978EFE682B88}"/>
              </a:ext>
            </a:extLst>
          </p:cNvPr>
          <p:cNvSpPr txBox="1"/>
          <p:nvPr/>
        </p:nvSpPr>
        <p:spPr>
          <a:xfrm>
            <a:off x="2362200" y="2552700"/>
            <a:ext cx="15477782" cy="4975593"/>
          </a:xfrm>
          <a:prstGeom prst="rect">
            <a:avLst/>
          </a:prstGeom>
          <a:noFill/>
        </p:spPr>
        <p:txBody>
          <a:bodyPr wrap="square">
            <a:spAutoFit/>
          </a:bodyPr>
          <a:lstStyle/>
          <a:p>
            <a:pPr>
              <a:lnSpc>
                <a:spcPct val="150000"/>
              </a:lnSpc>
              <a:buNone/>
            </a:pPr>
            <a:r>
              <a:rPr lang="en-AU" sz="3600" kern="0" dirty="0">
                <a:effectLst/>
                <a:latin typeface="Arial" panose="020B0604020202020204" pitchFamily="34" charset="0"/>
                <a:ea typeface="Times New Roman" panose="02020603050405020304" pitchFamily="18" charset="0"/>
                <a:cs typeface="Arial" panose="020B0604020202020204" pitchFamily="34" charset="0"/>
              </a:rPr>
              <a:t>A café manager wants to know whether coffee sales are growing overall, because they’re thinking about hiring an extra barista. </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AU" sz="3600" kern="0" dirty="0">
                <a:effectLst/>
                <a:latin typeface="Arial" panose="020B0604020202020204" pitchFamily="34" charset="0"/>
                <a:ea typeface="Times New Roman" panose="02020603050405020304" pitchFamily="18" charset="0"/>
                <a:cs typeface="Arial" panose="020B0604020202020204" pitchFamily="34" charset="0"/>
              </a:rPr>
              <a:t>It’s hard to tell if sales are improving because the numbers jump around a lot: Mondays are often quiet, Fridays and Saturdays are busy, and some days are affected by the weather.</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AU" sz="3600" kern="0" dirty="0">
                <a:effectLst/>
                <a:latin typeface="Arial" panose="020B0604020202020204" pitchFamily="34" charset="0"/>
                <a:ea typeface="Times New Roman" panose="02020603050405020304" pitchFamily="18" charset="0"/>
                <a:cs typeface="Arial" panose="020B0604020202020204" pitchFamily="34" charset="0"/>
              </a:rPr>
              <a:t>They record the number of coffees sold each day for two weeks.</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14FA5DE-AE6D-3D02-9A19-3511F33503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8873" y="7810500"/>
            <a:ext cx="14218927" cy="1564199"/>
          </a:xfrm>
          <a:prstGeom prst="rect">
            <a:avLst/>
          </a:prstGeom>
        </p:spPr>
      </p:pic>
      <p:pic>
        <p:nvPicPr>
          <p:cNvPr id="19" name="Picture 18" descr="A coffee cup with a lid&#10;&#10;AI-generated content may be incorrect.">
            <a:extLst>
              <a:ext uri="{FF2B5EF4-FFF2-40B4-BE49-F238E27FC236}">
                <a16:creationId xmlns:a16="http://schemas.microsoft.com/office/drawing/2014/main" id="{1C698427-4BD6-8FA5-DE96-F52180D4ED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94503" y="8561339"/>
            <a:ext cx="1146535" cy="1714183"/>
          </a:xfrm>
          <a:prstGeom prst="rect">
            <a:avLst/>
          </a:prstGeom>
        </p:spPr>
      </p:pic>
    </p:spTree>
    <p:extLst>
      <p:ext uri="{BB962C8B-B14F-4D97-AF65-F5344CB8AC3E}">
        <p14:creationId xmlns:p14="http://schemas.microsoft.com/office/powerpoint/2010/main" val="500194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1B831-BCED-570E-2A5B-105E406D5BF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D488311-E019-AA9B-8BBD-3EBA04410784}"/>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C8C5872C-06E0-2D66-7F2B-1E0DD7AB329B}"/>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30E66452-2CF8-E37B-A46F-F42828A625CE}"/>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24F5D5CC-B2BA-87BD-D675-CB58D0F5C8F3}"/>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1AF0BB05-78D3-06D7-08A7-87D3955D7B9A}"/>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FB1DE2C3-DD3E-B427-DF92-E6CD265F4592}"/>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49</a:t>
            </a:r>
          </a:p>
        </p:txBody>
      </p:sp>
      <p:sp>
        <p:nvSpPr>
          <p:cNvPr id="17" name="Freeform 5">
            <a:extLst>
              <a:ext uri="{FF2B5EF4-FFF2-40B4-BE49-F238E27FC236}">
                <a16:creationId xmlns:a16="http://schemas.microsoft.com/office/drawing/2014/main" id="{6D047F89-FDFE-7F03-C5A8-413897DB324E}"/>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156EB831-2843-7B0B-B543-D704E2733379}"/>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black and white logo of a person reading a book&#10;&#10;AI-generated content may be incorrect.">
            <a:extLst>
              <a:ext uri="{FF2B5EF4-FFF2-40B4-BE49-F238E27FC236}">
                <a16:creationId xmlns:a16="http://schemas.microsoft.com/office/drawing/2014/main" id="{6ED62996-8694-3DB6-283E-B343EE5373C6}"/>
              </a:ext>
            </a:extLst>
          </p:cNvPr>
          <p:cNvPicPr>
            <a:picLocks noChangeAspect="1"/>
          </p:cNvPicPr>
          <p:nvPr/>
        </p:nvPicPr>
        <p:blipFill>
          <a:blip r:embed="rId3"/>
          <a:stretch>
            <a:fillRect/>
          </a:stretch>
        </p:blipFill>
        <p:spPr>
          <a:xfrm>
            <a:off x="16459200" y="76517"/>
            <a:ext cx="1714183" cy="1714183"/>
          </a:xfrm>
          <a:prstGeom prst="rect">
            <a:avLst/>
          </a:prstGeom>
        </p:spPr>
      </p:pic>
      <p:sp>
        <p:nvSpPr>
          <p:cNvPr id="11" name="TextBox 10">
            <a:extLst>
              <a:ext uri="{FF2B5EF4-FFF2-40B4-BE49-F238E27FC236}">
                <a16:creationId xmlns:a16="http://schemas.microsoft.com/office/drawing/2014/main" id="{B2102AE6-42E6-05BC-4AD9-7BE1EF9D9E42}"/>
              </a:ext>
            </a:extLst>
          </p:cNvPr>
          <p:cNvSpPr txBox="1"/>
          <p:nvPr/>
        </p:nvSpPr>
        <p:spPr>
          <a:xfrm>
            <a:off x="2286000" y="1409700"/>
            <a:ext cx="101346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 (continued).</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9" name="Picture 18" descr="A coffee cup with a lid&#10;&#10;AI-generated content may be incorrect.">
            <a:extLst>
              <a:ext uri="{FF2B5EF4-FFF2-40B4-BE49-F238E27FC236}">
                <a16:creationId xmlns:a16="http://schemas.microsoft.com/office/drawing/2014/main" id="{7935836E-064D-66F1-D425-AD3936189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94503" y="8561339"/>
            <a:ext cx="1146535" cy="1714183"/>
          </a:xfrm>
          <a:prstGeom prst="rect">
            <a:avLst/>
          </a:prstGeom>
        </p:spPr>
      </p:pic>
      <p:sp>
        <p:nvSpPr>
          <p:cNvPr id="12" name="TextBox 11">
            <a:extLst>
              <a:ext uri="{FF2B5EF4-FFF2-40B4-BE49-F238E27FC236}">
                <a16:creationId xmlns:a16="http://schemas.microsoft.com/office/drawing/2014/main" id="{0DE45F0E-1A8D-8AA1-B3B8-1FF3859E0212}"/>
              </a:ext>
            </a:extLst>
          </p:cNvPr>
          <p:cNvSpPr txBox="1"/>
          <p:nvPr/>
        </p:nvSpPr>
        <p:spPr>
          <a:xfrm>
            <a:off x="2243996" y="2628900"/>
            <a:ext cx="15621000" cy="2499980"/>
          </a:xfrm>
          <a:prstGeom prst="rect">
            <a:avLst/>
          </a:prstGeom>
          <a:noFill/>
        </p:spPr>
        <p:txBody>
          <a:bodyPr wrap="square">
            <a:spAutoFit/>
          </a:bodyPr>
          <a:lstStyle/>
          <a:p>
            <a:pPr>
              <a:lnSpc>
                <a:spcPct val="150000"/>
              </a:lnSpc>
              <a:buNone/>
            </a:pPr>
            <a:r>
              <a:rPr lang="en-AU" sz="3600" dirty="0">
                <a:solidFill>
                  <a:srgbClr val="1F2021"/>
                </a:solidFill>
                <a:effectLst/>
                <a:latin typeface="Arial" panose="020B0604020202020204" pitchFamily="34" charset="0"/>
                <a:ea typeface="Times New Roman" panose="02020603050405020304" pitchFamily="18" charset="0"/>
                <a:cs typeface="Times New Roman" panose="02020603050405020304" pitchFamily="18" charset="0"/>
              </a:rPr>
              <a:t>To see the </a:t>
            </a:r>
            <a:r>
              <a:rPr lang="en-AU" sz="3600" b="1" dirty="0">
                <a:solidFill>
                  <a:srgbClr val="1F2021"/>
                </a:solidFill>
                <a:effectLst/>
                <a:latin typeface="Arial" panose="020B0604020202020204" pitchFamily="34" charset="0"/>
                <a:ea typeface="Times New Roman" panose="02020603050405020304" pitchFamily="18" charset="0"/>
                <a:cs typeface="Times New Roman" panose="02020603050405020304" pitchFamily="18" charset="0"/>
              </a:rPr>
              <a:t>overall trend</a:t>
            </a:r>
            <a:r>
              <a:rPr lang="en-AU" sz="3600" dirty="0">
                <a:solidFill>
                  <a:srgbClr val="1F2021"/>
                </a:solidFill>
                <a:effectLst/>
                <a:latin typeface="Arial" panose="020B0604020202020204" pitchFamily="34" charset="0"/>
                <a:ea typeface="Times New Roman" panose="02020603050405020304" pitchFamily="18" charset="0"/>
                <a:cs typeface="Times New Roman" panose="02020603050405020304" pitchFamily="18" charset="0"/>
              </a:rPr>
              <a:t>, the manager calculates a </a:t>
            </a:r>
            <a:r>
              <a:rPr lang="en-AU" sz="3600" b="1" dirty="0">
                <a:solidFill>
                  <a:srgbClr val="1F2021"/>
                </a:solidFill>
                <a:effectLst/>
                <a:latin typeface="Arial" panose="020B0604020202020204" pitchFamily="34" charset="0"/>
                <a:ea typeface="Times New Roman" panose="02020603050405020304" pitchFamily="18" charset="0"/>
                <a:cs typeface="Times New Roman" panose="02020603050405020304" pitchFamily="18" charset="0"/>
              </a:rPr>
              <a:t>3-day moving average</a:t>
            </a:r>
            <a:r>
              <a:rPr lang="en-AU" sz="3600" dirty="0">
                <a:solidFill>
                  <a:srgbClr val="1F2021"/>
                </a:solidFill>
                <a:effectLst/>
                <a:latin typeface="Arial" panose="020B0604020202020204" pitchFamily="34" charset="0"/>
                <a:ea typeface="Times New Roman" panose="02020603050405020304" pitchFamily="18" charset="0"/>
                <a:cs typeface="Times New Roman" panose="02020603050405020304" pitchFamily="18" charset="0"/>
              </a:rPr>
              <a:t>. This means that instead of looking at each day on its own, they take the average of three days at a time.</a:t>
            </a:r>
            <a:endParaRPr lang="en-AU" sz="3600" dirty="0">
              <a:solidFill>
                <a:srgbClr val="1F2021"/>
              </a:solidFill>
              <a:effectLst/>
              <a:latin typeface="Helvetica" pitchFamily="2" charset="0"/>
              <a:ea typeface="Times New Roman" panose="02020603050405020304" pitchFamily="18" charset="0"/>
              <a:cs typeface="Times New Roman" panose="02020603050405020304" pitchFamily="18" charset="0"/>
            </a:endParaRPr>
          </a:p>
        </p:txBody>
      </p:sp>
      <p:pic>
        <p:nvPicPr>
          <p:cNvPr id="18" name="Picture 17" descr="A screenshot of a number&#10;&#10;AI-generated content may be incorrect.">
            <a:extLst>
              <a:ext uri="{FF2B5EF4-FFF2-40B4-BE49-F238E27FC236}">
                <a16:creationId xmlns:a16="http://schemas.microsoft.com/office/drawing/2014/main" id="{E97330DC-F5AB-BB7E-D1AE-E37EA3BB93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7326" y="8167608"/>
            <a:ext cx="13350474" cy="1653115"/>
          </a:xfrm>
          <a:prstGeom prst="rect">
            <a:avLst/>
          </a:prstGeom>
        </p:spPr>
      </p:pic>
      <p:pic>
        <p:nvPicPr>
          <p:cNvPr id="20" name="Picture 19">
            <a:extLst>
              <a:ext uri="{FF2B5EF4-FFF2-40B4-BE49-F238E27FC236}">
                <a16:creationId xmlns:a16="http://schemas.microsoft.com/office/drawing/2014/main" id="{90DB3D44-8DA8-87F5-44C4-74267B2119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6073" y="5712901"/>
            <a:ext cx="14218927" cy="1564199"/>
          </a:xfrm>
          <a:prstGeom prst="rect">
            <a:avLst/>
          </a:prstGeom>
        </p:spPr>
      </p:pic>
      <p:sp>
        <p:nvSpPr>
          <p:cNvPr id="21" name="Down Arrow 20">
            <a:extLst>
              <a:ext uri="{FF2B5EF4-FFF2-40B4-BE49-F238E27FC236}">
                <a16:creationId xmlns:a16="http://schemas.microsoft.com/office/drawing/2014/main" id="{3C24C48F-79D3-EF53-0B94-064CC20B7CE9}"/>
              </a:ext>
            </a:extLst>
          </p:cNvPr>
          <p:cNvSpPr/>
          <p:nvPr/>
        </p:nvSpPr>
        <p:spPr>
          <a:xfrm>
            <a:off x="9677400" y="7482297"/>
            <a:ext cx="233191" cy="556803"/>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Down Arrow 21">
            <a:extLst>
              <a:ext uri="{FF2B5EF4-FFF2-40B4-BE49-F238E27FC236}">
                <a16:creationId xmlns:a16="http://schemas.microsoft.com/office/drawing/2014/main" id="{CD0B5BC3-0BB4-1F12-FF53-2C5993827093}"/>
              </a:ext>
            </a:extLst>
          </p:cNvPr>
          <p:cNvSpPr/>
          <p:nvPr/>
        </p:nvSpPr>
        <p:spPr>
          <a:xfrm>
            <a:off x="7005809" y="7429500"/>
            <a:ext cx="233191" cy="556803"/>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Down Arrow 22">
            <a:extLst>
              <a:ext uri="{FF2B5EF4-FFF2-40B4-BE49-F238E27FC236}">
                <a16:creationId xmlns:a16="http://schemas.microsoft.com/office/drawing/2014/main" id="{BCA3076E-C97F-85C0-6C8D-6D217DB56877}"/>
              </a:ext>
            </a:extLst>
          </p:cNvPr>
          <p:cNvSpPr/>
          <p:nvPr/>
        </p:nvSpPr>
        <p:spPr>
          <a:xfrm>
            <a:off x="12492209" y="7482297"/>
            <a:ext cx="233191" cy="556803"/>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69274C0-9C9C-E141-E241-0981DA288D54}"/>
              </a:ext>
            </a:extLst>
          </p:cNvPr>
          <p:cNvSpPr txBox="1"/>
          <p:nvPr/>
        </p:nvSpPr>
        <p:spPr>
          <a:xfrm>
            <a:off x="2209800" y="1181100"/>
            <a:ext cx="15621000" cy="496996"/>
          </a:xfrm>
          <a:prstGeom prst="rect">
            <a:avLst/>
          </a:prstGeom>
          <a:noFill/>
        </p:spPr>
        <p:txBody>
          <a:bodyPr wrap="square">
            <a:spAutoFit/>
          </a:bodyPr>
          <a:lstStyle/>
          <a:p>
            <a:pPr lvl="0">
              <a:lnSpc>
                <a:spcPct val="150000"/>
              </a:lnSpc>
            </a:pPr>
            <a:r>
              <a:rPr lang="en-AU" sz="2000" b="1" kern="100" dirty="0">
                <a:solidFill>
                  <a:srgbClr val="FF0000"/>
                </a:solidFill>
                <a:latin typeface="Arial" panose="020B0604020202020204" pitchFamily="34" charset="0"/>
                <a:ea typeface="Aptos" panose="020B0004020202020204" pitchFamily="34" charset="0"/>
                <a:cs typeface="Arial" panose="020B0604020202020204" pitchFamily="34" charset="0"/>
              </a:rPr>
              <a:t>1. </a:t>
            </a:r>
            <a:r>
              <a:rPr lang="en-AU" sz="20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SMOOTHING DATA USING A MOVING AVERAGE.</a:t>
            </a:r>
            <a:endParaRPr lang="en-AU" sz="200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705580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54B0A-7476-BCD0-4F69-C7AFD38A374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9F4909A-D9DC-B510-2BD8-C881C9908CF3}"/>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4E3A19FF-3E66-FF83-00F5-6FC8ECCCE94C}"/>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17C3C3E8-E440-8EB2-09C6-20AD9FF22E1F}"/>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65179183-E8B5-7153-9A45-1C1D63705902}"/>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F0C2109F-3DD6-A392-06CE-C5C1FC26F900}"/>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B22C117C-A2E2-4ACA-DE21-75454C3C16B1}"/>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49</a:t>
            </a:r>
          </a:p>
        </p:txBody>
      </p:sp>
      <p:sp>
        <p:nvSpPr>
          <p:cNvPr id="17" name="Freeform 5">
            <a:extLst>
              <a:ext uri="{FF2B5EF4-FFF2-40B4-BE49-F238E27FC236}">
                <a16:creationId xmlns:a16="http://schemas.microsoft.com/office/drawing/2014/main" id="{878C899D-A4E8-FFC9-9128-D1B8CE688EC4}"/>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F438F3A2-0716-2056-D339-EC2269E442D6}"/>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black and white logo of a person reading a book&#10;&#10;AI-generated content may be incorrect.">
            <a:extLst>
              <a:ext uri="{FF2B5EF4-FFF2-40B4-BE49-F238E27FC236}">
                <a16:creationId xmlns:a16="http://schemas.microsoft.com/office/drawing/2014/main" id="{25732857-408C-8DC2-6217-73D9E090B2AC}"/>
              </a:ext>
            </a:extLst>
          </p:cNvPr>
          <p:cNvPicPr>
            <a:picLocks noChangeAspect="1"/>
          </p:cNvPicPr>
          <p:nvPr/>
        </p:nvPicPr>
        <p:blipFill>
          <a:blip r:embed="rId3"/>
          <a:stretch>
            <a:fillRect/>
          </a:stretch>
        </p:blipFill>
        <p:spPr>
          <a:xfrm>
            <a:off x="16459200" y="76517"/>
            <a:ext cx="1714183" cy="1714183"/>
          </a:xfrm>
          <a:prstGeom prst="rect">
            <a:avLst/>
          </a:prstGeom>
        </p:spPr>
      </p:pic>
      <p:sp>
        <p:nvSpPr>
          <p:cNvPr id="11" name="TextBox 10">
            <a:extLst>
              <a:ext uri="{FF2B5EF4-FFF2-40B4-BE49-F238E27FC236}">
                <a16:creationId xmlns:a16="http://schemas.microsoft.com/office/drawing/2014/main" id="{59EAC406-EAF6-7110-3C8A-35CE55DB8FB4}"/>
              </a:ext>
            </a:extLst>
          </p:cNvPr>
          <p:cNvSpPr txBox="1"/>
          <p:nvPr/>
        </p:nvSpPr>
        <p:spPr>
          <a:xfrm>
            <a:off x="2286000" y="1485900"/>
            <a:ext cx="101346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 (continued).</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9" name="Picture 18" descr="A coffee cup with a lid&#10;&#10;AI-generated content may be incorrect.">
            <a:extLst>
              <a:ext uri="{FF2B5EF4-FFF2-40B4-BE49-F238E27FC236}">
                <a16:creationId xmlns:a16="http://schemas.microsoft.com/office/drawing/2014/main" id="{57168E8D-2A5B-D430-E47B-080E353483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94503" y="8561339"/>
            <a:ext cx="1146535" cy="1714183"/>
          </a:xfrm>
          <a:prstGeom prst="rect">
            <a:avLst/>
          </a:prstGeom>
        </p:spPr>
      </p:pic>
      <p:pic>
        <p:nvPicPr>
          <p:cNvPr id="18" name="Picture 17" descr="A screenshot of a number&#10;&#10;AI-generated content may be incorrect.">
            <a:extLst>
              <a:ext uri="{FF2B5EF4-FFF2-40B4-BE49-F238E27FC236}">
                <a16:creationId xmlns:a16="http://schemas.microsoft.com/office/drawing/2014/main" id="{47636A8F-FE9C-8539-BD1A-3BA17871BB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5926" y="5372100"/>
            <a:ext cx="13350474" cy="1653115"/>
          </a:xfrm>
          <a:prstGeom prst="rect">
            <a:avLst/>
          </a:prstGeom>
        </p:spPr>
      </p:pic>
      <p:pic>
        <p:nvPicPr>
          <p:cNvPr id="20" name="Picture 19">
            <a:extLst>
              <a:ext uri="{FF2B5EF4-FFF2-40B4-BE49-F238E27FC236}">
                <a16:creationId xmlns:a16="http://schemas.microsoft.com/office/drawing/2014/main" id="{625648E4-6CBD-24E6-87A4-6F53046D88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61067" y="2986008"/>
            <a:ext cx="14218927" cy="1564199"/>
          </a:xfrm>
          <a:prstGeom prst="rect">
            <a:avLst/>
          </a:prstGeom>
        </p:spPr>
      </p:pic>
      <p:sp>
        <p:nvSpPr>
          <p:cNvPr id="21" name="Down Arrow 20">
            <a:extLst>
              <a:ext uri="{FF2B5EF4-FFF2-40B4-BE49-F238E27FC236}">
                <a16:creationId xmlns:a16="http://schemas.microsoft.com/office/drawing/2014/main" id="{ADB0D4C7-C00D-4D1B-A679-3BE87BBC139E}"/>
              </a:ext>
            </a:extLst>
          </p:cNvPr>
          <p:cNvSpPr/>
          <p:nvPr/>
        </p:nvSpPr>
        <p:spPr>
          <a:xfrm>
            <a:off x="10170530" y="4686300"/>
            <a:ext cx="233191" cy="556803"/>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Down Arrow 21">
            <a:extLst>
              <a:ext uri="{FF2B5EF4-FFF2-40B4-BE49-F238E27FC236}">
                <a16:creationId xmlns:a16="http://schemas.microsoft.com/office/drawing/2014/main" id="{F958109B-87CD-75B3-B452-FB5E593FF2AC}"/>
              </a:ext>
            </a:extLst>
          </p:cNvPr>
          <p:cNvSpPr/>
          <p:nvPr/>
        </p:nvSpPr>
        <p:spPr>
          <a:xfrm>
            <a:off x="6878747" y="4678715"/>
            <a:ext cx="233191" cy="556803"/>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Down Arrow 22">
            <a:extLst>
              <a:ext uri="{FF2B5EF4-FFF2-40B4-BE49-F238E27FC236}">
                <a16:creationId xmlns:a16="http://schemas.microsoft.com/office/drawing/2014/main" id="{3A21D8E6-594D-B936-C549-B7A2752FAA38}"/>
              </a:ext>
            </a:extLst>
          </p:cNvPr>
          <p:cNvSpPr/>
          <p:nvPr/>
        </p:nvSpPr>
        <p:spPr>
          <a:xfrm>
            <a:off x="12877800" y="4686300"/>
            <a:ext cx="233191" cy="556803"/>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7BB1ABF-5F8D-1BE1-AB52-BDDA3BD97EA0}"/>
              </a:ext>
            </a:extLst>
          </p:cNvPr>
          <p:cNvSpPr txBox="1"/>
          <p:nvPr/>
        </p:nvSpPr>
        <p:spPr>
          <a:xfrm>
            <a:off x="2057400" y="7004807"/>
            <a:ext cx="16306800" cy="3244093"/>
          </a:xfrm>
          <a:prstGeom prst="rect">
            <a:avLst/>
          </a:prstGeom>
          <a:noFill/>
        </p:spPr>
        <p:txBody>
          <a:bodyPr wrap="square">
            <a:spAutoFit/>
          </a:bodyPr>
          <a:lstStyle/>
          <a:p>
            <a:pPr lvl="0">
              <a:lnSpc>
                <a:spcPct val="150000"/>
              </a:lnSpc>
              <a:buSzPts val="1000"/>
              <a:tabLst>
                <a:tab pos="457200" algn="l"/>
              </a:tabLst>
            </a:pPr>
            <a:r>
              <a:rPr lang="en-AU" sz="2800" kern="0" dirty="0">
                <a:effectLst/>
                <a:latin typeface="Arial" panose="020B0604020202020204" pitchFamily="34" charset="0"/>
                <a:ea typeface="Times New Roman" panose="02020603050405020304" pitchFamily="18" charset="0"/>
                <a:cs typeface="Arial" panose="020B0604020202020204" pitchFamily="34" charset="0"/>
              </a:rPr>
              <a:t>For Tuesday (day 2) the moving average would be 120. It is found by averaging 3 days, </a:t>
            </a:r>
          </a:p>
          <a:p>
            <a:pPr lvl="0">
              <a:lnSpc>
                <a:spcPct val="150000"/>
              </a:lnSpc>
              <a:buSzPts val="1000"/>
              <a:tabLst>
                <a:tab pos="457200" algn="l"/>
              </a:tabLst>
            </a:pPr>
            <a:r>
              <a:rPr lang="en-AU" sz="2800" kern="0" dirty="0">
                <a:effectLst/>
                <a:latin typeface="Arial" panose="020B0604020202020204" pitchFamily="34" charset="0"/>
                <a:ea typeface="Times New Roman" panose="02020603050405020304" pitchFamily="18" charset="0"/>
                <a:cs typeface="Arial" panose="020B0604020202020204" pitchFamily="34" charset="0"/>
              </a:rPr>
              <a:t>which consist of the day before (Monday day 1), the current day (Tuesday day 2) and the day after (Wednesday day 3) [(100+120+140)</a:t>
            </a:r>
            <a:r>
              <a:rPr lang="en-AU" sz="2800" kern="0" dirty="0">
                <a:effectLst/>
                <a:latin typeface="Arial" panose="020B0604020202020204" pitchFamily="34" charset="0"/>
                <a:ea typeface="Times New Roman" panose="02020603050405020304" pitchFamily="18" charset="0"/>
                <a:cs typeface="Arial" panose="020B0604020202020204" pitchFamily="34" charset="0"/>
                <a:sym typeface="Symbol" pitchFamily="2" charset="2"/>
              </a:rPr>
              <a:t></a:t>
            </a:r>
            <a:r>
              <a:rPr lang="en-AU" sz="2800" kern="0" dirty="0">
                <a:effectLst/>
                <a:latin typeface="Arial" panose="020B0604020202020204" pitchFamily="34" charset="0"/>
                <a:ea typeface="Times New Roman" panose="02020603050405020304" pitchFamily="18" charset="0"/>
                <a:cs typeface="Arial" panose="020B0604020202020204" pitchFamily="34" charset="0"/>
              </a:rPr>
              <a:t>3]</a:t>
            </a:r>
            <a:endParaRPr lang="en-AU" sz="2800" kern="100" dirty="0">
              <a:effectLst/>
              <a:latin typeface="Arial" panose="020B0604020202020204" pitchFamily="34" charset="0"/>
              <a:ea typeface="Aptos" panose="020B0004020202020204" pitchFamily="34" charset="0"/>
              <a:cs typeface="Arial" panose="020B0604020202020204" pitchFamily="34" charset="0"/>
            </a:endParaRPr>
          </a:p>
          <a:p>
            <a:pPr lvl="0">
              <a:lnSpc>
                <a:spcPct val="150000"/>
              </a:lnSpc>
              <a:buSzPts val="1000"/>
              <a:tabLst>
                <a:tab pos="457200" algn="l"/>
              </a:tabLst>
            </a:pPr>
            <a:r>
              <a:rPr lang="en-AU" sz="2800" kern="0" dirty="0">
                <a:effectLst/>
                <a:latin typeface="Arial" panose="020B0604020202020204" pitchFamily="34" charset="0"/>
                <a:ea typeface="Times New Roman" panose="02020603050405020304" pitchFamily="18" charset="0"/>
                <a:cs typeface="Arial" panose="020B0604020202020204" pitchFamily="34" charset="0"/>
              </a:rPr>
              <a:t>For Wednesday (day 3) the moving average is 116.7 [(120+140+90)</a:t>
            </a:r>
            <a:r>
              <a:rPr lang="en-AU" sz="2800" kern="0" dirty="0">
                <a:effectLst/>
                <a:latin typeface="Arial" panose="020B0604020202020204" pitchFamily="34" charset="0"/>
                <a:ea typeface="Times New Roman" panose="02020603050405020304" pitchFamily="18" charset="0"/>
                <a:cs typeface="Arial" panose="020B0604020202020204" pitchFamily="34" charset="0"/>
                <a:sym typeface="Symbol" pitchFamily="2" charset="2"/>
              </a:rPr>
              <a:t></a:t>
            </a:r>
            <a:r>
              <a:rPr lang="en-AU" sz="2800" kern="0" dirty="0">
                <a:effectLst/>
                <a:latin typeface="Arial" panose="020B0604020202020204" pitchFamily="34" charset="0"/>
                <a:ea typeface="Times New Roman" panose="02020603050405020304" pitchFamily="18" charset="0"/>
                <a:cs typeface="Arial" panose="020B0604020202020204" pitchFamily="34" charset="0"/>
              </a:rPr>
              <a:t>3]</a:t>
            </a:r>
            <a:endParaRPr lang="en-AU" sz="2800" kern="100" dirty="0">
              <a:effectLst/>
              <a:latin typeface="Arial" panose="020B0604020202020204" pitchFamily="34" charset="0"/>
              <a:ea typeface="Aptos" panose="020B0004020202020204" pitchFamily="34" charset="0"/>
              <a:cs typeface="Arial" panose="020B0604020202020204" pitchFamily="34" charset="0"/>
            </a:endParaRPr>
          </a:p>
          <a:p>
            <a:pPr lvl="0">
              <a:lnSpc>
                <a:spcPct val="150000"/>
              </a:lnSpc>
              <a:buSzPts val="1000"/>
              <a:tabLst>
                <a:tab pos="457200" algn="l"/>
              </a:tabLst>
            </a:pPr>
            <a:r>
              <a:rPr lang="en-AU" sz="2800" kern="0" dirty="0">
                <a:effectLst/>
                <a:latin typeface="Arial" panose="020B0604020202020204" pitchFamily="34" charset="0"/>
                <a:ea typeface="Times New Roman" panose="02020603050405020304" pitchFamily="18" charset="0"/>
                <a:cs typeface="Arial" panose="020B0604020202020204" pitchFamily="34" charset="0"/>
              </a:rPr>
              <a:t>And so on…</a:t>
            </a:r>
            <a:endParaRPr lang="en-AU" sz="28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56303EA5-2E0F-9D86-E59B-7D96D29BCE3B}"/>
              </a:ext>
            </a:extLst>
          </p:cNvPr>
          <p:cNvSpPr txBox="1"/>
          <p:nvPr/>
        </p:nvSpPr>
        <p:spPr>
          <a:xfrm>
            <a:off x="2209800" y="1181100"/>
            <a:ext cx="15621000" cy="496996"/>
          </a:xfrm>
          <a:prstGeom prst="rect">
            <a:avLst/>
          </a:prstGeom>
          <a:noFill/>
        </p:spPr>
        <p:txBody>
          <a:bodyPr wrap="square">
            <a:spAutoFit/>
          </a:bodyPr>
          <a:lstStyle/>
          <a:p>
            <a:pPr lvl="0">
              <a:lnSpc>
                <a:spcPct val="150000"/>
              </a:lnSpc>
            </a:pPr>
            <a:r>
              <a:rPr lang="en-AU" sz="2000" b="1" kern="100" dirty="0">
                <a:solidFill>
                  <a:srgbClr val="FF0000"/>
                </a:solidFill>
                <a:latin typeface="Arial" panose="020B0604020202020204" pitchFamily="34" charset="0"/>
                <a:ea typeface="Aptos" panose="020B0004020202020204" pitchFamily="34" charset="0"/>
                <a:cs typeface="Arial" panose="020B0604020202020204" pitchFamily="34" charset="0"/>
              </a:rPr>
              <a:t>1. </a:t>
            </a:r>
            <a:r>
              <a:rPr lang="en-AU" sz="20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SMOOTHING DATA USING A MOVING AVERAGE.</a:t>
            </a:r>
            <a:endParaRPr lang="en-AU" sz="200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809161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82CE7-3184-8960-0B5F-D01012857B6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1BC870D-42F3-0727-BCA7-500BF8A2E68B}"/>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AFC887A5-D9C4-BCD7-0F24-25BEFED3E251}"/>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FC4BFE05-FBC3-D31F-0EE4-A2C8AF24FEA0}"/>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81738912-C5A5-CB7D-6AAA-9E8B86287125}"/>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53F64B6B-3EC3-6437-87E2-6DB4DE2442C0}"/>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2049040B-17F9-008E-CD3C-12713F7DF565}"/>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49</a:t>
            </a:r>
          </a:p>
        </p:txBody>
      </p:sp>
      <p:sp>
        <p:nvSpPr>
          <p:cNvPr id="17" name="Freeform 5">
            <a:extLst>
              <a:ext uri="{FF2B5EF4-FFF2-40B4-BE49-F238E27FC236}">
                <a16:creationId xmlns:a16="http://schemas.microsoft.com/office/drawing/2014/main" id="{F6A07433-024B-DBA7-C9CE-C9B2D33C0F90}"/>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E22221C5-892C-E0F9-4769-1A783F41388B}"/>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descr="A black and white logo of a person reading a book&#10;&#10;AI-generated content may be incorrect.">
            <a:extLst>
              <a:ext uri="{FF2B5EF4-FFF2-40B4-BE49-F238E27FC236}">
                <a16:creationId xmlns:a16="http://schemas.microsoft.com/office/drawing/2014/main" id="{CC372F9E-FAFF-A8A1-07B9-778660F5C493}"/>
              </a:ext>
            </a:extLst>
          </p:cNvPr>
          <p:cNvPicPr>
            <a:picLocks noChangeAspect="1"/>
          </p:cNvPicPr>
          <p:nvPr/>
        </p:nvPicPr>
        <p:blipFill>
          <a:blip r:embed="rId3"/>
          <a:stretch>
            <a:fillRect/>
          </a:stretch>
        </p:blipFill>
        <p:spPr>
          <a:xfrm>
            <a:off x="16459200" y="76517"/>
            <a:ext cx="1714183" cy="1714183"/>
          </a:xfrm>
          <a:prstGeom prst="rect">
            <a:avLst/>
          </a:prstGeom>
        </p:spPr>
      </p:pic>
      <p:sp>
        <p:nvSpPr>
          <p:cNvPr id="11" name="TextBox 10">
            <a:extLst>
              <a:ext uri="{FF2B5EF4-FFF2-40B4-BE49-F238E27FC236}">
                <a16:creationId xmlns:a16="http://schemas.microsoft.com/office/drawing/2014/main" id="{6F1CA3F9-CF3A-F3F8-33BD-84A260ED5C21}"/>
              </a:ext>
            </a:extLst>
          </p:cNvPr>
          <p:cNvSpPr txBox="1"/>
          <p:nvPr/>
        </p:nvSpPr>
        <p:spPr>
          <a:xfrm>
            <a:off x="2286000" y="1548514"/>
            <a:ext cx="101346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 (continued).</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971F3579-5F63-90E8-D476-B4AC4CE15839}"/>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9160460" y="2628900"/>
            <a:ext cx="9127540" cy="5785932"/>
          </a:xfrm>
          <a:prstGeom prst="rect">
            <a:avLst/>
          </a:prstGeom>
        </p:spPr>
      </p:pic>
      <p:sp>
        <p:nvSpPr>
          <p:cNvPr id="16" name="TextBox 15">
            <a:extLst>
              <a:ext uri="{FF2B5EF4-FFF2-40B4-BE49-F238E27FC236}">
                <a16:creationId xmlns:a16="http://schemas.microsoft.com/office/drawing/2014/main" id="{829D7E68-A1C0-F060-21CC-A5A084647308}"/>
              </a:ext>
            </a:extLst>
          </p:cNvPr>
          <p:cNvSpPr txBox="1"/>
          <p:nvPr/>
        </p:nvSpPr>
        <p:spPr>
          <a:xfrm>
            <a:off x="2193340" y="2476500"/>
            <a:ext cx="6874460" cy="5806590"/>
          </a:xfrm>
          <a:prstGeom prst="rect">
            <a:avLst/>
          </a:prstGeom>
          <a:noFill/>
        </p:spPr>
        <p:txBody>
          <a:bodyPr wrap="square">
            <a:spAutoFit/>
          </a:bodyPr>
          <a:lstStyle/>
          <a:p>
            <a:pPr>
              <a:lnSpc>
                <a:spcPct val="150000"/>
              </a:lnSpc>
              <a:buNone/>
            </a:pPr>
            <a:r>
              <a:rPr lang="en-AU" sz="3600" kern="0" dirty="0">
                <a:effectLst/>
                <a:latin typeface="Arial" panose="020B0604020202020204" pitchFamily="34" charset="0"/>
                <a:ea typeface="Times New Roman" panose="02020603050405020304" pitchFamily="18" charset="0"/>
                <a:cs typeface="Arial" panose="020B0604020202020204" pitchFamily="34" charset="0"/>
              </a:rPr>
              <a:t>By plotting these moving averages, the “jagged” daily sales line is smoothed out, making it easier </a:t>
            </a:r>
          </a:p>
          <a:p>
            <a:pPr>
              <a:lnSpc>
                <a:spcPct val="150000"/>
              </a:lnSpc>
              <a:buNone/>
            </a:pPr>
            <a:r>
              <a:rPr lang="en-AU" sz="3600" kern="0" dirty="0">
                <a:effectLst/>
                <a:latin typeface="Arial" panose="020B0604020202020204" pitchFamily="34" charset="0"/>
                <a:ea typeface="Times New Roman" panose="02020603050405020304" pitchFamily="18" charset="0"/>
                <a:cs typeface="Arial" panose="020B0604020202020204" pitchFamily="34" charset="0"/>
              </a:rPr>
              <a:t>to see whether coffee sales are generally increasing, decreasing, or staying stable. </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9CC2D25D-0C9E-0C9C-20BA-30555B609889}"/>
              </a:ext>
            </a:extLst>
          </p:cNvPr>
          <p:cNvSpPr txBox="1"/>
          <p:nvPr/>
        </p:nvSpPr>
        <p:spPr>
          <a:xfrm>
            <a:off x="2124417" y="8572500"/>
            <a:ext cx="14791983" cy="1651606"/>
          </a:xfrm>
          <a:prstGeom prst="rect">
            <a:avLst/>
          </a:prstGeom>
          <a:noFill/>
        </p:spPr>
        <p:txBody>
          <a:bodyPr wrap="square">
            <a:spAutoFit/>
          </a:bodyPr>
          <a:lstStyle/>
          <a:p>
            <a:pPr>
              <a:lnSpc>
                <a:spcPct val="150000"/>
              </a:lnSpc>
              <a:buNone/>
            </a:pPr>
            <a:r>
              <a:rPr lang="en-AU" sz="3600" kern="0" dirty="0">
                <a:effectLst/>
                <a:latin typeface="Arial" panose="020B0604020202020204" pitchFamily="34" charset="0"/>
                <a:ea typeface="Times New Roman" panose="02020603050405020304" pitchFamily="18" charset="0"/>
                <a:cs typeface="Arial" panose="020B0604020202020204" pitchFamily="34" charset="0"/>
              </a:rPr>
              <a:t>The higher number of points averaged (e.g. 5 points, 7 points) the smoother the data.</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26" name="Picture 25" descr="A coffee cup with a lid&#10;&#10;AI-generated content may be incorrect.">
            <a:extLst>
              <a:ext uri="{FF2B5EF4-FFF2-40B4-BE49-F238E27FC236}">
                <a16:creationId xmlns:a16="http://schemas.microsoft.com/office/drawing/2014/main" id="{569293FC-BF41-24AD-19B2-4E96B723D3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94503" y="8561339"/>
            <a:ext cx="1146535" cy="1714183"/>
          </a:xfrm>
          <a:prstGeom prst="rect">
            <a:avLst/>
          </a:prstGeom>
        </p:spPr>
      </p:pic>
      <p:sp>
        <p:nvSpPr>
          <p:cNvPr id="27" name="TextBox 26">
            <a:extLst>
              <a:ext uri="{FF2B5EF4-FFF2-40B4-BE49-F238E27FC236}">
                <a16:creationId xmlns:a16="http://schemas.microsoft.com/office/drawing/2014/main" id="{0D1A5E73-25B6-8E12-1E0E-FB2DBC70E196}"/>
              </a:ext>
            </a:extLst>
          </p:cNvPr>
          <p:cNvSpPr txBox="1"/>
          <p:nvPr/>
        </p:nvSpPr>
        <p:spPr>
          <a:xfrm>
            <a:off x="2209800" y="1181100"/>
            <a:ext cx="15621000" cy="496996"/>
          </a:xfrm>
          <a:prstGeom prst="rect">
            <a:avLst/>
          </a:prstGeom>
          <a:noFill/>
        </p:spPr>
        <p:txBody>
          <a:bodyPr wrap="square">
            <a:spAutoFit/>
          </a:bodyPr>
          <a:lstStyle/>
          <a:p>
            <a:pPr lvl="0">
              <a:lnSpc>
                <a:spcPct val="150000"/>
              </a:lnSpc>
            </a:pPr>
            <a:r>
              <a:rPr lang="en-AU" sz="2000" b="1" kern="100" dirty="0">
                <a:solidFill>
                  <a:srgbClr val="FF0000"/>
                </a:solidFill>
                <a:latin typeface="Arial" panose="020B0604020202020204" pitchFamily="34" charset="0"/>
                <a:ea typeface="Aptos" panose="020B0004020202020204" pitchFamily="34" charset="0"/>
                <a:cs typeface="Arial" panose="020B0604020202020204" pitchFamily="34" charset="0"/>
              </a:rPr>
              <a:t>1. </a:t>
            </a:r>
            <a:r>
              <a:rPr lang="en-AU" sz="20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SMOOTHING DATA USING A MOVING AVERAGE.</a:t>
            </a:r>
            <a:endParaRPr lang="en-AU" sz="200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164124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E423C-2DCA-E0F3-8104-A0FC1C01981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BE5D07B-430D-080B-892F-21AD2D1A9D9B}"/>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8486375D-8CF4-7517-9FA4-A48F86FF6F7B}"/>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622563F9-E0F4-A9E9-AA9E-543975C56147}"/>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8E50A2A8-491D-1ADC-E80B-4FE932BCB0C2}"/>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5FC125B1-283B-5969-BBFC-2F22C727B258}"/>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D5D62488-230D-1018-845E-9AA457F79F1E}"/>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50</a:t>
            </a:r>
          </a:p>
        </p:txBody>
      </p:sp>
      <p:sp>
        <p:nvSpPr>
          <p:cNvPr id="17" name="Freeform 5">
            <a:extLst>
              <a:ext uri="{FF2B5EF4-FFF2-40B4-BE49-F238E27FC236}">
                <a16:creationId xmlns:a16="http://schemas.microsoft.com/office/drawing/2014/main" id="{2018612A-459E-7BD5-884C-D44BCD5CDE1C}"/>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96CD47AC-8AB7-F4AE-DFFC-C89303704CEE}"/>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FE7C7CD-DC2D-2B96-B766-08FA7D7E24E3}"/>
              </a:ext>
            </a:extLst>
          </p:cNvPr>
          <p:cNvSpPr txBox="1"/>
          <p:nvPr/>
        </p:nvSpPr>
        <p:spPr>
          <a:xfrm>
            <a:off x="2286000" y="2171700"/>
            <a:ext cx="101346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8077473F-4AEB-75E6-C3B2-49CF96D20D0F}"/>
              </a:ext>
            </a:extLst>
          </p:cNvPr>
          <p:cNvSpPr txBox="1"/>
          <p:nvPr/>
        </p:nvSpPr>
        <p:spPr>
          <a:xfrm>
            <a:off x="2286000" y="3086100"/>
            <a:ext cx="15544800" cy="3313599"/>
          </a:xfrm>
          <a:prstGeom prst="rect">
            <a:avLst/>
          </a:prstGeom>
          <a:noFill/>
        </p:spPr>
        <p:txBody>
          <a:bodyPr wrap="square">
            <a:spAutoFit/>
          </a:bodyPr>
          <a:lstStyle/>
          <a:p>
            <a:pPr>
              <a:lnSpc>
                <a:spcPct val="150000"/>
              </a:lnSpc>
            </a:pPr>
            <a:r>
              <a:rPr lang="en-AU" sz="3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student is training for a marathon and records their daily running distance (km) over 12 days. Some days are longer runs, some are short recovery runs, and sometimes they skip a bit if they’re tired. The distances jump around, making it hard to tell if their endurance is building up over time.</a:t>
            </a:r>
            <a:r>
              <a:rPr lang="en-AU" sz="3600" dirty="0">
                <a:effectLst/>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8B717017-F381-0492-8701-E9692FB9C2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6630623"/>
            <a:ext cx="15770251" cy="1713277"/>
          </a:xfrm>
          <a:prstGeom prst="rect">
            <a:avLst/>
          </a:prstGeom>
        </p:spPr>
      </p:pic>
      <p:pic>
        <p:nvPicPr>
          <p:cNvPr id="20" name="Picture 19" descr="A person and person running&#10;&#10;AI-generated content may be incorrect.">
            <a:extLst>
              <a:ext uri="{FF2B5EF4-FFF2-40B4-BE49-F238E27FC236}">
                <a16:creationId xmlns:a16="http://schemas.microsoft.com/office/drawing/2014/main" id="{F3743F2C-3B06-6465-39A6-EB95D07253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54400" y="8496300"/>
            <a:ext cx="2032000" cy="1790700"/>
          </a:xfrm>
          <a:prstGeom prst="rect">
            <a:avLst/>
          </a:prstGeom>
        </p:spPr>
      </p:pic>
      <p:pic>
        <p:nvPicPr>
          <p:cNvPr id="21" name="Picture 20" descr="A black and white circle with two people&#10;&#10;AI-generated content may be incorrect.">
            <a:extLst>
              <a:ext uri="{FF2B5EF4-FFF2-40B4-BE49-F238E27FC236}">
                <a16:creationId xmlns:a16="http://schemas.microsoft.com/office/drawing/2014/main" id="{5BA4A3FD-6AE5-FA95-505D-821EB9DBF72C}"/>
              </a:ext>
            </a:extLst>
          </p:cNvPr>
          <p:cNvPicPr>
            <a:picLocks noChangeAspect="1"/>
          </p:cNvPicPr>
          <p:nvPr/>
        </p:nvPicPr>
        <p:blipFill>
          <a:blip r:embed="rId5"/>
          <a:stretch>
            <a:fillRect/>
          </a:stretch>
        </p:blipFill>
        <p:spPr>
          <a:xfrm>
            <a:off x="16306800" y="88548"/>
            <a:ext cx="1866583" cy="1866583"/>
          </a:xfrm>
          <a:prstGeom prst="rect">
            <a:avLst/>
          </a:prstGeom>
        </p:spPr>
      </p:pic>
      <p:sp>
        <p:nvSpPr>
          <p:cNvPr id="22" name="TextBox 21">
            <a:extLst>
              <a:ext uri="{FF2B5EF4-FFF2-40B4-BE49-F238E27FC236}">
                <a16:creationId xmlns:a16="http://schemas.microsoft.com/office/drawing/2014/main" id="{FF3D5FDF-E801-B459-B3A5-97CADEEB7EA2}"/>
              </a:ext>
            </a:extLst>
          </p:cNvPr>
          <p:cNvSpPr txBox="1"/>
          <p:nvPr/>
        </p:nvSpPr>
        <p:spPr>
          <a:xfrm>
            <a:off x="2209800" y="1181100"/>
            <a:ext cx="15621000" cy="496996"/>
          </a:xfrm>
          <a:prstGeom prst="rect">
            <a:avLst/>
          </a:prstGeom>
          <a:noFill/>
        </p:spPr>
        <p:txBody>
          <a:bodyPr wrap="square">
            <a:spAutoFit/>
          </a:bodyPr>
          <a:lstStyle/>
          <a:p>
            <a:pPr lvl="0">
              <a:lnSpc>
                <a:spcPct val="150000"/>
              </a:lnSpc>
            </a:pPr>
            <a:r>
              <a:rPr lang="en-AU" sz="2000" b="1" kern="100" dirty="0">
                <a:solidFill>
                  <a:srgbClr val="FF0000"/>
                </a:solidFill>
                <a:latin typeface="Arial" panose="020B0604020202020204" pitchFamily="34" charset="0"/>
                <a:ea typeface="Aptos" panose="020B0004020202020204" pitchFamily="34" charset="0"/>
                <a:cs typeface="Arial" panose="020B0604020202020204" pitchFamily="34" charset="0"/>
              </a:rPr>
              <a:t>1. </a:t>
            </a:r>
            <a:r>
              <a:rPr lang="en-AU" sz="20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SMOOTHING DATA USING A MOVING AVERAGE.</a:t>
            </a:r>
            <a:endParaRPr lang="en-AU" sz="200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737754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1E8A0-9C98-434D-1698-18232214DB2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1AB7BD9-60DF-88EE-F498-BBB1D851D586}"/>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7F1A769A-87B6-03F6-407D-7A28A827F9AA}"/>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5DF2B271-BC24-7069-0D83-83ACA4EC71E4}"/>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42DA6612-127A-E853-1B8D-179AC10AEBFB}"/>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11B79494-B95F-161E-D17E-12A66F2B1851}"/>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6E89441B-492B-49CD-86C2-C056B6D5ACC8}"/>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50</a:t>
            </a:r>
          </a:p>
        </p:txBody>
      </p:sp>
      <p:sp>
        <p:nvSpPr>
          <p:cNvPr id="17" name="Freeform 5">
            <a:extLst>
              <a:ext uri="{FF2B5EF4-FFF2-40B4-BE49-F238E27FC236}">
                <a16:creationId xmlns:a16="http://schemas.microsoft.com/office/drawing/2014/main" id="{F5F5C893-D44D-A94D-34F6-167AF2D485F7}"/>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0D321E31-45D5-A940-030C-CE83EB8E379E}"/>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8356FFBA-CFCB-7CA7-6DFF-11330AC0F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5639" y="2564380"/>
            <a:ext cx="10888424" cy="1182916"/>
          </a:xfrm>
          <a:prstGeom prst="rect">
            <a:avLst/>
          </a:prstGeom>
        </p:spPr>
      </p:pic>
      <p:pic>
        <p:nvPicPr>
          <p:cNvPr id="20" name="Picture 19" descr="A person and person running&#10;&#10;AI-generated content may be incorrect.">
            <a:extLst>
              <a:ext uri="{FF2B5EF4-FFF2-40B4-BE49-F238E27FC236}">
                <a16:creationId xmlns:a16="http://schemas.microsoft.com/office/drawing/2014/main" id="{018A02FC-45F6-071D-F2B4-502575B905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54400" y="8496300"/>
            <a:ext cx="2032000" cy="1790700"/>
          </a:xfrm>
          <a:prstGeom prst="rect">
            <a:avLst/>
          </a:prstGeom>
        </p:spPr>
      </p:pic>
      <p:pic>
        <p:nvPicPr>
          <p:cNvPr id="21" name="Picture 20" descr="A black and white circle with two people&#10;&#10;AI-generated content may be incorrect.">
            <a:extLst>
              <a:ext uri="{FF2B5EF4-FFF2-40B4-BE49-F238E27FC236}">
                <a16:creationId xmlns:a16="http://schemas.microsoft.com/office/drawing/2014/main" id="{08FF5658-BB78-223D-7FC8-73E2DE115C01}"/>
              </a:ext>
            </a:extLst>
          </p:cNvPr>
          <p:cNvPicPr>
            <a:picLocks noChangeAspect="1"/>
          </p:cNvPicPr>
          <p:nvPr/>
        </p:nvPicPr>
        <p:blipFill>
          <a:blip r:embed="rId5"/>
          <a:stretch>
            <a:fillRect/>
          </a:stretch>
        </p:blipFill>
        <p:spPr>
          <a:xfrm>
            <a:off x="16306800" y="88548"/>
            <a:ext cx="1866583" cy="1866583"/>
          </a:xfrm>
          <a:prstGeom prst="rect">
            <a:avLst/>
          </a:prstGeom>
        </p:spPr>
      </p:pic>
      <p:sp>
        <p:nvSpPr>
          <p:cNvPr id="9" name="TextBox 8">
            <a:extLst>
              <a:ext uri="{FF2B5EF4-FFF2-40B4-BE49-F238E27FC236}">
                <a16:creationId xmlns:a16="http://schemas.microsoft.com/office/drawing/2014/main" id="{0C6A24EB-6BAE-99BD-BFF2-C517D7EEC475}"/>
              </a:ext>
            </a:extLst>
          </p:cNvPr>
          <p:cNvSpPr txBox="1"/>
          <p:nvPr/>
        </p:nvSpPr>
        <p:spPr>
          <a:xfrm>
            <a:off x="2133600" y="1655891"/>
            <a:ext cx="15075381" cy="820609"/>
          </a:xfrm>
          <a:prstGeom prst="rect">
            <a:avLst/>
          </a:prstGeom>
          <a:noFill/>
        </p:spPr>
        <p:txBody>
          <a:bodyPr wrap="square">
            <a:spAutoFit/>
          </a:bodyPr>
          <a:lstStyle/>
          <a:p>
            <a:pPr lvl="0">
              <a:lnSpc>
                <a:spcPct val="150000"/>
              </a:lnSpc>
              <a:tabLst>
                <a:tab pos="457200" algn="l"/>
              </a:tabLst>
            </a:pPr>
            <a:r>
              <a:rPr lang="en-AU" sz="3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Plot the raw time series on the graph below. Join your points with lines.</a:t>
            </a:r>
            <a:endParaRPr lang="en-AU" sz="36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3" name="Picture 12" descr="A graph with numbers and lines&#10;&#10;AI-generated content may be incorrect.">
            <a:extLst>
              <a:ext uri="{FF2B5EF4-FFF2-40B4-BE49-F238E27FC236}">
                <a16:creationId xmlns:a16="http://schemas.microsoft.com/office/drawing/2014/main" id="{77A2F4EB-695D-650C-7B26-DAB4AE5B60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3829" y="3771900"/>
            <a:ext cx="9708971" cy="6443672"/>
          </a:xfrm>
          <a:prstGeom prst="rect">
            <a:avLst/>
          </a:prstGeom>
        </p:spPr>
      </p:pic>
      <p:sp>
        <p:nvSpPr>
          <p:cNvPr id="15" name="TextBox 14">
            <a:extLst>
              <a:ext uri="{FF2B5EF4-FFF2-40B4-BE49-F238E27FC236}">
                <a16:creationId xmlns:a16="http://schemas.microsoft.com/office/drawing/2014/main" id="{893888D2-3AD1-0C69-07AA-7E01EB038064}"/>
              </a:ext>
            </a:extLst>
          </p:cNvPr>
          <p:cNvSpPr txBox="1"/>
          <p:nvPr/>
        </p:nvSpPr>
        <p:spPr>
          <a:xfrm>
            <a:off x="2209800" y="1181100"/>
            <a:ext cx="15621000" cy="496996"/>
          </a:xfrm>
          <a:prstGeom prst="rect">
            <a:avLst/>
          </a:prstGeom>
          <a:noFill/>
        </p:spPr>
        <p:txBody>
          <a:bodyPr wrap="square">
            <a:spAutoFit/>
          </a:bodyPr>
          <a:lstStyle/>
          <a:p>
            <a:pPr lvl="0">
              <a:lnSpc>
                <a:spcPct val="150000"/>
              </a:lnSpc>
            </a:pPr>
            <a:r>
              <a:rPr lang="en-AU" sz="2000" b="1" kern="100" dirty="0">
                <a:solidFill>
                  <a:srgbClr val="FF0000"/>
                </a:solidFill>
                <a:latin typeface="Arial" panose="020B0604020202020204" pitchFamily="34" charset="0"/>
                <a:ea typeface="Aptos" panose="020B0004020202020204" pitchFamily="34" charset="0"/>
                <a:cs typeface="Arial" panose="020B0604020202020204" pitchFamily="34" charset="0"/>
              </a:rPr>
              <a:t>1. </a:t>
            </a:r>
            <a:r>
              <a:rPr lang="en-AU" sz="20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SMOOTHING DATA USING A MOVING AVERAGE.</a:t>
            </a:r>
            <a:endParaRPr lang="en-AU" sz="200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679064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1446D-C9E6-4111-8B5E-FB2EBC50BA4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D2C2CDA-5EB5-B061-2461-15AF60DD7651}"/>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2DA5EC46-70DD-4FB1-0B3B-94ABEF4689A5}"/>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6B499A47-19CB-B59D-A1F0-A3E7B77E8A57}"/>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8D5AF29F-A82E-E486-9855-29D49DF039AF}"/>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24503360-0151-73FF-A8E7-05F1B7BB9C01}"/>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4F3C6F63-DBEF-F2CD-B28C-B3FD3FE7A051}"/>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50</a:t>
            </a:r>
          </a:p>
        </p:txBody>
      </p:sp>
      <p:sp>
        <p:nvSpPr>
          <p:cNvPr id="17" name="Freeform 5">
            <a:extLst>
              <a:ext uri="{FF2B5EF4-FFF2-40B4-BE49-F238E27FC236}">
                <a16:creationId xmlns:a16="http://schemas.microsoft.com/office/drawing/2014/main" id="{E7909671-5F51-C23F-4FA7-1879C1A3EE21}"/>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2149BE19-54E0-F7E2-94C2-5CC8113DEC43}"/>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0" name="Picture 19" descr="A person and person running&#10;&#10;AI-generated content may be incorrect.">
            <a:extLst>
              <a:ext uri="{FF2B5EF4-FFF2-40B4-BE49-F238E27FC236}">
                <a16:creationId xmlns:a16="http://schemas.microsoft.com/office/drawing/2014/main" id="{DF40D10A-CD8A-414E-5979-7961D1747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4400" y="8496300"/>
            <a:ext cx="2032000" cy="1790700"/>
          </a:xfrm>
          <a:prstGeom prst="rect">
            <a:avLst/>
          </a:prstGeom>
        </p:spPr>
      </p:pic>
      <p:pic>
        <p:nvPicPr>
          <p:cNvPr id="21" name="Picture 20" descr="A black and white circle with two people&#10;&#10;AI-generated content may be incorrect.">
            <a:extLst>
              <a:ext uri="{FF2B5EF4-FFF2-40B4-BE49-F238E27FC236}">
                <a16:creationId xmlns:a16="http://schemas.microsoft.com/office/drawing/2014/main" id="{3698C262-3228-4108-6A14-7C36A370D063}"/>
              </a:ext>
            </a:extLst>
          </p:cNvPr>
          <p:cNvPicPr>
            <a:picLocks noChangeAspect="1"/>
          </p:cNvPicPr>
          <p:nvPr/>
        </p:nvPicPr>
        <p:blipFill>
          <a:blip r:embed="rId4"/>
          <a:stretch>
            <a:fillRect/>
          </a:stretch>
        </p:blipFill>
        <p:spPr>
          <a:xfrm>
            <a:off x="16306800" y="88548"/>
            <a:ext cx="1866583" cy="1866583"/>
          </a:xfrm>
          <a:prstGeom prst="rect">
            <a:avLst/>
          </a:prstGeom>
        </p:spPr>
      </p:pic>
      <p:sp>
        <p:nvSpPr>
          <p:cNvPr id="11" name="TextBox 10">
            <a:extLst>
              <a:ext uri="{FF2B5EF4-FFF2-40B4-BE49-F238E27FC236}">
                <a16:creationId xmlns:a16="http://schemas.microsoft.com/office/drawing/2014/main" id="{9DF74AE3-1B8E-5EE7-E0E3-AB437BF8959B}"/>
              </a:ext>
            </a:extLst>
          </p:cNvPr>
          <p:cNvSpPr txBox="1"/>
          <p:nvPr/>
        </p:nvSpPr>
        <p:spPr>
          <a:xfrm>
            <a:off x="2217976" y="1732026"/>
            <a:ext cx="14130699" cy="820674"/>
          </a:xfrm>
          <a:prstGeom prst="rect">
            <a:avLst/>
          </a:prstGeom>
          <a:noFill/>
        </p:spPr>
        <p:txBody>
          <a:bodyPr wrap="square">
            <a:spAutoFit/>
          </a:bodyPr>
          <a:lstStyle/>
          <a:p>
            <a:pPr lvl="0">
              <a:lnSpc>
                <a:spcPct val="150000"/>
              </a:lnSpc>
              <a:tabLst>
                <a:tab pos="457200" algn="l"/>
              </a:tabLst>
            </a:pPr>
            <a:r>
              <a:rPr lang="en-AU" sz="3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2.</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Calculate the 3-day centred moving average for Days 2–11.</a:t>
            </a:r>
            <a:endParaRPr lang="en-AU" sz="36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2" name="Table 11">
            <a:extLst>
              <a:ext uri="{FF2B5EF4-FFF2-40B4-BE49-F238E27FC236}">
                <a16:creationId xmlns:a16="http://schemas.microsoft.com/office/drawing/2014/main" id="{9DA03255-24F5-E96C-0FD9-D9B0FFC8ABEB}"/>
              </a:ext>
            </a:extLst>
          </p:cNvPr>
          <p:cNvGraphicFramePr>
            <a:graphicFrameLocks noGrp="1"/>
          </p:cNvGraphicFramePr>
          <p:nvPr>
            <p:extLst>
              <p:ext uri="{D42A27DB-BD31-4B8C-83A1-F6EECF244321}">
                <p14:modId xmlns:p14="http://schemas.microsoft.com/office/powerpoint/2010/main" val="1681515683"/>
              </p:ext>
            </p:extLst>
          </p:nvPr>
        </p:nvGraphicFramePr>
        <p:xfrm>
          <a:off x="2176101" y="6261049"/>
          <a:ext cx="15733100" cy="2006651"/>
        </p:xfrm>
        <a:graphic>
          <a:graphicData uri="http://schemas.openxmlformats.org/drawingml/2006/table">
            <a:tbl>
              <a:tblPr firstRow="1" firstCol="1" bandRow="1">
                <a:tableStyleId>{5C22544A-7EE6-4342-B048-85BDC9FD1C3A}</a:tableStyleId>
              </a:tblPr>
              <a:tblGrid>
                <a:gridCol w="2651120">
                  <a:extLst>
                    <a:ext uri="{9D8B030D-6E8A-4147-A177-3AD203B41FA5}">
                      <a16:colId xmlns:a16="http://schemas.microsoft.com/office/drawing/2014/main" val="4199716159"/>
                    </a:ext>
                  </a:extLst>
                </a:gridCol>
                <a:gridCol w="1090165">
                  <a:extLst>
                    <a:ext uri="{9D8B030D-6E8A-4147-A177-3AD203B41FA5}">
                      <a16:colId xmlns:a16="http://schemas.microsoft.com/office/drawing/2014/main" val="3395659274"/>
                    </a:ext>
                  </a:extLst>
                </a:gridCol>
                <a:gridCol w="1090165">
                  <a:extLst>
                    <a:ext uri="{9D8B030D-6E8A-4147-A177-3AD203B41FA5}">
                      <a16:colId xmlns:a16="http://schemas.microsoft.com/office/drawing/2014/main" val="1884426748"/>
                    </a:ext>
                  </a:extLst>
                </a:gridCol>
                <a:gridCol w="1090165">
                  <a:extLst>
                    <a:ext uri="{9D8B030D-6E8A-4147-A177-3AD203B41FA5}">
                      <a16:colId xmlns:a16="http://schemas.microsoft.com/office/drawing/2014/main" val="3553787230"/>
                    </a:ext>
                  </a:extLst>
                </a:gridCol>
                <a:gridCol w="1090165">
                  <a:extLst>
                    <a:ext uri="{9D8B030D-6E8A-4147-A177-3AD203B41FA5}">
                      <a16:colId xmlns:a16="http://schemas.microsoft.com/office/drawing/2014/main" val="222393791"/>
                    </a:ext>
                  </a:extLst>
                </a:gridCol>
                <a:gridCol w="1090165">
                  <a:extLst>
                    <a:ext uri="{9D8B030D-6E8A-4147-A177-3AD203B41FA5}">
                      <a16:colId xmlns:a16="http://schemas.microsoft.com/office/drawing/2014/main" val="4034392876"/>
                    </a:ext>
                  </a:extLst>
                </a:gridCol>
                <a:gridCol w="1090165">
                  <a:extLst>
                    <a:ext uri="{9D8B030D-6E8A-4147-A177-3AD203B41FA5}">
                      <a16:colId xmlns:a16="http://schemas.microsoft.com/office/drawing/2014/main" val="4229318612"/>
                    </a:ext>
                  </a:extLst>
                </a:gridCol>
                <a:gridCol w="1090165">
                  <a:extLst>
                    <a:ext uri="{9D8B030D-6E8A-4147-A177-3AD203B41FA5}">
                      <a16:colId xmlns:a16="http://schemas.microsoft.com/office/drawing/2014/main" val="2889937333"/>
                    </a:ext>
                  </a:extLst>
                </a:gridCol>
                <a:gridCol w="1090165">
                  <a:extLst>
                    <a:ext uri="{9D8B030D-6E8A-4147-A177-3AD203B41FA5}">
                      <a16:colId xmlns:a16="http://schemas.microsoft.com/office/drawing/2014/main" val="1386031098"/>
                    </a:ext>
                  </a:extLst>
                </a:gridCol>
                <a:gridCol w="1090165">
                  <a:extLst>
                    <a:ext uri="{9D8B030D-6E8A-4147-A177-3AD203B41FA5}">
                      <a16:colId xmlns:a16="http://schemas.microsoft.com/office/drawing/2014/main" val="3422925640"/>
                    </a:ext>
                  </a:extLst>
                </a:gridCol>
                <a:gridCol w="1090165">
                  <a:extLst>
                    <a:ext uri="{9D8B030D-6E8A-4147-A177-3AD203B41FA5}">
                      <a16:colId xmlns:a16="http://schemas.microsoft.com/office/drawing/2014/main" val="165687851"/>
                    </a:ext>
                  </a:extLst>
                </a:gridCol>
                <a:gridCol w="1090165">
                  <a:extLst>
                    <a:ext uri="{9D8B030D-6E8A-4147-A177-3AD203B41FA5}">
                      <a16:colId xmlns:a16="http://schemas.microsoft.com/office/drawing/2014/main" val="1585253680"/>
                    </a:ext>
                  </a:extLst>
                </a:gridCol>
                <a:gridCol w="1090165">
                  <a:extLst>
                    <a:ext uri="{9D8B030D-6E8A-4147-A177-3AD203B41FA5}">
                      <a16:colId xmlns:a16="http://schemas.microsoft.com/office/drawing/2014/main" val="3555116208"/>
                    </a:ext>
                  </a:extLst>
                </a:gridCol>
              </a:tblGrid>
              <a:tr h="884474">
                <a:tc>
                  <a:txBody>
                    <a:bodyPr/>
                    <a:lstStyle/>
                    <a:p>
                      <a:pPr algn="ctr">
                        <a:lnSpc>
                          <a:spcPct val="100000"/>
                        </a:lnSpc>
                        <a:buNone/>
                      </a:pPr>
                      <a:r>
                        <a:rPr lang="en-AU" sz="3600" kern="0" dirty="0">
                          <a:solidFill>
                            <a:sysClr val="windowText" lastClr="000000"/>
                          </a:solidFill>
                          <a:effectLst/>
                          <a:latin typeface="Arial" panose="020B0604020202020204" pitchFamily="34" charset="0"/>
                          <a:cs typeface="Arial" panose="020B0604020202020204" pitchFamily="34" charset="0"/>
                        </a:rPr>
                        <a:t>Day</a:t>
                      </a:r>
                      <a:endParaRPr lang="en-AU" sz="36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0000"/>
                        </a:lnSpc>
                        <a:buNone/>
                      </a:pPr>
                      <a:r>
                        <a:rPr lang="en-AU" sz="3600" kern="0" dirty="0">
                          <a:solidFill>
                            <a:sysClr val="windowText" lastClr="000000"/>
                          </a:solidFill>
                          <a:effectLst/>
                          <a:latin typeface="Arial" panose="020B0604020202020204" pitchFamily="34" charset="0"/>
                          <a:cs typeface="Arial" panose="020B0604020202020204" pitchFamily="34" charset="0"/>
                        </a:rPr>
                        <a:t>1</a:t>
                      </a:r>
                      <a:endParaRPr lang="en-AU" sz="36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0000"/>
                        </a:lnSpc>
                        <a:buNone/>
                      </a:pPr>
                      <a:r>
                        <a:rPr lang="en-AU" sz="3600" kern="0" dirty="0">
                          <a:solidFill>
                            <a:sysClr val="windowText" lastClr="000000"/>
                          </a:solidFill>
                          <a:effectLst/>
                          <a:latin typeface="Arial" panose="020B0604020202020204" pitchFamily="34" charset="0"/>
                          <a:cs typeface="Arial" panose="020B0604020202020204" pitchFamily="34" charset="0"/>
                        </a:rPr>
                        <a:t>2</a:t>
                      </a:r>
                      <a:endParaRPr lang="en-AU" sz="36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0000"/>
                        </a:lnSpc>
                        <a:buNone/>
                      </a:pPr>
                      <a:r>
                        <a:rPr lang="en-AU" sz="3600" kern="0" dirty="0">
                          <a:solidFill>
                            <a:sysClr val="windowText" lastClr="000000"/>
                          </a:solidFill>
                          <a:effectLst/>
                          <a:latin typeface="Arial" panose="020B0604020202020204" pitchFamily="34" charset="0"/>
                          <a:cs typeface="Arial" panose="020B0604020202020204" pitchFamily="34" charset="0"/>
                        </a:rPr>
                        <a:t>3</a:t>
                      </a:r>
                      <a:endParaRPr lang="en-AU" sz="36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0000"/>
                        </a:lnSpc>
                        <a:buNone/>
                      </a:pPr>
                      <a:r>
                        <a:rPr lang="en-AU" sz="3600" kern="0" dirty="0">
                          <a:solidFill>
                            <a:sysClr val="windowText" lastClr="000000"/>
                          </a:solidFill>
                          <a:effectLst/>
                          <a:latin typeface="Arial" panose="020B0604020202020204" pitchFamily="34" charset="0"/>
                          <a:cs typeface="Arial" panose="020B0604020202020204" pitchFamily="34" charset="0"/>
                        </a:rPr>
                        <a:t>4</a:t>
                      </a:r>
                      <a:endParaRPr lang="en-AU" sz="36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0000"/>
                        </a:lnSpc>
                        <a:buNone/>
                      </a:pPr>
                      <a:r>
                        <a:rPr lang="en-AU" sz="3600" kern="0" dirty="0">
                          <a:solidFill>
                            <a:sysClr val="windowText" lastClr="000000"/>
                          </a:solidFill>
                          <a:effectLst/>
                          <a:latin typeface="Arial" panose="020B0604020202020204" pitchFamily="34" charset="0"/>
                          <a:cs typeface="Arial" panose="020B0604020202020204" pitchFamily="34" charset="0"/>
                        </a:rPr>
                        <a:t>5</a:t>
                      </a:r>
                      <a:endParaRPr lang="en-AU" sz="36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0000"/>
                        </a:lnSpc>
                        <a:buNone/>
                      </a:pPr>
                      <a:r>
                        <a:rPr lang="en-AU" sz="3600" kern="0" dirty="0">
                          <a:solidFill>
                            <a:sysClr val="windowText" lastClr="000000"/>
                          </a:solidFill>
                          <a:effectLst/>
                          <a:latin typeface="Arial" panose="020B0604020202020204" pitchFamily="34" charset="0"/>
                          <a:cs typeface="Arial" panose="020B0604020202020204" pitchFamily="34" charset="0"/>
                        </a:rPr>
                        <a:t>6</a:t>
                      </a:r>
                      <a:endParaRPr lang="en-AU" sz="36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0000"/>
                        </a:lnSpc>
                        <a:buNone/>
                      </a:pPr>
                      <a:r>
                        <a:rPr lang="en-AU" sz="3600" kern="0" dirty="0">
                          <a:solidFill>
                            <a:sysClr val="windowText" lastClr="000000"/>
                          </a:solidFill>
                          <a:effectLst/>
                          <a:latin typeface="Arial" panose="020B0604020202020204" pitchFamily="34" charset="0"/>
                          <a:cs typeface="Arial" panose="020B0604020202020204" pitchFamily="34" charset="0"/>
                        </a:rPr>
                        <a:t>7</a:t>
                      </a:r>
                      <a:endParaRPr lang="en-AU" sz="36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0000"/>
                        </a:lnSpc>
                        <a:buNone/>
                      </a:pPr>
                      <a:r>
                        <a:rPr lang="en-AU" sz="3600" kern="0" dirty="0">
                          <a:solidFill>
                            <a:sysClr val="windowText" lastClr="000000"/>
                          </a:solidFill>
                          <a:effectLst/>
                          <a:latin typeface="Arial" panose="020B0604020202020204" pitchFamily="34" charset="0"/>
                          <a:cs typeface="Arial" panose="020B0604020202020204" pitchFamily="34" charset="0"/>
                        </a:rPr>
                        <a:t>8</a:t>
                      </a:r>
                      <a:endParaRPr lang="en-AU" sz="36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0000"/>
                        </a:lnSpc>
                        <a:buNone/>
                      </a:pPr>
                      <a:r>
                        <a:rPr lang="en-AU" sz="3600" kern="0" dirty="0">
                          <a:solidFill>
                            <a:sysClr val="windowText" lastClr="000000"/>
                          </a:solidFill>
                          <a:effectLst/>
                          <a:latin typeface="Arial" panose="020B0604020202020204" pitchFamily="34" charset="0"/>
                          <a:cs typeface="Arial" panose="020B0604020202020204" pitchFamily="34" charset="0"/>
                        </a:rPr>
                        <a:t>9</a:t>
                      </a:r>
                      <a:endParaRPr lang="en-AU" sz="36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0000"/>
                        </a:lnSpc>
                        <a:buNone/>
                      </a:pPr>
                      <a:r>
                        <a:rPr lang="en-AU" sz="3600" kern="0" dirty="0">
                          <a:solidFill>
                            <a:sysClr val="windowText" lastClr="000000"/>
                          </a:solidFill>
                          <a:effectLst/>
                          <a:latin typeface="Arial" panose="020B0604020202020204" pitchFamily="34" charset="0"/>
                          <a:cs typeface="Arial" panose="020B0604020202020204" pitchFamily="34" charset="0"/>
                        </a:rPr>
                        <a:t>10</a:t>
                      </a:r>
                      <a:endParaRPr lang="en-AU" sz="36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0000"/>
                        </a:lnSpc>
                        <a:buNone/>
                      </a:pPr>
                      <a:r>
                        <a:rPr lang="en-AU" sz="3600" kern="0" dirty="0">
                          <a:solidFill>
                            <a:sysClr val="windowText" lastClr="000000"/>
                          </a:solidFill>
                          <a:effectLst/>
                          <a:latin typeface="Arial" panose="020B0604020202020204" pitchFamily="34" charset="0"/>
                          <a:cs typeface="Arial" panose="020B0604020202020204" pitchFamily="34" charset="0"/>
                        </a:rPr>
                        <a:t>11</a:t>
                      </a:r>
                      <a:endParaRPr lang="en-AU" sz="36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0000"/>
                        </a:lnSpc>
                        <a:buNone/>
                      </a:pPr>
                      <a:r>
                        <a:rPr lang="en-AU" sz="3600" kern="0" dirty="0">
                          <a:solidFill>
                            <a:sysClr val="windowText" lastClr="000000"/>
                          </a:solidFill>
                          <a:effectLst/>
                          <a:latin typeface="Arial" panose="020B0604020202020204" pitchFamily="34" charset="0"/>
                          <a:cs typeface="Arial" panose="020B0604020202020204" pitchFamily="34" charset="0"/>
                        </a:rPr>
                        <a:t>12</a:t>
                      </a:r>
                      <a:endParaRPr lang="en-AU" sz="36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51295937"/>
                  </a:ext>
                </a:extLst>
              </a:tr>
              <a:tr h="1122177">
                <a:tc>
                  <a:txBody>
                    <a:bodyPr/>
                    <a:lstStyle/>
                    <a:p>
                      <a:pPr algn="ctr">
                        <a:lnSpc>
                          <a:spcPct val="100000"/>
                        </a:lnSpc>
                        <a:buNone/>
                      </a:pPr>
                      <a:r>
                        <a:rPr lang="en-AU" sz="3600" kern="0" dirty="0">
                          <a:solidFill>
                            <a:sysClr val="windowText" lastClr="000000"/>
                          </a:solidFill>
                          <a:effectLst/>
                          <a:latin typeface="Arial" panose="020B0604020202020204" pitchFamily="34" charset="0"/>
                          <a:cs typeface="Arial" panose="020B0604020202020204" pitchFamily="34" charset="0"/>
                        </a:rPr>
                        <a:t>MA distance</a:t>
                      </a:r>
                      <a:endParaRPr lang="en-AU" sz="36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00000"/>
                        </a:lnSpc>
                        <a:buNone/>
                      </a:pPr>
                      <a:r>
                        <a:rPr lang="en-AU" sz="3600" kern="0">
                          <a:solidFill>
                            <a:sysClr val="windowText" lastClr="000000"/>
                          </a:solidFill>
                          <a:effectLst/>
                          <a:latin typeface="Arial" panose="020B0604020202020204" pitchFamily="34" charset="0"/>
                          <a:cs typeface="Arial" panose="020B0604020202020204" pitchFamily="34" charset="0"/>
                        </a:rPr>
                        <a:t>-</a:t>
                      </a:r>
                      <a:endParaRPr lang="en-AU" sz="36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buNone/>
                      </a:pPr>
                      <a:r>
                        <a:rPr lang="en-AU" sz="3600" kern="0" dirty="0">
                          <a:solidFill>
                            <a:sysClr val="windowText" lastClr="000000"/>
                          </a:solidFill>
                          <a:effectLst/>
                          <a:latin typeface="Arial" panose="020B0604020202020204" pitchFamily="34" charset="0"/>
                          <a:cs typeface="Arial" panose="020B0604020202020204" pitchFamily="34" charset="0"/>
                        </a:rPr>
                        <a:t>3.43</a:t>
                      </a:r>
                      <a:endParaRPr lang="en-AU" sz="36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buNone/>
                      </a:pPr>
                      <a:r>
                        <a:rPr lang="en-AU" sz="3600" kern="0" dirty="0">
                          <a:solidFill>
                            <a:sysClr val="windowText" lastClr="000000"/>
                          </a:solidFill>
                          <a:effectLst/>
                          <a:latin typeface="Arial" panose="020B0604020202020204" pitchFamily="34" charset="0"/>
                          <a:cs typeface="Arial" panose="020B0604020202020204" pitchFamily="34" charset="0"/>
                        </a:rPr>
                        <a:t> </a:t>
                      </a:r>
                      <a:endParaRPr lang="en-AU" sz="36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buNone/>
                      </a:pPr>
                      <a:r>
                        <a:rPr lang="en-AU" sz="3600" kern="0" dirty="0">
                          <a:solidFill>
                            <a:sysClr val="windowText" lastClr="000000"/>
                          </a:solidFill>
                          <a:effectLst/>
                          <a:latin typeface="Arial" panose="020B0604020202020204" pitchFamily="34" charset="0"/>
                          <a:cs typeface="Arial" panose="020B0604020202020204" pitchFamily="34" charset="0"/>
                        </a:rPr>
                        <a:t> </a:t>
                      </a:r>
                      <a:endParaRPr lang="en-AU" sz="36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buNone/>
                      </a:pPr>
                      <a:r>
                        <a:rPr lang="en-AU" sz="3600" kern="0">
                          <a:solidFill>
                            <a:sysClr val="windowText" lastClr="000000"/>
                          </a:solidFill>
                          <a:effectLst/>
                          <a:latin typeface="Arial" panose="020B0604020202020204" pitchFamily="34" charset="0"/>
                          <a:cs typeface="Arial" panose="020B0604020202020204" pitchFamily="34" charset="0"/>
                        </a:rPr>
                        <a:t> </a:t>
                      </a:r>
                      <a:endParaRPr lang="en-AU" sz="36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buNone/>
                      </a:pPr>
                      <a:r>
                        <a:rPr lang="en-AU" sz="3600" kern="0">
                          <a:solidFill>
                            <a:sysClr val="windowText" lastClr="000000"/>
                          </a:solidFill>
                          <a:effectLst/>
                          <a:latin typeface="Arial" panose="020B0604020202020204" pitchFamily="34" charset="0"/>
                          <a:cs typeface="Arial" panose="020B0604020202020204" pitchFamily="34" charset="0"/>
                        </a:rPr>
                        <a:t> </a:t>
                      </a:r>
                      <a:endParaRPr lang="en-AU" sz="36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buNone/>
                      </a:pPr>
                      <a:r>
                        <a:rPr lang="en-AU" sz="3600" kern="0">
                          <a:solidFill>
                            <a:sysClr val="windowText" lastClr="000000"/>
                          </a:solidFill>
                          <a:effectLst/>
                          <a:latin typeface="Arial" panose="020B0604020202020204" pitchFamily="34" charset="0"/>
                          <a:cs typeface="Arial" panose="020B0604020202020204" pitchFamily="34" charset="0"/>
                        </a:rPr>
                        <a:t> </a:t>
                      </a:r>
                      <a:endParaRPr lang="en-AU" sz="36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buNone/>
                      </a:pPr>
                      <a:r>
                        <a:rPr lang="en-AU" sz="3600" kern="0">
                          <a:solidFill>
                            <a:sysClr val="windowText" lastClr="000000"/>
                          </a:solidFill>
                          <a:effectLst/>
                          <a:latin typeface="Arial" panose="020B0604020202020204" pitchFamily="34" charset="0"/>
                          <a:cs typeface="Arial" panose="020B0604020202020204" pitchFamily="34" charset="0"/>
                        </a:rPr>
                        <a:t> </a:t>
                      </a:r>
                      <a:endParaRPr lang="en-AU" sz="36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buNone/>
                      </a:pPr>
                      <a:r>
                        <a:rPr lang="en-AU" sz="3600" kern="0">
                          <a:solidFill>
                            <a:sysClr val="windowText" lastClr="000000"/>
                          </a:solidFill>
                          <a:effectLst/>
                          <a:latin typeface="Arial" panose="020B0604020202020204" pitchFamily="34" charset="0"/>
                          <a:cs typeface="Arial" panose="020B0604020202020204" pitchFamily="34" charset="0"/>
                        </a:rPr>
                        <a:t> </a:t>
                      </a:r>
                      <a:endParaRPr lang="en-AU" sz="36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buNone/>
                      </a:pPr>
                      <a:r>
                        <a:rPr lang="en-AU" sz="3600" kern="0">
                          <a:solidFill>
                            <a:sysClr val="windowText" lastClr="000000"/>
                          </a:solidFill>
                          <a:effectLst/>
                          <a:latin typeface="Arial" panose="020B0604020202020204" pitchFamily="34" charset="0"/>
                          <a:cs typeface="Arial" panose="020B0604020202020204" pitchFamily="34" charset="0"/>
                        </a:rPr>
                        <a:t> </a:t>
                      </a:r>
                      <a:endParaRPr lang="en-AU" sz="36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buNone/>
                      </a:pPr>
                      <a:r>
                        <a:rPr lang="en-AU" sz="3600" kern="0">
                          <a:solidFill>
                            <a:sysClr val="windowText" lastClr="000000"/>
                          </a:solidFill>
                          <a:effectLst/>
                          <a:latin typeface="Arial" panose="020B0604020202020204" pitchFamily="34" charset="0"/>
                          <a:cs typeface="Arial" panose="020B0604020202020204" pitchFamily="34" charset="0"/>
                        </a:rPr>
                        <a:t> </a:t>
                      </a:r>
                      <a:endParaRPr lang="en-AU" sz="36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buNone/>
                      </a:pPr>
                      <a:r>
                        <a:rPr lang="en-AU" sz="3600" kern="0" dirty="0">
                          <a:solidFill>
                            <a:sysClr val="windowText" lastClr="000000"/>
                          </a:solidFill>
                          <a:effectLst/>
                          <a:latin typeface="Arial" panose="020B0604020202020204" pitchFamily="34" charset="0"/>
                          <a:cs typeface="Arial" panose="020B0604020202020204" pitchFamily="34" charset="0"/>
                        </a:rPr>
                        <a:t> </a:t>
                      </a:r>
                      <a:endParaRPr lang="en-AU" sz="36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239403"/>
                  </a:ext>
                </a:extLst>
              </a:tr>
            </a:tbl>
          </a:graphicData>
        </a:graphic>
      </p:graphicFrame>
      <p:sp>
        <p:nvSpPr>
          <p:cNvPr id="16" name="TextBox 15">
            <a:extLst>
              <a:ext uri="{FF2B5EF4-FFF2-40B4-BE49-F238E27FC236}">
                <a16:creationId xmlns:a16="http://schemas.microsoft.com/office/drawing/2014/main" id="{10C993E9-E718-3E8A-B48F-B78676B1DCAE}"/>
              </a:ext>
            </a:extLst>
          </p:cNvPr>
          <p:cNvSpPr txBox="1"/>
          <p:nvPr/>
        </p:nvSpPr>
        <p:spPr>
          <a:xfrm>
            <a:off x="2743200" y="8801314"/>
            <a:ext cx="11048799" cy="837986"/>
          </a:xfrm>
          <a:prstGeom prst="rect">
            <a:avLst/>
          </a:prstGeom>
          <a:noFill/>
        </p:spPr>
        <p:txBody>
          <a:bodyPr wrap="square">
            <a:spAutoFit/>
          </a:bodyPr>
          <a:lstStyle/>
          <a:p>
            <a:pPr lvl="1">
              <a:lnSpc>
                <a:spcPct val="150000"/>
              </a:lnSpc>
              <a:buSzPts val="1000"/>
              <a:tabLst>
                <a:tab pos="914400" algn="l"/>
              </a:tabLst>
            </a:pPr>
            <a:r>
              <a:rPr lang="en-AU" sz="3600" dirty="0">
                <a:solidFill>
                  <a:schemeClr val="tx1">
                    <a:lumMod val="50000"/>
                    <a:lumOff val="50000"/>
                  </a:schemeClr>
                </a:solidFill>
                <a:effectLst/>
                <a:latin typeface="Arial" panose="020B0604020202020204" pitchFamily="34" charset="0"/>
                <a:ea typeface="Times New Roman" panose="02020603050405020304" pitchFamily="18" charset="0"/>
                <a:cs typeface="Times New Roman" panose="02020603050405020304" pitchFamily="18" charset="0"/>
              </a:rPr>
              <a:t>Example: MA(2) = (2.5 + 4.0 + 3.8) ÷ 3 = 3.43 km</a:t>
            </a:r>
            <a:endParaRPr lang="en-AU" sz="3600" dirty="0">
              <a:solidFill>
                <a:schemeClr val="tx1">
                  <a:lumMod val="50000"/>
                  <a:lumOff val="50000"/>
                </a:schemeClr>
              </a:solidFill>
              <a:effectLst/>
              <a:latin typeface="Helvetica" pitchFamily="2" charset="0"/>
              <a:ea typeface="Times New Roman" panose="02020603050405020304" pitchFamily="18" charset="0"/>
              <a:cs typeface="Times New Roman" panose="02020603050405020304" pitchFamily="18" charset="0"/>
            </a:endParaRPr>
          </a:p>
        </p:txBody>
      </p:sp>
      <p:cxnSp>
        <p:nvCxnSpPr>
          <p:cNvPr id="22" name="Straight Arrow Connector 21">
            <a:extLst>
              <a:ext uri="{FF2B5EF4-FFF2-40B4-BE49-F238E27FC236}">
                <a16:creationId xmlns:a16="http://schemas.microsoft.com/office/drawing/2014/main" id="{3F11EFBE-385D-1E9D-5FBB-EED00515279F}"/>
              </a:ext>
            </a:extLst>
          </p:cNvPr>
          <p:cNvCxnSpPr>
            <a:cxnSpLocks/>
          </p:cNvCxnSpPr>
          <p:nvPr/>
        </p:nvCxnSpPr>
        <p:spPr>
          <a:xfrm flipH="1" flipV="1">
            <a:off x="6477000" y="8039100"/>
            <a:ext cx="304800" cy="99060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24" name="Picture 23">
            <a:extLst>
              <a:ext uri="{FF2B5EF4-FFF2-40B4-BE49-F238E27FC236}">
                <a16:creationId xmlns:a16="http://schemas.microsoft.com/office/drawing/2014/main" id="{D8A9FFDA-9E58-2837-AF29-EAD001B163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9800" y="2705100"/>
            <a:ext cx="15775601" cy="1713858"/>
          </a:xfrm>
          <a:prstGeom prst="rect">
            <a:avLst/>
          </a:prstGeom>
        </p:spPr>
      </p:pic>
      <p:sp>
        <p:nvSpPr>
          <p:cNvPr id="25" name="TextBox 24">
            <a:extLst>
              <a:ext uri="{FF2B5EF4-FFF2-40B4-BE49-F238E27FC236}">
                <a16:creationId xmlns:a16="http://schemas.microsoft.com/office/drawing/2014/main" id="{FD08AB0B-4318-0594-003C-50626763CC2F}"/>
              </a:ext>
            </a:extLst>
          </p:cNvPr>
          <p:cNvSpPr txBox="1"/>
          <p:nvPr/>
        </p:nvSpPr>
        <p:spPr>
          <a:xfrm>
            <a:off x="2209800" y="1181100"/>
            <a:ext cx="15621000" cy="496996"/>
          </a:xfrm>
          <a:prstGeom prst="rect">
            <a:avLst/>
          </a:prstGeom>
          <a:noFill/>
        </p:spPr>
        <p:txBody>
          <a:bodyPr wrap="square">
            <a:spAutoFit/>
          </a:bodyPr>
          <a:lstStyle/>
          <a:p>
            <a:pPr lvl="0">
              <a:lnSpc>
                <a:spcPct val="150000"/>
              </a:lnSpc>
            </a:pPr>
            <a:r>
              <a:rPr lang="en-AU" sz="2000" b="1" kern="100" dirty="0">
                <a:solidFill>
                  <a:srgbClr val="FF0000"/>
                </a:solidFill>
                <a:latin typeface="Arial" panose="020B0604020202020204" pitchFamily="34" charset="0"/>
                <a:ea typeface="Aptos" panose="020B0004020202020204" pitchFamily="34" charset="0"/>
                <a:cs typeface="Arial" panose="020B0604020202020204" pitchFamily="34" charset="0"/>
              </a:rPr>
              <a:t>1. </a:t>
            </a:r>
            <a:r>
              <a:rPr lang="en-AU" sz="20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SMOOTHING DATA USING A MOVING AVERAGE.</a:t>
            </a:r>
            <a:endParaRPr lang="en-AU" sz="200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928616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43654-1064-4547-2CC4-32D0B307D89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1E79D47-80AC-9FA9-B36C-530D6797A345}"/>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E6CDC4E2-8B6E-7939-DD7D-FED55AEE2A37}"/>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99AB8EEB-2E83-C833-71B0-8AAA41D1F9C1}"/>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C746B405-3474-37D2-6283-186A36A86E3E}"/>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8BA2ABE0-F8AA-70AC-ACC4-8DCB67CCBC09}"/>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A82F6D97-749D-9259-09D8-E8DBE00F9A76}"/>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50</a:t>
            </a:r>
          </a:p>
        </p:txBody>
      </p:sp>
      <p:sp>
        <p:nvSpPr>
          <p:cNvPr id="17" name="Freeform 5">
            <a:extLst>
              <a:ext uri="{FF2B5EF4-FFF2-40B4-BE49-F238E27FC236}">
                <a16:creationId xmlns:a16="http://schemas.microsoft.com/office/drawing/2014/main" id="{D5DA680D-946A-0C7C-4722-B16FCB8FFB42}"/>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9D188378-A2BC-79EC-5B19-7F8B5178DB39}"/>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0" name="Picture 19" descr="A person and person running&#10;&#10;AI-generated content may be incorrect.">
            <a:extLst>
              <a:ext uri="{FF2B5EF4-FFF2-40B4-BE49-F238E27FC236}">
                <a16:creationId xmlns:a16="http://schemas.microsoft.com/office/drawing/2014/main" id="{9847648E-DA0C-26B0-340F-39A16D628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4400" y="8496300"/>
            <a:ext cx="2032000" cy="1790700"/>
          </a:xfrm>
          <a:prstGeom prst="rect">
            <a:avLst/>
          </a:prstGeom>
        </p:spPr>
      </p:pic>
      <p:pic>
        <p:nvPicPr>
          <p:cNvPr id="21" name="Picture 20" descr="A black and white circle with two people&#10;&#10;AI-generated content may be incorrect.">
            <a:extLst>
              <a:ext uri="{FF2B5EF4-FFF2-40B4-BE49-F238E27FC236}">
                <a16:creationId xmlns:a16="http://schemas.microsoft.com/office/drawing/2014/main" id="{7C2AE805-3AF8-22E5-8390-F75E0477ADE0}"/>
              </a:ext>
            </a:extLst>
          </p:cNvPr>
          <p:cNvPicPr>
            <a:picLocks noChangeAspect="1"/>
          </p:cNvPicPr>
          <p:nvPr/>
        </p:nvPicPr>
        <p:blipFill>
          <a:blip r:embed="rId4"/>
          <a:stretch>
            <a:fillRect/>
          </a:stretch>
        </p:blipFill>
        <p:spPr>
          <a:xfrm>
            <a:off x="16306800" y="88548"/>
            <a:ext cx="1866583" cy="1866583"/>
          </a:xfrm>
          <a:prstGeom prst="rect">
            <a:avLst/>
          </a:prstGeom>
        </p:spPr>
      </p:pic>
      <p:sp>
        <p:nvSpPr>
          <p:cNvPr id="9" name="TextBox 8">
            <a:extLst>
              <a:ext uri="{FF2B5EF4-FFF2-40B4-BE49-F238E27FC236}">
                <a16:creationId xmlns:a16="http://schemas.microsoft.com/office/drawing/2014/main" id="{C87217B2-50CE-C81D-73AE-F50C746F5E92}"/>
              </a:ext>
            </a:extLst>
          </p:cNvPr>
          <p:cNvSpPr txBox="1"/>
          <p:nvPr/>
        </p:nvSpPr>
        <p:spPr>
          <a:xfrm>
            <a:off x="2209800" y="1510629"/>
            <a:ext cx="16002000" cy="1651671"/>
          </a:xfrm>
          <a:prstGeom prst="rect">
            <a:avLst/>
          </a:prstGeom>
          <a:noFill/>
        </p:spPr>
        <p:txBody>
          <a:bodyPr wrap="square">
            <a:spAutoFit/>
          </a:bodyPr>
          <a:lstStyle/>
          <a:p>
            <a:pPr lvl="0">
              <a:lnSpc>
                <a:spcPct val="150000"/>
              </a:lnSpc>
              <a:tabLst>
                <a:tab pos="457200" algn="l"/>
              </a:tabLst>
            </a:pPr>
            <a:r>
              <a:rPr lang="en-AU" sz="3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3.</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Add the moving average line to the graph. (day 2-11)</a:t>
            </a:r>
          </a:p>
          <a:p>
            <a:pPr lvl="0">
              <a:lnSpc>
                <a:spcPct val="150000"/>
              </a:lnSpc>
              <a:tabLst>
                <a:tab pos="457200" algn="l"/>
              </a:tabLst>
            </a:pPr>
            <a:r>
              <a:rPr lang="en-AU" sz="3600" b="1" dirty="0">
                <a:solidFill>
                  <a:srgbClr val="FF0000"/>
                </a:solidFill>
                <a:latin typeface="Arial" panose="020B0604020202020204" pitchFamily="34" charset="0"/>
                <a:ea typeface="Times New Roman" panose="02020603050405020304" pitchFamily="18" charset="0"/>
                <a:cs typeface="Arial" panose="020B0604020202020204" pitchFamily="34" charset="0"/>
              </a:rPr>
              <a:t>4.</a:t>
            </a:r>
            <a:r>
              <a:rPr lang="en-AU"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 Write an interpretation in context.</a:t>
            </a:r>
            <a:endParaRPr lang="en-AU" sz="36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3" name="Picture 12" descr="A graph with numbers and lines&#10;&#10;AI-generated content may be incorrect.">
            <a:extLst>
              <a:ext uri="{FF2B5EF4-FFF2-40B4-BE49-F238E27FC236}">
                <a16:creationId xmlns:a16="http://schemas.microsoft.com/office/drawing/2014/main" id="{BE5A8521-429D-BBB6-6882-E718F00E5C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8200" y="3151221"/>
            <a:ext cx="10579581" cy="7021479"/>
          </a:xfrm>
          <a:prstGeom prst="rect">
            <a:avLst/>
          </a:prstGeom>
        </p:spPr>
      </p:pic>
      <p:sp>
        <p:nvSpPr>
          <p:cNvPr id="15" name="TextBox 14">
            <a:extLst>
              <a:ext uri="{FF2B5EF4-FFF2-40B4-BE49-F238E27FC236}">
                <a16:creationId xmlns:a16="http://schemas.microsoft.com/office/drawing/2014/main" id="{9E54B1EF-5E90-3021-6244-60A70E872547}"/>
              </a:ext>
            </a:extLst>
          </p:cNvPr>
          <p:cNvSpPr txBox="1"/>
          <p:nvPr/>
        </p:nvSpPr>
        <p:spPr>
          <a:xfrm>
            <a:off x="2209800" y="1181100"/>
            <a:ext cx="15621000" cy="496996"/>
          </a:xfrm>
          <a:prstGeom prst="rect">
            <a:avLst/>
          </a:prstGeom>
          <a:noFill/>
        </p:spPr>
        <p:txBody>
          <a:bodyPr wrap="square">
            <a:spAutoFit/>
          </a:bodyPr>
          <a:lstStyle/>
          <a:p>
            <a:pPr lvl="0">
              <a:lnSpc>
                <a:spcPct val="150000"/>
              </a:lnSpc>
            </a:pPr>
            <a:r>
              <a:rPr lang="en-AU" sz="2000" b="1" kern="100" dirty="0">
                <a:solidFill>
                  <a:srgbClr val="FF0000"/>
                </a:solidFill>
                <a:latin typeface="Arial" panose="020B0604020202020204" pitchFamily="34" charset="0"/>
                <a:ea typeface="Aptos" panose="020B0004020202020204" pitchFamily="34" charset="0"/>
                <a:cs typeface="Arial" panose="020B0604020202020204" pitchFamily="34" charset="0"/>
              </a:rPr>
              <a:t>1. </a:t>
            </a:r>
            <a:r>
              <a:rPr lang="en-AU" sz="20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SMOOTHING DATA USING A MOVING AVERAGE.</a:t>
            </a:r>
            <a:endParaRPr lang="en-AU" sz="200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047591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286C0-4B97-4E97-4AE6-BEDDF4843A1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5C01970-DAFA-938A-A835-8F3A391B1BE5}"/>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871AA622-E38A-C87F-CFEA-244389D14D8E}"/>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7B9EBFF4-0195-A503-CA46-F4B6E6B83A13}"/>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a:extLst>
              <a:ext uri="{FF2B5EF4-FFF2-40B4-BE49-F238E27FC236}">
                <a16:creationId xmlns:a16="http://schemas.microsoft.com/office/drawing/2014/main" id="{C6FD278D-E4DE-671F-8F94-F1C97E6543AB}"/>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42</a:t>
            </a:r>
          </a:p>
        </p:txBody>
      </p:sp>
      <p:sp>
        <p:nvSpPr>
          <p:cNvPr id="17" name="TextBox 6">
            <a:extLst>
              <a:ext uri="{FF2B5EF4-FFF2-40B4-BE49-F238E27FC236}">
                <a16:creationId xmlns:a16="http://schemas.microsoft.com/office/drawing/2014/main" id="{DEB4EE00-876C-EC10-D999-B4E9AC7C503F}"/>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8" name="Freeform 5">
            <a:extLst>
              <a:ext uri="{FF2B5EF4-FFF2-40B4-BE49-F238E27FC236}">
                <a16:creationId xmlns:a16="http://schemas.microsoft.com/office/drawing/2014/main" id="{8C76AFA4-C830-30C4-EEE1-A6780D27A14B}"/>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CBD56A74-3909-55FD-96D6-F9BD9993EB55}"/>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CONSTRUCTING TIME SERIES PLOTS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24764A6F-B4E7-9256-ED14-046576F0FA67}"/>
              </a:ext>
            </a:extLst>
          </p:cNvPr>
          <p:cNvSpPr txBox="1"/>
          <p:nvPr/>
        </p:nvSpPr>
        <p:spPr>
          <a:xfrm>
            <a:off x="2286000" y="1419545"/>
            <a:ext cx="9251576" cy="2500364"/>
          </a:xfrm>
          <a:prstGeom prst="rect">
            <a:avLst/>
          </a:prstGeom>
          <a:noFill/>
        </p:spPr>
        <p:txBody>
          <a:bodyPr wrap="square">
            <a:spAutoFit/>
          </a:bodyPr>
          <a:lstStyle/>
          <a:p>
            <a:pPr>
              <a:lnSpc>
                <a:spcPct val="150000"/>
              </a:lnSpc>
              <a:buNone/>
            </a:pPr>
            <a:r>
              <a:rPr lang="en-US" sz="3600" b="1"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Example of a time series plot:</a:t>
            </a:r>
            <a:r>
              <a:rPr lang="en-US" sz="36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 </a:t>
            </a:r>
          </a:p>
          <a:p>
            <a:pPr>
              <a:lnSpc>
                <a:spcPct val="150000"/>
              </a:lnSpc>
              <a:buNone/>
            </a:pPr>
            <a:r>
              <a:rPr lang="en-US" sz="3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Monthly sales of ice cream at a </a:t>
            </a:r>
          </a:p>
          <a:p>
            <a:pPr>
              <a:lnSpc>
                <a:spcPct val="150000"/>
              </a:lnSpc>
              <a:buNone/>
            </a:pPr>
            <a:r>
              <a:rPr lang="en-US" sz="3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beach shop.</a:t>
            </a:r>
            <a:endParaRPr lang="en-AU" sz="36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10" descr="A graph with a line going up&#10;&#10;AI-generated content may be incorrect.">
            <a:extLst>
              <a:ext uri="{FF2B5EF4-FFF2-40B4-BE49-F238E27FC236}">
                <a16:creationId xmlns:a16="http://schemas.microsoft.com/office/drawing/2014/main" id="{15F686EA-FB8E-14E9-4F1F-AC6083EDF94B}"/>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9544433" y="1562100"/>
            <a:ext cx="8057767" cy="5773075"/>
          </a:xfrm>
          <a:prstGeom prst="rect">
            <a:avLst/>
          </a:prstGeom>
        </p:spPr>
      </p:pic>
      <p:sp>
        <p:nvSpPr>
          <p:cNvPr id="13" name="TextBox 12">
            <a:extLst>
              <a:ext uri="{FF2B5EF4-FFF2-40B4-BE49-F238E27FC236}">
                <a16:creationId xmlns:a16="http://schemas.microsoft.com/office/drawing/2014/main" id="{5030A1FA-14EC-B734-0B5A-F6FBE8E179F4}"/>
              </a:ext>
            </a:extLst>
          </p:cNvPr>
          <p:cNvSpPr txBox="1"/>
          <p:nvPr/>
        </p:nvSpPr>
        <p:spPr>
          <a:xfrm>
            <a:off x="2209800" y="7333192"/>
            <a:ext cx="15553982" cy="2610908"/>
          </a:xfrm>
          <a:prstGeom prst="rect">
            <a:avLst/>
          </a:prstGeom>
          <a:noFill/>
        </p:spPr>
        <p:txBody>
          <a:bodyPr wrap="square">
            <a:spAutoFit/>
          </a:bodyPr>
          <a:lstStyle/>
          <a:p>
            <a:pPr>
              <a:lnSpc>
                <a:spcPct val="150000"/>
              </a:lnSpc>
              <a:spcBef>
                <a:spcPts val="800"/>
              </a:spcBef>
              <a:spcAft>
                <a:spcPts val="400"/>
              </a:spcAft>
              <a:buNone/>
            </a:pPr>
            <a:r>
              <a:rPr lang="en-AU" sz="36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How is this different from a scatterplot?</a:t>
            </a:r>
            <a:endParaRPr lang="en-AU" sz="3600" b="1" kern="100" dirty="0">
              <a:solidFill>
                <a:srgbClr val="0F4761"/>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spcBef>
                <a:spcPts val="180"/>
              </a:spcBef>
              <a:spcAft>
                <a:spcPts val="180"/>
              </a:spcAft>
              <a:buFont typeface="Symbol" pitchFamily="2" charset="2"/>
              <a:buChar char=""/>
            </a:pPr>
            <a:r>
              <a:rPr lang="en-US" sz="3600" b="1" dirty="0">
                <a:solidFill>
                  <a:srgbClr val="000000"/>
                </a:solidFill>
                <a:effectLst/>
                <a:latin typeface="Arial" panose="020B0604020202020204" pitchFamily="34" charset="0"/>
                <a:ea typeface="Aptos" panose="020B0004020202020204" pitchFamily="34" charset="0"/>
                <a:cs typeface="Arial" panose="020B0604020202020204" pitchFamily="34" charset="0"/>
              </a:rPr>
              <a:t>Scatterplot:</a:t>
            </a: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 compares </a:t>
            </a:r>
            <a:r>
              <a:rPr lang="en-US" sz="3600" i="1" dirty="0">
                <a:solidFill>
                  <a:srgbClr val="000000"/>
                </a:solidFill>
                <a:effectLst/>
                <a:latin typeface="Arial" panose="020B0604020202020204" pitchFamily="34" charset="0"/>
                <a:ea typeface="Aptos" panose="020B0004020202020204" pitchFamily="34" charset="0"/>
                <a:cs typeface="Arial" panose="020B0604020202020204" pitchFamily="34" charset="0"/>
              </a:rPr>
              <a:t>two variables</a:t>
            </a: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 (e.g., hours studied vs exam mark).</a:t>
            </a:r>
            <a:endParaRPr lang="en-AU" sz="3600" dirty="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50000"/>
              </a:lnSpc>
              <a:spcBef>
                <a:spcPts val="180"/>
              </a:spcBef>
              <a:spcAft>
                <a:spcPts val="180"/>
              </a:spcAft>
              <a:buFont typeface="Symbol" pitchFamily="2" charset="2"/>
              <a:buChar char=""/>
            </a:pPr>
            <a:r>
              <a:rPr lang="en-AU" sz="3600" b="1" dirty="0">
                <a:solidFill>
                  <a:srgbClr val="000000"/>
                </a:solidFill>
                <a:effectLst/>
                <a:latin typeface="Arial" panose="020B0604020202020204" pitchFamily="34" charset="0"/>
                <a:ea typeface="Aptos" panose="020B0004020202020204" pitchFamily="34" charset="0"/>
                <a:cs typeface="Arial" panose="020B0604020202020204" pitchFamily="34" charset="0"/>
              </a:rPr>
              <a:t>Time series plot:</a:t>
            </a:r>
            <a:r>
              <a:rPr lang="en-AU"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 shows how one variable changes over time</a:t>
            </a:r>
            <a:r>
              <a:rPr lang="en-AU" sz="3600" dirty="0">
                <a:effectLst/>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6235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CD2E4-D599-15E2-7F7C-5D5DFF228DC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5F3B17D-BA63-0E25-3132-EE065EBD3A1E}"/>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85DC30A1-BD1E-63D8-6B10-611CFFD4F239}"/>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531A239C-41D8-96CD-759A-74119EFFF833}"/>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DB34508E-D457-3F43-1032-146CDFCF96F2}"/>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E567477D-6CA6-3459-A813-8E535ACBFD24}"/>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167D5389-33FB-30A4-CD6A-51D1B7774038}"/>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51</a:t>
            </a:r>
          </a:p>
        </p:txBody>
      </p:sp>
      <p:sp>
        <p:nvSpPr>
          <p:cNvPr id="17" name="Freeform 5">
            <a:extLst>
              <a:ext uri="{FF2B5EF4-FFF2-40B4-BE49-F238E27FC236}">
                <a16:creationId xmlns:a16="http://schemas.microsoft.com/office/drawing/2014/main" id="{863BF425-5825-6504-B039-D2D2898D1E52}"/>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A07845E5-62B7-C1F6-C7D8-7D147E2ADFE9}"/>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0FF70B41-A723-6897-7EDA-F665CDBDDB93}"/>
              </a:ext>
            </a:extLst>
          </p:cNvPr>
          <p:cNvSpPr txBox="1"/>
          <p:nvPr/>
        </p:nvSpPr>
        <p:spPr>
          <a:xfrm>
            <a:off x="2209800" y="1181100"/>
            <a:ext cx="15621000" cy="496996"/>
          </a:xfrm>
          <a:prstGeom prst="rect">
            <a:avLst/>
          </a:prstGeom>
          <a:noFill/>
        </p:spPr>
        <p:txBody>
          <a:bodyPr wrap="square">
            <a:spAutoFit/>
          </a:bodyPr>
          <a:lstStyle/>
          <a:p>
            <a:pPr lvl="0">
              <a:lnSpc>
                <a:spcPct val="150000"/>
              </a:lnSpc>
            </a:pPr>
            <a:r>
              <a:rPr lang="en-AU" sz="2000" b="1" kern="100" dirty="0">
                <a:solidFill>
                  <a:srgbClr val="FF0000"/>
                </a:solidFill>
                <a:latin typeface="Arial" panose="020B0604020202020204" pitchFamily="34" charset="0"/>
                <a:ea typeface="Aptos" panose="020B0004020202020204" pitchFamily="34" charset="0"/>
                <a:cs typeface="Arial" panose="020B0604020202020204" pitchFamily="34" charset="0"/>
              </a:rPr>
              <a:t>1. </a:t>
            </a:r>
            <a:r>
              <a:rPr lang="en-AU" sz="20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SMOOTHING DATA USING A MOVING AVERAGE.</a:t>
            </a:r>
            <a:endParaRPr lang="en-AU" sz="200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9554C23-7659-4E5A-9B1A-8A3B0B676245}"/>
              </a:ext>
            </a:extLst>
          </p:cNvPr>
          <p:cNvSpPr txBox="1"/>
          <p:nvPr/>
        </p:nvSpPr>
        <p:spPr>
          <a:xfrm>
            <a:off x="2362200" y="2781300"/>
            <a:ext cx="14648764" cy="4993355"/>
          </a:xfrm>
          <a:prstGeom prst="rect">
            <a:avLst/>
          </a:prstGeom>
          <a:noFill/>
        </p:spPr>
        <p:txBody>
          <a:bodyPr wrap="square">
            <a:spAutoFit/>
          </a:bodyPr>
          <a:lstStyle/>
          <a:p>
            <a:pPr>
              <a:lnSpc>
                <a:spcPct val="150000"/>
              </a:lnSpc>
              <a:buNone/>
            </a:pPr>
            <a:r>
              <a:rPr lang="en-AU" sz="3600" kern="0" dirty="0">
                <a:effectLst/>
                <a:latin typeface="Arial" panose="020B0604020202020204" pitchFamily="34" charset="0"/>
                <a:ea typeface="Times New Roman" panose="02020603050405020304" pitchFamily="18" charset="0"/>
                <a:cs typeface="Times New Roman" panose="02020603050405020304" pitchFamily="18" charset="0"/>
              </a:rPr>
              <a:t>Spreadsheets are often used to quickly and accurately calculate moving averages. </a:t>
            </a:r>
          </a:p>
          <a:p>
            <a:pPr>
              <a:lnSpc>
                <a:spcPct val="150000"/>
              </a:lnSpc>
              <a:buNone/>
            </a:pPr>
            <a:endParaRPr lang="en-AU" sz="3600" kern="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buNone/>
            </a:pPr>
            <a:r>
              <a:rPr lang="en-AU" sz="3600" kern="0" dirty="0">
                <a:effectLst/>
                <a:latin typeface="Arial" panose="020B0604020202020204" pitchFamily="34" charset="0"/>
                <a:ea typeface="Times New Roman" panose="02020603050405020304" pitchFamily="18" charset="0"/>
                <a:cs typeface="Times New Roman" panose="02020603050405020304" pitchFamily="18" charset="0"/>
              </a:rPr>
              <a:t>Many bookkeeping software programs (like XERO or MYOB) allow you to download data (like sales or profits) as a spreadsheet, so you don’t even need to enter the data, just the formulas.</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82120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530D7-D9C4-9A10-D142-17FAA05B5DE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F218D08-38FC-1D05-C550-D0B46AF0763F}"/>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8C2FE5F2-FAC7-0171-B415-F330C3B99119}"/>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57F117A6-9D52-2C6E-4BFB-602D25CF4ED3}"/>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4A0CD576-2611-C31A-1326-D54C794B12B4}"/>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11DC5E15-24BD-1624-7C72-119024EDD71F}"/>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14F3CA17-05CE-A261-B2A4-7C91624EA717}"/>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51</a:t>
            </a:r>
          </a:p>
        </p:txBody>
      </p:sp>
      <p:sp>
        <p:nvSpPr>
          <p:cNvPr id="17" name="Freeform 5">
            <a:extLst>
              <a:ext uri="{FF2B5EF4-FFF2-40B4-BE49-F238E27FC236}">
                <a16:creationId xmlns:a16="http://schemas.microsoft.com/office/drawing/2014/main" id="{1E6761CF-DEAF-7A5D-8640-82A1922E4E85}"/>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14A7D86C-CEDF-F518-AD12-374E58C57469}"/>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A917B1AA-FC2B-7AA0-8385-4F4A1B6E1F11}"/>
              </a:ext>
            </a:extLst>
          </p:cNvPr>
          <p:cNvSpPr txBox="1"/>
          <p:nvPr/>
        </p:nvSpPr>
        <p:spPr>
          <a:xfrm>
            <a:off x="2209800" y="1181100"/>
            <a:ext cx="15621000" cy="496996"/>
          </a:xfrm>
          <a:prstGeom prst="rect">
            <a:avLst/>
          </a:prstGeom>
          <a:noFill/>
        </p:spPr>
        <p:txBody>
          <a:bodyPr wrap="square">
            <a:spAutoFit/>
          </a:bodyPr>
          <a:lstStyle/>
          <a:p>
            <a:pPr lvl="0">
              <a:lnSpc>
                <a:spcPct val="150000"/>
              </a:lnSpc>
            </a:pPr>
            <a:r>
              <a:rPr lang="en-AU" sz="2000" b="1" kern="100" dirty="0">
                <a:solidFill>
                  <a:srgbClr val="FF0000"/>
                </a:solidFill>
                <a:latin typeface="Arial" panose="020B0604020202020204" pitchFamily="34" charset="0"/>
                <a:ea typeface="Aptos" panose="020B0004020202020204" pitchFamily="34" charset="0"/>
                <a:cs typeface="Arial" panose="020B0604020202020204" pitchFamily="34" charset="0"/>
              </a:rPr>
              <a:t>1. </a:t>
            </a:r>
            <a:r>
              <a:rPr lang="en-AU" sz="20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SMOOTHING DATA USING A MOVING AVERAGE.</a:t>
            </a:r>
            <a:endParaRPr lang="en-AU" sz="200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p:txBody>
      </p:sp>
      <p:pic>
        <p:nvPicPr>
          <p:cNvPr id="6" name="Picture 5" descr="A black and white logo of a person reading a book&#10;&#10;AI-generated content may be incorrect.">
            <a:extLst>
              <a:ext uri="{FF2B5EF4-FFF2-40B4-BE49-F238E27FC236}">
                <a16:creationId xmlns:a16="http://schemas.microsoft.com/office/drawing/2014/main" id="{BE118C7E-5A5C-43C8-3B27-995F12A62F42}"/>
              </a:ext>
            </a:extLst>
          </p:cNvPr>
          <p:cNvPicPr>
            <a:picLocks noChangeAspect="1"/>
          </p:cNvPicPr>
          <p:nvPr/>
        </p:nvPicPr>
        <p:blipFill>
          <a:blip r:embed="rId3"/>
          <a:stretch>
            <a:fillRect/>
          </a:stretch>
        </p:blipFill>
        <p:spPr>
          <a:xfrm>
            <a:off x="16459200" y="76517"/>
            <a:ext cx="1714183" cy="1714183"/>
          </a:xfrm>
          <a:prstGeom prst="rect">
            <a:avLst/>
          </a:prstGeom>
        </p:spPr>
      </p:pic>
      <p:sp>
        <p:nvSpPr>
          <p:cNvPr id="9" name="TextBox 8">
            <a:extLst>
              <a:ext uri="{FF2B5EF4-FFF2-40B4-BE49-F238E27FC236}">
                <a16:creationId xmlns:a16="http://schemas.microsoft.com/office/drawing/2014/main" id="{5CD34E83-1614-E30D-E70C-58A49640746D}"/>
              </a:ext>
            </a:extLst>
          </p:cNvPr>
          <p:cNvSpPr txBox="1"/>
          <p:nvPr/>
        </p:nvSpPr>
        <p:spPr>
          <a:xfrm>
            <a:off x="2286000" y="2324100"/>
            <a:ext cx="6950541"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DD11E5AD-08EC-186A-E8FE-9D210FC34412}"/>
              </a:ext>
            </a:extLst>
          </p:cNvPr>
          <p:cNvSpPr txBox="1"/>
          <p:nvPr/>
        </p:nvSpPr>
        <p:spPr>
          <a:xfrm>
            <a:off x="2362200" y="3201501"/>
            <a:ext cx="15163800" cy="3313599"/>
          </a:xfrm>
          <a:prstGeom prst="rect">
            <a:avLst/>
          </a:prstGeom>
          <a:noFill/>
        </p:spPr>
        <p:txBody>
          <a:bodyPr wrap="square">
            <a:spAutoFit/>
          </a:bodyPr>
          <a:lstStyle/>
          <a:p>
            <a:pPr>
              <a:lnSpc>
                <a:spcPct val="150000"/>
              </a:lnSpc>
              <a:buNone/>
            </a:pPr>
            <a:r>
              <a:rPr lang="en-AU" sz="3600" kern="0" dirty="0">
                <a:effectLst/>
                <a:latin typeface="Arial" panose="020B0604020202020204" pitchFamily="34" charset="0"/>
                <a:ea typeface="Times New Roman" panose="02020603050405020304" pitchFamily="18" charset="0"/>
                <a:cs typeface="Arial" panose="020B0604020202020204" pitchFamily="34" charset="0"/>
              </a:rPr>
              <a:t>A student records how many hours they study each day over 10 days. The numbers go up and down depending on homework, sport, or work.</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AU" sz="3600" kern="0" dirty="0">
                <a:effectLst/>
                <a:latin typeface="Arial" panose="020B0604020202020204" pitchFamily="34" charset="0"/>
                <a:ea typeface="Times New Roman" panose="02020603050405020304" pitchFamily="18" charset="0"/>
                <a:cs typeface="Arial" panose="020B0604020202020204" pitchFamily="34" charset="0"/>
              </a:rPr>
              <a:t>We are going to prepare a time series plot using a 5-day moving average to see if study time is increasing overall.</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8D99845E-4FCE-BCF4-25A0-887505AB54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6562266"/>
            <a:ext cx="15090948" cy="1705434"/>
          </a:xfrm>
          <a:prstGeom prst="rect">
            <a:avLst/>
          </a:prstGeom>
        </p:spPr>
      </p:pic>
      <p:pic>
        <p:nvPicPr>
          <p:cNvPr id="19" name="Picture 18" descr="A child sitting at a desk&#10;&#10;AI-generated content may be incorrect.">
            <a:extLst>
              <a:ext uri="{FF2B5EF4-FFF2-40B4-BE49-F238E27FC236}">
                <a16:creationId xmlns:a16="http://schemas.microsoft.com/office/drawing/2014/main" id="{B6A8C85B-80A3-C001-090B-377F0B41AF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58949" y="8691773"/>
            <a:ext cx="1714183" cy="1575712"/>
          </a:xfrm>
          <a:prstGeom prst="rect">
            <a:avLst/>
          </a:prstGeom>
        </p:spPr>
      </p:pic>
      <p:sp>
        <p:nvSpPr>
          <p:cNvPr id="21" name="TextBox 20">
            <a:extLst>
              <a:ext uri="{FF2B5EF4-FFF2-40B4-BE49-F238E27FC236}">
                <a16:creationId xmlns:a16="http://schemas.microsoft.com/office/drawing/2014/main" id="{B3FE5CD3-81B0-D388-3870-923CA08F4BE7}"/>
              </a:ext>
            </a:extLst>
          </p:cNvPr>
          <p:cNvSpPr txBox="1"/>
          <p:nvPr/>
        </p:nvSpPr>
        <p:spPr>
          <a:xfrm>
            <a:off x="2438400" y="9649480"/>
            <a:ext cx="13801382" cy="523220"/>
          </a:xfrm>
          <a:prstGeom prst="rect">
            <a:avLst/>
          </a:prstGeom>
          <a:noFill/>
        </p:spPr>
        <p:txBody>
          <a:bodyPr wrap="square">
            <a:spAutoFit/>
          </a:bodyPr>
          <a:lstStyle/>
          <a:p>
            <a:r>
              <a:rPr lang="en-AU" sz="2800" kern="0" dirty="0">
                <a:solidFill>
                  <a:srgbClr val="28466A"/>
                </a:solidFill>
                <a:latin typeface="Arial" panose="020B0604020202020204" pitchFamily="34" charset="0"/>
                <a:cs typeface="Arial" panose="020B0604020202020204" pitchFamily="34" charset="0"/>
              </a:rPr>
              <a:t>*Students might like to follow along on their computer and try and make this example*</a:t>
            </a:r>
            <a:endParaRPr lang="en-US" sz="2800" dirty="0">
              <a:solidFill>
                <a:srgbClr val="28466A"/>
              </a:solidFill>
            </a:endParaRPr>
          </a:p>
        </p:txBody>
      </p:sp>
    </p:spTree>
    <p:extLst>
      <p:ext uri="{BB962C8B-B14F-4D97-AF65-F5344CB8AC3E}">
        <p14:creationId xmlns:p14="http://schemas.microsoft.com/office/powerpoint/2010/main" val="3040522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764D1-3E54-2A8C-1C75-66BA05EDB89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E05F71F-A33A-0B52-3F40-824F887D9D9D}"/>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35361670-CC81-7B09-D630-3AC58ABE216E}"/>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B01B8FE9-AEA0-2CE5-FA6C-C5B30D6B40A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8412197E-4301-11E5-E4F0-04125B91F2A6}"/>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42697FA8-EDDD-DBED-1861-96A5BA8E5B7A}"/>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0E233D70-5848-4635-F641-A268F10E6BC9}"/>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51</a:t>
            </a:r>
          </a:p>
        </p:txBody>
      </p:sp>
      <p:sp>
        <p:nvSpPr>
          <p:cNvPr id="17" name="Freeform 5">
            <a:extLst>
              <a:ext uri="{FF2B5EF4-FFF2-40B4-BE49-F238E27FC236}">
                <a16:creationId xmlns:a16="http://schemas.microsoft.com/office/drawing/2014/main" id="{59B50763-DFBD-E498-20AA-46D8B0620FA2}"/>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22B0BB9A-7905-CC84-B474-E38E58AFF10B}"/>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D938FD15-D693-42EC-B97F-4ABA4E14FCB7}"/>
              </a:ext>
            </a:extLst>
          </p:cNvPr>
          <p:cNvSpPr txBox="1"/>
          <p:nvPr/>
        </p:nvSpPr>
        <p:spPr>
          <a:xfrm>
            <a:off x="2209800" y="1181100"/>
            <a:ext cx="15621000" cy="496996"/>
          </a:xfrm>
          <a:prstGeom prst="rect">
            <a:avLst/>
          </a:prstGeom>
          <a:noFill/>
        </p:spPr>
        <p:txBody>
          <a:bodyPr wrap="square">
            <a:spAutoFit/>
          </a:bodyPr>
          <a:lstStyle/>
          <a:p>
            <a:pPr lvl="0">
              <a:lnSpc>
                <a:spcPct val="150000"/>
              </a:lnSpc>
            </a:pPr>
            <a:r>
              <a:rPr lang="en-AU" sz="2000" b="1" kern="100" dirty="0">
                <a:solidFill>
                  <a:srgbClr val="FF0000"/>
                </a:solidFill>
                <a:latin typeface="Arial" panose="020B0604020202020204" pitchFamily="34" charset="0"/>
                <a:ea typeface="Aptos" panose="020B0004020202020204" pitchFamily="34" charset="0"/>
                <a:cs typeface="Arial" panose="020B0604020202020204" pitchFamily="34" charset="0"/>
              </a:rPr>
              <a:t>1. </a:t>
            </a:r>
            <a:r>
              <a:rPr lang="en-AU" sz="20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SMOOTHING DATA USING A MOVING AVERAGE.</a:t>
            </a:r>
            <a:endParaRPr lang="en-AU" sz="200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p:txBody>
      </p:sp>
      <p:pic>
        <p:nvPicPr>
          <p:cNvPr id="6" name="Picture 5" descr="A black and white logo of a person reading a book&#10;&#10;AI-generated content may be incorrect.">
            <a:extLst>
              <a:ext uri="{FF2B5EF4-FFF2-40B4-BE49-F238E27FC236}">
                <a16:creationId xmlns:a16="http://schemas.microsoft.com/office/drawing/2014/main" id="{8BC8D00E-982B-9AA2-467D-5C46F2B04FE1}"/>
              </a:ext>
            </a:extLst>
          </p:cNvPr>
          <p:cNvPicPr>
            <a:picLocks noChangeAspect="1"/>
          </p:cNvPicPr>
          <p:nvPr/>
        </p:nvPicPr>
        <p:blipFill>
          <a:blip r:embed="rId3"/>
          <a:stretch>
            <a:fillRect/>
          </a:stretch>
        </p:blipFill>
        <p:spPr>
          <a:xfrm>
            <a:off x="16459200" y="76517"/>
            <a:ext cx="1714183" cy="1714183"/>
          </a:xfrm>
          <a:prstGeom prst="rect">
            <a:avLst/>
          </a:prstGeom>
        </p:spPr>
      </p:pic>
      <p:sp>
        <p:nvSpPr>
          <p:cNvPr id="9" name="TextBox 8">
            <a:extLst>
              <a:ext uri="{FF2B5EF4-FFF2-40B4-BE49-F238E27FC236}">
                <a16:creationId xmlns:a16="http://schemas.microsoft.com/office/drawing/2014/main" id="{E40CE9F7-BE41-5B9C-2702-4EDD7F0AF782}"/>
              </a:ext>
            </a:extLst>
          </p:cNvPr>
          <p:cNvSpPr txBox="1"/>
          <p:nvPr/>
        </p:nvSpPr>
        <p:spPr>
          <a:xfrm>
            <a:off x="2286000" y="1396114"/>
            <a:ext cx="88392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 (continued).</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9" name="Picture 18" descr="A child sitting at a desk&#10;&#10;AI-generated content may be incorrect.">
            <a:extLst>
              <a:ext uri="{FF2B5EF4-FFF2-40B4-BE49-F238E27FC236}">
                <a16:creationId xmlns:a16="http://schemas.microsoft.com/office/drawing/2014/main" id="{47B28585-25DB-85F8-8062-E4EEC8A6DF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58949" y="8691773"/>
            <a:ext cx="1714183" cy="1575712"/>
          </a:xfrm>
          <a:prstGeom prst="rect">
            <a:avLst/>
          </a:prstGeom>
        </p:spPr>
      </p:pic>
      <p:sp>
        <p:nvSpPr>
          <p:cNvPr id="11" name="TextBox 10">
            <a:extLst>
              <a:ext uri="{FF2B5EF4-FFF2-40B4-BE49-F238E27FC236}">
                <a16:creationId xmlns:a16="http://schemas.microsoft.com/office/drawing/2014/main" id="{58236367-8339-DC35-AE23-38018FC4F6E7}"/>
              </a:ext>
            </a:extLst>
          </p:cNvPr>
          <p:cNvSpPr txBox="1"/>
          <p:nvPr/>
        </p:nvSpPr>
        <p:spPr>
          <a:xfrm>
            <a:off x="2246971" y="4381329"/>
            <a:ext cx="13768651" cy="838371"/>
          </a:xfrm>
          <a:prstGeom prst="rect">
            <a:avLst/>
          </a:prstGeom>
          <a:noFill/>
        </p:spPr>
        <p:txBody>
          <a:bodyPr wrap="square">
            <a:spAutoFit/>
          </a:bodyPr>
          <a:lstStyle/>
          <a:p>
            <a:pPr>
              <a:lnSpc>
                <a:spcPct val="150000"/>
              </a:lnSpc>
              <a:buNone/>
            </a:pPr>
            <a:r>
              <a:rPr lang="en-AU" sz="3600" b="1" kern="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Step 1 </a:t>
            </a:r>
            <a:r>
              <a:rPr lang="en-AU" sz="3600" b="1" kern="0" dirty="0">
                <a:effectLst/>
                <a:latin typeface="Arial" panose="020B0604020202020204" pitchFamily="34" charset="0"/>
                <a:ea typeface="Times New Roman" panose="02020603050405020304" pitchFamily="18" charset="0"/>
                <a:cs typeface="Times New Roman" panose="02020603050405020304" pitchFamily="18" charset="0"/>
              </a:rPr>
              <a:t>-</a:t>
            </a:r>
            <a:r>
              <a:rPr lang="en-AU" sz="3600"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AU" sz="3600" b="1" kern="0" dirty="0">
                <a:effectLst/>
                <a:latin typeface="Arial" panose="020B0604020202020204" pitchFamily="34" charset="0"/>
                <a:ea typeface="Times New Roman" panose="02020603050405020304" pitchFamily="18" charset="0"/>
                <a:cs typeface="Times New Roman" panose="02020603050405020304" pitchFamily="18" charset="0"/>
              </a:rPr>
              <a:t>Enter the data.</a:t>
            </a:r>
            <a:r>
              <a:rPr lang="en-AU" sz="3600" kern="0" dirty="0">
                <a:effectLst/>
                <a:latin typeface="Arial" panose="020B0604020202020204" pitchFamily="34" charset="0"/>
                <a:ea typeface="Times New Roman" panose="02020603050405020304" pitchFamily="18" charset="0"/>
                <a:cs typeface="Times New Roman" panose="02020603050405020304" pitchFamily="18" charset="0"/>
              </a:rPr>
              <a:t> put days in row 1, study hours in row 2. </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F06B1264-2184-ED53-A426-8C561B7E6A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3601" y="5372100"/>
            <a:ext cx="15697200" cy="1368962"/>
          </a:xfrm>
          <a:prstGeom prst="rect">
            <a:avLst/>
          </a:prstGeom>
        </p:spPr>
      </p:pic>
    </p:spTree>
    <p:extLst>
      <p:ext uri="{BB962C8B-B14F-4D97-AF65-F5344CB8AC3E}">
        <p14:creationId xmlns:p14="http://schemas.microsoft.com/office/powerpoint/2010/main" val="3432348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FF007-7033-70CC-ED27-47688F98871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2245342-EA15-24CC-AE02-82D2C2DA79C4}"/>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06564340-06A1-744A-E165-FBB61126E995}"/>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116F09E5-84F9-FA21-5669-E6B3989707B7}"/>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DE11DC1C-77B3-CEB2-6BF7-25CD479433D5}"/>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F2047A87-D204-6B2F-AA7E-42E66CCB381F}"/>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C87B74C5-1D14-1788-4E15-2B883BF91F1E}"/>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51</a:t>
            </a:r>
          </a:p>
        </p:txBody>
      </p:sp>
      <p:sp>
        <p:nvSpPr>
          <p:cNvPr id="17" name="Freeform 5">
            <a:extLst>
              <a:ext uri="{FF2B5EF4-FFF2-40B4-BE49-F238E27FC236}">
                <a16:creationId xmlns:a16="http://schemas.microsoft.com/office/drawing/2014/main" id="{50E50A6C-4BCC-1554-D3FC-FF723678C777}"/>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32451A5C-4AEA-F827-13CA-1F5994A87E33}"/>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39CBC454-C45D-9974-2E8C-D371863A302F}"/>
              </a:ext>
            </a:extLst>
          </p:cNvPr>
          <p:cNvSpPr txBox="1"/>
          <p:nvPr/>
        </p:nvSpPr>
        <p:spPr>
          <a:xfrm>
            <a:off x="2209800" y="1181100"/>
            <a:ext cx="15621000" cy="496996"/>
          </a:xfrm>
          <a:prstGeom prst="rect">
            <a:avLst/>
          </a:prstGeom>
          <a:noFill/>
        </p:spPr>
        <p:txBody>
          <a:bodyPr wrap="square">
            <a:spAutoFit/>
          </a:bodyPr>
          <a:lstStyle/>
          <a:p>
            <a:pPr lvl="0">
              <a:lnSpc>
                <a:spcPct val="150000"/>
              </a:lnSpc>
            </a:pPr>
            <a:r>
              <a:rPr lang="en-AU" sz="2000" b="1" kern="100" dirty="0">
                <a:solidFill>
                  <a:srgbClr val="FF0000"/>
                </a:solidFill>
                <a:latin typeface="Arial" panose="020B0604020202020204" pitchFamily="34" charset="0"/>
                <a:ea typeface="Aptos" panose="020B0004020202020204" pitchFamily="34" charset="0"/>
                <a:cs typeface="Arial" panose="020B0604020202020204" pitchFamily="34" charset="0"/>
              </a:rPr>
              <a:t>1. </a:t>
            </a:r>
            <a:r>
              <a:rPr lang="en-AU" sz="20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SMOOTHING DATA USING A MOVING AVERAGE.</a:t>
            </a:r>
            <a:endParaRPr lang="en-AU" sz="200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p:txBody>
      </p:sp>
      <p:pic>
        <p:nvPicPr>
          <p:cNvPr id="6" name="Picture 5" descr="A black and white logo of a person reading a book&#10;&#10;AI-generated content may be incorrect.">
            <a:extLst>
              <a:ext uri="{FF2B5EF4-FFF2-40B4-BE49-F238E27FC236}">
                <a16:creationId xmlns:a16="http://schemas.microsoft.com/office/drawing/2014/main" id="{68635DC1-508F-235F-673A-17860A7134A1}"/>
              </a:ext>
            </a:extLst>
          </p:cNvPr>
          <p:cNvPicPr>
            <a:picLocks noChangeAspect="1"/>
          </p:cNvPicPr>
          <p:nvPr/>
        </p:nvPicPr>
        <p:blipFill>
          <a:blip r:embed="rId3"/>
          <a:stretch>
            <a:fillRect/>
          </a:stretch>
        </p:blipFill>
        <p:spPr>
          <a:xfrm>
            <a:off x="16459200" y="76517"/>
            <a:ext cx="1714183" cy="1714183"/>
          </a:xfrm>
          <a:prstGeom prst="rect">
            <a:avLst/>
          </a:prstGeom>
        </p:spPr>
      </p:pic>
      <p:sp>
        <p:nvSpPr>
          <p:cNvPr id="9" name="TextBox 8">
            <a:extLst>
              <a:ext uri="{FF2B5EF4-FFF2-40B4-BE49-F238E27FC236}">
                <a16:creationId xmlns:a16="http://schemas.microsoft.com/office/drawing/2014/main" id="{1BCD004B-5B40-20E2-0AD9-075DFC250D47}"/>
              </a:ext>
            </a:extLst>
          </p:cNvPr>
          <p:cNvSpPr txBox="1"/>
          <p:nvPr/>
        </p:nvSpPr>
        <p:spPr>
          <a:xfrm>
            <a:off x="2286000" y="1396114"/>
            <a:ext cx="88392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 (continued).</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9" name="Picture 18" descr="A child sitting at a desk&#10;&#10;AI-generated content may be incorrect.">
            <a:extLst>
              <a:ext uri="{FF2B5EF4-FFF2-40B4-BE49-F238E27FC236}">
                <a16:creationId xmlns:a16="http://schemas.microsoft.com/office/drawing/2014/main" id="{B520643F-E051-2825-DA63-D06502A24F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58949" y="8691773"/>
            <a:ext cx="1714183" cy="1575712"/>
          </a:xfrm>
          <a:prstGeom prst="rect">
            <a:avLst/>
          </a:prstGeom>
        </p:spPr>
      </p:pic>
      <p:sp>
        <p:nvSpPr>
          <p:cNvPr id="12" name="TextBox 11">
            <a:extLst>
              <a:ext uri="{FF2B5EF4-FFF2-40B4-BE49-F238E27FC236}">
                <a16:creationId xmlns:a16="http://schemas.microsoft.com/office/drawing/2014/main" id="{E85DADD3-B817-25E2-4FF1-02BDEC3196E8}"/>
              </a:ext>
            </a:extLst>
          </p:cNvPr>
          <p:cNvSpPr txBox="1"/>
          <p:nvPr/>
        </p:nvSpPr>
        <p:spPr>
          <a:xfrm>
            <a:off x="2286000" y="3419498"/>
            <a:ext cx="15887383" cy="1651671"/>
          </a:xfrm>
          <a:prstGeom prst="rect">
            <a:avLst/>
          </a:prstGeom>
          <a:noFill/>
        </p:spPr>
        <p:txBody>
          <a:bodyPr wrap="square">
            <a:spAutoFit/>
          </a:bodyPr>
          <a:lstStyle/>
          <a:p>
            <a:pPr>
              <a:lnSpc>
                <a:spcPct val="150000"/>
              </a:lnSpc>
              <a:buNone/>
            </a:pPr>
            <a:r>
              <a:rPr lang="en-AU" sz="3600" b="1" kern="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Step 2 </a:t>
            </a:r>
            <a:r>
              <a:rPr lang="en-AU" sz="3600" b="1" kern="0" dirty="0">
                <a:effectLst/>
                <a:latin typeface="Arial" panose="020B0604020202020204" pitchFamily="34" charset="0"/>
                <a:ea typeface="Times New Roman" panose="02020603050405020304" pitchFamily="18" charset="0"/>
                <a:cs typeface="Arial" panose="020B0604020202020204" pitchFamily="34" charset="0"/>
              </a:rPr>
              <a:t>- Create a formula.</a:t>
            </a:r>
            <a:r>
              <a:rPr lang="en-AU" sz="3600" kern="0" dirty="0">
                <a:effectLst/>
                <a:latin typeface="Arial" panose="020B0604020202020204" pitchFamily="34" charset="0"/>
                <a:ea typeface="Times New Roman" panose="02020603050405020304" pitchFamily="18" charset="0"/>
                <a:cs typeface="Arial" panose="020B0604020202020204" pitchFamily="34" charset="0"/>
              </a:rPr>
              <a:t> </a:t>
            </a:r>
          </a:p>
          <a:p>
            <a:pPr>
              <a:lnSpc>
                <a:spcPct val="150000"/>
              </a:lnSpc>
              <a:buNone/>
            </a:pPr>
            <a:r>
              <a:rPr lang="en-AU" sz="3600" kern="0" dirty="0">
                <a:effectLst/>
                <a:latin typeface="Arial" panose="020B0604020202020204" pitchFamily="34" charset="0"/>
                <a:ea typeface="Times New Roman" panose="02020603050405020304" pitchFamily="18" charset="0"/>
                <a:cs typeface="Arial" panose="020B0604020202020204" pitchFamily="34" charset="0"/>
              </a:rPr>
              <a:t>Use the </a:t>
            </a:r>
            <a:r>
              <a:rPr lang="en-AU" sz="3600" b="1" kern="0" dirty="0">
                <a:effectLst/>
                <a:latin typeface="Arial" panose="020B0604020202020204" pitchFamily="34" charset="0"/>
                <a:ea typeface="Times New Roman" panose="02020603050405020304" pitchFamily="18" charset="0"/>
                <a:cs typeface="Arial" panose="020B0604020202020204" pitchFamily="34" charset="0"/>
              </a:rPr>
              <a:t>average</a:t>
            </a:r>
            <a:r>
              <a:rPr lang="en-AU" sz="3600" kern="0" dirty="0">
                <a:effectLst/>
                <a:latin typeface="Arial" panose="020B0604020202020204" pitchFamily="34" charset="0"/>
                <a:ea typeface="Times New Roman" panose="02020603050405020304" pitchFamily="18" charset="0"/>
                <a:cs typeface="Arial" panose="020B0604020202020204" pitchFamily="34" charset="0"/>
              </a:rPr>
              <a:t> formula to calculate the average over the 5 days. </a:t>
            </a:r>
          </a:p>
        </p:txBody>
      </p:sp>
      <p:pic>
        <p:nvPicPr>
          <p:cNvPr id="16" name="Picture 15" descr="A screenshot of a white grid with black numbers&#10;&#10;AI-generated content may be incorrect.">
            <a:extLst>
              <a:ext uri="{FF2B5EF4-FFF2-40B4-BE49-F238E27FC236}">
                <a16:creationId xmlns:a16="http://schemas.microsoft.com/office/drawing/2014/main" id="{0618B2AD-2D98-171D-A2B7-B66220673B51}"/>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2784900" y="5373796"/>
            <a:ext cx="14889580" cy="2056962"/>
          </a:xfrm>
          <a:prstGeom prst="rect">
            <a:avLst/>
          </a:prstGeom>
        </p:spPr>
      </p:pic>
    </p:spTree>
    <p:extLst>
      <p:ext uri="{BB962C8B-B14F-4D97-AF65-F5344CB8AC3E}">
        <p14:creationId xmlns:p14="http://schemas.microsoft.com/office/powerpoint/2010/main" val="2489105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4BDFE-DCC1-32A3-A1EE-03FBC641CCD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7814E2E-AD77-85EF-85FA-C3E84DE072C9}"/>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73ECF3C8-32CA-BDEC-BAEA-4493E6471D66}"/>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A497786A-7A4A-A602-AEDF-F487BF5D694C}"/>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9D51CFF0-3899-9D3C-6004-16B1EFD4B61D}"/>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FE0AFA05-4427-0BE5-7875-6641AFA1E171}"/>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2F3D318A-D231-93E4-A4FC-FB3688EBAB24}"/>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51</a:t>
            </a:r>
          </a:p>
        </p:txBody>
      </p:sp>
      <p:sp>
        <p:nvSpPr>
          <p:cNvPr id="17" name="Freeform 5">
            <a:extLst>
              <a:ext uri="{FF2B5EF4-FFF2-40B4-BE49-F238E27FC236}">
                <a16:creationId xmlns:a16="http://schemas.microsoft.com/office/drawing/2014/main" id="{FC140773-3437-436A-E4AB-53E7DEFF02D5}"/>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D82BFFB8-EAAF-88E9-50B5-C33C45E36E2C}"/>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43123CA3-94B1-3A45-7633-82ADE3C01677}"/>
              </a:ext>
            </a:extLst>
          </p:cNvPr>
          <p:cNvSpPr txBox="1"/>
          <p:nvPr/>
        </p:nvSpPr>
        <p:spPr>
          <a:xfrm>
            <a:off x="2209800" y="1181100"/>
            <a:ext cx="15621000" cy="496996"/>
          </a:xfrm>
          <a:prstGeom prst="rect">
            <a:avLst/>
          </a:prstGeom>
          <a:noFill/>
        </p:spPr>
        <p:txBody>
          <a:bodyPr wrap="square">
            <a:spAutoFit/>
          </a:bodyPr>
          <a:lstStyle/>
          <a:p>
            <a:pPr lvl="0">
              <a:lnSpc>
                <a:spcPct val="150000"/>
              </a:lnSpc>
            </a:pPr>
            <a:r>
              <a:rPr lang="en-AU" sz="2000" b="1" kern="100" dirty="0">
                <a:solidFill>
                  <a:srgbClr val="FF0000"/>
                </a:solidFill>
                <a:latin typeface="Arial" panose="020B0604020202020204" pitchFamily="34" charset="0"/>
                <a:ea typeface="Aptos" panose="020B0004020202020204" pitchFamily="34" charset="0"/>
                <a:cs typeface="Arial" panose="020B0604020202020204" pitchFamily="34" charset="0"/>
              </a:rPr>
              <a:t>1. </a:t>
            </a:r>
            <a:r>
              <a:rPr lang="en-AU" sz="20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SMOOTHING DATA USING A MOVING AVERAGE.</a:t>
            </a:r>
            <a:endParaRPr lang="en-AU" sz="200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p:txBody>
      </p:sp>
      <p:pic>
        <p:nvPicPr>
          <p:cNvPr id="6" name="Picture 5" descr="A black and white logo of a person reading a book&#10;&#10;AI-generated content may be incorrect.">
            <a:extLst>
              <a:ext uri="{FF2B5EF4-FFF2-40B4-BE49-F238E27FC236}">
                <a16:creationId xmlns:a16="http://schemas.microsoft.com/office/drawing/2014/main" id="{87769D26-49CD-98D7-7EFD-194F7C1C8139}"/>
              </a:ext>
            </a:extLst>
          </p:cNvPr>
          <p:cNvPicPr>
            <a:picLocks noChangeAspect="1"/>
          </p:cNvPicPr>
          <p:nvPr/>
        </p:nvPicPr>
        <p:blipFill>
          <a:blip r:embed="rId3"/>
          <a:stretch>
            <a:fillRect/>
          </a:stretch>
        </p:blipFill>
        <p:spPr>
          <a:xfrm>
            <a:off x="16459200" y="76517"/>
            <a:ext cx="1714183" cy="1714183"/>
          </a:xfrm>
          <a:prstGeom prst="rect">
            <a:avLst/>
          </a:prstGeom>
        </p:spPr>
      </p:pic>
      <p:sp>
        <p:nvSpPr>
          <p:cNvPr id="9" name="TextBox 8">
            <a:extLst>
              <a:ext uri="{FF2B5EF4-FFF2-40B4-BE49-F238E27FC236}">
                <a16:creationId xmlns:a16="http://schemas.microsoft.com/office/drawing/2014/main" id="{A0EDB3BB-C9DF-8E51-43FD-9D4F9FC15E84}"/>
              </a:ext>
            </a:extLst>
          </p:cNvPr>
          <p:cNvSpPr txBox="1"/>
          <p:nvPr/>
        </p:nvSpPr>
        <p:spPr>
          <a:xfrm>
            <a:off x="2286000" y="1396114"/>
            <a:ext cx="88392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 (continued).</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9" name="Picture 18" descr="A child sitting at a desk&#10;&#10;AI-generated content may be incorrect.">
            <a:extLst>
              <a:ext uri="{FF2B5EF4-FFF2-40B4-BE49-F238E27FC236}">
                <a16:creationId xmlns:a16="http://schemas.microsoft.com/office/drawing/2014/main" id="{753E20BC-F6BE-C7F6-24B4-93FFF30D3A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58949" y="8691773"/>
            <a:ext cx="1714183" cy="1575712"/>
          </a:xfrm>
          <a:prstGeom prst="rect">
            <a:avLst/>
          </a:prstGeom>
        </p:spPr>
      </p:pic>
      <p:sp>
        <p:nvSpPr>
          <p:cNvPr id="11" name="TextBox 10">
            <a:extLst>
              <a:ext uri="{FF2B5EF4-FFF2-40B4-BE49-F238E27FC236}">
                <a16:creationId xmlns:a16="http://schemas.microsoft.com/office/drawing/2014/main" id="{2BF689A6-A828-272F-A268-849C0F9AC6D7}"/>
              </a:ext>
            </a:extLst>
          </p:cNvPr>
          <p:cNvSpPr txBox="1"/>
          <p:nvPr/>
        </p:nvSpPr>
        <p:spPr>
          <a:xfrm>
            <a:off x="2332593" y="4322826"/>
            <a:ext cx="15955407" cy="820674"/>
          </a:xfrm>
          <a:prstGeom prst="rect">
            <a:avLst/>
          </a:prstGeom>
          <a:noFill/>
        </p:spPr>
        <p:txBody>
          <a:bodyPr wrap="square">
            <a:spAutoFit/>
          </a:bodyPr>
          <a:lstStyle/>
          <a:p>
            <a:pPr>
              <a:lnSpc>
                <a:spcPct val="150000"/>
              </a:lnSpc>
              <a:buNone/>
            </a:pPr>
            <a:r>
              <a:rPr lang="en-AU" sz="3600" b="1" kern="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Step 3 </a:t>
            </a:r>
            <a:r>
              <a:rPr lang="en-AU" sz="3600" b="1" kern="0" dirty="0">
                <a:effectLst/>
                <a:latin typeface="Arial" panose="020B0604020202020204" pitchFamily="34" charset="0"/>
                <a:ea typeface="Times New Roman" panose="02020603050405020304" pitchFamily="18" charset="0"/>
                <a:cs typeface="Arial" panose="020B0604020202020204" pitchFamily="34" charset="0"/>
              </a:rPr>
              <a:t>– Fill the formula to other cells.</a:t>
            </a:r>
            <a:r>
              <a:rPr lang="en-AU" sz="3600" kern="0" dirty="0">
                <a:effectLst/>
                <a:latin typeface="Arial" panose="020B0604020202020204" pitchFamily="34" charset="0"/>
                <a:ea typeface="Times New Roman" panose="02020603050405020304" pitchFamily="18" charset="0"/>
                <a:cs typeface="Arial" panose="020B0604020202020204" pitchFamily="34" charset="0"/>
              </a:rPr>
              <a:t> </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B4CB2DA9-5983-D23E-ED41-B718CB98C7E2}"/>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2332593" y="5352389"/>
            <a:ext cx="15510654" cy="1723786"/>
          </a:xfrm>
          <a:prstGeom prst="rect">
            <a:avLst/>
          </a:prstGeom>
        </p:spPr>
      </p:pic>
    </p:spTree>
    <p:extLst>
      <p:ext uri="{BB962C8B-B14F-4D97-AF65-F5344CB8AC3E}">
        <p14:creationId xmlns:p14="http://schemas.microsoft.com/office/powerpoint/2010/main" val="41130387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B0ADB-AB86-617C-DC41-326A39CA496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864D505-2BBD-84BA-4A58-1A39AEAE877A}"/>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D0F38BE4-FB2C-C4A6-4E10-511A2DEDD866}"/>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7FD831CD-080C-4339-8FA7-93EEC1A61F27}"/>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FD2C934C-8A8E-59FC-2E25-581A475DF497}"/>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3FC74B11-6C0F-B6A7-34C4-2FEB978F11C2}"/>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E725962F-50DA-2346-53D9-37411E0C3239}"/>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52</a:t>
            </a:r>
          </a:p>
        </p:txBody>
      </p:sp>
      <p:sp>
        <p:nvSpPr>
          <p:cNvPr id="17" name="Freeform 5">
            <a:extLst>
              <a:ext uri="{FF2B5EF4-FFF2-40B4-BE49-F238E27FC236}">
                <a16:creationId xmlns:a16="http://schemas.microsoft.com/office/drawing/2014/main" id="{EF2E441B-6D1C-30B7-E03F-F0B8E2894036}"/>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C00088B2-88EE-959C-9572-1444E7D099D0}"/>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81DDEB1E-2A89-13EF-F190-07F108AEDB1D}"/>
              </a:ext>
            </a:extLst>
          </p:cNvPr>
          <p:cNvSpPr txBox="1"/>
          <p:nvPr/>
        </p:nvSpPr>
        <p:spPr>
          <a:xfrm>
            <a:off x="2209800" y="1181100"/>
            <a:ext cx="15621000" cy="496996"/>
          </a:xfrm>
          <a:prstGeom prst="rect">
            <a:avLst/>
          </a:prstGeom>
          <a:noFill/>
        </p:spPr>
        <p:txBody>
          <a:bodyPr wrap="square">
            <a:spAutoFit/>
          </a:bodyPr>
          <a:lstStyle/>
          <a:p>
            <a:pPr lvl="0">
              <a:lnSpc>
                <a:spcPct val="150000"/>
              </a:lnSpc>
            </a:pPr>
            <a:r>
              <a:rPr lang="en-AU" sz="2000" b="1" kern="100" dirty="0">
                <a:solidFill>
                  <a:srgbClr val="FF0000"/>
                </a:solidFill>
                <a:latin typeface="Arial" panose="020B0604020202020204" pitchFamily="34" charset="0"/>
                <a:ea typeface="Aptos" panose="020B0004020202020204" pitchFamily="34" charset="0"/>
                <a:cs typeface="Arial" panose="020B0604020202020204" pitchFamily="34" charset="0"/>
              </a:rPr>
              <a:t>1. </a:t>
            </a:r>
            <a:r>
              <a:rPr lang="en-AU" sz="20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SMOOTHING DATA USING A MOVING AVERAGE.</a:t>
            </a:r>
            <a:endParaRPr lang="en-AU" sz="200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p:txBody>
      </p:sp>
      <p:pic>
        <p:nvPicPr>
          <p:cNvPr id="6" name="Picture 5" descr="A black and white logo of a person reading a book&#10;&#10;AI-generated content may be incorrect.">
            <a:extLst>
              <a:ext uri="{FF2B5EF4-FFF2-40B4-BE49-F238E27FC236}">
                <a16:creationId xmlns:a16="http://schemas.microsoft.com/office/drawing/2014/main" id="{88DA8610-213F-F520-DE0E-8E6B641620E4}"/>
              </a:ext>
            </a:extLst>
          </p:cNvPr>
          <p:cNvPicPr>
            <a:picLocks noChangeAspect="1"/>
          </p:cNvPicPr>
          <p:nvPr/>
        </p:nvPicPr>
        <p:blipFill>
          <a:blip r:embed="rId3"/>
          <a:stretch>
            <a:fillRect/>
          </a:stretch>
        </p:blipFill>
        <p:spPr>
          <a:xfrm>
            <a:off x="16459200" y="76517"/>
            <a:ext cx="1714183" cy="1714183"/>
          </a:xfrm>
          <a:prstGeom prst="rect">
            <a:avLst/>
          </a:prstGeom>
        </p:spPr>
      </p:pic>
      <p:sp>
        <p:nvSpPr>
          <p:cNvPr id="9" name="TextBox 8">
            <a:extLst>
              <a:ext uri="{FF2B5EF4-FFF2-40B4-BE49-F238E27FC236}">
                <a16:creationId xmlns:a16="http://schemas.microsoft.com/office/drawing/2014/main" id="{BE00271D-18B9-D36C-E5CC-073F0F97D9CF}"/>
              </a:ext>
            </a:extLst>
          </p:cNvPr>
          <p:cNvSpPr txBox="1"/>
          <p:nvPr/>
        </p:nvSpPr>
        <p:spPr>
          <a:xfrm>
            <a:off x="2133600" y="2310514"/>
            <a:ext cx="88392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 (continued).</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9" name="Picture 18" descr="A child sitting at a desk&#10;&#10;AI-generated content may be incorrect.">
            <a:extLst>
              <a:ext uri="{FF2B5EF4-FFF2-40B4-BE49-F238E27FC236}">
                <a16:creationId xmlns:a16="http://schemas.microsoft.com/office/drawing/2014/main" id="{AAA91352-F1D0-5B74-5FFA-A129F616C0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58949" y="8691773"/>
            <a:ext cx="1714183" cy="1575712"/>
          </a:xfrm>
          <a:prstGeom prst="rect">
            <a:avLst/>
          </a:prstGeom>
        </p:spPr>
      </p:pic>
      <p:sp>
        <p:nvSpPr>
          <p:cNvPr id="12" name="TextBox 11">
            <a:extLst>
              <a:ext uri="{FF2B5EF4-FFF2-40B4-BE49-F238E27FC236}">
                <a16:creationId xmlns:a16="http://schemas.microsoft.com/office/drawing/2014/main" id="{BEE5D55D-A2B9-E706-359F-C551A16B2A32}"/>
              </a:ext>
            </a:extLst>
          </p:cNvPr>
          <p:cNvSpPr txBox="1"/>
          <p:nvPr/>
        </p:nvSpPr>
        <p:spPr>
          <a:xfrm>
            <a:off x="2176101" y="3368307"/>
            <a:ext cx="16111899" cy="4975593"/>
          </a:xfrm>
          <a:prstGeom prst="rect">
            <a:avLst/>
          </a:prstGeom>
          <a:noFill/>
        </p:spPr>
        <p:txBody>
          <a:bodyPr wrap="square">
            <a:spAutoFit/>
          </a:bodyPr>
          <a:lstStyle/>
          <a:p>
            <a:pPr>
              <a:lnSpc>
                <a:spcPct val="150000"/>
              </a:lnSpc>
              <a:buNone/>
            </a:pPr>
            <a:r>
              <a:rPr lang="en-AU" sz="3600" kern="0" dirty="0">
                <a:effectLst/>
                <a:latin typeface="Arial" panose="020B0604020202020204" pitchFamily="34" charset="0"/>
                <a:ea typeface="Times New Roman" panose="02020603050405020304" pitchFamily="18" charset="0"/>
                <a:cs typeface="Arial" panose="020B0604020202020204" pitchFamily="34" charset="0"/>
              </a:rPr>
              <a:t>Excel automatically uses </a:t>
            </a:r>
            <a:r>
              <a:rPr lang="en-AU" sz="3600" b="1" kern="0" dirty="0">
                <a:effectLst/>
                <a:latin typeface="Arial" panose="020B0604020202020204" pitchFamily="34" charset="0"/>
                <a:ea typeface="Times New Roman" panose="02020603050405020304" pitchFamily="18" charset="0"/>
                <a:cs typeface="Arial" panose="020B0604020202020204" pitchFamily="34" charset="0"/>
              </a:rPr>
              <a:t>relative referencing,</a:t>
            </a:r>
            <a:r>
              <a:rPr lang="en-AU" sz="3600" kern="0" dirty="0">
                <a:effectLst/>
                <a:latin typeface="Arial" panose="020B0604020202020204" pitchFamily="34" charset="0"/>
                <a:ea typeface="Times New Roman" panose="02020603050405020304" pitchFamily="18" charset="0"/>
                <a:cs typeface="Arial" panose="020B0604020202020204" pitchFamily="34" charset="0"/>
              </a:rPr>
              <a:t> meaning it automatically changes the formula so it always refers to the cells in the same position relative to the formula’s new location. It recognises the pattern and applies it to the rest of the cells.</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AU" sz="3600" kern="0" dirty="0">
                <a:effectLst/>
                <a:latin typeface="Arial" panose="020B0604020202020204" pitchFamily="34" charset="0"/>
                <a:ea typeface="Times New Roman" panose="02020603050405020304" pitchFamily="18" charset="0"/>
                <a:cs typeface="Arial" panose="020B0604020202020204" pitchFamily="34" charset="0"/>
              </a:rPr>
              <a:t>If you click on cell E3, you can see the formula has changed to </a:t>
            </a:r>
            <a:r>
              <a:rPr lang="en-AU" sz="2400" kern="0" dirty="0">
                <a:effectLst/>
                <a:highlight>
                  <a:srgbClr val="D3D3D3"/>
                </a:highlight>
                <a:latin typeface="Arial" panose="020B0604020202020204" pitchFamily="34" charset="0"/>
                <a:ea typeface="Times New Roman" panose="02020603050405020304" pitchFamily="18" charset="0"/>
                <a:cs typeface="Arial" panose="020B0604020202020204" pitchFamily="34" charset="0"/>
              </a:rPr>
              <a:t>=AVERAGE(C2:G2).</a:t>
            </a:r>
            <a:r>
              <a:rPr lang="en-AU" sz="2400" kern="0" dirty="0">
                <a:effectLst/>
                <a:latin typeface="Arial" panose="020B0604020202020204" pitchFamily="34" charset="0"/>
                <a:ea typeface="Times New Roman" panose="02020603050405020304" pitchFamily="18" charset="0"/>
                <a:cs typeface="Arial" panose="020B0604020202020204" pitchFamily="34" charset="0"/>
              </a:rPr>
              <a:t> </a:t>
            </a:r>
            <a:endParaRPr lang="en-AU" sz="24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AU" sz="3600" kern="0" dirty="0">
                <a:effectLst/>
                <a:latin typeface="Arial" panose="020B0604020202020204" pitchFamily="34" charset="0"/>
                <a:ea typeface="Times New Roman" panose="02020603050405020304" pitchFamily="18" charset="0"/>
                <a:cs typeface="Arial" panose="020B0604020202020204" pitchFamily="34" charset="0"/>
              </a:rPr>
              <a:t>In F3 the formula has changed to </a:t>
            </a:r>
            <a:r>
              <a:rPr lang="en-AU" sz="2400" kern="0" dirty="0">
                <a:effectLst/>
                <a:highlight>
                  <a:srgbClr val="D3D3D3"/>
                </a:highlight>
                <a:latin typeface="Arial" panose="020B0604020202020204" pitchFamily="34" charset="0"/>
                <a:ea typeface="Times New Roman" panose="02020603050405020304" pitchFamily="18" charset="0"/>
                <a:cs typeface="Arial" panose="020B0604020202020204" pitchFamily="34" charset="0"/>
              </a:rPr>
              <a:t>=AVERAGE(D2:H2)</a:t>
            </a:r>
            <a:r>
              <a:rPr lang="en-AU" sz="2400" kern="0" dirty="0">
                <a:effectLst/>
                <a:latin typeface="Arial" panose="020B0604020202020204" pitchFamily="34" charset="0"/>
                <a:ea typeface="Times New Roman" panose="02020603050405020304" pitchFamily="18" charset="0"/>
                <a:cs typeface="Arial" panose="020B0604020202020204" pitchFamily="34" charset="0"/>
              </a:rPr>
              <a:t>, </a:t>
            </a:r>
            <a:r>
              <a:rPr lang="en-AU" sz="3600" kern="0" dirty="0">
                <a:effectLst/>
                <a:latin typeface="Arial" panose="020B0604020202020204" pitchFamily="34" charset="0"/>
                <a:ea typeface="Times New Roman" panose="02020603050405020304" pitchFamily="18" charset="0"/>
                <a:cs typeface="Arial" panose="020B0604020202020204" pitchFamily="34" charset="0"/>
              </a:rPr>
              <a:t>and so on.</a:t>
            </a:r>
            <a:endParaRPr lang="en-AU" sz="36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518184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0229B-5627-AD31-2773-B8952832B75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67EBF79-B24A-F18A-AEDE-46495DFC0621}"/>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B0860F64-C3FF-F30A-F7B4-5A40D76F1E6E}"/>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BADE823E-E0D9-1D57-4C8E-E05CBCE4D5F0}"/>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956E3A67-85C5-DE66-D9A4-3E3E27802CAB}"/>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A51A2617-F4CD-5926-E841-F038F40DC08B}"/>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9C136C34-1E57-557F-F2D3-3D23421D3FBC}"/>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52</a:t>
            </a:r>
          </a:p>
        </p:txBody>
      </p:sp>
      <p:sp>
        <p:nvSpPr>
          <p:cNvPr id="17" name="Freeform 5">
            <a:extLst>
              <a:ext uri="{FF2B5EF4-FFF2-40B4-BE49-F238E27FC236}">
                <a16:creationId xmlns:a16="http://schemas.microsoft.com/office/drawing/2014/main" id="{956403B7-CAC1-CD47-6B1A-71AAD0F3F968}"/>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C1666885-496B-36DB-0F74-E99BFDD66760}"/>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5331A0BF-7DDA-35D7-23B7-997A84047A8E}"/>
              </a:ext>
            </a:extLst>
          </p:cNvPr>
          <p:cNvSpPr txBox="1"/>
          <p:nvPr/>
        </p:nvSpPr>
        <p:spPr>
          <a:xfrm>
            <a:off x="2209800" y="1181100"/>
            <a:ext cx="15621000" cy="496996"/>
          </a:xfrm>
          <a:prstGeom prst="rect">
            <a:avLst/>
          </a:prstGeom>
          <a:noFill/>
        </p:spPr>
        <p:txBody>
          <a:bodyPr wrap="square">
            <a:spAutoFit/>
          </a:bodyPr>
          <a:lstStyle/>
          <a:p>
            <a:pPr lvl="0">
              <a:lnSpc>
                <a:spcPct val="150000"/>
              </a:lnSpc>
            </a:pPr>
            <a:r>
              <a:rPr lang="en-AU" sz="2000" b="1" kern="100" dirty="0">
                <a:solidFill>
                  <a:srgbClr val="FF0000"/>
                </a:solidFill>
                <a:latin typeface="Arial" panose="020B0604020202020204" pitchFamily="34" charset="0"/>
                <a:ea typeface="Aptos" panose="020B0004020202020204" pitchFamily="34" charset="0"/>
                <a:cs typeface="Arial" panose="020B0604020202020204" pitchFamily="34" charset="0"/>
              </a:rPr>
              <a:t>1. </a:t>
            </a:r>
            <a:r>
              <a:rPr lang="en-AU" sz="20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SMOOTHING DATA USING A MOVING AVERAGE.</a:t>
            </a:r>
            <a:endParaRPr lang="en-AU" sz="200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p:txBody>
      </p:sp>
      <p:pic>
        <p:nvPicPr>
          <p:cNvPr id="6" name="Picture 5" descr="A black and white logo of a person reading a book&#10;&#10;AI-generated content may be incorrect.">
            <a:extLst>
              <a:ext uri="{FF2B5EF4-FFF2-40B4-BE49-F238E27FC236}">
                <a16:creationId xmlns:a16="http://schemas.microsoft.com/office/drawing/2014/main" id="{CABD7AFF-E465-2FA1-3729-1D5F953E9739}"/>
              </a:ext>
            </a:extLst>
          </p:cNvPr>
          <p:cNvPicPr>
            <a:picLocks noChangeAspect="1"/>
          </p:cNvPicPr>
          <p:nvPr/>
        </p:nvPicPr>
        <p:blipFill>
          <a:blip r:embed="rId3"/>
          <a:stretch>
            <a:fillRect/>
          </a:stretch>
        </p:blipFill>
        <p:spPr>
          <a:xfrm>
            <a:off x="16459200" y="76517"/>
            <a:ext cx="1714183" cy="1714183"/>
          </a:xfrm>
          <a:prstGeom prst="rect">
            <a:avLst/>
          </a:prstGeom>
        </p:spPr>
      </p:pic>
      <p:sp>
        <p:nvSpPr>
          <p:cNvPr id="9" name="TextBox 8">
            <a:extLst>
              <a:ext uri="{FF2B5EF4-FFF2-40B4-BE49-F238E27FC236}">
                <a16:creationId xmlns:a16="http://schemas.microsoft.com/office/drawing/2014/main" id="{FFF566FA-4DD6-A147-F0B1-22F11A540712}"/>
              </a:ext>
            </a:extLst>
          </p:cNvPr>
          <p:cNvSpPr txBox="1"/>
          <p:nvPr/>
        </p:nvSpPr>
        <p:spPr>
          <a:xfrm>
            <a:off x="2209800" y="1485900"/>
            <a:ext cx="88392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 (continued).</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05D26AC-36D4-649E-15D0-BB52DE989E5E}"/>
              </a:ext>
            </a:extLst>
          </p:cNvPr>
          <p:cNvSpPr txBox="1"/>
          <p:nvPr/>
        </p:nvSpPr>
        <p:spPr>
          <a:xfrm>
            <a:off x="2285999" y="3865626"/>
            <a:ext cx="15620999" cy="820674"/>
          </a:xfrm>
          <a:prstGeom prst="rect">
            <a:avLst/>
          </a:prstGeom>
          <a:noFill/>
        </p:spPr>
        <p:txBody>
          <a:bodyPr wrap="square">
            <a:spAutoFit/>
          </a:bodyPr>
          <a:lstStyle/>
          <a:p>
            <a:pPr>
              <a:lnSpc>
                <a:spcPct val="150000"/>
              </a:lnSpc>
              <a:buNone/>
            </a:pPr>
            <a:r>
              <a:rPr lang="en-AU" sz="3600" b="1" kern="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Step 4 </a:t>
            </a:r>
            <a:r>
              <a:rPr lang="en-AU" sz="3600" b="1" kern="0" dirty="0">
                <a:effectLst/>
                <a:latin typeface="Arial" panose="020B0604020202020204" pitchFamily="34" charset="0"/>
                <a:ea typeface="Times New Roman" panose="02020603050405020304" pitchFamily="18" charset="0"/>
                <a:cs typeface="Times New Roman" panose="02020603050405020304" pitchFamily="18" charset="0"/>
              </a:rPr>
              <a:t>– create a time series plot.</a:t>
            </a:r>
            <a:r>
              <a:rPr lang="en-AU" sz="3600" kern="0" dirty="0">
                <a:effectLst/>
                <a:latin typeface="Arial" panose="020B0604020202020204" pitchFamily="34" charset="0"/>
                <a:ea typeface="Times New Roman" panose="02020603050405020304" pitchFamily="18" charset="0"/>
                <a:cs typeface="Times New Roman" panose="02020603050405020304" pitchFamily="18" charset="0"/>
              </a:rPr>
              <a:t> </a:t>
            </a:r>
          </a:p>
        </p:txBody>
      </p:sp>
      <p:pic>
        <p:nvPicPr>
          <p:cNvPr id="13" name="Picture 12" descr="A screenshot of a computer&#10;&#10;AI-generated content may be incorrect.">
            <a:extLst>
              <a:ext uri="{FF2B5EF4-FFF2-40B4-BE49-F238E27FC236}">
                <a16:creationId xmlns:a16="http://schemas.microsoft.com/office/drawing/2014/main" id="{E47D332D-C68B-4EA8-C836-81FF37A33B10}"/>
              </a:ext>
            </a:extLst>
          </p:cNvPr>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2293433" y="4762500"/>
            <a:ext cx="15772966" cy="3606740"/>
          </a:xfrm>
          <a:prstGeom prst="rect">
            <a:avLst/>
          </a:prstGeom>
        </p:spPr>
      </p:pic>
      <p:pic>
        <p:nvPicPr>
          <p:cNvPr id="16" name="Picture 15" descr="A child sitting at a desk&#10;&#10;AI-generated content may be incorrect.">
            <a:extLst>
              <a:ext uri="{FF2B5EF4-FFF2-40B4-BE49-F238E27FC236}">
                <a16:creationId xmlns:a16="http://schemas.microsoft.com/office/drawing/2014/main" id="{7F4752F2-3199-2323-A973-1887AD5D57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58949" y="8691773"/>
            <a:ext cx="1714183" cy="1575712"/>
          </a:xfrm>
          <a:prstGeom prst="rect">
            <a:avLst/>
          </a:prstGeom>
        </p:spPr>
      </p:pic>
    </p:spTree>
    <p:extLst>
      <p:ext uri="{BB962C8B-B14F-4D97-AF65-F5344CB8AC3E}">
        <p14:creationId xmlns:p14="http://schemas.microsoft.com/office/powerpoint/2010/main" val="38225202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36878-7136-9E85-86BC-1E21738BA59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18BBC7D-2982-E76B-D239-8420B77B9BD8}"/>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78F81F2C-7F05-A426-9ED9-40A7D91A0E75}"/>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7154A17C-9909-328F-279C-2386CE53436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6303326E-B5E3-16F0-273D-38CBE45E5179}"/>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99DC643D-97C0-9153-158D-A50CDAE73266}"/>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5411E498-8447-3230-87E8-D5B0153359D2}"/>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52</a:t>
            </a:r>
          </a:p>
        </p:txBody>
      </p:sp>
      <p:sp>
        <p:nvSpPr>
          <p:cNvPr id="17" name="Freeform 5">
            <a:extLst>
              <a:ext uri="{FF2B5EF4-FFF2-40B4-BE49-F238E27FC236}">
                <a16:creationId xmlns:a16="http://schemas.microsoft.com/office/drawing/2014/main" id="{0ECF13A8-5337-7DA3-46BE-3C01BAD7B8FF}"/>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429F8679-C592-B17D-6690-D4A394D3FC06}"/>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8B4D98EE-920E-3FAC-D85D-98B9335FDD23}"/>
              </a:ext>
            </a:extLst>
          </p:cNvPr>
          <p:cNvSpPr txBox="1"/>
          <p:nvPr/>
        </p:nvSpPr>
        <p:spPr>
          <a:xfrm>
            <a:off x="2209800" y="1181100"/>
            <a:ext cx="15621000" cy="496996"/>
          </a:xfrm>
          <a:prstGeom prst="rect">
            <a:avLst/>
          </a:prstGeom>
          <a:noFill/>
        </p:spPr>
        <p:txBody>
          <a:bodyPr wrap="square">
            <a:spAutoFit/>
          </a:bodyPr>
          <a:lstStyle/>
          <a:p>
            <a:pPr lvl="0">
              <a:lnSpc>
                <a:spcPct val="150000"/>
              </a:lnSpc>
            </a:pPr>
            <a:r>
              <a:rPr lang="en-AU" sz="2000" b="1" kern="100" dirty="0">
                <a:solidFill>
                  <a:srgbClr val="FF0000"/>
                </a:solidFill>
                <a:latin typeface="Arial" panose="020B0604020202020204" pitchFamily="34" charset="0"/>
                <a:ea typeface="Aptos" panose="020B0004020202020204" pitchFamily="34" charset="0"/>
                <a:cs typeface="Arial" panose="020B0604020202020204" pitchFamily="34" charset="0"/>
              </a:rPr>
              <a:t>1. </a:t>
            </a:r>
            <a:r>
              <a:rPr lang="en-AU" sz="20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SMOOTHING DATA USING A MOVING AVERAGE.</a:t>
            </a:r>
            <a:endParaRPr lang="en-AU" sz="200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p:txBody>
      </p:sp>
      <p:pic>
        <p:nvPicPr>
          <p:cNvPr id="6" name="Picture 5" descr="A black and white logo of a person reading a book&#10;&#10;AI-generated content may be incorrect.">
            <a:extLst>
              <a:ext uri="{FF2B5EF4-FFF2-40B4-BE49-F238E27FC236}">
                <a16:creationId xmlns:a16="http://schemas.microsoft.com/office/drawing/2014/main" id="{7226D57B-6D73-9658-A1A8-279528948964}"/>
              </a:ext>
            </a:extLst>
          </p:cNvPr>
          <p:cNvPicPr>
            <a:picLocks noChangeAspect="1"/>
          </p:cNvPicPr>
          <p:nvPr/>
        </p:nvPicPr>
        <p:blipFill>
          <a:blip r:embed="rId3"/>
          <a:stretch>
            <a:fillRect/>
          </a:stretch>
        </p:blipFill>
        <p:spPr>
          <a:xfrm>
            <a:off x="16459200" y="76517"/>
            <a:ext cx="1714183" cy="1714183"/>
          </a:xfrm>
          <a:prstGeom prst="rect">
            <a:avLst/>
          </a:prstGeom>
        </p:spPr>
      </p:pic>
      <p:sp>
        <p:nvSpPr>
          <p:cNvPr id="9" name="TextBox 8">
            <a:extLst>
              <a:ext uri="{FF2B5EF4-FFF2-40B4-BE49-F238E27FC236}">
                <a16:creationId xmlns:a16="http://schemas.microsoft.com/office/drawing/2014/main" id="{A51C447E-E124-DCBD-557E-FC82AEE2F163}"/>
              </a:ext>
            </a:extLst>
          </p:cNvPr>
          <p:cNvSpPr txBox="1"/>
          <p:nvPr/>
        </p:nvSpPr>
        <p:spPr>
          <a:xfrm>
            <a:off x="2209800" y="1485900"/>
            <a:ext cx="88392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 (continued).</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6" name="Picture 15" descr="A child sitting at a desk&#10;&#10;AI-generated content may be incorrect.">
            <a:extLst>
              <a:ext uri="{FF2B5EF4-FFF2-40B4-BE49-F238E27FC236}">
                <a16:creationId xmlns:a16="http://schemas.microsoft.com/office/drawing/2014/main" id="{C0670753-40BB-BF2D-802D-B0D8D6470D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58949" y="8691773"/>
            <a:ext cx="1714183" cy="1575712"/>
          </a:xfrm>
          <a:prstGeom prst="rect">
            <a:avLst/>
          </a:prstGeom>
        </p:spPr>
      </p:pic>
      <p:sp>
        <p:nvSpPr>
          <p:cNvPr id="12" name="TextBox 11">
            <a:extLst>
              <a:ext uri="{FF2B5EF4-FFF2-40B4-BE49-F238E27FC236}">
                <a16:creationId xmlns:a16="http://schemas.microsoft.com/office/drawing/2014/main" id="{D54E3BF6-1AD0-3B15-CEC6-EDA5AF0608D2}"/>
              </a:ext>
            </a:extLst>
          </p:cNvPr>
          <p:cNvSpPr txBox="1"/>
          <p:nvPr/>
        </p:nvSpPr>
        <p:spPr>
          <a:xfrm>
            <a:off x="2258122" y="2704929"/>
            <a:ext cx="16093068" cy="838371"/>
          </a:xfrm>
          <a:prstGeom prst="rect">
            <a:avLst/>
          </a:prstGeom>
          <a:noFill/>
        </p:spPr>
        <p:txBody>
          <a:bodyPr wrap="square">
            <a:spAutoFit/>
          </a:bodyPr>
          <a:lstStyle/>
          <a:p>
            <a:pPr>
              <a:lnSpc>
                <a:spcPct val="150000"/>
              </a:lnSpc>
              <a:buNone/>
            </a:pPr>
            <a:r>
              <a:rPr lang="en-AU" sz="3600" kern="0" dirty="0">
                <a:effectLst/>
                <a:latin typeface="Arial" panose="020B0604020202020204" pitchFamily="34" charset="0"/>
                <a:ea typeface="Times New Roman" panose="02020603050405020304" pitchFamily="18" charset="0"/>
                <a:cs typeface="Times New Roman" panose="02020603050405020304" pitchFamily="18" charset="0"/>
              </a:rPr>
              <a:t>The graph will show your raw data (study hours) and the moving average.</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C4515BF2-E1E9-2F98-8EAB-DCEB01553A50}"/>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3352800" y="3810034"/>
            <a:ext cx="11917631" cy="5981666"/>
          </a:xfrm>
          <a:prstGeom prst="rect">
            <a:avLst/>
          </a:prstGeom>
        </p:spPr>
      </p:pic>
    </p:spTree>
    <p:extLst>
      <p:ext uri="{BB962C8B-B14F-4D97-AF65-F5344CB8AC3E}">
        <p14:creationId xmlns:p14="http://schemas.microsoft.com/office/powerpoint/2010/main" val="2650422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C08C-7A61-4708-7778-C754171AD00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990D8E5-D166-D041-164C-22836F241166}"/>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F6BB8FFC-BE48-1716-ADED-D8C23F47DDAA}"/>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9DEEF987-ABB4-22D9-10E2-529168B3EEC5}"/>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061D7040-6845-D8F0-B08B-32CEBB14BB7B}"/>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A9A0697E-7328-9D29-67CC-B8688073DA16}"/>
              </a:ext>
            </a:extLst>
          </p:cNvPr>
          <p:cNvSpPr txBox="1"/>
          <p:nvPr/>
        </p:nvSpPr>
        <p:spPr>
          <a:xfrm>
            <a:off x="2688759" y="3390900"/>
            <a:ext cx="6950541" cy="1252843"/>
          </a:xfrm>
          <a:prstGeom prst="rect">
            <a:avLst/>
          </a:prstGeom>
          <a:noFill/>
        </p:spPr>
        <p:txBody>
          <a:bodyPr wrap="square">
            <a:spAutoFit/>
          </a:bodyPr>
          <a:lstStyle/>
          <a:p>
            <a:pPr>
              <a:lnSpc>
                <a:spcPct val="150000"/>
              </a:lnSpc>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Try it yourself.</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9881807A-3E71-1436-CB66-39C497A6699A}"/>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B801E948-7850-5C1F-B3E5-7C8371A9C339}"/>
              </a:ext>
            </a:extLst>
          </p:cNvPr>
          <p:cNvSpPr txBox="1"/>
          <p:nvPr/>
        </p:nvSpPr>
        <p:spPr>
          <a:xfrm>
            <a:off x="2743200" y="4610100"/>
            <a:ext cx="13792200" cy="2019848"/>
          </a:xfrm>
          <a:prstGeom prst="rect">
            <a:avLst/>
          </a:prstGeom>
          <a:noFill/>
        </p:spPr>
        <p:txBody>
          <a:bodyPr wrap="square">
            <a:spAutoFit/>
          </a:bodyPr>
          <a:lstStyle/>
          <a:p>
            <a:pPr lvl="0">
              <a:lnSpc>
                <a:spcPct val="150000"/>
              </a:lnSpc>
            </a:pPr>
            <a:r>
              <a:rPr lang="en-AU" sz="44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Complete the ‘try it yourself’ questions on page 53, 54, and 55 of your workbook.</a:t>
            </a:r>
            <a:endParaRPr lang="en-AU" sz="4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circle with a person with their arms raised&#10;&#10;AI-generated content may be incorrect.">
            <a:extLst>
              <a:ext uri="{FF2B5EF4-FFF2-40B4-BE49-F238E27FC236}">
                <a16:creationId xmlns:a16="http://schemas.microsoft.com/office/drawing/2014/main" id="{8B2D6311-D9B2-C7BE-C05C-61749DA552EA}"/>
              </a:ext>
            </a:extLst>
          </p:cNvPr>
          <p:cNvPicPr>
            <a:picLocks noChangeAspect="1"/>
          </p:cNvPicPr>
          <p:nvPr/>
        </p:nvPicPr>
        <p:blipFill>
          <a:blip r:embed="rId2"/>
          <a:stretch>
            <a:fillRect/>
          </a:stretch>
        </p:blipFill>
        <p:spPr>
          <a:xfrm>
            <a:off x="16383000" y="122014"/>
            <a:ext cx="1821086" cy="1821086"/>
          </a:xfrm>
          <a:prstGeom prst="rect">
            <a:avLst/>
          </a:prstGeom>
        </p:spPr>
      </p:pic>
      <p:sp>
        <p:nvSpPr>
          <p:cNvPr id="10" name="TextBox 6">
            <a:extLst>
              <a:ext uri="{FF2B5EF4-FFF2-40B4-BE49-F238E27FC236}">
                <a16:creationId xmlns:a16="http://schemas.microsoft.com/office/drawing/2014/main" id="{98CCEC53-B652-AFDD-7736-5C7AE3B5A5D2}"/>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CB0772D0-781F-8ED1-A0A7-DDDA89AEE9A9}"/>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53</a:t>
            </a:r>
          </a:p>
        </p:txBody>
      </p:sp>
      <p:sp>
        <p:nvSpPr>
          <p:cNvPr id="17" name="Freeform 5">
            <a:extLst>
              <a:ext uri="{FF2B5EF4-FFF2-40B4-BE49-F238E27FC236}">
                <a16:creationId xmlns:a16="http://schemas.microsoft.com/office/drawing/2014/main" id="{B5A7FDA4-463C-EC8D-FBF6-75DB9354899D}"/>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
        <p:nvSpPr>
          <p:cNvPr id="6" name="TextBox 5">
            <a:extLst>
              <a:ext uri="{FF2B5EF4-FFF2-40B4-BE49-F238E27FC236}">
                <a16:creationId xmlns:a16="http://schemas.microsoft.com/office/drawing/2014/main" id="{F89501CE-F3B6-65FB-E00D-8D79FEFCB77F}"/>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0D47427-511B-2A1D-91AF-33C06B500308}"/>
              </a:ext>
            </a:extLst>
          </p:cNvPr>
          <p:cNvSpPr txBox="1"/>
          <p:nvPr/>
        </p:nvSpPr>
        <p:spPr>
          <a:xfrm>
            <a:off x="2209800" y="1181100"/>
            <a:ext cx="15621000" cy="496996"/>
          </a:xfrm>
          <a:prstGeom prst="rect">
            <a:avLst/>
          </a:prstGeom>
          <a:noFill/>
        </p:spPr>
        <p:txBody>
          <a:bodyPr wrap="square">
            <a:spAutoFit/>
          </a:bodyPr>
          <a:lstStyle/>
          <a:p>
            <a:pPr lvl="0">
              <a:lnSpc>
                <a:spcPct val="150000"/>
              </a:lnSpc>
            </a:pPr>
            <a:r>
              <a:rPr lang="en-AU" sz="2000" b="1" kern="100" dirty="0">
                <a:solidFill>
                  <a:srgbClr val="FF0000"/>
                </a:solidFill>
                <a:latin typeface="Arial" panose="020B0604020202020204" pitchFamily="34" charset="0"/>
                <a:ea typeface="Aptos" panose="020B0004020202020204" pitchFamily="34" charset="0"/>
                <a:cs typeface="Arial" panose="020B0604020202020204" pitchFamily="34" charset="0"/>
              </a:rPr>
              <a:t>1. </a:t>
            </a:r>
            <a:r>
              <a:rPr lang="en-AU" sz="20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SMOOTHING DATA USING A MOVING AVERAGE.</a:t>
            </a:r>
            <a:endParaRPr lang="en-AU" sz="200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8435925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E79E2-F187-DC46-4DC5-4086242F3A6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A7E2287-5D04-ABBF-6ABD-8D3ADB57B17D}"/>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C00C7596-EB75-15C4-F54B-DDF254BC38DC}"/>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87267675-8E14-03A9-DFE8-238BFEC657CF}"/>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9FCF17B3-5590-5FA8-B15F-2200B2FD1B1B}"/>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FB0F41FC-A73E-6271-259B-0BD80396758E}"/>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BD6E2918-AEE5-9D56-D8BA-C684C1B1C747}"/>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7D57FD88-CB80-519E-DC55-E54F34DBACAF}"/>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56</a:t>
            </a:r>
          </a:p>
        </p:txBody>
      </p:sp>
      <p:sp>
        <p:nvSpPr>
          <p:cNvPr id="17" name="Freeform 5">
            <a:extLst>
              <a:ext uri="{FF2B5EF4-FFF2-40B4-BE49-F238E27FC236}">
                <a16:creationId xmlns:a16="http://schemas.microsoft.com/office/drawing/2014/main" id="{C147E6C6-96BD-45C6-464D-C81B4334A833}"/>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263A8280-48E7-8B2C-19D8-41B7388A5588}"/>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05BF805-CB4A-1134-AE18-06238C0CA361}"/>
              </a:ext>
            </a:extLst>
          </p:cNvPr>
          <p:cNvSpPr txBox="1"/>
          <p:nvPr/>
        </p:nvSpPr>
        <p:spPr>
          <a:xfrm>
            <a:off x="2286000" y="1372969"/>
            <a:ext cx="13141712" cy="646331"/>
          </a:xfrm>
          <a:prstGeom prst="rect">
            <a:avLst/>
          </a:prstGeom>
          <a:noFill/>
        </p:spPr>
        <p:txBody>
          <a:bodyPr wrap="square">
            <a:spAutoFit/>
          </a:bodyPr>
          <a:lstStyle/>
          <a:p>
            <a:r>
              <a:rPr lang="en-AU" sz="3600" b="1" dirty="0">
                <a:solidFill>
                  <a:srgbClr val="FF0000"/>
                </a:solidFill>
                <a:effectLst/>
                <a:latin typeface="Arial" panose="020B0604020202020204" pitchFamily="34" charset="0"/>
                <a:ea typeface="Aptos" panose="020B0004020202020204" pitchFamily="34" charset="0"/>
                <a:cs typeface="Arial" panose="020B0604020202020204" pitchFamily="34" charset="0"/>
              </a:rPr>
              <a:t>2. MEASURE SEASONALITY (USING SEASONAL INDICES)</a:t>
            </a:r>
            <a:r>
              <a:rPr lang="en-AU" sz="3600" dirty="0">
                <a:solidFill>
                  <a:srgbClr val="FF0000"/>
                </a:solidFill>
                <a:effectLst/>
                <a:latin typeface="Arial" panose="020B0604020202020204" pitchFamily="34" charset="0"/>
                <a:cs typeface="Arial" panose="020B0604020202020204" pitchFamily="34" charset="0"/>
              </a:rPr>
              <a:t> </a:t>
            </a:r>
            <a:endParaRPr lang="en-US" sz="3600" dirty="0">
              <a:solidFill>
                <a:srgbClr val="FF000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61C5CE2C-04C6-EACA-F60B-FFC180D81CBB}"/>
              </a:ext>
            </a:extLst>
          </p:cNvPr>
          <p:cNvSpPr txBox="1"/>
          <p:nvPr/>
        </p:nvSpPr>
        <p:spPr>
          <a:xfrm>
            <a:off x="2424727" y="2821513"/>
            <a:ext cx="14334782" cy="6360587"/>
          </a:xfrm>
          <a:prstGeom prst="rect">
            <a:avLst/>
          </a:prstGeom>
          <a:noFill/>
        </p:spPr>
        <p:txBody>
          <a:bodyPr wrap="square">
            <a:spAutoFit/>
          </a:bodyPr>
          <a:lstStyle/>
          <a:p>
            <a:pPr>
              <a:lnSpc>
                <a:spcPct val="150000"/>
              </a:lnSpc>
              <a:buNone/>
            </a:pPr>
            <a:r>
              <a:rPr lang="en-AU" sz="3600" b="1" u="sng" dirty="0">
                <a:solidFill>
                  <a:srgbClr val="28466A"/>
                </a:solidFill>
                <a:effectLst/>
                <a:latin typeface="Arial" panose="020B0604020202020204" pitchFamily="34" charset="0"/>
                <a:ea typeface="Times New Roman" panose="02020603050405020304" pitchFamily="18" charset="0"/>
                <a:cs typeface="Arial" panose="020B0604020202020204" pitchFamily="34" charset="0"/>
              </a:rPr>
              <a:t>Problem:</a:t>
            </a:r>
            <a:r>
              <a:rPr lang="en-AU" sz="3600" b="1" dirty="0">
                <a:solidFill>
                  <a:srgbClr val="28466A"/>
                </a:solidFill>
                <a:effectLst/>
                <a:latin typeface="Arial" panose="020B0604020202020204" pitchFamily="34" charset="0"/>
                <a:ea typeface="Times New Roman" panose="02020603050405020304" pitchFamily="18" charset="0"/>
                <a:cs typeface="Arial" panose="020B0604020202020204" pitchFamily="34" charset="0"/>
              </a:rPr>
              <a:t> </a:t>
            </a:r>
            <a:r>
              <a:rPr lang="en-AU" sz="36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Some time series show seasonality (a repeating pattern e.g., sales higher every December, lower every February). </a:t>
            </a:r>
          </a:p>
          <a:p>
            <a:pPr>
              <a:lnSpc>
                <a:spcPct val="150000"/>
              </a:lnSpc>
              <a:buNone/>
            </a:pPr>
            <a:endParaRPr lang="en-AU" sz="36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buNone/>
            </a:pPr>
            <a:r>
              <a:rPr lang="en-AU" sz="3600" b="1" u="sng" dirty="0">
                <a:solidFill>
                  <a:srgbClr val="28466A"/>
                </a:solidFill>
                <a:effectLst/>
                <a:latin typeface="Arial" panose="020B0604020202020204" pitchFamily="34" charset="0"/>
                <a:ea typeface="Times New Roman" panose="02020603050405020304" pitchFamily="18" charset="0"/>
                <a:cs typeface="Arial" panose="020B0604020202020204" pitchFamily="34" charset="0"/>
              </a:rPr>
              <a:t>Solution:</a:t>
            </a:r>
            <a:r>
              <a:rPr lang="en-AU" sz="3600" b="1" dirty="0">
                <a:solidFill>
                  <a:srgbClr val="28466A"/>
                </a:solidFill>
                <a:effectLst/>
                <a:latin typeface="Arial" panose="020B0604020202020204" pitchFamily="34" charset="0"/>
                <a:ea typeface="Times New Roman" panose="02020603050405020304" pitchFamily="18" charset="0"/>
                <a:cs typeface="Arial" panose="020B0604020202020204" pitchFamily="34" charset="0"/>
              </a:rPr>
              <a:t> </a:t>
            </a:r>
            <a:r>
              <a:rPr lang="en-AU" sz="36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A seasonal index measures how much a particular period differs from the average.</a:t>
            </a:r>
          </a:p>
          <a:p>
            <a:pPr>
              <a:buNone/>
            </a:pPr>
            <a:r>
              <a:rPr lang="en-AU" sz="36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 </a:t>
            </a:r>
          </a:p>
          <a:p>
            <a:pPr>
              <a:lnSpc>
                <a:spcPct val="150000"/>
              </a:lnSpc>
              <a:buNone/>
            </a:pPr>
            <a:r>
              <a:rPr lang="en-AU" sz="36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rPr>
              <a:t>Seasonal indices allow us to compare across periods without the “noise” of trend.</a:t>
            </a:r>
          </a:p>
        </p:txBody>
      </p:sp>
      <p:pic>
        <p:nvPicPr>
          <p:cNvPr id="21" name="Picture 20">
            <a:extLst>
              <a:ext uri="{FF2B5EF4-FFF2-40B4-BE49-F238E27FC236}">
                <a16:creationId xmlns:a16="http://schemas.microsoft.com/office/drawing/2014/main" id="{70FFC838-5392-DE89-5DFD-612BCA873D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43703" y="131212"/>
            <a:ext cx="2781816" cy="2650087"/>
          </a:xfrm>
          <a:prstGeom prst="rect">
            <a:avLst/>
          </a:prstGeom>
        </p:spPr>
      </p:pic>
    </p:spTree>
    <p:extLst>
      <p:ext uri="{BB962C8B-B14F-4D97-AF65-F5344CB8AC3E}">
        <p14:creationId xmlns:p14="http://schemas.microsoft.com/office/powerpoint/2010/main" val="2947939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387FA-8EE6-6290-A7D2-9E892DA9375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ABC7479-5648-D549-CE9C-CB6C9872F7EC}"/>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195B1BCB-8166-062E-C433-757BEEAA6207}"/>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F5E39706-EF9C-4F3C-6F39-C909BBC2055F}"/>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8">
            <a:extLst>
              <a:ext uri="{FF2B5EF4-FFF2-40B4-BE49-F238E27FC236}">
                <a16:creationId xmlns:a16="http://schemas.microsoft.com/office/drawing/2014/main" id="{A7759A0D-FCE7-4482-94E3-40D6B6F11069}"/>
              </a:ext>
            </a:extLst>
          </p:cNvPr>
          <p:cNvSpPr txBox="1"/>
          <p:nvPr/>
        </p:nvSpPr>
        <p:spPr>
          <a:xfrm>
            <a:off x="2286000" y="1104900"/>
            <a:ext cx="6950541"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3" name="Picture 12" descr="A black and white logo of a person reading a book&#10;&#10;AI-generated content may be incorrect.">
            <a:extLst>
              <a:ext uri="{FF2B5EF4-FFF2-40B4-BE49-F238E27FC236}">
                <a16:creationId xmlns:a16="http://schemas.microsoft.com/office/drawing/2014/main" id="{9F3B8B8B-FA81-B08F-392A-B4276ADC0740}"/>
              </a:ext>
            </a:extLst>
          </p:cNvPr>
          <p:cNvPicPr>
            <a:picLocks noChangeAspect="1"/>
          </p:cNvPicPr>
          <p:nvPr/>
        </p:nvPicPr>
        <p:blipFill>
          <a:blip r:embed="rId2"/>
          <a:stretch>
            <a:fillRect/>
          </a:stretch>
        </p:blipFill>
        <p:spPr>
          <a:xfrm>
            <a:off x="16459200" y="76517"/>
            <a:ext cx="1714183" cy="1714183"/>
          </a:xfrm>
          <a:prstGeom prst="rect">
            <a:avLst/>
          </a:prstGeom>
        </p:spPr>
      </p:pic>
      <p:sp>
        <p:nvSpPr>
          <p:cNvPr id="14" name="TextBox 6">
            <a:extLst>
              <a:ext uri="{FF2B5EF4-FFF2-40B4-BE49-F238E27FC236}">
                <a16:creationId xmlns:a16="http://schemas.microsoft.com/office/drawing/2014/main" id="{25B115B6-8499-D084-9C32-054537654868}"/>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5" name="TextBox 7">
            <a:extLst>
              <a:ext uri="{FF2B5EF4-FFF2-40B4-BE49-F238E27FC236}">
                <a16:creationId xmlns:a16="http://schemas.microsoft.com/office/drawing/2014/main" id="{D39E98F9-BDA6-DFFF-E10E-321A6DE511A0}"/>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42</a:t>
            </a:r>
          </a:p>
        </p:txBody>
      </p:sp>
      <p:sp>
        <p:nvSpPr>
          <p:cNvPr id="16" name="Freeform 5">
            <a:extLst>
              <a:ext uri="{FF2B5EF4-FFF2-40B4-BE49-F238E27FC236}">
                <a16:creationId xmlns:a16="http://schemas.microsoft.com/office/drawing/2014/main" id="{0BEB5751-E35D-4BEF-BFF9-B0E103E7F1EB}"/>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
        <p:nvSpPr>
          <p:cNvPr id="5" name="TextBox 4">
            <a:extLst>
              <a:ext uri="{FF2B5EF4-FFF2-40B4-BE49-F238E27FC236}">
                <a16:creationId xmlns:a16="http://schemas.microsoft.com/office/drawing/2014/main" id="{26B2BF46-3E63-A68F-C36B-72D350EA86B7}"/>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CONSTRUCTING TIME SERIES PLOTS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D721082-5387-8108-8913-D2BAADE9D00A}"/>
              </a:ext>
            </a:extLst>
          </p:cNvPr>
          <p:cNvSpPr txBox="1"/>
          <p:nvPr/>
        </p:nvSpPr>
        <p:spPr>
          <a:xfrm>
            <a:off x="2286000" y="2134969"/>
            <a:ext cx="16002000" cy="646331"/>
          </a:xfrm>
          <a:prstGeom prst="rect">
            <a:avLst/>
          </a:prstGeom>
          <a:noFill/>
        </p:spPr>
        <p:txBody>
          <a:bodyPr wrap="square">
            <a:spAutoFit/>
          </a:bodyPr>
          <a:lstStyle/>
          <a:p>
            <a:r>
              <a:rPr lang="en-AU" sz="3600" dirty="0">
                <a:solidFill>
                  <a:srgbClr val="000000"/>
                </a:solidFill>
                <a:effectLst/>
                <a:latin typeface="Arial" panose="020B0604020202020204" pitchFamily="34" charset="0"/>
                <a:ea typeface="Aptos" panose="020B0004020202020204" pitchFamily="34" charset="0"/>
              </a:rPr>
              <a:t>The table shows the number of visitors to a swimming pool over </a:t>
            </a:r>
            <a:r>
              <a:rPr lang="en-AU" sz="3600" dirty="0">
                <a:solidFill>
                  <a:srgbClr val="000000"/>
                </a:solidFill>
                <a:latin typeface="Arial" panose="020B0604020202020204" pitchFamily="34" charset="0"/>
                <a:ea typeface="Aptos" panose="020B0004020202020204" pitchFamily="34" charset="0"/>
              </a:rPr>
              <a:t>6</a:t>
            </a:r>
            <a:r>
              <a:rPr lang="en-AU" sz="3600" dirty="0">
                <a:solidFill>
                  <a:srgbClr val="000000"/>
                </a:solidFill>
                <a:effectLst/>
                <a:latin typeface="Arial" panose="020B0604020202020204" pitchFamily="34" charset="0"/>
                <a:ea typeface="Aptos" panose="020B0004020202020204" pitchFamily="34" charset="0"/>
              </a:rPr>
              <a:t> months. </a:t>
            </a:r>
            <a:endParaRPr lang="en-US" sz="3600" dirty="0"/>
          </a:p>
        </p:txBody>
      </p:sp>
      <p:pic>
        <p:nvPicPr>
          <p:cNvPr id="11" name="Picture 10" descr="A calendar with numbers and letters&#10;&#10;AI-generated content may be incorrect.">
            <a:extLst>
              <a:ext uri="{FF2B5EF4-FFF2-40B4-BE49-F238E27FC236}">
                <a16:creationId xmlns:a16="http://schemas.microsoft.com/office/drawing/2014/main" id="{94AC8D83-4952-1C2E-4246-603AEE1158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6203" y="3132293"/>
            <a:ext cx="7188200" cy="1358900"/>
          </a:xfrm>
          <a:prstGeom prst="rect">
            <a:avLst/>
          </a:prstGeom>
        </p:spPr>
      </p:pic>
      <p:sp>
        <p:nvSpPr>
          <p:cNvPr id="18" name="TextBox 17">
            <a:extLst>
              <a:ext uri="{FF2B5EF4-FFF2-40B4-BE49-F238E27FC236}">
                <a16:creationId xmlns:a16="http://schemas.microsoft.com/office/drawing/2014/main" id="{302A51F9-B0C4-83B1-AC9E-2D9B9659D2C3}"/>
              </a:ext>
            </a:extLst>
          </p:cNvPr>
          <p:cNvSpPr txBox="1"/>
          <p:nvPr/>
        </p:nvSpPr>
        <p:spPr>
          <a:xfrm>
            <a:off x="2176101" y="4730471"/>
            <a:ext cx="13063899" cy="5398786"/>
          </a:xfrm>
          <a:prstGeom prst="rect">
            <a:avLst/>
          </a:prstGeom>
          <a:noFill/>
        </p:spPr>
        <p:txBody>
          <a:bodyPr wrap="square">
            <a:spAutoFit/>
          </a:bodyPr>
          <a:lstStyle/>
          <a:p>
            <a:pPr>
              <a:lnSpc>
                <a:spcPct val="150000"/>
              </a:lnSpc>
              <a:buNone/>
            </a:pPr>
            <a:r>
              <a:rPr lang="en-US" sz="3600" b="1" dirty="0">
                <a:solidFill>
                  <a:srgbClr val="FF0000"/>
                </a:solidFill>
                <a:effectLst/>
                <a:latin typeface="Arial" panose="020B0604020202020204" pitchFamily="34" charset="0"/>
                <a:ea typeface="Aptos" panose="020B0004020202020204" pitchFamily="34" charset="0"/>
                <a:cs typeface="Arial" panose="020B0604020202020204" pitchFamily="34" charset="0"/>
              </a:rPr>
              <a:t>Step 1:</a:t>
            </a:r>
            <a:r>
              <a:rPr lang="en-US" sz="3600" dirty="0">
                <a:solidFill>
                  <a:srgbClr val="FF0000"/>
                </a:solidFill>
                <a:effectLst/>
                <a:latin typeface="Arial" panose="020B0604020202020204" pitchFamily="34" charset="0"/>
                <a:ea typeface="Aptos" panose="020B0004020202020204" pitchFamily="34" charset="0"/>
                <a:cs typeface="Arial" panose="020B0604020202020204" pitchFamily="34" charset="0"/>
              </a:rPr>
              <a:t> </a:t>
            </a: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Put months on the x-axis (time).</a:t>
            </a:r>
            <a:b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br>
            <a:r>
              <a:rPr lang="en-US" sz="3600" b="1" dirty="0">
                <a:solidFill>
                  <a:srgbClr val="FF0000"/>
                </a:solidFill>
                <a:effectLst/>
                <a:latin typeface="Arial" panose="020B0604020202020204" pitchFamily="34" charset="0"/>
                <a:ea typeface="Aptos" panose="020B0004020202020204" pitchFamily="34" charset="0"/>
                <a:cs typeface="Arial" panose="020B0604020202020204" pitchFamily="34" charset="0"/>
              </a:rPr>
              <a:t>Step 2:</a:t>
            </a:r>
            <a:r>
              <a:rPr lang="en-US" sz="3600" dirty="0">
                <a:solidFill>
                  <a:srgbClr val="FF0000"/>
                </a:solidFill>
                <a:effectLst/>
                <a:latin typeface="Arial" panose="020B0604020202020204" pitchFamily="34" charset="0"/>
                <a:ea typeface="Aptos" panose="020B0004020202020204" pitchFamily="34" charset="0"/>
                <a:cs typeface="Arial" panose="020B0604020202020204" pitchFamily="34" charset="0"/>
              </a:rPr>
              <a:t> </a:t>
            </a: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Put number of visitors on the y-axis.</a:t>
            </a:r>
            <a:b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br>
            <a:r>
              <a:rPr lang="en-US" sz="3600" b="1" dirty="0">
                <a:solidFill>
                  <a:srgbClr val="FF0000"/>
                </a:solidFill>
                <a:effectLst/>
                <a:latin typeface="Arial" panose="020B0604020202020204" pitchFamily="34" charset="0"/>
                <a:ea typeface="Aptos" panose="020B0004020202020204" pitchFamily="34" charset="0"/>
                <a:cs typeface="Arial" panose="020B0604020202020204" pitchFamily="34" charset="0"/>
              </a:rPr>
              <a:t>Step 3:</a:t>
            </a:r>
            <a:r>
              <a:rPr lang="en-US" sz="3600" dirty="0">
                <a:solidFill>
                  <a:srgbClr val="FF0000"/>
                </a:solidFill>
                <a:effectLst/>
                <a:latin typeface="Arial" panose="020B0604020202020204" pitchFamily="34" charset="0"/>
                <a:ea typeface="Aptos" panose="020B0004020202020204" pitchFamily="34" charset="0"/>
                <a:cs typeface="Arial" panose="020B0604020202020204" pitchFamily="34" charset="0"/>
              </a:rPr>
              <a:t> </a:t>
            </a: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Plot the points and join them with </a:t>
            </a:r>
          </a:p>
          <a:p>
            <a:pPr>
              <a:lnSpc>
                <a:spcPct val="150000"/>
              </a:lnSpc>
              <a:buNone/>
            </a:pPr>
            <a:r>
              <a:rPr lang="en-US" sz="3600" dirty="0">
                <a:solidFill>
                  <a:srgbClr val="000000"/>
                </a:solidFill>
                <a:latin typeface="Arial" panose="020B0604020202020204" pitchFamily="34" charset="0"/>
                <a:ea typeface="Aptos" panose="020B0004020202020204" pitchFamily="34" charset="0"/>
                <a:cs typeface="Arial" panose="020B0604020202020204" pitchFamily="34" charset="0"/>
              </a:rPr>
              <a:t>		</a:t>
            </a: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straight lines.</a:t>
            </a:r>
          </a:p>
          <a:p>
            <a:pPr>
              <a:buNone/>
            </a:pPr>
            <a:endParaRPr lang="en-AU" sz="14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spcBef>
                <a:spcPts val="900"/>
              </a:spcBef>
              <a:spcAft>
                <a:spcPts val="900"/>
              </a:spcAft>
              <a:buNone/>
            </a:pPr>
            <a:r>
              <a:rPr lang="en-US" sz="3600" b="1" dirty="0">
                <a:solidFill>
                  <a:srgbClr val="FF0000"/>
                </a:solidFill>
                <a:effectLst/>
                <a:latin typeface="Arial" panose="020B0604020202020204" pitchFamily="34" charset="0"/>
                <a:ea typeface="Aptos" panose="020B0004020202020204" pitchFamily="34" charset="0"/>
                <a:cs typeface="Arial" panose="020B0604020202020204" pitchFamily="34" charset="0"/>
              </a:rPr>
              <a:t>Interpretation:</a:t>
            </a:r>
            <a:r>
              <a:rPr lang="en-US" sz="3600" dirty="0">
                <a:solidFill>
                  <a:srgbClr val="FF0000"/>
                </a:solidFill>
                <a:effectLst/>
                <a:latin typeface="Arial" panose="020B0604020202020204" pitchFamily="34" charset="0"/>
                <a:ea typeface="Aptos" panose="020B0004020202020204" pitchFamily="34" charset="0"/>
                <a:cs typeface="Arial" panose="020B0604020202020204" pitchFamily="34" charset="0"/>
              </a:rPr>
              <a:t> </a:t>
            </a: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The number of visitors increased steadily from January to May, then dropped slightly in June.</a:t>
            </a:r>
            <a:endParaRPr lang="en-AU" sz="3600" dirty="0">
              <a:effectLst/>
              <a:latin typeface="Arial" panose="020B0604020202020204" pitchFamily="34" charset="0"/>
              <a:ea typeface="Aptos" panose="020B0004020202020204" pitchFamily="34" charset="0"/>
              <a:cs typeface="Arial" panose="020B0604020202020204" pitchFamily="34" charset="0"/>
            </a:endParaRPr>
          </a:p>
        </p:txBody>
      </p:sp>
      <p:pic>
        <p:nvPicPr>
          <p:cNvPr id="19" name="Picture 18" descr="A graph with a line going up&#10;&#10;AI-generated content may be incorrect.">
            <a:extLst>
              <a:ext uri="{FF2B5EF4-FFF2-40B4-BE49-F238E27FC236}">
                <a16:creationId xmlns:a16="http://schemas.microsoft.com/office/drawing/2014/main" id="{50120278-F381-CF0E-96C9-970FBA1F3D10}"/>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11288060" y="3132293"/>
            <a:ext cx="6999940" cy="4983007"/>
          </a:xfrm>
          <a:prstGeom prst="rect">
            <a:avLst/>
          </a:prstGeom>
        </p:spPr>
      </p:pic>
    </p:spTree>
    <p:extLst>
      <p:ext uri="{BB962C8B-B14F-4D97-AF65-F5344CB8AC3E}">
        <p14:creationId xmlns:p14="http://schemas.microsoft.com/office/powerpoint/2010/main" val="10158673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F22FF-F7E5-32C6-8D0E-D109E5007B9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1DE235E-DFDB-199F-10C7-7A141D1984F8}"/>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C3128ADD-1675-75AF-6DDB-33C398E81992}"/>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C36D3367-D685-36F5-E148-354CC7EB55EA}"/>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E45E4F22-AEB0-CED5-F1C0-E0CBCBE7704D}"/>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3054BBAC-0483-81E9-18E5-02591D7983E8}"/>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884539A7-C5D7-EE36-08F4-3B55617FE47C}"/>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2F8EB2AB-5BB4-8C26-1740-3E2631940772}"/>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56</a:t>
            </a:r>
          </a:p>
        </p:txBody>
      </p:sp>
      <p:sp>
        <p:nvSpPr>
          <p:cNvPr id="17" name="Freeform 5">
            <a:extLst>
              <a:ext uri="{FF2B5EF4-FFF2-40B4-BE49-F238E27FC236}">
                <a16:creationId xmlns:a16="http://schemas.microsoft.com/office/drawing/2014/main" id="{2B91C708-F411-5026-29F4-6C7C0754C5CD}"/>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0315D392-54D7-EC04-06D4-EE971F93A123}"/>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5E6BE6BB-D132-6B39-BEF7-BEE69CC1F5C1}"/>
              </a:ext>
            </a:extLst>
          </p:cNvPr>
          <p:cNvSpPr txBox="1"/>
          <p:nvPr/>
        </p:nvSpPr>
        <p:spPr>
          <a:xfrm>
            <a:off x="2286000" y="1372969"/>
            <a:ext cx="13141712" cy="400110"/>
          </a:xfrm>
          <a:prstGeom prst="rect">
            <a:avLst/>
          </a:prstGeom>
          <a:noFill/>
        </p:spPr>
        <p:txBody>
          <a:bodyPr wrap="square">
            <a:spAutoFit/>
          </a:bodyPr>
          <a:lstStyle/>
          <a:p>
            <a:r>
              <a:rPr lang="en-AU" sz="2000" b="1" dirty="0">
                <a:solidFill>
                  <a:srgbClr val="FF0000"/>
                </a:solidFill>
                <a:effectLst/>
                <a:latin typeface="Arial" panose="020B0604020202020204" pitchFamily="34" charset="0"/>
                <a:ea typeface="Aptos" panose="020B0004020202020204" pitchFamily="34" charset="0"/>
                <a:cs typeface="Arial" panose="020B0604020202020204" pitchFamily="34" charset="0"/>
              </a:rPr>
              <a:t>2. MEASURE SEASONALITY (USING SEASONAL INDICES)</a:t>
            </a:r>
            <a:r>
              <a:rPr lang="en-AU" sz="2000" dirty="0">
                <a:solidFill>
                  <a:srgbClr val="FF0000"/>
                </a:solidFill>
                <a:effectLst/>
                <a:latin typeface="Arial" panose="020B0604020202020204" pitchFamily="34" charset="0"/>
                <a:cs typeface="Arial" panose="020B0604020202020204" pitchFamily="34" charset="0"/>
              </a:rPr>
              <a:t> </a:t>
            </a:r>
            <a:endParaRPr lang="en-US" sz="2000" dirty="0">
              <a:solidFill>
                <a:srgbClr val="FF0000"/>
              </a:solidFill>
              <a:latin typeface="Arial" panose="020B0604020202020204" pitchFamily="34" charset="0"/>
              <a:cs typeface="Arial" panose="020B0604020202020204" pitchFamily="34" charset="0"/>
            </a:endParaRPr>
          </a:p>
        </p:txBody>
      </p:sp>
      <p:pic>
        <p:nvPicPr>
          <p:cNvPr id="7" name="Picture 6" descr="A white background with black text&#10;&#10;AI-generated content may be incorrect.">
            <a:extLst>
              <a:ext uri="{FF2B5EF4-FFF2-40B4-BE49-F238E27FC236}">
                <a16:creationId xmlns:a16="http://schemas.microsoft.com/office/drawing/2014/main" id="{7FAAC47D-DF0B-27F2-C15F-F637DC624B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9454" y="3467100"/>
            <a:ext cx="15560734" cy="4198203"/>
          </a:xfrm>
          <a:prstGeom prst="rect">
            <a:avLst/>
          </a:prstGeom>
        </p:spPr>
      </p:pic>
    </p:spTree>
    <p:extLst>
      <p:ext uri="{BB962C8B-B14F-4D97-AF65-F5344CB8AC3E}">
        <p14:creationId xmlns:p14="http://schemas.microsoft.com/office/powerpoint/2010/main" val="30266631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02B00-B99A-5E43-C982-1058AD15E19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D51681E-3093-6D80-FAF0-AB777C44DA2E}"/>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0253120E-38D6-BF86-23EE-46BA1D6C250F}"/>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3C88A975-DD86-DB62-2E87-D3D249991D5D}"/>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82B642C0-8D18-DFBB-F11B-826147C87C66}"/>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2FA59C03-7FA0-AC70-199F-8EAFBBF95801}"/>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FD62978C-3666-8EC6-D6B2-9087E2F17E96}"/>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56</a:t>
            </a:r>
          </a:p>
        </p:txBody>
      </p:sp>
      <p:sp>
        <p:nvSpPr>
          <p:cNvPr id="17" name="Freeform 5">
            <a:extLst>
              <a:ext uri="{FF2B5EF4-FFF2-40B4-BE49-F238E27FC236}">
                <a16:creationId xmlns:a16="http://schemas.microsoft.com/office/drawing/2014/main" id="{E3B0F6B1-0490-5C69-7036-5262D20CF2B7}"/>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6E23A36C-5F6A-A5AA-BE9B-34B1F9530B8E}"/>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61AAF7B5-11BC-71D3-771B-B4944D5D241A}"/>
              </a:ext>
            </a:extLst>
          </p:cNvPr>
          <p:cNvSpPr txBox="1"/>
          <p:nvPr/>
        </p:nvSpPr>
        <p:spPr>
          <a:xfrm>
            <a:off x="2286000" y="1372969"/>
            <a:ext cx="13141712" cy="400110"/>
          </a:xfrm>
          <a:prstGeom prst="rect">
            <a:avLst/>
          </a:prstGeom>
          <a:noFill/>
        </p:spPr>
        <p:txBody>
          <a:bodyPr wrap="square">
            <a:spAutoFit/>
          </a:bodyPr>
          <a:lstStyle/>
          <a:p>
            <a:r>
              <a:rPr lang="en-AU" sz="2000" b="1" dirty="0">
                <a:solidFill>
                  <a:srgbClr val="FF0000"/>
                </a:solidFill>
                <a:effectLst/>
                <a:latin typeface="Arial" panose="020B0604020202020204" pitchFamily="34" charset="0"/>
                <a:ea typeface="Aptos" panose="020B0004020202020204" pitchFamily="34" charset="0"/>
                <a:cs typeface="Arial" panose="020B0604020202020204" pitchFamily="34" charset="0"/>
              </a:rPr>
              <a:t>2. MEASURE SEASONALITY (USING SEASONAL INDICES)</a:t>
            </a:r>
            <a:r>
              <a:rPr lang="en-AU" sz="2000" dirty="0">
                <a:solidFill>
                  <a:srgbClr val="FF0000"/>
                </a:solidFill>
                <a:effectLst/>
                <a:latin typeface="Arial" panose="020B0604020202020204" pitchFamily="34" charset="0"/>
                <a:cs typeface="Arial" panose="020B0604020202020204" pitchFamily="34" charset="0"/>
              </a:rPr>
              <a:t> </a:t>
            </a:r>
            <a:endParaRPr lang="en-US" sz="2000" dirty="0">
              <a:solidFill>
                <a:srgbClr val="FF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0A9CB48-B72C-7F84-88DF-260E57F8335A}"/>
              </a:ext>
            </a:extLst>
          </p:cNvPr>
          <p:cNvSpPr txBox="1"/>
          <p:nvPr/>
        </p:nvSpPr>
        <p:spPr>
          <a:xfrm>
            <a:off x="2286000" y="1638300"/>
            <a:ext cx="6950541"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FB3BB5A7-BAD0-FAC0-7E23-676FC5863B53}"/>
              </a:ext>
            </a:extLst>
          </p:cNvPr>
          <p:cNvSpPr txBox="1"/>
          <p:nvPr/>
        </p:nvSpPr>
        <p:spPr>
          <a:xfrm>
            <a:off x="2286000" y="2727452"/>
            <a:ext cx="12673250" cy="646331"/>
          </a:xfrm>
          <a:prstGeom prst="rect">
            <a:avLst/>
          </a:prstGeom>
          <a:noFill/>
        </p:spPr>
        <p:txBody>
          <a:bodyPr wrap="square">
            <a:spAutoFit/>
          </a:bodyPr>
          <a:lstStyle/>
          <a:p>
            <a:r>
              <a:rPr lang="en-AU" sz="3600" dirty="0">
                <a:solidFill>
                  <a:srgbClr val="000000"/>
                </a:solidFill>
                <a:effectLst/>
                <a:latin typeface="Arial" panose="020B0604020202020204" pitchFamily="34" charset="0"/>
                <a:ea typeface="Aptos" panose="020B0004020202020204" pitchFamily="34" charset="0"/>
              </a:rPr>
              <a:t>A business records its sales each quarter for 2 years. </a:t>
            </a:r>
            <a:endParaRPr lang="en-US" sz="3600" dirty="0"/>
          </a:p>
        </p:txBody>
      </p:sp>
      <p:pic>
        <p:nvPicPr>
          <p:cNvPr id="15" name="Picture 14" descr="A white rectangular box with black numbers&#10;&#10;AI-generated content may be incorrect.">
            <a:extLst>
              <a:ext uri="{FF2B5EF4-FFF2-40B4-BE49-F238E27FC236}">
                <a16:creationId xmlns:a16="http://schemas.microsoft.com/office/drawing/2014/main" id="{D7350A44-1766-E56E-3F92-DE0F58A327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3390900"/>
            <a:ext cx="10006122" cy="1913351"/>
          </a:xfrm>
          <a:prstGeom prst="rect">
            <a:avLst/>
          </a:prstGeom>
        </p:spPr>
      </p:pic>
      <p:sp>
        <p:nvSpPr>
          <p:cNvPr id="19" name="TextBox 18">
            <a:extLst>
              <a:ext uri="{FF2B5EF4-FFF2-40B4-BE49-F238E27FC236}">
                <a16:creationId xmlns:a16="http://schemas.microsoft.com/office/drawing/2014/main" id="{6F40CACE-6FC4-811C-7E98-0B7D641A535D}"/>
              </a:ext>
            </a:extLst>
          </p:cNvPr>
          <p:cNvSpPr txBox="1"/>
          <p:nvPr/>
        </p:nvSpPr>
        <p:spPr>
          <a:xfrm>
            <a:off x="2286000" y="5169320"/>
            <a:ext cx="14337700" cy="1650580"/>
          </a:xfrm>
          <a:prstGeom prst="rect">
            <a:avLst/>
          </a:prstGeom>
          <a:noFill/>
        </p:spPr>
        <p:txBody>
          <a:bodyPr wrap="square">
            <a:spAutoFit/>
          </a:bodyPr>
          <a:lstStyle/>
          <a:p>
            <a:pPr>
              <a:lnSpc>
                <a:spcPct val="150000"/>
              </a:lnSpc>
              <a:buNone/>
            </a:pPr>
            <a:r>
              <a:rPr lang="en-US" sz="3600" b="1" dirty="0">
                <a:solidFill>
                  <a:srgbClr val="FF0000"/>
                </a:solidFill>
                <a:effectLst/>
                <a:latin typeface="Arial" panose="020B0604020202020204" pitchFamily="34" charset="0"/>
                <a:ea typeface="Aptos" panose="020B0004020202020204" pitchFamily="34" charset="0"/>
                <a:cs typeface="Arial" panose="020B0604020202020204" pitchFamily="34" charset="0"/>
              </a:rPr>
              <a:t>Step 1 </a:t>
            </a:r>
            <a:r>
              <a:rPr lang="en-US" sz="3600" b="1" dirty="0">
                <a:solidFill>
                  <a:srgbClr val="000000"/>
                </a:solidFill>
                <a:effectLst/>
                <a:latin typeface="Arial" panose="020B0604020202020204" pitchFamily="34" charset="0"/>
                <a:ea typeface="Aptos" panose="020B0004020202020204" pitchFamily="34" charset="0"/>
                <a:cs typeface="Arial" panose="020B0604020202020204" pitchFamily="34" charset="0"/>
              </a:rPr>
              <a:t>– find the overall average. </a:t>
            </a:r>
            <a:endParaRPr lang="en-AU" sz="36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(80 + 110 + 120 + 140 + 90 + 115 + 130 + 150)  </a:t>
            </a: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sym typeface="Symbol" pitchFamily="2" charset="2"/>
              </a:rPr>
              <a:t></a:t>
            </a:r>
            <a:r>
              <a:rPr lang="en-US"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 8 = </a:t>
            </a:r>
            <a:r>
              <a:rPr lang="en-US" sz="3600" b="1" dirty="0">
                <a:solidFill>
                  <a:srgbClr val="000000"/>
                </a:solidFill>
                <a:effectLst/>
                <a:latin typeface="Arial" panose="020B0604020202020204" pitchFamily="34" charset="0"/>
                <a:ea typeface="Aptos" panose="020B0004020202020204" pitchFamily="34" charset="0"/>
                <a:cs typeface="Arial" panose="020B0604020202020204" pitchFamily="34" charset="0"/>
              </a:rPr>
              <a:t>116.88</a:t>
            </a:r>
            <a:endParaRPr lang="en-AU" sz="3600" dirty="0">
              <a:effectLst/>
              <a:latin typeface="Arial" panose="020B0604020202020204" pitchFamily="34" charset="0"/>
              <a:ea typeface="Aptos" panose="020B0004020202020204" pitchFamily="34" charset="0"/>
              <a:cs typeface="Arial" panose="020B0604020202020204" pitchFamily="34" charset="0"/>
            </a:endParaRPr>
          </a:p>
        </p:txBody>
      </p:sp>
      <p:pic>
        <p:nvPicPr>
          <p:cNvPr id="21" name="Picture 20" descr="A cash register with a button&#10;&#10;AI-generated content may be incorrect.">
            <a:extLst>
              <a:ext uri="{FF2B5EF4-FFF2-40B4-BE49-F238E27FC236}">
                <a16:creationId xmlns:a16="http://schemas.microsoft.com/office/drawing/2014/main" id="{9BD9BAC6-7483-FFB7-11F3-81D556B78F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40200" y="8940611"/>
            <a:ext cx="1391250" cy="1316640"/>
          </a:xfrm>
          <a:prstGeom prst="rect">
            <a:avLst/>
          </a:prstGeom>
        </p:spPr>
      </p:pic>
      <p:pic>
        <p:nvPicPr>
          <p:cNvPr id="22" name="Picture 21" descr="A black and white logo of a person reading a book&#10;&#10;AI-generated content may be incorrect.">
            <a:extLst>
              <a:ext uri="{FF2B5EF4-FFF2-40B4-BE49-F238E27FC236}">
                <a16:creationId xmlns:a16="http://schemas.microsoft.com/office/drawing/2014/main" id="{3DB70236-0B3D-444B-E92B-4544F0209989}"/>
              </a:ext>
            </a:extLst>
          </p:cNvPr>
          <p:cNvPicPr>
            <a:picLocks noChangeAspect="1"/>
          </p:cNvPicPr>
          <p:nvPr/>
        </p:nvPicPr>
        <p:blipFill>
          <a:blip r:embed="rId5"/>
          <a:stretch>
            <a:fillRect/>
          </a:stretch>
        </p:blipFill>
        <p:spPr>
          <a:xfrm>
            <a:off x="16459200" y="76517"/>
            <a:ext cx="1714183" cy="1714183"/>
          </a:xfrm>
          <a:prstGeom prst="rect">
            <a:avLst/>
          </a:prstGeom>
        </p:spPr>
      </p:pic>
      <p:sp>
        <p:nvSpPr>
          <p:cNvPr id="24" name="TextBox 23">
            <a:extLst>
              <a:ext uri="{FF2B5EF4-FFF2-40B4-BE49-F238E27FC236}">
                <a16:creationId xmlns:a16="http://schemas.microsoft.com/office/drawing/2014/main" id="{CDD28768-FD0A-C439-8541-8285891EC2BD}"/>
              </a:ext>
            </a:extLst>
          </p:cNvPr>
          <p:cNvSpPr txBox="1"/>
          <p:nvPr/>
        </p:nvSpPr>
        <p:spPr>
          <a:xfrm>
            <a:off x="2286000" y="6972300"/>
            <a:ext cx="14791982" cy="838371"/>
          </a:xfrm>
          <a:prstGeom prst="rect">
            <a:avLst/>
          </a:prstGeom>
          <a:noFill/>
        </p:spPr>
        <p:txBody>
          <a:bodyPr wrap="square">
            <a:spAutoFit/>
          </a:bodyPr>
          <a:lstStyle/>
          <a:p>
            <a:pPr>
              <a:lnSpc>
                <a:spcPct val="150000"/>
              </a:lnSpc>
              <a:spcBef>
                <a:spcPts val="900"/>
              </a:spcBef>
              <a:spcAft>
                <a:spcPts val="900"/>
              </a:spcAft>
              <a:buNone/>
            </a:pPr>
            <a:r>
              <a:rPr lang="en-US" sz="3600" b="1"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Step 2 </a:t>
            </a:r>
            <a:r>
              <a:rPr lang="en-US" sz="3600" b="1"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Find the season average </a:t>
            </a:r>
            <a:r>
              <a:rPr lang="en-US" sz="3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(average for each season) </a:t>
            </a:r>
            <a:endParaRPr lang="en-AU" sz="36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6" name="Picture 25">
            <a:extLst>
              <a:ext uri="{FF2B5EF4-FFF2-40B4-BE49-F238E27FC236}">
                <a16:creationId xmlns:a16="http://schemas.microsoft.com/office/drawing/2014/main" id="{606BD7AB-53EE-B42D-3035-4BB08332E2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9800" y="7777942"/>
            <a:ext cx="15883726" cy="1175558"/>
          </a:xfrm>
          <a:prstGeom prst="rect">
            <a:avLst/>
          </a:prstGeom>
        </p:spPr>
      </p:pic>
    </p:spTree>
    <p:extLst>
      <p:ext uri="{BB962C8B-B14F-4D97-AF65-F5344CB8AC3E}">
        <p14:creationId xmlns:p14="http://schemas.microsoft.com/office/powerpoint/2010/main" val="1786835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A1381-20C7-FED3-95CA-E0583471157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19C1E92-440F-5939-0274-BCA2ACFF35FA}"/>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9128135B-0AA9-95D5-75DB-CABE153DAEEB}"/>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F331218D-16C3-CF1F-56F3-56092B1E5630}"/>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71D33272-47FF-B6F7-8A14-CDAD5ECE5F60}"/>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7248F27C-7B8C-76CB-427B-2B4D0836D794}"/>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E46D0092-5C5D-45FB-A3FD-2672D9B99897}"/>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56</a:t>
            </a:r>
          </a:p>
        </p:txBody>
      </p:sp>
      <p:sp>
        <p:nvSpPr>
          <p:cNvPr id="17" name="Freeform 5">
            <a:extLst>
              <a:ext uri="{FF2B5EF4-FFF2-40B4-BE49-F238E27FC236}">
                <a16:creationId xmlns:a16="http://schemas.microsoft.com/office/drawing/2014/main" id="{CDFB6714-E1B0-A363-38D5-DCC7120C68A5}"/>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3EFCB0AA-E33C-A565-5945-DA6A31AA7A3E}"/>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F766BFA-EF8C-1DD6-3D1A-8FE25233B129}"/>
              </a:ext>
            </a:extLst>
          </p:cNvPr>
          <p:cNvSpPr txBox="1"/>
          <p:nvPr/>
        </p:nvSpPr>
        <p:spPr>
          <a:xfrm>
            <a:off x="2286000" y="1372969"/>
            <a:ext cx="13141712" cy="400110"/>
          </a:xfrm>
          <a:prstGeom prst="rect">
            <a:avLst/>
          </a:prstGeom>
          <a:noFill/>
        </p:spPr>
        <p:txBody>
          <a:bodyPr wrap="square">
            <a:spAutoFit/>
          </a:bodyPr>
          <a:lstStyle/>
          <a:p>
            <a:r>
              <a:rPr lang="en-AU" sz="2000" b="1" dirty="0">
                <a:solidFill>
                  <a:srgbClr val="FF0000"/>
                </a:solidFill>
                <a:effectLst/>
                <a:latin typeface="Arial" panose="020B0604020202020204" pitchFamily="34" charset="0"/>
                <a:ea typeface="Aptos" panose="020B0004020202020204" pitchFamily="34" charset="0"/>
                <a:cs typeface="Arial" panose="020B0604020202020204" pitchFamily="34" charset="0"/>
              </a:rPr>
              <a:t>2. MEASURE SEASONALITY (USING SEASONAL INDICES)</a:t>
            </a:r>
            <a:r>
              <a:rPr lang="en-AU" sz="2000" dirty="0">
                <a:solidFill>
                  <a:srgbClr val="FF0000"/>
                </a:solidFill>
                <a:effectLst/>
                <a:latin typeface="Arial" panose="020B0604020202020204" pitchFamily="34" charset="0"/>
                <a:cs typeface="Arial" panose="020B0604020202020204" pitchFamily="34" charset="0"/>
              </a:rPr>
              <a:t> </a:t>
            </a:r>
            <a:endParaRPr lang="en-US" sz="2000" dirty="0">
              <a:solidFill>
                <a:srgbClr val="FF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EBA271E-DE91-4286-91E8-7D86364A9064}"/>
              </a:ext>
            </a:extLst>
          </p:cNvPr>
          <p:cNvSpPr txBox="1"/>
          <p:nvPr/>
        </p:nvSpPr>
        <p:spPr>
          <a:xfrm>
            <a:off x="2286000" y="1638300"/>
            <a:ext cx="114300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 (continued).</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2" name="Picture 21" descr="A black and white logo of a person reading a book&#10;&#10;AI-generated content may be incorrect.">
            <a:extLst>
              <a:ext uri="{FF2B5EF4-FFF2-40B4-BE49-F238E27FC236}">
                <a16:creationId xmlns:a16="http://schemas.microsoft.com/office/drawing/2014/main" id="{43C2DDAF-16CD-A358-B9F2-2C585C8F762F}"/>
              </a:ext>
            </a:extLst>
          </p:cNvPr>
          <p:cNvPicPr>
            <a:picLocks noChangeAspect="1"/>
          </p:cNvPicPr>
          <p:nvPr/>
        </p:nvPicPr>
        <p:blipFill>
          <a:blip r:embed="rId3"/>
          <a:stretch>
            <a:fillRect/>
          </a:stretch>
        </p:blipFill>
        <p:spPr>
          <a:xfrm>
            <a:off x="16459200" y="76517"/>
            <a:ext cx="1714183" cy="1714183"/>
          </a:xfrm>
          <a:prstGeom prst="rect">
            <a:avLst/>
          </a:prstGeom>
        </p:spPr>
      </p:pic>
      <p:pic>
        <p:nvPicPr>
          <p:cNvPr id="11" name="Picture 10" descr="A screenshot of a table&#10;&#10;AI-generated content may be incorrect.">
            <a:extLst>
              <a:ext uri="{FF2B5EF4-FFF2-40B4-BE49-F238E27FC236}">
                <a16:creationId xmlns:a16="http://schemas.microsoft.com/office/drawing/2014/main" id="{1ED837F9-29E3-9680-1112-E0006256B8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1" y="4374337"/>
            <a:ext cx="15925800" cy="5036363"/>
          </a:xfrm>
          <a:prstGeom prst="rect">
            <a:avLst/>
          </a:prstGeom>
        </p:spPr>
      </p:pic>
      <p:sp>
        <p:nvSpPr>
          <p:cNvPr id="16" name="TextBox 15">
            <a:extLst>
              <a:ext uri="{FF2B5EF4-FFF2-40B4-BE49-F238E27FC236}">
                <a16:creationId xmlns:a16="http://schemas.microsoft.com/office/drawing/2014/main" id="{5E7B7640-CF98-F01F-3125-AF5262606039}"/>
              </a:ext>
            </a:extLst>
          </p:cNvPr>
          <p:cNvSpPr txBox="1"/>
          <p:nvPr/>
        </p:nvSpPr>
        <p:spPr>
          <a:xfrm>
            <a:off x="2370376" y="3390729"/>
            <a:ext cx="14241224" cy="838371"/>
          </a:xfrm>
          <a:prstGeom prst="rect">
            <a:avLst/>
          </a:prstGeom>
          <a:noFill/>
        </p:spPr>
        <p:txBody>
          <a:bodyPr wrap="square">
            <a:spAutoFit/>
          </a:bodyPr>
          <a:lstStyle/>
          <a:p>
            <a:pPr>
              <a:lnSpc>
                <a:spcPct val="150000"/>
              </a:lnSpc>
              <a:spcBef>
                <a:spcPts val="900"/>
              </a:spcBef>
              <a:spcAft>
                <a:spcPts val="900"/>
              </a:spcAft>
              <a:buNone/>
            </a:pPr>
            <a:r>
              <a:rPr lang="en-US" sz="3600" b="1"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Step 3 </a:t>
            </a:r>
            <a:r>
              <a:rPr lang="en-US" sz="3600" b="1"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Divide the season average by the overall average.</a:t>
            </a:r>
            <a:endParaRPr lang="en-AU" sz="36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8" name="Picture 17" descr="A cash register with a button&#10;&#10;AI-generated content may be incorrect.">
            <a:extLst>
              <a:ext uri="{FF2B5EF4-FFF2-40B4-BE49-F238E27FC236}">
                <a16:creationId xmlns:a16="http://schemas.microsoft.com/office/drawing/2014/main" id="{00619D10-5A11-7D4B-0816-DBB95290FF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40200" y="8940611"/>
            <a:ext cx="1391250" cy="1316640"/>
          </a:xfrm>
          <a:prstGeom prst="rect">
            <a:avLst/>
          </a:prstGeom>
        </p:spPr>
      </p:pic>
    </p:spTree>
    <p:extLst>
      <p:ext uri="{BB962C8B-B14F-4D97-AF65-F5344CB8AC3E}">
        <p14:creationId xmlns:p14="http://schemas.microsoft.com/office/powerpoint/2010/main" val="2779015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D7957-8EBD-855C-43F9-B36AAA546B5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FD2DF30-CD28-5C91-CA21-9DD20A944BCE}"/>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D6742905-C752-CAE8-5CF1-047A6CC3CE36}"/>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8F4264E5-A18E-BE63-E98A-4C237E65A85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FBA64DB9-705D-68FE-7103-4C73CD9C7020}"/>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A844FF3D-1436-E369-1E5B-E5733E925685}"/>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013B06C5-2390-D2EE-F7BE-FA7A26DFAAB4}"/>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57</a:t>
            </a:r>
          </a:p>
        </p:txBody>
      </p:sp>
      <p:sp>
        <p:nvSpPr>
          <p:cNvPr id="17" name="Freeform 5">
            <a:extLst>
              <a:ext uri="{FF2B5EF4-FFF2-40B4-BE49-F238E27FC236}">
                <a16:creationId xmlns:a16="http://schemas.microsoft.com/office/drawing/2014/main" id="{6AE08395-8337-FE18-A0D1-168A30F75AD5}"/>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ED66BBC9-6F02-EEAF-49CE-909B8C34E550}"/>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5B47CB1F-9911-3060-F4BE-19AC389D7B22}"/>
              </a:ext>
            </a:extLst>
          </p:cNvPr>
          <p:cNvSpPr txBox="1"/>
          <p:nvPr/>
        </p:nvSpPr>
        <p:spPr>
          <a:xfrm>
            <a:off x="2286000" y="1372969"/>
            <a:ext cx="13141712" cy="400110"/>
          </a:xfrm>
          <a:prstGeom prst="rect">
            <a:avLst/>
          </a:prstGeom>
          <a:noFill/>
        </p:spPr>
        <p:txBody>
          <a:bodyPr wrap="square">
            <a:spAutoFit/>
          </a:bodyPr>
          <a:lstStyle/>
          <a:p>
            <a:r>
              <a:rPr lang="en-AU" sz="2000" b="1" dirty="0">
                <a:solidFill>
                  <a:srgbClr val="FF0000"/>
                </a:solidFill>
                <a:effectLst/>
                <a:latin typeface="Arial" panose="020B0604020202020204" pitchFamily="34" charset="0"/>
                <a:ea typeface="Aptos" panose="020B0004020202020204" pitchFamily="34" charset="0"/>
                <a:cs typeface="Arial" panose="020B0604020202020204" pitchFamily="34" charset="0"/>
              </a:rPr>
              <a:t>2. MEASURE SEASONALITY (USING SEASONAL INDICES)</a:t>
            </a:r>
            <a:r>
              <a:rPr lang="en-AU" sz="2000" dirty="0">
                <a:solidFill>
                  <a:srgbClr val="FF0000"/>
                </a:solidFill>
                <a:effectLst/>
                <a:latin typeface="Arial" panose="020B0604020202020204" pitchFamily="34" charset="0"/>
                <a:cs typeface="Arial" panose="020B0604020202020204" pitchFamily="34" charset="0"/>
              </a:rPr>
              <a:t> </a:t>
            </a:r>
            <a:endParaRPr lang="en-US" sz="2000" dirty="0">
              <a:solidFill>
                <a:srgbClr val="FF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2A65D53-714D-7080-4347-6F443ADAAE9C}"/>
              </a:ext>
            </a:extLst>
          </p:cNvPr>
          <p:cNvSpPr txBox="1"/>
          <p:nvPr/>
        </p:nvSpPr>
        <p:spPr>
          <a:xfrm>
            <a:off x="2286000" y="1638300"/>
            <a:ext cx="114300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A black and white circle with two people&#10;&#10;AI-generated content may be incorrect.">
            <a:extLst>
              <a:ext uri="{FF2B5EF4-FFF2-40B4-BE49-F238E27FC236}">
                <a16:creationId xmlns:a16="http://schemas.microsoft.com/office/drawing/2014/main" id="{8B0307E0-D1FD-76DC-3791-C708AF1BD642}"/>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13" name="TextBox 12">
            <a:extLst>
              <a:ext uri="{FF2B5EF4-FFF2-40B4-BE49-F238E27FC236}">
                <a16:creationId xmlns:a16="http://schemas.microsoft.com/office/drawing/2014/main" id="{36C6EDEA-D19C-526A-C761-7A1A21DC6B77}"/>
              </a:ext>
            </a:extLst>
          </p:cNvPr>
          <p:cNvSpPr txBox="1"/>
          <p:nvPr/>
        </p:nvSpPr>
        <p:spPr>
          <a:xfrm>
            <a:off x="2353018" y="2705100"/>
            <a:ext cx="14791982" cy="646331"/>
          </a:xfrm>
          <a:prstGeom prst="rect">
            <a:avLst/>
          </a:prstGeom>
          <a:noFill/>
        </p:spPr>
        <p:txBody>
          <a:bodyPr wrap="square">
            <a:spAutoFit/>
          </a:bodyPr>
          <a:lstStyle/>
          <a:p>
            <a:r>
              <a:rPr lang="en-AU" sz="3600" dirty="0">
                <a:effectLst/>
                <a:latin typeface="Arial" panose="020B0604020202020204" pitchFamily="34" charset="0"/>
                <a:ea typeface="Times New Roman" panose="02020603050405020304" pitchFamily="18" charset="0"/>
                <a:cs typeface="Arial" panose="020B0604020202020204" pitchFamily="34" charset="0"/>
              </a:rPr>
              <a:t>A clothing store records its sales each quarter for 3 years.</a:t>
            </a:r>
            <a:r>
              <a:rPr lang="en-AU" sz="3600" dirty="0">
                <a:effectLst/>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pic>
        <p:nvPicPr>
          <p:cNvPr id="19" name="Picture 18" descr="A table with numbers and letters&#10;&#10;AI-generated content may be incorrect.">
            <a:extLst>
              <a:ext uri="{FF2B5EF4-FFF2-40B4-BE49-F238E27FC236}">
                <a16:creationId xmlns:a16="http://schemas.microsoft.com/office/drawing/2014/main" id="{EC4908EA-2960-B0F6-089D-839B1EAE10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3454340"/>
            <a:ext cx="10609219" cy="2451160"/>
          </a:xfrm>
          <a:prstGeom prst="rect">
            <a:avLst/>
          </a:prstGeom>
        </p:spPr>
      </p:pic>
      <p:sp>
        <p:nvSpPr>
          <p:cNvPr id="21" name="TextBox 20">
            <a:extLst>
              <a:ext uri="{FF2B5EF4-FFF2-40B4-BE49-F238E27FC236}">
                <a16:creationId xmlns:a16="http://schemas.microsoft.com/office/drawing/2014/main" id="{7A7A6FB5-88F8-CBBC-E238-757E6FFD8F84}"/>
              </a:ext>
            </a:extLst>
          </p:cNvPr>
          <p:cNvSpPr txBox="1"/>
          <p:nvPr/>
        </p:nvSpPr>
        <p:spPr>
          <a:xfrm>
            <a:off x="2388330" y="6073947"/>
            <a:ext cx="14859000" cy="646331"/>
          </a:xfrm>
          <a:prstGeom prst="rect">
            <a:avLst/>
          </a:prstGeom>
          <a:noFill/>
        </p:spPr>
        <p:txBody>
          <a:bodyPr wrap="square">
            <a:spAutoFit/>
          </a:bodyPr>
          <a:lstStyle/>
          <a:p>
            <a:r>
              <a:rPr lang="en-AU" sz="3600" b="1" kern="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Step 1:</a:t>
            </a:r>
            <a:r>
              <a:rPr lang="en-AU" sz="3600" kern="0" dirty="0">
                <a:effectLst/>
                <a:latin typeface="Arial" panose="020B0604020202020204" pitchFamily="34" charset="0"/>
                <a:ea typeface="Times New Roman" panose="02020603050405020304" pitchFamily="18" charset="0"/>
                <a:cs typeface="Arial" panose="020B0604020202020204" pitchFamily="34" charset="0"/>
              </a:rPr>
              <a:t> Find the </a:t>
            </a:r>
            <a:r>
              <a:rPr lang="en-AU" sz="3600" b="1" kern="0" dirty="0">
                <a:effectLst/>
                <a:latin typeface="Arial" panose="020B0604020202020204" pitchFamily="34" charset="0"/>
                <a:ea typeface="Times New Roman" panose="02020603050405020304" pitchFamily="18" charset="0"/>
                <a:cs typeface="Arial" panose="020B0604020202020204" pitchFamily="34" charset="0"/>
              </a:rPr>
              <a:t>overall average</a:t>
            </a:r>
            <a:r>
              <a:rPr lang="en-AU" sz="3600" kern="0" dirty="0">
                <a:effectLst/>
                <a:latin typeface="Arial" panose="020B0604020202020204" pitchFamily="34" charset="0"/>
                <a:ea typeface="Times New Roman" panose="02020603050405020304" pitchFamily="18" charset="0"/>
                <a:cs typeface="Arial" panose="020B0604020202020204" pitchFamily="34" charset="0"/>
              </a:rPr>
              <a:t> of all sales across the 3 years.</a:t>
            </a:r>
            <a:r>
              <a:rPr lang="en-AU" sz="3600" dirty="0">
                <a:effectLst/>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pic>
        <p:nvPicPr>
          <p:cNvPr id="24" name="Picture 23" descr="A group of clothes on swingers&#10;&#10;AI-generated content may be incorrect.">
            <a:extLst>
              <a:ext uri="{FF2B5EF4-FFF2-40B4-BE49-F238E27FC236}">
                <a16:creationId xmlns:a16="http://schemas.microsoft.com/office/drawing/2014/main" id="{7FB99B8C-A644-D714-AC63-293244E7D1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87799" y="8791001"/>
            <a:ext cx="1577525" cy="1442484"/>
          </a:xfrm>
          <a:prstGeom prst="rect">
            <a:avLst/>
          </a:prstGeom>
        </p:spPr>
      </p:pic>
    </p:spTree>
    <p:extLst>
      <p:ext uri="{BB962C8B-B14F-4D97-AF65-F5344CB8AC3E}">
        <p14:creationId xmlns:p14="http://schemas.microsoft.com/office/powerpoint/2010/main" val="10515694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35308-A406-B49D-3E9A-694E464FECD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3786709-7638-8C32-0007-6E49C7FB8020}"/>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14E1A1A2-87EF-FFD6-CBE6-A9A9BE59D539}"/>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E9364D33-442C-F405-C35E-805888E1E82D}"/>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64CB69CB-1E2A-8505-A7DC-EA82866C5CDE}"/>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076EF85D-C74A-4262-1C36-D8F8D0F8F402}"/>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BE02253B-858F-5CF2-9FDA-2DB4B0DA1012}"/>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57</a:t>
            </a:r>
          </a:p>
        </p:txBody>
      </p:sp>
      <p:sp>
        <p:nvSpPr>
          <p:cNvPr id="17" name="Freeform 5">
            <a:extLst>
              <a:ext uri="{FF2B5EF4-FFF2-40B4-BE49-F238E27FC236}">
                <a16:creationId xmlns:a16="http://schemas.microsoft.com/office/drawing/2014/main" id="{BD5BCF16-413A-4041-0595-BAB6B739CFC4}"/>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C7D04FB7-8ED3-39EF-D5E3-119F24992AE9}"/>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86F9926F-236B-0987-087A-2257AA0A004C}"/>
              </a:ext>
            </a:extLst>
          </p:cNvPr>
          <p:cNvSpPr txBox="1"/>
          <p:nvPr/>
        </p:nvSpPr>
        <p:spPr>
          <a:xfrm>
            <a:off x="2286000" y="1372969"/>
            <a:ext cx="13141712" cy="400110"/>
          </a:xfrm>
          <a:prstGeom prst="rect">
            <a:avLst/>
          </a:prstGeom>
          <a:noFill/>
        </p:spPr>
        <p:txBody>
          <a:bodyPr wrap="square">
            <a:spAutoFit/>
          </a:bodyPr>
          <a:lstStyle/>
          <a:p>
            <a:r>
              <a:rPr lang="en-AU" sz="2000" b="1" dirty="0">
                <a:solidFill>
                  <a:srgbClr val="FF0000"/>
                </a:solidFill>
                <a:effectLst/>
                <a:latin typeface="Arial" panose="020B0604020202020204" pitchFamily="34" charset="0"/>
                <a:ea typeface="Aptos" panose="020B0004020202020204" pitchFamily="34" charset="0"/>
                <a:cs typeface="Arial" panose="020B0604020202020204" pitchFamily="34" charset="0"/>
              </a:rPr>
              <a:t>2. MEASURE SEASONALITY (USING SEASONAL INDICES)</a:t>
            </a:r>
            <a:r>
              <a:rPr lang="en-AU" sz="2000" dirty="0">
                <a:solidFill>
                  <a:srgbClr val="FF0000"/>
                </a:solidFill>
                <a:effectLst/>
                <a:latin typeface="Arial" panose="020B0604020202020204" pitchFamily="34" charset="0"/>
                <a:cs typeface="Arial" panose="020B0604020202020204" pitchFamily="34" charset="0"/>
              </a:rPr>
              <a:t> </a:t>
            </a:r>
            <a:endParaRPr lang="en-US" sz="2000" dirty="0">
              <a:solidFill>
                <a:srgbClr val="FF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FC9FD63-BB35-424F-7EF7-EEB31EC3F18D}"/>
              </a:ext>
            </a:extLst>
          </p:cNvPr>
          <p:cNvSpPr txBox="1"/>
          <p:nvPr/>
        </p:nvSpPr>
        <p:spPr>
          <a:xfrm>
            <a:off x="2286000" y="1638300"/>
            <a:ext cx="114300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A black and white circle with two people&#10;&#10;AI-generated content may be incorrect.">
            <a:extLst>
              <a:ext uri="{FF2B5EF4-FFF2-40B4-BE49-F238E27FC236}">
                <a16:creationId xmlns:a16="http://schemas.microsoft.com/office/drawing/2014/main" id="{DFEA3F5F-E0D6-81A9-74FF-E587C603D3FF}"/>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12" name="TextBox 11">
            <a:extLst>
              <a:ext uri="{FF2B5EF4-FFF2-40B4-BE49-F238E27FC236}">
                <a16:creationId xmlns:a16="http://schemas.microsoft.com/office/drawing/2014/main" id="{F40243AD-5FE1-0717-0871-BA3EF7220B34}"/>
              </a:ext>
            </a:extLst>
          </p:cNvPr>
          <p:cNvSpPr txBox="1"/>
          <p:nvPr/>
        </p:nvSpPr>
        <p:spPr>
          <a:xfrm>
            <a:off x="2286000" y="2572180"/>
            <a:ext cx="15887383" cy="1669368"/>
          </a:xfrm>
          <a:prstGeom prst="rect">
            <a:avLst/>
          </a:prstGeom>
          <a:noFill/>
        </p:spPr>
        <p:txBody>
          <a:bodyPr wrap="square">
            <a:spAutoFit/>
          </a:bodyPr>
          <a:lstStyle/>
          <a:p>
            <a:pPr lvl="0">
              <a:lnSpc>
                <a:spcPct val="150000"/>
              </a:lnSpc>
              <a:tabLst>
                <a:tab pos="457200" algn="l"/>
              </a:tabLst>
            </a:pPr>
            <a:r>
              <a:rPr lang="en-AU" sz="3600" b="1" kern="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Step 2:</a:t>
            </a:r>
            <a:r>
              <a:rPr lang="en-AU" sz="3600" kern="0" dirty="0">
                <a:effectLst/>
                <a:latin typeface="Arial" panose="020B0604020202020204" pitchFamily="34" charset="0"/>
                <a:ea typeface="Times New Roman" panose="02020603050405020304" pitchFamily="18" charset="0"/>
                <a:cs typeface="Times New Roman" panose="02020603050405020304" pitchFamily="18" charset="0"/>
              </a:rPr>
              <a:t> Calculate the </a:t>
            </a:r>
            <a:r>
              <a:rPr lang="en-AU" sz="3600" b="1" kern="0" dirty="0">
                <a:effectLst/>
                <a:latin typeface="Arial" panose="020B0604020202020204" pitchFamily="34" charset="0"/>
                <a:ea typeface="Times New Roman" panose="02020603050405020304" pitchFamily="18" charset="0"/>
                <a:cs typeface="Times New Roman" panose="02020603050405020304" pitchFamily="18" charset="0"/>
              </a:rPr>
              <a:t>season average</a:t>
            </a:r>
            <a:r>
              <a:rPr lang="en-AU" sz="3600" kern="0" dirty="0">
                <a:effectLst/>
                <a:latin typeface="Arial" panose="020B0604020202020204" pitchFamily="34" charset="0"/>
                <a:ea typeface="Times New Roman" panose="02020603050405020304" pitchFamily="18" charset="0"/>
                <a:cs typeface="Times New Roman" panose="02020603050405020304" pitchFamily="18" charset="0"/>
              </a:rPr>
              <a:t> for each quarter (average of Q1s, Q2s, etc.).</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15" name="Table 14">
            <a:extLst>
              <a:ext uri="{FF2B5EF4-FFF2-40B4-BE49-F238E27FC236}">
                <a16:creationId xmlns:a16="http://schemas.microsoft.com/office/drawing/2014/main" id="{C768A783-C99C-FC08-A017-A73505353E1F}"/>
              </a:ext>
            </a:extLst>
          </p:cNvPr>
          <p:cNvGraphicFramePr>
            <a:graphicFrameLocks noGrp="1"/>
          </p:cNvGraphicFramePr>
          <p:nvPr>
            <p:extLst>
              <p:ext uri="{D42A27DB-BD31-4B8C-83A1-F6EECF244321}">
                <p14:modId xmlns:p14="http://schemas.microsoft.com/office/powerpoint/2010/main" val="1723273404"/>
              </p:ext>
            </p:extLst>
          </p:nvPr>
        </p:nvGraphicFramePr>
        <p:xfrm>
          <a:off x="2481744" y="4610100"/>
          <a:ext cx="15120456" cy="5105400"/>
        </p:xfrm>
        <a:graphic>
          <a:graphicData uri="http://schemas.openxmlformats.org/drawingml/2006/table">
            <a:tbl>
              <a:tblPr firstRow="1" firstCol="1" bandRow="1">
                <a:tableStyleId>{5C22544A-7EE6-4342-B048-85BDC9FD1C3A}</a:tableStyleId>
              </a:tblPr>
              <a:tblGrid>
                <a:gridCol w="3779374">
                  <a:extLst>
                    <a:ext uri="{9D8B030D-6E8A-4147-A177-3AD203B41FA5}">
                      <a16:colId xmlns:a16="http://schemas.microsoft.com/office/drawing/2014/main" val="1185421435"/>
                    </a:ext>
                  </a:extLst>
                </a:gridCol>
                <a:gridCol w="3780854">
                  <a:extLst>
                    <a:ext uri="{9D8B030D-6E8A-4147-A177-3AD203B41FA5}">
                      <a16:colId xmlns:a16="http://schemas.microsoft.com/office/drawing/2014/main" val="1708126439"/>
                    </a:ext>
                  </a:extLst>
                </a:gridCol>
                <a:gridCol w="3779374">
                  <a:extLst>
                    <a:ext uri="{9D8B030D-6E8A-4147-A177-3AD203B41FA5}">
                      <a16:colId xmlns:a16="http://schemas.microsoft.com/office/drawing/2014/main" val="877824657"/>
                    </a:ext>
                  </a:extLst>
                </a:gridCol>
                <a:gridCol w="3780854">
                  <a:extLst>
                    <a:ext uri="{9D8B030D-6E8A-4147-A177-3AD203B41FA5}">
                      <a16:colId xmlns:a16="http://schemas.microsoft.com/office/drawing/2014/main" val="649234398"/>
                    </a:ext>
                  </a:extLst>
                </a:gridCol>
              </a:tblGrid>
              <a:tr h="1104695">
                <a:tc>
                  <a:txBody>
                    <a:bodyPr/>
                    <a:lstStyle/>
                    <a:p>
                      <a:pPr algn="ctr">
                        <a:spcBef>
                          <a:spcPts val="900"/>
                        </a:spcBef>
                        <a:spcAft>
                          <a:spcPts val="900"/>
                        </a:spcAft>
                        <a:buNone/>
                      </a:pPr>
                      <a:r>
                        <a:rPr lang="en-US" sz="3200" kern="100">
                          <a:solidFill>
                            <a:sysClr val="windowText" lastClr="000000"/>
                          </a:solidFill>
                          <a:effectLst/>
                          <a:latin typeface="Arial" panose="020B0604020202020204" pitchFamily="34" charset="0"/>
                          <a:cs typeface="Arial" panose="020B0604020202020204" pitchFamily="34" charset="0"/>
                        </a:rPr>
                        <a:t>Q1</a:t>
                      </a:r>
                      <a:endParaRPr lang="en-AU" sz="32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900"/>
                        </a:spcBef>
                        <a:spcAft>
                          <a:spcPts val="900"/>
                        </a:spcAft>
                        <a:buNone/>
                      </a:pPr>
                      <a:r>
                        <a:rPr lang="en-US" sz="3200" kern="100" dirty="0">
                          <a:solidFill>
                            <a:sysClr val="windowText" lastClr="000000"/>
                          </a:solidFill>
                          <a:effectLst/>
                          <a:latin typeface="Arial" panose="020B0604020202020204" pitchFamily="34" charset="0"/>
                          <a:cs typeface="Arial" panose="020B0604020202020204" pitchFamily="34" charset="0"/>
                        </a:rPr>
                        <a:t>Q2</a:t>
                      </a:r>
                      <a:endParaRPr lang="en-AU" sz="32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900"/>
                        </a:spcBef>
                        <a:spcAft>
                          <a:spcPts val="900"/>
                        </a:spcAft>
                        <a:buNone/>
                      </a:pPr>
                      <a:r>
                        <a:rPr lang="en-US" sz="3200" kern="100">
                          <a:solidFill>
                            <a:sysClr val="windowText" lastClr="000000"/>
                          </a:solidFill>
                          <a:effectLst/>
                          <a:latin typeface="Arial" panose="020B0604020202020204" pitchFamily="34" charset="0"/>
                          <a:cs typeface="Arial" panose="020B0604020202020204" pitchFamily="34" charset="0"/>
                        </a:rPr>
                        <a:t>Q3</a:t>
                      </a:r>
                      <a:endParaRPr lang="en-AU" sz="32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900"/>
                        </a:spcBef>
                        <a:spcAft>
                          <a:spcPts val="900"/>
                        </a:spcAft>
                        <a:buNone/>
                      </a:pPr>
                      <a:r>
                        <a:rPr lang="en-US" sz="3200" kern="100">
                          <a:solidFill>
                            <a:sysClr val="windowText" lastClr="000000"/>
                          </a:solidFill>
                          <a:effectLst/>
                          <a:latin typeface="Arial" panose="020B0604020202020204" pitchFamily="34" charset="0"/>
                          <a:cs typeface="Arial" panose="020B0604020202020204" pitchFamily="34" charset="0"/>
                        </a:rPr>
                        <a:t>Q4</a:t>
                      </a:r>
                      <a:endParaRPr lang="en-AU" sz="32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610902"/>
                  </a:ext>
                </a:extLst>
              </a:tr>
              <a:tr h="4000705">
                <a:tc>
                  <a:txBody>
                    <a:bodyPr/>
                    <a:lstStyle/>
                    <a:p>
                      <a:pPr>
                        <a:spcBef>
                          <a:spcPts val="900"/>
                        </a:spcBef>
                        <a:spcAft>
                          <a:spcPts val="900"/>
                        </a:spcAft>
                        <a:buNone/>
                      </a:pPr>
                      <a:r>
                        <a:rPr lang="en-US" sz="3200" kern="100" dirty="0">
                          <a:solidFill>
                            <a:sysClr val="windowText" lastClr="000000"/>
                          </a:solidFill>
                          <a:effectLst/>
                          <a:latin typeface="Arial" panose="020B0604020202020204" pitchFamily="34" charset="0"/>
                          <a:cs typeface="Arial" panose="020B0604020202020204" pitchFamily="34" charset="0"/>
                        </a:rPr>
                        <a:t> </a:t>
                      </a:r>
                      <a:endParaRPr lang="en-AU" sz="32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900"/>
                        </a:spcBef>
                        <a:spcAft>
                          <a:spcPts val="900"/>
                        </a:spcAft>
                        <a:buNone/>
                      </a:pPr>
                      <a:r>
                        <a:rPr lang="en-US" sz="3200" kern="100" dirty="0">
                          <a:solidFill>
                            <a:sysClr val="windowText" lastClr="000000"/>
                          </a:solidFill>
                          <a:effectLst/>
                          <a:latin typeface="Arial" panose="020B0604020202020204" pitchFamily="34" charset="0"/>
                          <a:cs typeface="Arial" panose="020B0604020202020204" pitchFamily="34" charset="0"/>
                        </a:rPr>
                        <a:t> </a:t>
                      </a:r>
                      <a:endParaRPr lang="en-AU" sz="32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900"/>
                        </a:spcBef>
                        <a:spcAft>
                          <a:spcPts val="900"/>
                        </a:spcAft>
                        <a:buNone/>
                      </a:pPr>
                      <a:r>
                        <a:rPr lang="en-US" sz="3200" kern="100">
                          <a:solidFill>
                            <a:sysClr val="windowText" lastClr="000000"/>
                          </a:solidFill>
                          <a:effectLst/>
                          <a:latin typeface="Arial" panose="020B0604020202020204" pitchFamily="34" charset="0"/>
                          <a:cs typeface="Arial" panose="020B0604020202020204" pitchFamily="34" charset="0"/>
                        </a:rPr>
                        <a:t> </a:t>
                      </a:r>
                      <a:endParaRPr lang="en-AU" sz="32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900"/>
                        </a:spcBef>
                        <a:spcAft>
                          <a:spcPts val="900"/>
                        </a:spcAft>
                        <a:buNone/>
                      </a:pPr>
                      <a:r>
                        <a:rPr lang="en-US" sz="3200" kern="100" dirty="0">
                          <a:solidFill>
                            <a:sysClr val="windowText" lastClr="000000"/>
                          </a:solidFill>
                          <a:effectLst/>
                          <a:latin typeface="Arial" panose="020B0604020202020204" pitchFamily="34" charset="0"/>
                          <a:cs typeface="Arial" panose="020B0604020202020204" pitchFamily="34" charset="0"/>
                        </a:rPr>
                        <a:t> </a:t>
                      </a:r>
                      <a:endParaRPr lang="en-AU" sz="32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3415639"/>
                  </a:ext>
                </a:extLst>
              </a:tr>
            </a:tbl>
          </a:graphicData>
        </a:graphic>
      </p:graphicFrame>
      <p:pic>
        <p:nvPicPr>
          <p:cNvPr id="16" name="Picture 15" descr="A group of clothes on swingers&#10;&#10;AI-generated content may be incorrect.">
            <a:extLst>
              <a:ext uri="{FF2B5EF4-FFF2-40B4-BE49-F238E27FC236}">
                <a16:creationId xmlns:a16="http://schemas.microsoft.com/office/drawing/2014/main" id="{08327F15-C9A4-FB83-A17B-CC43B12E6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87799" y="8791001"/>
            <a:ext cx="1577525" cy="1442484"/>
          </a:xfrm>
          <a:prstGeom prst="rect">
            <a:avLst/>
          </a:prstGeom>
        </p:spPr>
      </p:pic>
    </p:spTree>
    <p:extLst>
      <p:ext uri="{BB962C8B-B14F-4D97-AF65-F5344CB8AC3E}">
        <p14:creationId xmlns:p14="http://schemas.microsoft.com/office/powerpoint/2010/main" val="2993312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8EABA-5182-9465-9E9E-DD9AE718B75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E7B94AB-D5C0-CB9B-02FB-E665B85D770E}"/>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72CA5625-1178-3780-416F-77248B666ADB}"/>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2D16AD2A-554B-A189-386B-2C7D673A4B90}"/>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E98A656A-F167-D89A-71E2-E1D662F79AF3}"/>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DF9770E2-F225-89A4-E3FC-DFEBD6E9DEA1}"/>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FEB26F72-0CDB-F6C7-59E1-4FA3B1116DB0}"/>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57</a:t>
            </a:r>
          </a:p>
        </p:txBody>
      </p:sp>
      <p:sp>
        <p:nvSpPr>
          <p:cNvPr id="17" name="Freeform 5">
            <a:extLst>
              <a:ext uri="{FF2B5EF4-FFF2-40B4-BE49-F238E27FC236}">
                <a16:creationId xmlns:a16="http://schemas.microsoft.com/office/drawing/2014/main" id="{22700DE5-342D-3A5F-48AB-534CE0957B52}"/>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3154B297-3D46-3F52-A53F-7D82F247F4CE}"/>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4677E04-A96A-449B-CC7F-8A5BCA000047}"/>
              </a:ext>
            </a:extLst>
          </p:cNvPr>
          <p:cNvSpPr txBox="1"/>
          <p:nvPr/>
        </p:nvSpPr>
        <p:spPr>
          <a:xfrm>
            <a:off x="2286000" y="1372969"/>
            <a:ext cx="13141712" cy="400110"/>
          </a:xfrm>
          <a:prstGeom prst="rect">
            <a:avLst/>
          </a:prstGeom>
          <a:noFill/>
        </p:spPr>
        <p:txBody>
          <a:bodyPr wrap="square">
            <a:spAutoFit/>
          </a:bodyPr>
          <a:lstStyle/>
          <a:p>
            <a:r>
              <a:rPr lang="en-AU" sz="2000" b="1" dirty="0">
                <a:solidFill>
                  <a:srgbClr val="FF0000"/>
                </a:solidFill>
                <a:effectLst/>
                <a:latin typeface="Arial" panose="020B0604020202020204" pitchFamily="34" charset="0"/>
                <a:ea typeface="Aptos" panose="020B0004020202020204" pitchFamily="34" charset="0"/>
                <a:cs typeface="Arial" panose="020B0604020202020204" pitchFamily="34" charset="0"/>
              </a:rPr>
              <a:t>2. MEASURE SEASONALITY (USING SEASONAL INDICES)</a:t>
            </a:r>
            <a:r>
              <a:rPr lang="en-AU" sz="2000" dirty="0">
                <a:solidFill>
                  <a:srgbClr val="FF0000"/>
                </a:solidFill>
                <a:effectLst/>
                <a:latin typeface="Arial" panose="020B0604020202020204" pitchFamily="34" charset="0"/>
                <a:cs typeface="Arial" panose="020B0604020202020204" pitchFamily="34" charset="0"/>
              </a:rPr>
              <a:t> </a:t>
            </a:r>
            <a:endParaRPr lang="en-US" sz="2000" dirty="0">
              <a:solidFill>
                <a:srgbClr val="FF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F68BBB5-302B-5811-BB3F-BA85732216BD}"/>
              </a:ext>
            </a:extLst>
          </p:cNvPr>
          <p:cNvSpPr txBox="1"/>
          <p:nvPr/>
        </p:nvSpPr>
        <p:spPr>
          <a:xfrm>
            <a:off x="2286000" y="1638300"/>
            <a:ext cx="114300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A black and white circle with two people&#10;&#10;AI-generated content may be incorrect.">
            <a:extLst>
              <a:ext uri="{FF2B5EF4-FFF2-40B4-BE49-F238E27FC236}">
                <a16:creationId xmlns:a16="http://schemas.microsoft.com/office/drawing/2014/main" id="{E0A58EEF-2225-F279-E446-A45A89BCC6D6}"/>
              </a:ext>
            </a:extLst>
          </p:cNvPr>
          <p:cNvPicPr>
            <a:picLocks noChangeAspect="1"/>
          </p:cNvPicPr>
          <p:nvPr/>
        </p:nvPicPr>
        <p:blipFill>
          <a:blip r:embed="rId3"/>
          <a:stretch>
            <a:fillRect/>
          </a:stretch>
        </p:blipFill>
        <p:spPr>
          <a:xfrm>
            <a:off x="16306800" y="88548"/>
            <a:ext cx="1866583" cy="1866583"/>
          </a:xfrm>
          <a:prstGeom prst="rect">
            <a:avLst/>
          </a:prstGeom>
        </p:spPr>
      </p:pic>
      <p:pic>
        <p:nvPicPr>
          <p:cNvPr id="16" name="Picture 15" descr="A group of clothes on swingers&#10;&#10;AI-generated content may be incorrect.">
            <a:extLst>
              <a:ext uri="{FF2B5EF4-FFF2-40B4-BE49-F238E27FC236}">
                <a16:creationId xmlns:a16="http://schemas.microsoft.com/office/drawing/2014/main" id="{C08D08A9-1582-6A94-0C4F-870B209BF7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87799" y="8791001"/>
            <a:ext cx="1577525" cy="1442484"/>
          </a:xfrm>
          <a:prstGeom prst="rect">
            <a:avLst/>
          </a:prstGeom>
        </p:spPr>
      </p:pic>
      <p:sp>
        <p:nvSpPr>
          <p:cNvPr id="13" name="TextBox 12">
            <a:extLst>
              <a:ext uri="{FF2B5EF4-FFF2-40B4-BE49-F238E27FC236}">
                <a16:creationId xmlns:a16="http://schemas.microsoft.com/office/drawing/2014/main" id="{7E40D49E-B0DB-EA81-1D96-49ED7AF5140A}"/>
              </a:ext>
            </a:extLst>
          </p:cNvPr>
          <p:cNvSpPr txBox="1"/>
          <p:nvPr/>
        </p:nvSpPr>
        <p:spPr>
          <a:xfrm>
            <a:off x="2362200" y="2552700"/>
            <a:ext cx="15392400" cy="1669368"/>
          </a:xfrm>
          <a:prstGeom prst="rect">
            <a:avLst/>
          </a:prstGeom>
          <a:noFill/>
        </p:spPr>
        <p:txBody>
          <a:bodyPr wrap="square">
            <a:spAutoFit/>
          </a:bodyPr>
          <a:lstStyle/>
          <a:p>
            <a:pPr lvl="0">
              <a:lnSpc>
                <a:spcPct val="150000"/>
              </a:lnSpc>
              <a:tabLst>
                <a:tab pos="457200" algn="l"/>
              </a:tabLst>
            </a:pPr>
            <a:r>
              <a:rPr lang="en-AU" sz="3600" b="1" kern="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Step 3:</a:t>
            </a:r>
            <a:r>
              <a:rPr lang="en-AU" sz="3600" kern="0" dirty="0">
                <a:effectLst/>
                <a:latin typeface="Arial" panose="020B0604020202020204" pitchFamily="34" charset="0"/>
                <a:ea typeface="Times New Roman" panose="02020603050405020304" pitchFamily="18" charset="0"/>
                <a:cs typeface="Times New Roman" panose="02020603050405020304" pitchFamily="18" charset="0"/>
              </a:rPr>
              <a:t> Divide each season average by the overall average to calculate the </a:t>
            </a:r>
            <a:r>
              <a:rPr lang="en-AU" sz="3600" b="1" kern="0" dirty="0">
                <a:effectLst/>
                <a:latin typeface="Arial" panose="020B0604020202020204" pitchFamily="34" charset="0"/>
                <a:ea typeface="Times New Roman" panose="02020603050405020304" pitchFamily="18" charset="0"/>
                <a:cs typeface="Times New Roman" panose="02020603050405020304" pitchFamily="18" charset="0"/>
              </a:rPr>
              <a:t>seasonal indices</a:t>
            </a:r>
            <a:r>
              <a:rPr lang="en-AU" sz="3600" kern="0" dirty="0">
                <a:effectLst/>
                <a:latin typeface="Arial" panose="020B0604020202020204" pitchFamily="34" charset="0"/>
                <a:ea typeface="Times New Roman" panose="02020603050405020304" pitchFamily="18" charset="0"/>
                <a:cs typeface="Times New Roman" panose="02020603050405020304" pitchFamily="18" charset="0"/>
              </a:rPr>
              <a:t>. Express the indices as decimals and percentages.</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18" name="Table 17">
            <a:extLst>
              <a:ext uri="{FF2B5EF4-FFF2-40B4-BE49-F238E27FC236}">
                <a16:creationId xmlns:a16="http://schemas.microsoft.com/office/drawing/2014/main" id="{087028DA-2472-E7CD-000B-FC08F1A4236B}"/>
              </a:ext>
            </a:extLst>
          </p:cNvPr>
          <p:cNvGraphicFramePr>
            <a:graphicFrameLocks noGrp="1"/>
          </p:cNvGraphicFramePr>
          <p:nvPr>
            <p:extLst>
              <p:ext uri="{D42A27DB-BD31-4B8C-83A1-F6EECF244321}">
                <p14:modId xmlns:p14="http://schemas.microsoft.com/office/powerpoint/2010/main" val="2268570593"/>
              </p:ext>
            </p:extLst>
          </p:nvPr>
        </p:nvGraphicFramePr>
        <p:xfrm>
          <a:off x="2362200" y="4371772"/>
          <a:ext cx="15011399" cy="5678404"/>
        </p:xfrm>
        <a:graphic>
          <a:graphicData uri="http://schemas.openxmlformats.org/drawingml/2006/table">
            <a:tbl>
              <a:tblPr firstRow="1" firstCol="1" bandRow="1">
                <a:tableStyleId>{5C22544A-7EE6-4342-B048-85BDC9FD1C3A}</a:tableStyleId>
              </a:tblPr>
              <a:tblGrid>
                <a:gridCol w="3128478">
                  <a:extLst>
                    <a:ext uri="{9D8B030D-6E8A-4147-A177-3AD203B41FA5}">
                      <a16:colId xmlns:a16="http://schemas.microsoft.com/office/drawing/2014/main" val="1857900415"/>
                    </a:ext>
                  </a:extLst>
                </a:gridCol>
                <a:gridCol w="2969627">
                  <a:extLst>
                    <a:ext uri="{9D8B030D-6E8A-4147-A177-3AD203B41FA5}">
                      <a16:colId xmlns:a16="http://schemas.microsoft.com/office/drawing/2014/main" val="1183009248"/>
                    </a:ext>
                  </a:extLst>
                </a:gridCol>
                <a:gridCol w="2971098">
                  <a:extLst>
                    <a:ext uri="{9D8B030D-6E8A-4147-A177-3AD203B41FA5}">
                      <a16:colId xmlns:a16="http://schemas.microsoft.com/office/drawing/2014/main" val="1071213824"/>
                    </a:ext>
                  </a:extLst>
                </a:gridCol>
                <a:gridCol w="2971098">
                  <a:extLst>
                    <a:ext uri="{9D8B030D-6E8A-4147-A177-3AD203B41FA5}">
                      <a16:colId xmlns:a16="http://schemas.microsoft.com/office/drawing/2014/main" val="307502062"/>
                    </a:ext>
                  </a:extLst>
                </a:gridCol>
                <a:gridCol w="2971098">
                  <a:extLst>
                    <a:ext uri="{9D8B030D-6E8A-4147-A177-3AD203B41FA5}">
                      <a16:colId xmlns:a16="http://schemas.microsoft.com/office/drawing/2014/main" val="2311352207"/>
                    </a:ext>
                  </a:extLst>
                </a:gridCol>
              </a:tblGrid>
              <a:tr h="869283">
                <a:tc>
                  <a:txBody>
                    <a:bodyPr/>
                    <a:lstStyle/>
                    <a:p>
                      <a:pPr algn="ctr">
                        <a:spcBef>
                          <a:spcPts val="900"/>
                        </a:spcBef>
                        <a:spcAft>
                          <a:spcPts val="900"/>
                        </a:spcAft>
                        <a:buNone/>
                      </a:pPr>
                      <a:r>
                        <a:rPr lang="en-US" sz="3200" kern="100">
                          <a:solidFill>
                            <a:sysClr val="windowText" lastClr="000000"/>
                          </a:solidFill>
                          <a:effectLst/>
                          <a:latin typeface="Arial" panose="020B0604020202020204" pitchFamily="34" charset="0"/>
                          <a:cs typeface="Arial" panose="020B0604020202020204" pitchFamily="34" charset="0"/>
                        </a:rPr>
                        <a:t> </a:t>
                      </a:r>
                      <a:endParaRPr lang="en-AU" sz="32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900"/>
                        </a:spcBef>
                        <a:spcAft>
                          <a:spcPts val="900"/>
                        </a:spcAft>
                        <a:buNone/>
                      </a:pPr>
                      <a:r>
                        <a:rPr lang="en-US" sz="3200" kern="100">
                          <a:solidFill>
                            <a:sysClr val="windowText" lastClr="000000"/>
                          </a:solidFill>
                          <a:effectLst/>
                          <a:latin typeface="Arial" panose="020B0604020202020204" pitchFamily="34" charset="0"/>
                          <a:cs typeface="Arial" panose="020B0604020202020204" pitchFamily="34" charset="0"/>
                        </a:rPr>
                        <a:t>Q1</a:t>
                      </a:r>
                      <a:endParaRPr lang="en-AU" sz="32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900"/>
                        </a:spcBef>
                        <a:spcAft>
                          <a:spcPts val="900"/>
                        </a:spcAft>
                        <a:buNone/>
                      </a:pPr>
                      <a:r>
                        <a:rPr lang="en-US" sz="3200" kern="100">
                          <a:solidFill>
                            <a:sysClr val="windowText" lastClr="000000"/>
                          </a:solidFill>
                          <a:effectLst/>
                          <a:latin typeface="Arial" panose="020B0604020202020204" pitchFamily="34" charset="0"/>
                          <a:cs typeface="Arial" panose="020B0604020202020204" pitchFamily="34" charset="0"/>
                        </a:rPr>
                        <a:t>Q2</a:t>
                      </a:r>
                      <a:endParaRPr lang="en-AU" sz="32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900"/>
                        </a:spcBef>
                        <a:spcAft>
                          <a:spcPts val="900"/>
                        </a:spcAft>
                        <a:buNone/>
                      </a:pPr>
                      <a:r>
                        <a:rPr lang="en-US" sz="3200" kern="100">
                          <a:solidFill>
                            <a:sysClr val="windowText" lastClr="000000"/>
                          </a:solidFill>
                          <a:effectLst/>
                          <a:latin typeface="Arial" panose="020B0604020202020204" pitchFamily="34" charset="0"/>
                          <a:cs typeface="Arial" panose="020B0604020202020204" pitchFamily="34" charset="0"/>
                        </a:rPr>
                        <a:t>Q3</a:t>
                      </a:r>
                      <a:endParaRPr lang="en-AU" sz="32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900"/>
                        </a:spcBef>
                        <a:spcAft>
                          <a:spcPts val="900"/>
                        </a:spcAft>
                        <a:buNone/>
                      </a:pPr>
                      <a:r>
                        <a:rPr lang="en-US" sz="3200" kern="100">
                          <a:solidFill>
                            <a:sysClr val="windowText" lastClr="000000"/>
                          </a:solidFill>
                          <a:effectLst/>
                          <a:latin typeface="Arial" panose="020B0604020202020204" pitchFamily="34" charset="0"/>
                          <a:cs typeface="Arial" panose="020B0604020202020204" pitchFamily="34" charset="0"/>
                        </a:rPr>
                        <a:t>Q4</a:t>
                      </a:r>
                      <a:endParaRPr lang="en-AU" sz="32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3562229"/>
                  </a:ext>
                </a:extLst>
              </a:tr>
              <a:tr h="869283">
                <a:tc>
                  <a:txBody>
                    <a:bodyPr/>
                    <a:lstStyle/>
                    <a:p>
                      <a:pPr algn="ctr">
                        <a:spcBef>
                          <a:spcPts val="900"/>
                        </a:spcBef>
                        <a:spcAft>
                          <a:spcPts val="900"/>
                        </a:spcAft>
                        <a:buNone/>
                      </a:pPr>
                      <a:r>
                        <a:rPr lang="en-US" sz="3200" kern="100">
                          <a:solidFill>
                            <a:sysClr val="windowText" lastClr="000000"/>
                          </a:solidFill>
                          <a:effectLst/>
                          <a:latin typeface="Arial" panose="020B0604020202020204" pitchFamily="34" charset="0"/>
                          <a:cs typeface="Arial" panose="020B0604020202020204" pitchFamily="34" charset="0"/>
                        </a:rPr>
                        <a:t>Season average</a:t>
                      </a:r>
                      <a:endParaRPr lang="en-AU" sz="32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900"/>
                        </a:spcBef>
                        <a:spcAft>
                          <a:spcPts val="900"/>
                        </a:spcAft>
                        <a:buNone/>
                      </a:pPr>
                      <a:r>
                        <a:rPr lang="en-US" sz="3200" kern="100" dirty="0">
                          <a:solidFill>
                            <a:sysClr val="windowText" lastClr="000000"/>
                          </a:solidFill>
                          <a:effectLst/>
                          <a:latin typeface="Arial" panose="020B0604020202020204" pitchFamily="34" charset="0"/>
                          <a:cs typeface="Arial" panose="020B0604020202020204" pitchFamily="34" charset="0"/>
                        </a:rPr>
                        <a:t> </a:t>
                      </a:r>
                      <a:endParaRPr lang="en-AU" sz="32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900"/>
                        </a:spcBef>
                        <a:spcAft>
                          <a:spcPts val="900"/>
                        </a:spcAft>
                        <a:buNone/>
                      </a:pPr>
                      <a:r>
                        <a:rPr lang="en-US" sz="3200" kern="100">
                          <a:solidFill>
                            <a:sysClr val="windowText" lastClr="000000"/>
                          </a:solidFill>
                          <a:effectLst/>
                          <a:latin typeface="Arial" panose="020B0604020202020204" pitchFamily="34" charset="0"/>
                          <a:cs typeface="Arial" panose="020B0604020202020204" pitchFamily="34" charset="0"/>
                        </a:rPr>
                        <a:t> </a:t>
                      </a:r>
                      <a:endParaRPr lang="en-AU" sz="32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900"/>
                        </a:spcBef>
                        <a:spcAft>
                          <a:spcPts val="900"/>
                        </a:spcAft>
                        <a:buNone/>
                      </a:pPr>
                      <a:r>
                        <a:rPr lang="en-US" sz="3200" kern="100">
                          <a:solidFill>
                            <a:sysClr val="windowText" lastClr="000000"/>
                          </a:solidFill>
                          <a:effectLst/>
                          <a:latin typeface="Arial" panose="020B0604020202020204" pitchFamily="34" charset="0"/>
                          <a:cs typeface="Arial" panose="020B0604020202020204" pitchFamily="34" charset="0"/>
                        </a:rPr>
                        <a:t> </a:t>
                      </a:r>
                      <a:endParaRPr lang="en-AU" sz="32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900"/>
                        </a:spcBef>
                        <a:spcAft>
                          <a:spcPts val="900"/>
                        </a:spcAft>
                        <a:buNone/>
                      </a:pPr>
                      <a:r>
                        <a:rPr lang="en-US" sz="3200" kern="100">
                          <a:solidFill>
                            <a:sysClr val="windowText" lastClr="000000"/>
                          </a:solidFill>
                          <a:effectLst/>
                          <a:latin typeface="Arial" panose="020B0604020202020204" pitchFamily="34" charset="0"/>
                          <a:cs typeface="Arial" panose="020B0604020202020204" pitchFamily="34" charset="0"/>
                        </a:rPr>
                        <a:t> </a:t>
                      </a:r>
                      <a:endParaRPr lang="en-AU" sz="32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1053294"/>
                  </a:ext>
                </a:extLst>
              </a:tr>
              <a:tr h="2095195">
                <a:tc>
                  <a:txBody>
                    <a:bodyPr/>
                    <a:lstStyle/>
                    <a:p>
                      <a:pPr algn="ctr">
                        <a:spcBef>
                          <a:spcPts val="900"/>
                        </a:spcBef>
                        <a:spcAft>
                          <a:spcPts val="900"/>
                        </a:spcAft>
                        <a:buNone/>
                      </a:pPr>
                      <a:r>
                        <a:rPr lang="en-US" sz="3200" kern="100">
                          <a:solidFill>
                            <a:sysClr val="windowText" lastClr="000000"/>
                          </a:solidFill>
                          <a:effectLst/>
                          <a:latin typeface="Arial" panose="020B0604020202020204" pitchFamily="34" charset="0"/>
                          <a:cs typeface="Arial" panose="020B0604020202020204" pitchFamily="34" charset="0"/>
                        </a:rPr>
                        <a:t>Working</a:t>
                      </a:r>
                      <a:endParaRPr lang="en-AU" sz="32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900"/>
                        </a:spcBef>
                        <a:spcAft>
                          <a:spcPts val="900"/>
                        </a:spcAft>
                        <a:buNone/>
                      </a:pPr>
                      <a:r>
                        <a:rPr lang="en-US" sz="3200" kern="100">
                          <a:solidFill>
                            <a:sysClr val="windowText" lastClr="000000"/>
                          </a:solidFill>
                          <a:effectLst/>
                          <a:latin typeface="Arial" panose="020B0604020202020204" pitchFamily="34" charset="0"/>
                          <a:cs typeface="Arial" panose="020B0604020202020204" pitchFamily="34" charset="0"/>
                        </a:rPr>
                        <a:t> </a:t>
                      </a:r>
                      <a:endParaRPr lang="en-AU" sz="32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900"/>
                        </a:spcBef>
                        <a:spcAft>
                          <a:spcPts val="900"/>
                        </a:spcAft>
                        <a:buNone/>
                      </a:pPr>
                      <a:r>
                        <a:rPr lang="en-US" sz="3200" kern="100">
                          <a:solidFill>
                            <a:sysClr val="windowText" lastClr="000000"/>
                          </a:solidFill>
                          <a:effectLst/>
                          <a:latin typeface="Arial" panose="020B0604020202020204" pitchFamily="34" charset="0"/>
                          <a:cs typeface="Arial" panose="020B0604020202020204" pitchFamily="34" charset="0"/>
                        </a:rPr>
                        <a:t> </a:t>
                      </a:r>
                      <a:endParaRPr lang="en-AU" sz="32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900"/>
                        </a:spcBef>
                        <a:spcAft>
                          <a:spcPts val="900"/>
                        </a:spcAft>
                        <a:buNone/>
                      </a:pPr>
                      <a:r>
                        <a:rPr lang="en-US" sz="3200" kern="100">
                          <a:solidFill>
                            <a:sysClr val="windowText" lastClr="000000"/>
                          </a:solidFill>
                          <a:effectLst/>
                          <a:latin typeface="Arial" panose="020B0604020202020204" pitchFamily="34" charset="0"/>
                          <a:cs typeface="Arial" panose="020B0604020202020204" pitchFamily="34" charset="0"/>
                        </a:rPr>
                        <a:t> </a:t>
                      </a:r>
                      <a:endParaRPr lang="en-AU" sz="32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900"/>
                        </a:spcBef>
                        <a:spcAft>
                          <a:spcPts val="900"/>
                        </a:spcAft>
                        <a:buNone/>
                      </a:pPr>
                      <a:r>
                        <a:rPr lang="en-US" sz="3200" kern="100">
                          <a:solidFill>
                            <a:sysClr val="windowText" lastClr="000000"/>
                          </a:solidFill>
                          <a:effectLst/>
                          <a:latin typeface="Arial" panose="020B0604020202020204" pitchFamily="34" charset="0"/>
                          <a:cs typeface="Arial" panose="020B0604020202020204" pitchFamily="34" charset="0"/>
                        </a:rPr>
                        <a:t> </a:t>
                      </a:r>
                      <a:endParaRPr lang="en-AU" sz="32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87711"/>
                  </a:ext>
                </a:extLst>
              </a:tr>
              <a:tr h="1738566">
                <a:tc>
                  <a:txBody>
                    <a:bodyPr/>
                    <a:lstStyle/>
                    <a:p>
                      <a:pPr algn="ctr">
                        <a:spcBef>
                          <a:spcPts val="900"/>
                        </a:spcBef>
                        <a:spcAft>
                          <a:spcPts val="900"/>
                        </a:spcAft>
                        <a:buNone/>
                      </a:pPr>
                      <a:r>
                        <a:rPr lang="en-US" sz="3200" kern="100">
                          <a:solidFill>
                            <a:sysClr val="windowText" lastClr="000000"/>
                          </a:solidFill>
                          <a:effectLst/>
                          <a:latin typeface="Arial" panose="020B0604020202020204" pitchFamily="34" charset="0"/>
                          <a:cs typeface="Arial" panose="020B0604020202020204" pitchFamily="34" charset="0"/>
                        </a:rPr>
                        <a:t>Index</a:t>
                      </a:r>
                      <a:endParaRPr lang="en-AU" sz="32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900"/>
                        </a:spcBef>
                        <a:spcAft>
                          <a:spcPts val="900"/>
                        </a:spcAft>
                        <a:buNone/>
                      </a:pPr>
                      <a:r>
                        <a:rPr lang="en-US" sz="3200" kern="100">
                          <a:solidFill>
                            <a:sysClr val="windowText" lastClr="000000"/>
                          </a:solidFill>
                          <a:effectLst/>
                          <a:latin typeface="Arial" panose="020B0604020202020204" pitchFamily="34" charset="0"/>
                          <a:cs typeface="Arial" panose="020B0604020202020204" pitchFamily="34" charset="0"/>
                        </a:rPr>
                        <a:t> </a:t>
                      </a:r>
                      <a:endParaRPr lang="en-AU" sz="32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900"/>
                        </a:spcBef>
                        <a:spcAft>
                          <a:spcPts val="900"/>
                        </a:spcAft>
                        <a:buNone/>
                      </a:pPr>
                      <a:r>
                        <a:rPr lang="en-US" sz="3200" kern="100">
                          <a:solidFill>
                            <a:sysClr val="windowText" lastClr="000000"/>
                          </a:solidFill>
                          <a:effectLst/>
                          <a:latin typeface="Arial" panose="020B0604020202020204" pitchFamily="34" charset="0"/>
                          <a:cs typeface="Arial" panose="020B0604020202020204" pitchFamily="34" charset="0"/>
                        </a:rPr>
                        <a:t> </a:t>
                      </a:r>
                      <a:endParaRPr lang="en-AU" sz="32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900"/>
                        </a:spcBef>
                        <a:spcAft>
                          <a:spcPts val="900"/>
                        </a:spcAft>
                        <a:buNone/>
                      </a:pPr>
                      <a:r>
                        <a:rPr lang="en-US" sz="3200" kern="100">
                          <a:solidFill>
                            <a:sysClr val="windowText" lastClr="000000"/>
                          </a:solidFill>
                          <a:effectLst/>
                          <a:latin typeface="Arial" panose="020B0604020202020204" pitchFamily="34" charset="0"/>
                          <a:cs typeface="Arial" panose="020B0604020202020204" pitchFamily="34" charset="0"/>
                        </a:rPr>
                        <a:t> </a:t>
                      </a:r>
                      <a:endParaRPr lang="en-AU" sz="32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900"/>
                        </a:spcBef>
                        <a:spcAft>
                          <a:spcPts val="900"/>
                        </a:spcAft>
                        <a:buNone/>
                      </a:pPr>
                      <a:r>
                        <a:rPr lang="en-US" sz="3200" kern="100" dirty="0">
                          <a:solidFill>
                            <a:sysClr val="windowText" lastClr="000000"/>
                          </a:solidFill>
                          <a:effectLst/>
                          <a:latin typeface="Arial" panose="020B0604020202020204" pitchFamily="34" charset="0"/>
                          <a:cs typeface="Arial" panose="020B0604020202020204" pitchFamily="34" charset="0"/>
                        </a:rPr>
                        <a:t> </a:t>
                      </a:r>
                      <a:endParaRPr lang="en-AU" sz="32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9696858"/>
                  </a:ext>
                </a:extLst>
              </a:tr>
            </a:tbl>
          </a:graphicData>
        </a:graphic>
      </p:graphicFrame>
    </p:spTree>
    <p:extLst>
      <p:ext uri="{BB962C8B-B14F-4D97-AF65-F5344CB8AC3E}">
        <p14:creationId xmlns:p14="http://schemas.microsoft.com/office/powerpoint/2010/main" val="13827083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C0DFA-F908-2494-6D98-A61E89FED50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0DD4C8C-1827-A00B-7F53-42425F0F7015}"/>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E1FE2AC9-B6A8-00FC-D94E-52EC837F93C4}"/>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3984F211-7D13-A209-FE24-1A60D828ED73}"/>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D2DCDBF1-0D07-78C3-E54B-D6FBD942A791}"/>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0854EAC0-341C-8D34-F889-EAAB1868F42F}"/>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914DBA95-6E93-ADCA-C214-1C54C28D40F4}"/>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57</a:t>
            </a:r>
          </a:p>
        </p:txBody>
      </p:sp>
      <p:sp>
        <p:nvSpPr>
          <p:cNvPr id="17" name="Freeform 5">
            <a:extLst>
              <a:ext uri="{FF2B5EF4-FFF2-40B4-BE49-F238E27FC236}">
                <a16:creationId xmlns:a16="http://schemas.microsoft.com/office/drawing/2014/main" id="{0301D753-CE4A-70B2-0AF3-D2B67ED44317}"/>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9B17EDFC-98DB-0A1C-6C97-2009CE7FDF5A}"/>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E7BB645-64D9-BAE4-B215-907F26B538DB}"/>
              </a:ext>
            </a:extLst>
          </p:cNvPr>
          <p:cNvSpPr txBox="1"/>
          <p:nvPr/>
        </p:nvSpPr>
        <p:spPr>
          <a:xfrm>
            <a:off x="2286000" y="1372969"/>
            <a:ext cx="13141712" cy="400110"/>
          </a:xfrm>
          <a:prstGeom prst="rect">
            <a:avLst/>
          </a:prstGeom>
          <a:noFill/>
        </p:spPr>
        <p:txBody>
          <a:bodyPr wrap="square">
            <a:spAutoFit/>
          </a:bodyPr>
          <a:lstStyle/>
          <a:p>
            <a:r>
              <a:rPr lang="en-AU" sz="2000" b="1" dirty="0">
                <a:solidFill>
                  <a:srgbClr val="FF0000"/>
                </a:solidFill>
                <a:effectLst/>
                <a:latin typeface="Arial" panose="020B0604020202020204" pitchFamily="34" charset="0"/>
                <a:ea typeface="Aptos" panose="020B0004020202020204" pitchFamily="34" charset="0"/>
                <a:cs typeface="Arial" panose="020B0604020202020204" pitchFamily="34" charset="0"/>
              </a:rPr>
              <a:t>2. MEASURE SEASONALITY (USING SEASONAL INDICES)</a:t>
            </a:r>
            <a:r>
              <a:rPr lang="en-AU" sz="2000" dirty="0">
                <a:solidFill>
                  <a:srgbClr val="FF0000"/>
                </a:solidFill>
                <a:effectLst/>
                <a:latin typeface="Arial" panose="020B0604020202020204" pitchFamily="34" charset="0"/>
                <a:cs typeface="Arial" panose="020B0604020202020204" pitchFamily="34" charset="0"/>
              </a:rPr>
              <a:t> </a:t>
            </a:r>
            <a:endParaRPr lang="en-US" sz="2000" dirty="0">
              <a:solidFill>
                <a:srgbClr val="FF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3682D73-F077-E24D-65C7-1D9519A4C7F1}"/>
              </a:ext>
            </a:extLst>
          </p:cNvPr>
          <p:cNvSpPr txBox="1"/>
          <p:nvPr/>
        </p:nvSpPr>
        <p:spPr>
          <a:xfrm>
            <a:off x="2286000" y="1638300"/>
            <a:ext cx="114300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A black and white circle with two people&#10;&#10;AI-generated content may be incorrect.">
            <a:extLst>
              <a:ext uri="{FF2B5EF4-FFF2-40B4-BE49-F238E27FC236}">
                <a16:creationId xmlns:a16="http://schemas.microsoft.com/office/drawing/2014/main" id="{EBFB2E19-562F-DB2D-2236-EE4B959EEEB7}"/>
              </a:ext>
            </a:extLst>
          </p:cNvPr>
          <p:cNvPicPr>
            <a:picLocks noChangeAspect="1"/>
          </p:cNvPicPr>
          <p:nvPr/>
        </p:nvPicPr>
        <p:blipFill>
          <a:blip r:embed="rId3"/>
          <a:stretch>
            <a:fillRect/>
          </a:stretch>
        </p:blipFill>
        <p:spPr>
          <a:xfrm>
            <a:off x="16306800" y="88548"/>
            <a:ext cx="1866583" cy="1866583"/>
          </a:xfrm>
          <a:prstGeom prst="rect">
            <a:avLst/>
          </a:prstGeom>
        </p:spPr>
      </p:pic>
      <p:pic>
        <p:nvPicPr>
          <p:cNvPr id="16" name="Picture 15" descr="A group of clothes on swingers&#10;&#10;AI-generated content may be incorrect.">
            <a:extLst>
              <a:ext uri="{FF2B5EF4-FFF2-40B4-BE49-F238E27FC236}">
                <a16:creationId xmlns:a16="http://schemas.microsoft.com/office/drawing/2014/main" id="{BCC300D0-6D48-7DB2-12D7-2A09EB74E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87799" y="8791001"/>
            <a:ext cx="1577525" cy="1442484"/>
          </a:xfrm>
          <a:prstGeom prst="rect">
            <a:avLst/>
          </a:prstGeom>
        </p:spPr>
      </p:pic>
      <p:sp>
        <p:nvSpPr>
          <p:cNvPr id="11" name="TextBox 10">
            <a:extLst>
              <a:ext uri="{FF2B5EF4-FFF2-40B4-BE49-F238E27FC236}">
                <a16:creationId xmlns:a16="http://schemas.microsoft.com/office/drawing/2014/main" id="{7A7C01F9-5057-FC32-F085-3AFCBBB2F195}"/>
              </a:ext>
            </a:extLst>
          </p:cNvPr>
          <p:cNvSpPr txBox="1"/>
          <p:nvPr/>
        </p:nvSpPr>
        <p:spPr>
          <a:xfrm>
            <a:off x="2287858" y="2551717"/>
            <a:ext cx="12017629" cy="7468583"/>
          </a:xfrm>
          <a:prstGeom prst="rect">
            <a:avLst/>
          </a:prstGeom>
          <a:noFill/>
        </p:spPr>
        <p:txBody>
          <a:bodyPr wrap="square" rtlCol="0">
            <a:spAutoFit/>
          </a:bodyPr>
          <a:lstStyle/>
          <a:p>
            <a:pPr lvl="0">
              <a:lnSpc>
                <a:spcPct val="150000"/>
              </a:lnSpc>
            </a:pPr>
            <a:r>
              <a:rPr lang="en-AU" sz="3600" b="1" dirty="0">
                <a:solidFill>
                  <a:srgbClr val="FF0000"/>
                </a:solidFill>
                <a:latin typeface="Arial" panose="020B0604020202020204" pitchFamily="34" charset="0"/>
                <a:cs typeface="Arial" panose="020B0604020202020204" pitchFamily="34" charset="0"/>
              </a:rPr>
              <a:t>Step 4:</a:t>
            </a:r>
            <a:r>
              <a:rPr lang="en-AU" sz="3600" dirty="0">
                <a:latin typeface="Arial" panose="020B0604020202020204" pitchFamily="34" charset="0"/>
                <a:cs typeface="Arial" panose="020B0604020202020204" pitchFamily="34" charset="0"/>
              </a:rPr>
              <a:t> Interpret your results:</a:t>
            </a:r>
          </a:p>
          <a:p>
            <a:pPr lvl="1">
              <a:lnSpc>
                <a:spcPct val="150000"/>
              </a:lnSpc>
            </a:pPr>
            <a:r>
              <a:rPr lang="en-AU" sz="3600" dirty="0">
                <a:latin typeface="Arial" panose="020B0604020202020204" pitchFamily="34" charset="0"/>
                <a:cs typeface="Arial" panose="020B0604020202020204" pitchFamily="34" charset="0"/>
              </a:rPr>
              <a:t>Which quarters are above average?</a:t>
            </a:r>
          </a:p>
          <a:p>
            <a:pPr>
              <a:lnSpc>
                <a:spcPct val="150000"/>
              </a:lnSpc>
            </a:pPr>
            <a:r>
              <a:rPr lang="en-AU" sz="3600" dirty="0">
                <a:latin typeface="Arial" panose="020B0604020202020204" pitchFamily="34" charset="0"/>
                <a:cs typeface="Arial" panose="020B0604020202020204" pitchFamily="34" charset="0"/>
              </a:rPr>
              <a:t> </a:t>
            </a:r>
          </a:p>
          <a:p>
            <a:pPr>
              <a:lnSpc>
                <a:spcPct val="150000"/>
              </a:lnSpc>
            </a:pPr>
            <a:r>
              <a:rPr lang="en-AU" sz="3600" dirty="0">
                <a:latin typeface="Arial" panose="020B0604020202020204" pitchFamily="34" charset="0"/>
                <a:cs typeface="Arial" panose="020B0604020202020204" pitchFamily="34" charset="0"/>
              </a:rPr>
              <a:t> </a:t>
            </a:r>
          </a:p>
          <a:p>
            <a:pPr lvl="1">
              <a:lnSpc>
                <a:spcPct val="150000"/>
              </a:lnSpc>
            </a:pPr>
            <a:r>
              <a:rPr lang="en-AU" sz="3600" dirty="0">
                <a:latin typeface="Arial" panose="020B0604020202020204" pitchFamily="34" charset="0"/>
                <a:cs typeface="Arial" panose="020B0604020202020204" pitchFamily="34" charset="0"/>
              </a:rPr>
              <a:t>Which quarters are below average?</a:t>
            </a:r>
          </a:p>
          <a:p>
            <a:pPr>
              <a:lnSpc>
                <a:spcPct val="150000"/>
              </a:lnSpc>
            </a:pPr>
            <a:r>
              <a:rPr lang="en-AU" sz="3600" dirty="0">
                <a:latin typeface="Arial" panose="020B0604020202020204" pitchFamily="34" charset="0"/>
                <a:cs typeface="Arial" panose="020B0604020202020204" pitchFamily="34" charset="0"/>
              </a:rPr>
              <a:t> </a:t>
            </a:r>
          </a:p>
          <a:p>
            <a:pPr>
              <a:lnSpc>
                <a:spcPct val="150000"/>
              </a:lnSpc>
            </a:pPr>
            <a:r>
              <a:rPr lang="en-AU" sz="3600" dirty="0">
                <a:latin typeface="Arial" panose="020B0604020202020204" pitchFamily="34" charset="0"/>
                <a:cs typeface="Arial" panose="020B0604020202020204" pitchFamily="34" charset="0"/>
              </a:rPr>
              <a:t> </a:t>
            </a:r>
          </a:p>
          <a:p>
            <a:pPr lvl="1">
              <a:lnSpc>
                <a:spcPct val="150000"/>
              </a:lnSpc>
            </a:pPr>
            <a:r>
              <a:rPr lang="en-AU" sz="3600" dirty="0">
                <a:latin typeface="Arial" panose="020B0604020202020204" pitchFamily="34" charset="0"/>
                <a:cs typeface="Arial" panose="020B0604020202020204" pitchFamily="34" charset="0"/>
              </a:rPr>
              <a:t>Do the indices average to ~1.0 (100%)?</a:t>
            </a:r>
          </a:p>
          <a:p>
            <a:pPr>
              <a:lnSpc>
                <a:spcPct val="150000"/>
              </a:lnSpc>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48529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6E4DE-90A8-A763-29C9-09AA0E16E40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7A7C146-A8F0-C297-C18B-1AC82702A342}"/>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86AAD48F-8AE3-B129-E387-03E5CE230C50}"/>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57B338A4-ACCE-A49C-83F4-D301195B7D2E}"/>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F49E48BB-01BE-74BF-B79F-5B5E91E3BE10}"/>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FF4CCA0E-9A13-0BC5-77ED-9352577D5D92}"/>
              </a:ext>
            </a:extLst>
          </p:cNvPr>
          <p:cNvSpPr txBox="1"/>
          <p:nvPr/>
        </p:nvSpPr>
        <p:spPr>
          <a:xfrm>
            <a:off x="2688759" y="3390900"/>
            <a:ext cx="6950541" cy="1252843"/>
          </a:xfrm>
          <a:prstGeom prst="rect">
            <a:avLst/>
          </a:prstGeom>
          <a:noFill/>
        </p:spPr>
        <p:txBody>
          <a:bodyPr wrap="square">
            <a:spAutoFit/>
          </a:bodyPr>
          <a:lstStyle/>
          <a:p>
            <a:pPr>
              <a:lnSpc>
                <a:spcPct val="150000"/>
              </a:lnSpc>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Try it yourself.</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491D961A-5CA5-3A59-5199-E5B63E0681F4}"/>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CFBB1623-C0C6-A0F7-D71B-2D020448242F}"/>
              </a:ext>
            </a:extLst>
          </p:cNvPr>
          <p:cNvSpPr txBox="1"/>
          <p:nvPr/>
        </p:nvSpPr>
        <p:spPr>
          <a:xfrm>
            <a:off x="2743200" y="4610100"/>
            <a:ext cx="13792200" cy="2019848"/>
          </a:xfrm>
          <a:prstGeom prst="rect">
            <a:avLst/>
          </a:prstGeom>
          <a:noFill/>
        </p:spPr>
        <p:txBody>
          <a:bodyPr wrap="square">
            <a:spAutoFit/>
          </a:bodyPr>
          <a:lstStyle/>
          <a:p>
            <a:pPr lvl="0">
              <a:lnSpc>
                <a:spcPct val="150000"/>
              </a:lnSpc>
            </a:pPr>
            <a:r>
              <a:rPr lang="en-AU" sz="44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Complete the ‘try it yourself’ questions on page 58 of your workbook.</a:t>
            </a:r>
            <a:endParaRPr lang="en-AU" sz="4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circle with a person with their arms raised&#10;&#10;AI-generated content may be incorrect.">
            <a:extLst>
              <a:ext uri="{FF2B5EF4-FFF2-40B4-BE49-F238E27FC236}">
                <a16:creationId xmlns:a16="http://schemas.microsoft.com/office/drawing/2014/main" id="{4F32280F-D929-D09E-C7BA-CF6DE3A488DB}"/>
              </a:ext>
            </a:extLst>
          </p:cNvPr>
          <p:cNvPicPr>
            <a:picLocks noChangeAspect="1"/>
          </p:cNvPicPr>
          <p:nvPr/>
        </p:nvPicPr>
        <p:blipFill>
          <a:blip r:embed="rId2"/>
          <a:stretch>
            <a:fillRect/>
          </a:stretch>
        </p:blipFill>
        <p:spPr>
          <a:xfrm>
            <a:off x="16383000" y="122014"/>
            <a:ext cx="1821086" cy="1821086"/>
          </a:xfrm>
          <a:prstGeom prst="rect">
            <a:avLst/>
          </a:prstGeom>
        </p:spPr>
      </p:pic>
      <p:sp>
        <p:nvSpPr>
          <p:cNvPr id="10" name="TextBox 6">
            <a:extLst>
              <a:ext uri="{FF2B5EF4-FFF2-40B4-BE49-F238E27FC236}">
                <a16:creationId xmlns:a16="http://schemas.microsoft.com/office/drawing/2014/main" id="{B04E9B90-0194-B3D1-3F37-94C3FDD7BDE5}"/>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B946ABED-9D87-BFC2-F61E-350B6AB0FE4C}"/>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58</a:t>
            </a:r>
          </a:p>
        </p:txBody>
      </p:sp>
      <p:sp>
        <p:nvSpPr>
          <p:cNvPr id="17" name="Freeform 5">
            <a:extLst>
              <a:ext uri="{FF2B5EF4-FFF2-40B4-BE49-F238E27FC236}">
                <a16:creationId xmlns:a16="http://schemas.microsoft.com/office/drawing/2014/main" id="{676F0462-9B18-5840-0093-AF755C72597C}"/>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
        <p:nvSpPr>
          <p:cNvPr id="6" name="TextBox 5">
            <a:extLst>
              <a:ext uri="{FF2B5EF4-FFF2-40B4-BE49-F238E27FC236}">
                <a16:creationId xmlns:a16="http://schemas.microsoft.com/office/drawing/2014/main" id="{13F28282-E173-937D-73BF-26130F6320BD}"/>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EBA6865-5A5D-EE1F-9806-E62E1ACF1307}"/>
              </a:ext>
            </a:extLst>
          </p:cNvPr>
          <p:cNvSpPr txBox="1"/>
          <p:nvPr/>
        </p:nvSpPr>
        <p:spPr>
          <a:xfrm>
            <a:off x="2286000" y="1372969"/>
            <a:ext cx="13141712" cy="400110"/>
          </a:xfrm>
          <a:prstGeom prst="rect">
            <a:avLst/>
          </a:prstGeom>
          <a:noFill/>
        </p:spPr>
        <p:txBody>
          <a:bodyPr wrap="square">
            <a:spAutoFit/>
          </a:bodyPr>
          <a:lstStyle/>
          <a:p>
            <a:r>
              <a:rPr lang="en-AU" sz="2000" b="1" dirty="0">
                <a:solidFill>
                  <a:srgbClr val="FF0000"/>
                </a:solidFill>
                <a:effectLst/>
                <a:latin typeface="Arial" panose="020B0604020202020204" pitchFamily="34" charset="0"/>
                <a:ea typeface="Aptos" panose="020B0004020202020204" pitchFamily="34" charset="0"/>
                <a:cs typeface="Arial" panose="020B0604020202020204" pitchFamily="34" charset="0"/>
              </a:rPr>
              <a:t>2. MEASURE SEASONALITY (USING SEASONAL INDICES)</a:t>
            </a:r>
            <a:r>
              <a:rPr lang="en-AU" sz="2000" dirty="0">
                <a:solidFill>
                  <a:srgbClr val="FF0000"/>
                </a:solidFill>
                <a:effectLst/>
                <a:latin typeface="Arial" panose="020B0604020202020204" pitchFamily="34" charset="0"/>
                <a:cs typeface="Arial" panose="020B0604020202020204" pitchFamily="34" charset="0"/>
              </a:rPr>
              <a:t> </a:t>
            </a:r>
            <a:endParaRPr lang="en-US"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2302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BB6B7-F32F-BEDC-2BE8-1C285F2F25A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AB896FE-01F0-81A1-41EC-9A3FE2C5ABD2}"/>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9259C36F-E409-14F3-DE57-94FC19635383}"/>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FD12706F-010E-4805-7652-C08567E1AE91}"/>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3E8E71E8-DAAE-A825-D38E-108EEE1725A9}"/>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59A04A0D-F64A-D63B-0B46-B72D00A41B15}"/>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A44F1142-B582-8787-3C8D-C7FF0A23B60B}"/>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F46DC59D-9A62-2F67-0937-39E2EC6969F6}"/>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59</a:t>
            </a:r>
          </a:p>
        </p:txBody>
      </p:sp>
      <p:sp>
        <p:nvSpPr>
          <p:cNvPr id="17" name="Freeform 5">
            <a:extLst>
              <a:ext uri="{FF2B5EF4-FFF2-40B4-BE49-F238E27FC236}">
                <a16:creationId xmlns:a16="http://schemas.microsoft.com/office/drawing/2014/main" id="{3A9F1E5D-C006-6C83-5D5C-F56D5E9C5243}"/>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7B3B32DC-E95D-231C-BB22-9F94FD8F813C}"/>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8FEA6FF-585E-214C-D86C-7A7765999B4A}"/>
              </a:ext>
            </a:extLst>
          </p:cNvPr>
          <p:cNvSpPr txBox="1"/>
          <p:nvPr/>
        </p:nvSpPr>
        <p:spPr>
          <a:xfrm>
            <a:off x="2286000" y="1372969"/>
            <a:ext cx="13141712" cy="646331"/>
          </a:xfrm>
          <a:prstGeom prst="rect">
            <a:avLst/>
          </a:prstGeom>
          <a:noFill/>
        </p:spPr>
        <p:txBody>
          <a:bodyPr wrap="square">
            <a:spAutoFit/>
          </a:bodyPr>
          <a:lstStyle/>
          <a:p>
            <a:r>
              <a:rPr lang="en-AU" sz="3600" b="1" dirty="0">
                <a:solidFill>
                  <a:srgbClr val="FF0000"/>
                </a:solidFill>
                <a:latin typeface="Arial" panose="020B0604020202020204" pitchFamily="34" charset="0"/>
                <a:ea typeface="Aptos" panose="020B0004020202020204" pitchFamily="34" charset="0"/>
                <a:cs typeface="Arial" panose="020B0604020202020204" pitchFamily="34" charset="0"/>
              </a:rPr>
              <a:t>3</a:t>
            </a:r>
            <a:r>
              <a:rPr lang="en-AU" sz="3600" b="1" dirty="0">
                <a:solidFill>
                  <a:srgbClr val="FF0000"/>
                </a:solidFill>
                <a:effectLst/>
                <a:latin typeface="Arial" panose="020B0604020202020204" pitchFamily="34" charset="0"/>
                <a:ea typeface="Aptos" panose="020B0004020202020204" pitchFamily="34" charset="0"/>
                <a:cs typeface="Arial" panose="020B0604020202020204" pitchFamily="34" charset="0"/>
              </a:rPr>
              <a:t>. DE-SEASONALISE A TIME SERIES</a:t>
            </a:r>
            <a:r>
              <a:rPr lang="en-AU" sz="3600" dirty="0">
                <a:solidFill>
                  <a:srgbClr val="FF0000"/>
                </a:solidFill>
                <a:effectLst/>
                <a:latin typeface="Arial" panose="020B0604020202020204" pitchFamily="34" charset="0"/>
                <a:cs typeface="Arial" panose="020B0604020202020204" pitchFamily="34" charset="0"/>
              </a:rPr>
              <a:t> </a:t>
            </a:r>
            <a:endParaRPr lang="en-US" sz="3600" dirty="0">
              <a:solidFill>
                <a:srgbClr val="FF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7C6E056-E2F1-6CFA-03FC-F928A13C8B94}"/>
              </a:ext>
            </a:extLst>
          </p:cNvPr>
          <p:cNvSpPr txBox="1"/>
          <p:nvPr/>
        </p:nvSpPr>
        <p:spPr>
          <a:xfrm>
            <a:off x="2193459" y="2095500"/>
            <a:ext cx="15942141" cy="2500364"/>
          </a:xfrm>
          <a:prstGeom prst="rect">
            <a:avLst/>
          </a:prstGeom>
          <a:noFill/>
        </p:spPr>
        <p:txBody>
          <a:bodyPr wrap="square">
            <a:spAutoFit/>
          </a:bodyPr>
          <a:lstStyle/>
          <a:p>
            <a:pPr>
              <a:lnSpc>
                <a:spcPct val="150000"/>
              </a:lnSpc>
              <a:spcBef>
                <a:spcPts val="800"/>
              </a:spcBef>
              <a:spcAft>
                <a:spcPts val="400"/>
              </a:spcAft>
              <a:buNone/>
            </a:pPr>
            <a:r>
              <a:rPr lang="en-US" sz="3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When data is affected by seasonal patterns </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(e.g., sales always peak in December, or </a:t>
            </a:r>
            <a:r>
              <a:rPr lang="en-US"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electricity use rises every winter) we can remove the seasonal effects to see the underlying trend. This is </a:t>
            </a:r>
            <a:r>
              <a:rPr lang="en-US"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known as</a:t>
            </a:r>
            <a:r>
              <a:rPr lang="en-US"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a:t>
            </a:r>
            <a:r>
              <a:rPr lang="en-US" sz="3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seasonalising</a:t>
            </a:r>
            <a:r>
              <a:rPr lang="en-US"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AU" sz="3600" dirty="0">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99E289EA-B83E-DBA8-C0CC-30404E5B5FEF}"/>
              </a:ext>
            </a:extLst>
          </p:cNvPr>
          <p:cNvGraphicFramePr>
            <a:graphicFrameLocks noGrp="1"/>
          </p:cNvGraphicFramePr>
          <p:nvPr>
            <p:extLst>
              <p:ext uri="{D42A27DB-BD31-4B8C-83A1-F6EECF244321}">
                <p14:modId xmlns:p14="http://schemas.microsoft.com/office/powerpoint/2010/main" val="4089821450"/>
              </p:ext>
            </p:extLst>
          </p:nvPr>
        </p:nvGraphicFramePr>
        <p:xfrm>
          <a:off x="3352800" y="5143501"/>
          <a:ext cx="13411199" cy="4343400"/>
        </p:xfrm>
        <a:graphic>
          <a:graphicData uri="http://schemas.openxmlformats.org/drawingml/2006/table">
            <a:tbl>
              <a:tblPr firstRow="1" firstCol="1" bandRow="1">
                <a:tableStyleId>{5C22544A-7EE6-4342-B048-85BDC9FD1C3A}</a:tableStyleId>
              </a:tblPr>
              <a:tblGrid>
                <a:gridCol w="1416989">
                  <a:extLst>
                    <a:ext uri="{9D8B030D-6E8A-4147-A177-3AD203B41FA5}">
                      <a16:colId xmlns:a16="http://schemas.microsoft.com/office/drawing/2014/main" val="2769304782"/>
                    </a:ext>
                  </a:extLst>
                </a:gridCol>
                <a:gridCol w="11994210">
                  <a:extLst>
                    <a:ext uri="{9D8B030D-6E8A-4147-A177-3AD203B41FA5}">
                      <a16:colId xmlns:a16="http://schemas.microsoft.com/office/drawing/2014/main" val="569770458"/>
                    </a:ext>
                  </a:extLst>
                </a:gridCol>
              </a:tblGrid>
              <a:tr h="868680">
                <a:tc gridSpan="2">
                  <a:txBody>
                    <a:bodyPr/>
                    <a:lstStyle/>
                    <a:p>
                      <a:pPr algn="ctr">
                        <a:lnSpc>
                          <a:spcPct val="100000"/>
                        </a:lnSpc>
                        <a:buNone/>
                      </a:pPr>
                      <a:r>
                        <a:rPr lang="en-AU" sz="3600" kern="100" dirty="0">
                          <a:solidFill>
                            <a:schemeClr val="bg1"/>
                          </a:solidFill>
                          <a:effectLst/>
                          <a:latin typeface="Arial" panose="020B0604020202020204" pitchFamily="34" charset="0"/>
                          <a:cs typeface="Arial" panose="020B0604020202020204" pitchFamily="34" charset="0"/>
                        </a:rPr>
                        <a:t>To deseasonalise data:</a:t>
                      </a:r>
                      <a:endParaRPr lang="en-AU" sz="36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466A"/>
                    </a:solidFill>
                  </a:tcPr>
                </a:tc>
                <a:tc hMerge="1">
                  <a:txBody>
                    <a:bodyPr/>
                    <a:lstStyle/>
                    <a:p>
                      <a:endParaRPr lang="en-US"/>
                    </a:p>
                  </a:txBody>
                  <a:tcPr/>
                </a:tc>
                <a:extLst>
                  <a:ext uri="{0D108BD9-81ED-4DB2-BD59-A6C34878D82A}">
                    <a16:rowId xmlns:a16="http://schemas.microsoft.com/office/drawing/2014/main" val="2728915872"/>
                  </a:ext>
                </a:extLst>
              </a:tr>
              <a:tr h="868680">
                <a:tc>
                  <a:txBody>
                    <a:bodyPr/>
                    <a:lstStyle/>
                    <a:p>
                      <a:pPr algn="ctr">
                        <a:lnSpc>
                          <a:spcPct val="100000"/>
                        </a:lnSpc>
                        <a:spcBef>
                          <a:spcPts val="900"/>
                        </a:spcBef>
                        <a:spcAft>
                          <a:spcPts val="900"/>
                        </a:spcAft>
                        <a:buNone/>
                      </a:pPr>
                      <a:r>
                        <a:rPr lang="en-US" sz="2800" kern="100" dirty="0">
                          <a:solidFill>
                            <a:sysClr val="windowText" lastClr="000000"/>
                          </a:solidFill>
                          <a:effectLst/>
                          <a:latin typeface="Arial" panose="020B0604020202020204" pitchFamily="34" charset="0"/>
                          <a:cs typeface="Arial" panose="020B0604020202020204" pitchFamily="34" charset="0"/>
                        </a:rPr>
                        <a:t>Step 1:</a:t>
                      </a:r>
                      <a:endParaRPr lang="en-AU" sz="28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00000"/>
                        </a:lnSpc>
                        <a:spcBef>
                          <a:spcPts val="900"/>
                        </a:spcBef>
                        <a:spcAft>
                          <a:spcPts val="900"/>
                        </a:spcAft>
                        <a:buNone/>
                      </a:pPr>
                      <a:r>
                        <a:rPr lang="en-US" sz="2800" kern="100" dirty="0">
                          <a:solidFill>
                            <a:sysClr val="windowText" lastClr="000000"/>
                          </a:solidFill>
                          <a:effectLst/>
                          <a:latin typeface="Arial" panose="020B0604020202020204" pitchFamily="34" charset="0"/>
                          <a:cs typeface="Arial" panose="020B0604020202020204" pitchFamily="34" charset="0"/>
                        </a:rPr>
                        <a:t>Find average for each cycle.</a:t>
                      </a:r>
                      <a:endParaRPr lang="en-AU" sz="28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7660529"/>
                  </a:ext>
                </a:extLst>
              </a:tr>
              <a:tr h="868680">
                <a:tc>
                  <a:txBody>
                    <a:bodyPr/>
                    <a:lstStyle/>
                    <a:p>
                      <a:pPr algn="ctr">
                        <a:lnSpc>
                          <a:spcPct val="100000"/>
                        </a:lnSpc>
                        <a:spcBef>
                          <a:spcPts val="900"/>
                        </a:spcBef>
                        <a:spcAft>
                          <a:spcPts val="900"/>
                        </a:spcAft>
                        <a:buNone/>
                      </a:pPr>
                      <a:r>
                        <a:rPr lang="en-US" sz="2800" kern="100" dirty="0">
                          <a:solidFill>
                            <a:sysClr val="windowText" lastClr="000000"/>
                          </a:solidFill>
                          <a:effectLst/>
                          <a:latin typeface="Arial" panose="020B0604020202020204" pitchFamily="34" charset="0"/>
                          <a:cs typeface="Arial" panose="020B0604020202020204" pitchFamily="34" charset="0"/>
                        </a:rPr>
                        <a:t>Step 2:</a:t>
                      </a:r>
                      <a:endParaRPr lang="en-AU" sz="28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00000"/>
                        </a:lnSpc>
                        <a:spcBef>
                          <a:spcPts val="900"/>
                        </a:spcBef>
                        <a:spcAft>
                          <a:spcPts val="900"/>
                        </a:spcAft>
                        <a:buNone/>
                      </a:pPr>
                      <a:r>
                        <a:rPr lang="en-US" sz="2800" kern="100" dirty="0">
                          <a:solidFill>
                            <a:sysClr val="windowText" lastClr="000000"/>
                          </a:solidFill>
                          <a:effectLst/>
                          <a:latin typeface="Arial" panose="020B0604020202020204" pitchFamily="34" charset="0"/>
                          <a:cs typeface="Arial" panose="020B0604020202020204" pitchFamily="34" charset="0"/>
                        </a:rPr>
                        <a:t>Divide actual data by cycle averages</a:t>
                      </a:r>
                      <a:endParaRPr lang="en-AU" sz="28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8269663"/>
                  </a:ext>
                </a:extLst>
              </a:tr>
              <a:tr h="868680">
                <a:tc>
                  <a:txBody>
                    <a:bodyPr/>
                    <a:lstStyle/>
                    <a:p>
                      <a:pPr algn="ctr">
                        <a:lnSpc>
                          <a:spcPct val="100000"/>
                        </a:lnSpc>
                        <a:spcBef>
                          <a:spcPts val="900"/>
                        </a:spcBef>
                        <a:spcAft>
                          <a:spcPts val="900"/>
                        </a:spcAft>
                        <a:buNone/>
                      </a:pPr>
                      <a:r>
                        <a:rPr lang="en-US" sz="2800" kern="100" dirty="0">
                          <a:solidFill>
                            <a:sysClr val="windowText" lastClr="000000"/>
                          </a:solidFill>
                          <a:effectLst/>
                          <a:latin typeface="Arial" panose="020B0604020202020204" pitchFamily="34" charset="0"/>
                          <a:cs typeface="Arial" panose="020B0604020202020204" pitchFamily="34" charset="0"/>
                        </a:rPr>
                        <a:t>Step 3:</a:t>
                      </a:r>
                      <a:endParaRPr lang="en-AU" sz="28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00000"/>
                        </a:lnSpc>
                        <a:buNone/>
                      </a:pPr>
                      <a:r>
                        <a:rPr lang="en-AU" sz="2800" kern="100" dirty="0">
                          <a:solidFill>
                            <a:sysClr val="windowText" lastClr="000000"/>
                          </a:solidFill>
                          <a:effectLst/>
                          <a:latin typeface="Arial" panose="020B0604020202020204" pitchFamily="34" charset="0"/>
                          <a:cs typeface="Arial" panose="020B0604020202020204" pitchFamily="34" charset="0"/>
                        </a:rPr>
                        <a:t>Calculate seasonal indices</a:t>
                      </a:r>
                      <a:endParaRPr lang="en-AU" sz="28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1562884"/>
                  </a:ext>
                </a:extLst>
              </a:tr>
              <a:tr h="868680">
                <a:tc>
                  <a:txBody>
                    <a:bodyPr/>
                    <a:lstStyle/>
                    <a:p>
                      <a:pPr algn="ctr">
                        <a:lnSpc>
                          <a:spcPct val="100000"/>
                        </a:lnSpc>
                        <a:spcBef>
                          <a:spcPts val="900"/>
                        </a:spcBef>
                        <a:spcAft>
                          <a:spcPts val="900"/>
                        </a:spcAft>
                        <a:buNone/>
                      </a:pPr>
                      <a:r>
                        <a:rPr lang="en-US" sz="2800" kern="100" dirty="0">
                          <a:solidFill>
                            <a:sysClr val="windowText" lastClr="000000"/>
                          </a:solidFill>
                          <a:effectLst/>
                          <a:latin typeface="Arial" panose="020B0604020202020204" pitchFamily="34" charset="0"/>
                          <a:cs typeface="Arial" panose="020B0604020202020204" pitchFamily="34" charset="0"/>
                        </a:rPr>
                        <a:t>Step 4:</a:t>
                      </a:r>
                      <a:endParaRPr lang="en-AU" sz="28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00000"/>
                        </a:lnSpc>
                        <a:spcBef>
                          <a:spcPts val="900"/>
                        </a:spcBef>
                        <a:spcAft>
                          <a:spcPts val="900"/>
                        </a:spcAft>
                        <a:buNone/>
                      </a:pPr>
                      <a:r>
                        <a:rPr lang="en-US" sz="2800" kern="100" dirty="0">
                          <a:solidFill>
                            <a:sysClr val="windowText" lastClr="000000"/>
                          </a:solidFill>
                          <a:effectLst/>
                          <a:latin typeface="Arial" panose="020B0604020202020204" pitchFamily="34" charset="0"/>
                          <a:cs typeface="Arial" panose="020B0604020202020204" pitchFamily="34" charset="0"/>
                        </a:rPr>
                        <a:t>Deseasonalise the data by dividing the actual data by its seasonal index.</a:t>
                      </a:r>
                      <a:endParaRPr lang="en-AU" sz="28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5968934"/>
                  </a:ext>
                </a:extLst>
              </a:tr>
            </a:tbl>
          </a:graphicData>
        </a:graphic>
      </p:graphicFrame>
    </p:spTree>
    <p:extLst>
      <p:ext uri="{BB962C8B-B14F-4D97-AF65-F5344CB8AC3E}">
        <p14:creationId xmlns:p14="http://schemas.microsoft.com/office/powerpoint/2010/main" val="6328469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0F0F8-9537-F4F6-DAD5-0FFD35E9251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BB3C4E6-D74F-9D9D-149F-530AD4DB5D69}"/>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81704FF1-933B-E3CF-07E2-F69873283617}"/>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5F91B683-318A-4BA8-A4A9-B592BB9ED818}"/>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883E00F0-D291-F6DD-9FD0-CC23BDE320E4}"/>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8A68E41E-5131-7D61-8FDE-DD2C1455B37C}"/>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19D2F2A6-D3B8-550A-B21E-21F0D1178A92}"/>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15C16CD8-A645-A26D-BEA9-BBB8FB875E79}"/>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59</a:t>
            </a:r>
          </a:p>
        </p:txBody>
      </p:sp>
      <p:sp>
        <p:nvSpPr>
          <p:cNvPr id="17" name="Freeform 5">
            <a:extLst>
              <a:ext uri="{FF2B5EF4-FFF2-40B4-BE49-F238E27FC236}">
                <a16:creationId xmlns:a16="http://schemas.microsoft.com/office/drawing/2014/main" id="{C2C45F4A-BAB6-D99F-3E39-FAF080EC8D53}"/>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F796D714-C1E0-0AC4-DC06-1C4DA4BB3421}"/>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74CA454-676D-AE46-192F-7CE1D0803432}"/>
              </a:ext>
            </a:extLst>
          </p:cNvPr>
          <p:cNvSpPr txBox="1"/>
          <p:nvPr/>
        </p:nvSpPr>
        <p:spPr>
          <a:xfrm>
            <a:off x="2286000" y="1238190"/>
            <a:ext cx="13141712" cy="400110"/>
          </a:xfrm>
          <a:prstGeom prst="rect">
            <a:avLst/>
          </a:prstGeom>
          <a:noFill/>
        </p:spPr>
        <p:txBody>
          <a:bodyPr wrap="square">
            <a:spAutoFit/>
          </a:bodyPr>
          <a:lstStyle/>
          <a:p>
            <a:r>
              <a:rPr lang="en-AU" sz="2000" b="1" dirty="0">
                <a:solidFill>
                  <a:srgbClr val="FF0000"/>
                </a:solidFill>
                <a:latin typeface="Arial" panose="020B0604020202020204" pitchFamily="34" charset="0"/>
                <a:ea typeface="Aptos" panose="020B0004020202020204" pitchFamily="34" charset="0"/>
                <a:cs typeface="Arial" panose="020B0604020202020204" pitchFamily="34" charset="0"/>
              </a:rPr>
              <a:t>3</a:t>
            </a:r>
            <a:r>
              <a:rPr lang="en-AU" sz="2000" b="1" dirty="0">
                <a:solidFill>
                  <a:srgbClr val="FF0000"/>
                </a:solidFill>
                <a:effectLst/>
                <a:latin typeface="Arial" panose="020B0604020202020204" pitchFamily="34" charset="0"/>
                <a:ea typeface="Aptos" panose="020B0004020202020204" pitchFamily="34" charset="0"/>
                <a:cs typeface="Arial" panose="020B0604020202020204" pitchFamily="34" charset="0"/>
              </a:rPr>
              <a:t>. DE-SEASONALISE A TIME SERIES</a:t>
            </a:r>
            <a:r>
              <a:rPr lang="en-AU" sz="2000" dirty="0">
                <a:solidFill>
                  <a:srgbClr val="FF0000"/>
                </a:solidFill>
                <a:effectLst/>
                <a:latin typeface="Arial" panose="020B0604020202020204" pitchFamily="34" charset="0"/>
                <a:cs typeface="Arial" panose="020B0604020202020204" pitchFamily="34" charset="0"/>
              </a:rPr>
              <a:t> </a:t>
            </a:r>
            <a:endParaRPr lang="en-US" sz="2000" dirty="0">
              <a:solidFill>
                <a:srgbClr val="FF00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05D7E3B-2D97-08B5-D73D-5FED34C48617}"/>
              </a:ext>
            </a:extLst>
          </p:cNvPr>
          <p:cNvSpPr txBox="1"/>
          <p:nvPr/>
        </p:nvSpPr>
        <p:spPr>
          <a:xfrm>
            <a:off x="2429218" y="3339494"/>
            <a:ext cx="15325382" cy="1669368"/>
          </a:xfrm>
          <a:prstGeom prst="rect">
            <a:avLst/>
          </a:prstGeom>
          <a:noFill/>
        </p:spPr>
        <p:txBody>
          <a:bodyPr wrap="square">
            <a:spAutoFit/>
          </a:bodyPr>
          <a:lstStyle/>
          <a:p>
            <a:pPr>
              <a:lnSpc>
                <a:spcPct val="150000"/>
              </a:lnSpc>
            </a:pPr>
            <a:r>
              <a:rPr lang="en-US" sz="3600" dirty="0">
                <a:latin typeface="Arial" panose="020B0604020202020204" pitchFamily="34" charset="0"/>
                <a:ea typeface="Aptos" panose="020B0004020202020204" pitchFamily="34" charset="0"/>
                <a:cs typeface="Times New Roman" panose="02020603050405020304" pitchFamily="18" charset="0"/>
              </a:rPr>
              <a:t>The manager of </a:t>
            </a:r>
            <a:r>
              <a:rPr lang="en-US" sz="3600" i="1" dirty="0">
                <a:latin typeface="Arial" panose="020B0604020202020204" pitchFamily="34" charset="0"/>
                <a:ea typeface="Aptos" panose="020B0004020202020204" pitchFamily="34" charset="0"/>
                <a:cs typeface="Times New Roman" panose="02020603050405020304" pitchFamily="18" charset="0"/>
              </a:rPr>
              <a:t>The Rosella</a:t>
            </a:r>
            <a:r>
              <a:rPr lang="en-US" sz="3600" dirty="0">
                <a:latin typeface="Arial" panose="020B0604020202020204" pitchFamily="34" charset="0"/>
                <a:ea typeface="Aptos" panose="020B0004020202020204" pitchFamily="34" charset="0"/>
                <a:cs typeface="Times New Roman" panose="02020603050405020304" pitchFamily="18" charset="0"/>
              </a:rPr>
              <a:t> café keeps quarterly profit records for tax purposes.</a:t>
            </a:r>
            <a:r>
              <a:rPr lang="en-AU" sz="3600" dirty="0">
                <a:latin typeface="Aptos" panose="020B0004020202020204" pitchFamily="34" charset="0"/>
                <a:ea typeface="Aptos" panose="020B0004020202020204" pitchFamily="34" charset="0"/>
                <a:cs typeface="Times New Roman" panose="02020603050405020304" pitchFamily="18" charset="0"/>
              </a:rPr>
              <a:t> </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 want to deseasonalise the data to remove seasonal affects.</a:t>
            </a:r>
            <a:endParaRPr lang="en-AU" sz="3600" dirty="0">
              <a:effectLst/>
              <a:latin typeface="Arial" panose="020B0604020202020204" pitchFamily="34" charset="0"/>
              <a:ea typeface="Aptos" panose="020B00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B75A473-E4B7-1926-C28E-88DCB33510A0}"/>
              </a:ext>
            </a:extLst>
          </p:cNvPr>
          <p:cNvSpPr txBox="1"/>
          <p:nvPr/>
        </p:nvSpPr>
        <p:spPr>
          <a:xfrm>
            <a:off x="2362200" y="2386714"/>
            <a:ext cx="114300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logo of a person reading a book&#10;&#10;AI-generated content may be incorrect.">
            <a:extLst>
              <a:ext uri="{FF2B5EF4-FFF2-40B4-BE49-F238E27FC236}">
                <a16:creationId xmlns:a16="http://schemas.microsoft.com/office/drawing/2014/main" id="{7EE3D0AF-9AE3-F776-559B-95576B0D7FE0}"/>
              </a:ext>
            </a:extLst>
          </p:cNvPr>
          <p:cNvPicPr>
            <a:picLocks noChangeAspect="1"/>
          </p:cNvPicPr>
          <p:nvPr/>
        </p:nvPicPr>
        <p:blipFill>
          <a:blip r:embed="rId3"/>
          <a:stretch>
            <a:fillRect/>
          </a:stretch>
        </p:blipFill>
        <p:spPr>
          <a:xfrm>
            <a:off x="16459200" y="76517"/>
            <a:ext cx="1714183" cy="1714183"/>
          </a:xfrm>
          <a:prstGeom prst="rect">
            <a:avLst/>
          </a:prstGeom>
        </p:spPr>
      </p:pic>
      <p:pic>
        <p:nvPicPr>
          <p:cNvPr id="18" name="Picture 17" descr="A colorful bird on a stick&#10;&#10;AI-generated content may be incorrect.">
            <a:extLst>
              <a:ext uri="{FF2B5EF4-FFF2-40B4-BE49-F238E27FC236}">
                <a16:creationId xmlns:a16="http://schemas.microsoft.com/office/drawing/2014/main" id="{366250EB-813C-B70B-6394-8FFC612C44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59200" y="8953500"/>
            <a:ext cx="1776413" cy="1285834"/>
          </a:xfrm>
          <a:prstGeom prst="rect">
            <a:avLst/>
          </a:prstGeom>
        </p:spPr>
      </p:pic>
      <p:pic>
        <p:nvPicPr>
          <p:cNvPr id="22" name="Picture 21" descr="A table with numbers and words&#10;&#10;AI-generated content may be incorrect.">
            <a:extLst>
              <a:ext uri="{FF2B5EF4-FFF2-40B4-BE49-F238E27FC236}">
                <a16:creationId xmlns:a16="http://schemas.microsoft.com/office/drawing/2014/main" id="{53C9AEDD-1128-0691-E5FC-4C2A9FFF6E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5308070"/>
            <a:ext cx="15255941" cy="2829117"/>
          </a:xfrm>
          <a:prstGeom prst="rect">
            <a:avLst/>
          </a:prstGeom>
        </p:spPr>
      </p:pic>
    </p:spTree>
    <p:extLst>
      <p:ext uri="{BB962C8B-B14F-4D97-AF65-F5344CB8AC3E}">
        <p14:creationId xmlns:p14="http://schemas.microsoft.com/office/powerpoint/2010/main" val="1913479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F11A6-6649-59BE-0C54-019E2170E3F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CAA5616-0F94-68A1-DA0A-48179E562DE5}"/>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405B6C14-E616-2D52-5D39-837AA8CB9483}"/>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AF0C8479-7BA4-86D8-7C08-71DF99E47B49}"/>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8" descr="A black and white circle with two people&#10;&#10;AI-generated content may be incorrect.">
            <a:extLst>
              <a:ext uri="{FF2B5EF4-FFF2-40B4-BE49-F238E27FC236}">
                <a16:creationId xmlns:a16="http://schemas.microsoft.com/office/drawing/2014/main" id="{5CE6651F-0045-8DDB-BFF2-53F16BEB5EAF}"/>
              </a:ext>
            </a:extLst>
          </p:cNvPr>
          <p:cNvPicPr>
            <a:picLocks noChangeAspect="1"/>
          </p:cNvPicPr>
          <p:nvPr/>
        </p:nvPicPr>
        <p:blipFill>
          <a:blip r:embed="rId2"/>
          <a:stretch>
            <a:fillRect/>
          </a:stretch>
        </p:blipFill>
        <p:spPr>
          <a:xfrm>
            <a:off x="16306800" y="88548"/>
            <a:ext cx="1866583" cy="1866583"/>
          </a:xfrm>
          <a:prstGeom prst="rect">
            <a:avLst/>
          </a:prstGeom>
        </p:spPr>
      </p:pic>
      <p:sp>
        <p:nvSpPr>
          <p:cNvPr id="14" name="TextBox 13">
            <a:extLst>
              <a:ext uri="{FF2B5EF4-FFF2-40B4-BE49-F238E27FC236}">
                <a16:creationId xmlns:a16="http://schemas.microsoft.com/office/drawing/2014/main" id="{A6582EC0-1996-A6EA-7E6E-D2D66F65406C}"/>
              </a:ext>
            </a:extLst>
          </p:cNvPr>
          <p:cNvSpPr txBox="1"/>
          <p:nvPr/>
        </p:nvSpPr>
        <p:spPr>
          <a:xfrm>
            <a:off x="2286000" y="1167514"/>
            <a:ext cx="6950541"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6">
            <a:extLst>
              <a:ext uri="{FF2B5EF4-FFF2-40B4-BE49-F238E27FC236}">
                <a16:creationId xmlns:a16="http://schemas.microsoft.com/office/drawing/2014/main" id="{DBDAD233-810E-3FA8-011E-5BE8584C41A2}"/>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1" name="TextBox 7">
            <a:extLst>
              <a:ext uri="{FF2B5EF4-FFF2-40B4-BE49-F238E27FC236}">
                <a16:creationId xmlns:a16="http://schemas.microsoft.com/office/drawing/2014/main" id="{9F82BF26-9E2C-8FC5-8C9D-6D60142BAB44}"/>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43</a:t>
            </a:r>
          </a:p>
        </p:txBody>
      </p:sp>
      <p:sp>
        <p:nvSpPr>
          <p:cNvPr id="12" name="Freeform 5">
            <a:extLst>
              <a:ext uri="{FF2B5EF4-FFF2-40B4-BE49-F238E27FC236}">
                <a16:creationId xmlns:a16="http://schemas.microsoft.com/office/drawing/2014/main" id="{2EBD8169-49B0-3B97-F06C-0D414058111E}"/>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
        <p:nvSpPr>
          <p:cNvPr id="5" name="TextBox 4">
            <a:extLst>
              <a:ext uri="{FF2B5EF4-FFF2-40B4-BE49-F238E27FC236}">
                <a16:creationId xmlns:a16="http://schemas.microsoft.com/office/drawing/2014/main" id="{1CC122D0-8ABD-F25A-64FD-CC73BAAFFC18}"/>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effectLst/>
                <a:latin typeface="Arial" panose="020B0604020202020204" pitchFamily="34" charset="0"/>
                <a:ea typeface="Aptos" panose="020B0004020202020204" pitchFamily="34" charset="0"/>
                <a:cs typeface="Times New Roman" panose="02020603050405020304" pitchFamily="18" charset="0"/>
              </a:rPr>
              <a:t>CONSTRUCTING TIME SERIES PLOTS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E3052CA-62FC-B321-BA51-1F1911C600AB}"/>
              </a:ext>
            </a:extLst>
          </p:cNvPr>
          <p:cNvSpPr txBox="1"/>
          <p:nvPr/>
        </p:nvSpPr>
        <p:spPr>
          <a:xfrm>
            <a:off x="2319146" y="2171700"/>
            <a:ext cx="15955407" cy="1651606"/>
          </a:xfrm>
          <a:prstGeom prst="rect">
            <a:avLst/>
          </a:prstGeom>
          <a:noFill/>
        </p:spPr>
        <p:txBody>
          <a:bodyPr wrap="square">
            <a:spAutoFit/>
          </a:bodyPr>
          <a:lstStyle/>
          <a:p>
            <a:pPr>
              <a:lnSpc>
                <a:spcPct val="150000"/>
              </a:lnSpc>
            </a:pPr>
            <a:r>
              <a:rPr lang="en-AU" sz="3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table below shows the number of cups of coffee sold in a café over six days. Plot a time series graph of the data, joining the points with lines.</a:t>
            </a:r>
            <a:r>
              <a:rPr lang="en-AU" sz="3600" dirty="0">
                <a:effectLst/>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pic>
        <p:nvPicPr>
          <p:cNvPr id="16" name="Picture 15" descr="A graph with a number of days&#10;&#10;AI-generated content may be incorrect.">
            <a:extLst>
              <a:ext uri="{FF2B5EF4-FFF2-40B4-BE49-F238E27FC236}">
                <a16:creationId xmlns:a16="http://schemas.microsoft.com/office/drawing/2014/main" id="{CD5420EA-954F-2046-4BB6-1CFF3DE489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4713" y="4007871"/>
            <a:ext cx="8729567" cy="6190342"/>
          </a:xfrm>
          <a:prstGeom prst="rect">
            <a:avLst/>
          </a:prstGeom>
        </p:spPr>
      </p:pic>
      <p:pic>
        <p:nvPicPr>
          <p:cNvPr id="18" name="Picture 17" descr="A white squares with black text&#10;&#10;AI-generated content may be incorrect.">
            <a:extLst>
              <a:ext uri="{FF2B5EF4-FFF2-40B4-BE49-F238E27FC236}">
                <a16:creationId xmlns:a16="http://schemas.microsoft.com/office/drawing/2014/main" id="{DE0FE518-238B-7F5A-CF21-52B47430EA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8568" y="4007871"/>
            <a:ext cx="7352983" cy="1465942"/>
          </a:xfrm>
          <a:prstGeom prst="rect">
            <a:avLst/>
          </a:prstGeom>
        </p:spPr>
      </p:pic>
    </p:spTree>
    <p:extLst>
      <p:ext uri="{BB962C8B-B14F-4D97-AF65-F5344CB8AC3E}">
        <p14:creationId xmlns:p14="http://schemas.microsoft.com/office/powerpoint/2010/main" val="708710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91DEE-BBD7-6048-1518-C472AFEACFC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213B57A-47F8-D505-BEB3-EF8F938E6AA7}"/>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1725E4A2-ABE8-5C9D-56FB-74C94AA8F332}"/>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BD35EAC9-EF98-C0E3-496E-024CCDBD0F0C}"/>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A42FA28F-A41F-21E9-CE8B-D91ECAC90015}"/>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6B3D21E5-C1BE-6792-819F-2347A7791064}"/>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BDC53315-5491-13E1-1E2E-295BDAA4176C}"/>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83A9F89A-2F40-8D60-3D05-C44CE31B8879}"/>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59</a:t>
            </a:r>
          </a:p>
        </p:txBody>
      </p:sp>
      <p:sp>
        <p:nvSpPr>
          <p:cNvPr id="17" name="Freeform 5">
            <a:extLst>
              <a:ext uri="{FF2B5EF4-FFF2-40B4-BE49-F238E27FC236}">
                <a16:creationId xmlns:a16="http://schemas.microsoft.com/office/drawing/2014/main" id="{5DDFF99B-B08C-BE0A-ACCA-50DE4FFFBFE6}"/>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31009B26-4068-1FE8-E8F5-DB79B451D15A}"/>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5687A65F-C707-1CB5-3FF4-1BBBBA34F8A0}"/>
              </a:ext>
            </a:extLst>
          </p:cNvPr>
          <p:cNvSpPr txBox="1"/>
          <p:nvPr/>
        </p:nvSpPr>
        <p:spPr>
          <a:xfrm>
            <a:off x="2286000" y="1238190"/>
            <a:ext cx="13141712" cy="400110"/>
          </a:xfrm>
          <a:prstGeom prst="rect">
            <a:avLst/>
          </a:prstGeom>
          <a:noFill/>
        </p:spPr>
        <p:txBody>
          <a:bodyPr wrap="square">
            <a:spAutoFit/>
          </a:bodyPr>
          <a:lstStyle/>
          <a:p>
            <a:r>
              <a:rPr lang="en-AU" sz="2000" b="1" dirty="0">
                <a:solidFill>
                  <a:srgbClr val="FF0000"/>
                </a:solidFill>
                <a:latin typeface="Arial" panose="020B0604020202020204" pitchFamily="34" charset="0"/>
                <a:ea typeface="Aptos" panose="020B0004020202020204" pitchFamily="34" charset="0"/>
                <a:cs typeface="Arial" panose="020B0604020202020204" pitchFamily="34" charset="0"/>
              </a:rPr>
              <a:t>3</a:t>
            </a:r>
            <a:r>
              <a:rPr lang="en-AU" sz="2000" b="1" dirty="0">
                <a:solidFill>
                  <a:srgbClr val="FF0000"/>
                </a:solidFill>
                <a:effectLst/>
                <a:latin typeface="Arial" panose="020B0604020202020204" pitchFamily="34" charset="0"/>
                <a:ea typeface="Aptos" panose="020B0004020202020204" pitchFamily="34" charset="0"/>
                <a:cs typeface="Arial" panose="020B0604020202020204" pitchFamily="34" charset="0"/>
              </a:rPr>
              <a:t>. DE-SEASONALISE A TIME SERIES</a:t>
            </a:r>
            <a:r>
              <a:rPr lang="en-AU" sz="2000" dirty="0">
                <a:solidFill>
                  <a:srgbClr val="FF0000"/>
                </a:solidFill>
                <a:effectLst/>
                <a:latin typeface="Arial" panose="020B0604020202020204" pitchFamily="34" charset="0"/>
                <a:cs typeface="Arial" panose="020B0604020202020204" pitchFamily="34" charset="0"/>
              </a:rPr>
              <a:t> </a:t>
            </a:r>
            <a:endParaRPr lang="en-US" sz="2000" dirty="0">
              <a:solidFill>
                <a:srgbClr val="FF000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ECA35EB-A567-1ECB-E516-EC211B284F6A}"/>
              </a:ext>
            </a:extLst>
          </p:cNvPr>
          <p:cNvSpPr txBox="1"/>
          <p:nvPr/>
        </p:nvSpPr>
        <p:spPr>
          <a:xfrm>
            <a:off x="2253288" y="1383245"/>
            <a:ext cx="114300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 (continued).</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logo of a person reading a book&#10;&#10;AI-generated content may be incorrect.">
            <a:extLst>
              <a:ext uri="{FF2B5EF4-FFF2-40B4-BE49-F238E27FC236}">
                <a16:creationId xmlns:a16="http://schemas.microsoft.com/office/drawing/2014/main" id="{5D746291-5DDE-B29E-7966-C29F192A592F}"/>
              </a:ext>
            </a:extLst>
          </p:cNvPr>
          <p:cNvPicPr>
            <a:picLocks noChangeAspect="1"/>
          </p:cNvPicPr>
          <p:nvPr/>
        </p:nvPicPr>
        <p:blipFill>
          <a:blip r:embed="rId3"/>
          <a:stretch>
            <a:fillRect/>
          </a:stretch>
        </p:blipFill>
        <p:spPr>
          <a:xfrm>
            <a:off x="16459200" y="76517"/>
            <a:ext cx="1714183" cy="1714183"/>
          </a:xfrm>
          <a:prstGeom prst="rect">
            <a:avLst/>
          </a:prstGeom>
        </p:spPr>
      </p:pic>
      <p:sp>
        <p:nvSpPr>
          <p:cNvPr id="7" name="TextBox 6">
            <a:extLst>
              <a:ext uri="{FF2B5EF4-FFF2-40B4-BE49-F238E27FC236}">
                <a16:creationId xmlns:a16="http://schemas.microsoft.com/office/drawing/2014/main" id="{2E537F36-8CE5-9C58-2183-D83D2622E095}"/>
              </a:ext>
            </a:extLst>
          </p:cNvPr>
          <p:cNvSpPr txBox="1"/>
          <p:nvPr/>
        </p:nvSpPr>
        <p:spPr>
          <a:xfrm>
            <a:off x="2176101" y="3637026"/>
            <a:ext cx="15997282" cy="820674"/>
          </a:xfrm>
          <a:prstGeom prst="rect">
            <a:avLst/>
          </a:prstGeom>
          <a:noFill/>
        </p:spPr>
        <p:txBody>
          <a:bodyPr wrap="square">
            <a:spAutoFit/>
          </a:bodyPr>
          <a:lstStyle/>
          <a:p>
            <a:pPr>
              <a:lnSpc>
                <a:spcPct val="150000"/>
              </a:lnSpc>
              <a:buNone/>
            </a:pPr>
            <a:r>
              <a:rPr lang="en-US" sz="3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Step 1 </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AU" sz="3600" dirty="0">
                <a:latin typeface="Arial" panose="020B0604020202020204" pitchFamily="34" charset="0"/>
                <a:cs typeface="Arial" panose="020B0604020202020204" pitchFamily="34" charset="0"/>
              </a:rPr>
              <a:t>Find the average of the data for each cycle (year). </a:t>
            </a:r>
          </a:p>
        </p:txBody>
      </p:sp>
      <p:pic>
        <p:nvPicPr>
          <p:cNvPr id="5" name="Picture 4" descr="A colorful bird on a stick&#10;&#10;AI-generated content may be incorrect.">
            <a:extLst>
              <a:ext uri="{FF2B5EF4-FFF2-40B4-BE49-F238E27FC236}">
                <a16:creationId xmlns:a16="http://schemas.microsoft.com/office/drawing/2014/main" id="{09E79D88-CEC9-2C31-F0A2-DB537B011F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59200" y="8953500"/>
            <a:ext cx="1776413" cy="1285834"/>
          </a:xfrm>
          <a:prstGeom prst="rect">
            <a:avLst/>
          </a:prstGeom>
        </p:spPr>
      </p:pic>
      <p:pic>
        <p:nvPicPr>
          <p:cNvPr id="13" name="Picture 12" descr="A table with numbers and letters&#10;&#10;AI-generated content may be incorrect.">
            <a:extLst>
              <a:ext uri="{FF2B5EF4-FFF2-40B4-BE49-F238E27FC236}">
                <a16:creationId xmlns:a16="http://schemas.microsoft.com/office/drawing/2014/main" id="{9AA55D9A-76D4-0FA7-E7B1-97AC5F96C8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6100" y="4687655"/>
            <a:ext cx="15712719" cy="3069386"/>
          </a:xfrm>
          <a:prstGeom prst="rect">
            <a:avLst/>
          </a:prstGeom>
        </p:spPr>
      </p:pic>
    </p:spTree>
    <p:extLst>
      <p:ext uri="{BB962C8B-B14F-4D97-AF65-F5344CB8AC3E}">
        <p14:creationId xmlns:p14="http://schemas.microsoft.com/office/powerpoint/2010/main" val="23859599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C807A-8BF6-D427-30C2-FE070967F6D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D2504F3-DD68-2DC4-5223-A9DE0285E051}"/>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ECA1CDFA-C8BE-3095-C0CF-04A87FCFC793}"/>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8243789D-50F3-6933-28D5-6097D7AF27AD}"/>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0BCC190A-18A6-CF25-5C6E-E7C1B1F62D3A}"/>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4C9B9EAE-7B89-F7F4-BA1B-3CF2F63D9998}"/>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02AC8D3A-71C4-EBB4-7833-1F1443EFE864}"/>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E62CBA71-6501-D163-99BD-514CB2A27E16}"/>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59</a:t>
            </a:r>
          </a:p>
        </p:txBody>
      </p:sp>
      <p:sp>
        <p:nvSpPr>
          <p:cNvPr id="17" name="Freeform 5">
            <a:extLst>
              <a:ext uri="{FF2B5EF4-FFF2-40B4-BE49-F238E27FC236}">
                <a16:creationId xmlns:a16="http://schemas.microsoft.com/office/drawing/2014/main" id="{73ACE672-9300-EA39-6768-7E7BFF4F045D}"/>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3885B9FA-D4B1-F918-1CAC-2A92A18CC2BC}"/>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BCCED94A-0CA4-670B-1032-CB86BBF8582A}"/>
              </a:ext>
            </a:extLst>
          </p:cNvPr>
          <p:cNvSpPr txBox="1"/>
          <p:nvPr/>
        </p:nvSpPr>
        <p:spPr>
          <a:xfrm>
            <a:off x="2286000" y="1238190"/>
            <a:ext cx="13141712" cy="400110"/>
          </a:xfrm>
          <a:prstGeom prst="rect">
            <a:avLst/>
          </a:prstGeom>
          <a:noFill/>
        </p:spPr>
        <p:txBody>
          <a:bodyPr wrap="square">
            <a:spAutoFit/>
          </a:bodyPr>
          <a:lstStyle/>
          <a:p>
            <a:r>
              <a:rPr lang="en-AU" sz="2000" b="1" dirty="0">
                <a:solidFill>
                  <a:srgbClr val="FF0000"/>
                </a:solidFill>
                <a:latin typeface="Arial" panose="020B0604020202020204" pitchFamily="34" charset="0"/>
                <a:ea typeface="Aptos" panose="020B0004020202020204" pitchFamily="34" charset="0"/>
                <a:cs typeface="Arial" panose="020B0604020202020204" pitchFamily="34" charset="0"/>
              </a:rPr>
              <a:t>3</a:t>
            </a:r>
            <a:r>
              <a:rPr lang="en-AU" sz="2000" b="1" dirty="0">
                <a:solidFill>
                  <a:srgbClr val="FF0000"/>
                </a:solidFill>
                <a:effectLst/>
                <a:latin typeface="Arial" panose="020B0604020202020204" pitchFamily="34" charset="0"/>
                <a:ea typeface="Aptos" panose="020B0004020202020204" pitchFamily="34" charset="0"/>
                <a:cs typeface="Arial" panose="020B0604020202020204" pitchFamily="34" charset="0"/>
              </a:rPr>
              <a:t>. DE-SEASONALISE A TIME SERIES</a:t>
            </a:r>
            <a:r>
              <a:rPr lang="en-AU" sz="2000" dirty="0">
                <a:solidFill>
                  <a:srgbClr val="FF0000"/>
                </a:solidFill>
                <a:effectLst/>
                <a:latin typeface="Arial" panose="020B0604020202020204" pitchFamily="34" charset="0"/>
                <a:cs typeface="Arial" panose="020B0604020202020204" pitchFamily="34" charset="0"/>
              </a:rPr>
              <a:t> </a:t>
            </a:r>
            <a:endParaRPr lang="en-US" sz="2000" dirty="0">
              <a:solidFill>
                <a:srgbClr val="FF000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84AB8FC-3296-8E67-87B2-732B93694541}"/>
              </a:ext>
            </a:extLst>
          </p:cNvPr>
          <p:cNvSpPr txBox="1"/>
          <p:nvPr/>
        </p:nvSpPr>
        <p:spPr>
          <a:xfrm>
            <a:off x="2253288" y="1383245"/>
            <a:ext cx="114300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 (continued).</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logo of a person reading a book&#10;&#10;AI-generated content may be incorrect.">
            <a:extLst>
              <a:ext uri="{FF2B5EF4-FFF2-40B4-BE49-F238E27FC236}">
                <a16:creationId xmlns:a16="http://schemas.microsoft.com/office/drawing/2014/main" id="{E6A30F7A-E7A4-D908-3492-1C6B53F4E504}"/>
              </a:ext>
            </a:extLst>
          </p:cNvPr>
          <p:cNvPicPr>
            <a:picLocks noChangeAspect="1"/>
          </p:cNvPicPr>
          <p:nvPr/>
        </p:nvPicPr>
        <p:blipFill>
          <a:blip r:embed="rId3"/>
          <a:stretch>
            <a:fillRect/>
          </a:stretch>
        </p:blipFill>
        <p:spPr>
          <a:xfrm>
            <a:off x="16459200" y="76517"/>
            <a:ext cx="1714183" cy="1714183"/>
          </a:xfrm>
          <a:prstGeom prst="rect">
            <a:avLst/>
          </a:prstGeom>
        </p:spPr>
      </p:pic>
      <p:sp>
        <p:nvSpPr>
          <p:cNvPr id="7" name="TextBox 6">
            <a:extLst>
              <a:ext uri="{FF2B5EF4-FFF2-40B4-BE49-F238E27FC236}">
                <a16:creationId xmlns:a16="http://schemas.microsoft.com/office/drawing/2014/main" id="{85C92749-D5A3-F6A0-A754-EDAE91EEB316}"/>
              </a:ext>
            </a:extLst>
          </p:cNvPr>
          <p:cNvSpPr txBox="1"/>
          <p:nvPr/>
        </p:nvSpPr>
        <p:spPr>
          <a:xfrm>
            <a:off x="2138318" y="3658969"/>
            <a:ext cx="15997282" cy="646331"/>
          </a:xfrm>
          <a:prstGeom prst="rect">
            <a:avLst/>
          </a:prstGeom>
          <a:noFill/>
        </p:spPr>
        <p:txBody>
          <a:bodyPr wrap="square">
            <a:spAutoFit/>
          </a:bodyPr>
          <a:lstStyle/>
          <a:p>
            <a:r>
              <a:rPr lang="en-US" sz="3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Step 2 </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Divide each of the initial (actual) data by the cycle average.</a:t>
            </a:r>
            <a:endParaRPr lang="en-AU" sz="3600" dirty="0">
              <a:latin typeface="Arial" panose="020B0604020202020204" pitchFamily="34" charset="0"/>
              <a:cs typeface="Arial" panose="020B0604020202020204" pitchFamily="34" charset="0"/>
            </a:endParaRPr>
          </a:p>
        </p:txBody>
      </p:sp>
      <p:pic>
        <p:nvPicPr>
          <p:cNvPr id="5" name="Picture 4" descr="A colorful bird on a stick&#10;&#10;AI-generated content may be incorrect.">
            <a:extLst>
              <a:ext uri="{FF2B5EF4-FFF2-40B4-BE49-F238E27FC236}">
                <a16:creationId xmlns:a16="http://schemas.microsoft.com/office/drawing/2014/main" id="{E7568747-DC15-83E2-3F41-89BA824349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59200" y="8953500"/>
            <a:ext cx="1776413" cy="1285834"/>
          </a:xfrm>
          <a:prstGeom prst="rect">
            <a:avLst/>
          </a:prstGeom>
        </p:spPr>
      </p:pic>
      <p:pic>
        <p:nvPicPr>
          <p:cNvPr id="18" name="Picture 17" descr="A table with numbers and letters&#10;&#10;AI-generated content may be incorrect.">
            <a:extLst>
              <a:ext uri="{FF2B5EF4-FFF2-40B4-BE49-F238E27FC236}">
                <a16:creationId xmlns:a16="http://schemas.microsoft.com/office/drawing/2014/main" id="{85C2F478-0C2A-3FE8-BFFA-8CD57BC4ED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7975" y="4451062"/>
            <a:ext cx="16069025" cy="4045237"/>
          </a:xfrm>
          <a:prstGeom prst="rect">
            <a:avLst/>
          </a:prstGeom>
        </p:spPr>
      </p:pic>
    </p:spTree>
    <p:extLst>
      <p:ext uri="{BB962C8B-B14F-4D97-AF65-F5344CB8AC3E}">
        <p14:creationId xmlns:p14="http://schemas.microsoft.com/office/powerpoint/2010/main" val="17080514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AA93C-E79D-162D-EE33-769E71F2DB8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96B6C36-8FDB-7C43-8E98-EC5DB80DF6E4}"/>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3009E910-0F78-5EAF-5E9B-96421B6D6AE8}"/>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E6EC63FB-7E0A-4C13-EA59-D7A721F8291C}"/>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8A39E72D-47D0-2F5C-3D94-C6C28B9C98CE}"/>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9F7C7FEA-A16E-B942-09BF-28F8BDD4F546}"/>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C558C54E-6E7A-6A8A-D02C-F83F3BC66B33}"/>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F1BF3A11-E4BA-B960-4A51-9EEBC53EF092}"/>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60</a:t>
            </a:r>
          </a:p>
        </p:txBody>
      </p:sp>
      <p:sp>
        <p:nvSpPr>
          <p:cNvPr id="17" name="Freeform 5">
            <a:extLst>
              <a:ext uri="{FF2B5EF4-FFF2-40B4-BE49-F238E27FC236}">
                <a16:creationId xmlns:a16="http://schemas.microsoft.com/office/drawing/2014/main" id="{70A00C00-30D7-B66A-286A-EC479C1E90EB}"/>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21B16919-C555-A5F5-7651-9B3FA994578E}"/>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14F0A84-A4C8-C297-0281-4046FAB74838}"/>
              </a:ext>
            </a:extLst>
          </p:cNvPr>
          <p:cNvSpPr txBox="1"/>
          <p:nvPr/>
        </p:nvSpPr>
        <p:spPr>
          <a:xfrm>
            <a:off x="2286000" y="1238190"/>
            <a:ext cx="13141712" cy="400110"/>
          </a:xfrm>
          <a:prstGeom prst="rect">
            <a:avLst/>
          </a:prstGeom>
          <a:noFill/>
        </p:spPr>
        <p:txBody>
          <a:bodyPr wrap="square">
            <a:spAutoFit/>
          </a:bodyPr>
          <a:lstStyle/>
          <a:p>
            <a:r>
              <a:rPr lang="en-AU" sz="2000" b="1" dirty="0">
                <a:solidFill>
                  <a:srgbClr val="FF0000"/>
                </a:solidFill>
                <a:latin typeface="Arial" panose="020B0604020202020204" pitchFamily="34" charset="0"/>
                <a:ea typeface="Aptos" panose="020B0004020202020204" pitchFamily="34" charset="0"/>
                <a:cs typeface="Arial" panose="020B0604020202020204" pitchFamily="34" charset="0"/>
              </a:rPr>
              <a:t>3</a:t>
            </a:r>
            <a:r>
              <a:rPr lang="en-AU" sz="2000" b="1" dirty="0">
                <a:solidFill>
                  <a:srgbClr val="FF0000"/>
                </a:solidFill>
                <a:effectLst/>
                <a:latin typeface="Arial" panose="020B0604020202020204" pitchFamily="34" charset="0"/>
                <a:ea typeface="Aptos" panose="020B0004020202020204" pitchFamily="34" charset="0"/>
                <a:cs typeface="Arial" panose="020B0604020202020204" pitchFamily="34" charset="0"/>
              </a:rPr>
              <a:t>. DE-SEASONALISE A TIME SERIES</a:t>
            </a:r>
            <a:r>
              <a:rPr lang="en-AU" sz="2000" dirty="0">
                <a:solidFill>
                  <a:srgbClr val="FF0000"/>
                </a:solidFill>
                <a:effectLst/>
                <a:latin typeface="Arial" panose="020B0604020202020204" pitchFamily="34" charset="0"/>
                <a:cs typeface="Arial" panose="020B0604020202020204" pitchFamily="34" charset="0"/>
              </a:rPr>
              <a:t> </a:t>
            </a:r>
            <a:endParaRPr lang="en-US" sz="2000" dirty="0">
              <a:solidFill>
                <a:srgbClr val="FF000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87B2FC5-3EBF-BA4A-5E26-FF9FC157940D}"/>
              </a:ext>
            </a:extLst>
          </p:cNvPr>
          <p:cNvSpPr txBox="1"/>
          <p:nvPr/>
        </p:nvSpPr>
        <p:spPr>
          <a:xfrm>
            <a:off x="2253288" y="1383245"/>
            <a:ext cx="114300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 (continued).</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logo of a person reading a book&#10;&#10;AI-generated content may be incorrect.">
            <a:extLst>
              <a:ext uri="{FF2B5EF4-FFF2-40B4-BE49-F238E27FC236}">
                <a16:creationId xmlns:a16="http://schemas.microsoft.com/office/drawing/2014/main" id="{67CB7BCE-50B0-7819-DE67-83FFEBA2D7E2}"/>
              </a:ext>
            </a:extLst>
          </p:cNvPr>
          <p:cNvPicPr>
            <a:picLocks noChangeAspect="1"/>
          </p:cNvPicPr>
          <p:nvPr/>
        </p:nvPicPr>
        <p:blipFill>
          <a:blip r:embed="rId3"/>
          <a:stretch>
            <a:fillRect/>
          </a:stretch>
        </p:blipFill>
        <p:spPr>
          <a:xfrm>
            <a:off x="16459200" y="76517"/>
            <a:ext cx="1714183" cy="1714183"/>
          </a:xfrm>
          <a:prstGeom prst="rect">
            <a:avLst/>
          </a:prstGeom>
        </p:spPr>
      </p:pic>
      <p:sp>
        <p:nvSpPr>
          <p:cNvPr id="7" name="TextBox 6">
            <a:extLst>
              <a:ext uri="{FF2B5EF4-FFF2-40B4-BE49-F238E27FC236}">
                <a16:creationId xmlns:a16="http://schemas.microsoft.com/office/drawing/2014/main" id="{44BE63BA-74F8-07FA-6FD9-4BF4E2CC6778}"/>
              </a:ext>
            </a:extLst>
          </p:cNvPr>
          <p:cNvSpPr txBox="1"/>
          <p:nvPr/>
        </p:nvSpPr>
        <p:spPr>
          <a:xfrm>
            <a:off x="2286000" y="3238350"/>
            <a:ext cx="13635082" cy="1651606"/>
          </a:xfrm>
          <a:prstGeom prst="rect">
            <a:avLst/>
          </a:prstGeom>
          <a:noFill/>
        </p:spPr>
        <p:txBody>
          <a:bodyPr wrap="square">
            <a:spAutoFit/>
          </a:bodyPr>
          <a:lstStyle/>
          <a:p>
            <a:pPr>
              <a:lnSpc>
                <a:spcPct val="150000"/>
              </a:lnSpc>
            </a:pPr>
            <a:r>
              <a:rPr lang="en-US" sz="3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Step </a:t>
            </a:r>
            <a:r>
              <a:rPr lang="en-US" sz="3600" b="1" dirty="0">
                <a:solidFill>
                  <a:srgbClr val="FF0000"/>
                </a:solidFill>
                <a:latin typeface="Arial" panose="020B0604020202020204" pitchFamily="34" charset="0"/>
                <a:ea typeface="Times New Roman" panose="02020603050405020304" pitchFamily="18" charset="0"/>
                <a:cs typeface="Arial" panose="020B0604020202020204" pitchFamily="34" charset="0"/>
              </a:rPr>
              <a:t>3</a:t>
            </a:r>
            <a:r>
              <a:rPr lang="en-US" sz="3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a:latin typeface="Arial" panose="020B0604020202020204" pitchFamily="34" charset="0"/>
                <a:cs typeface="Arial" panose="020B0604020202020204" pitchFamily="34" charset="0"/>
              </a:rPr>
              <a:t> </a:t>
            </a:r>
            <a:r>
              <a:rPr lang="en-AU" sz="3600" dirty="0">
                <a:latin typeface="Arial" panose="020B0604020202020204" pitchFamily="34" charset="0"/>
                <a:cs typeface="Arial" panose="020B0604020202020204" pitchFamily="34" charset="0"/>
              </a:rPr>
              <a:t>Calculate the seasonal indices, in this example it will be a quarterly index. </a:t>
            </a:r>
          </a:p>
        </p:txBody>
      </p:sp>
      <p:pic>
        <p:nvPicPr>
          <p:cNvPr id="5" name="Picture 4" descr="A colorful bird on a stick&#10;&#10;AI-generated content may be incorrect.">
            <a:extLst>
              <a:ext uri="{FF2B5EF4-FFF2-40B4-BE49-F238E27FC236}">
                <a16:creationId xmlns:a16="http://schemas.microsoft.com/office/drawing/2014/main" id="{80AD518B-0592-9ECD-AD8B-9E05763F9F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59200" y="8953500"/>
            <a:ext cx="1776413" cy="1285834"/>
          </a:xfrm>
          <a:prstGeom prst="rect">
            <a:avLst/>
          </a:prstGeom>
        </p:spPr>
      </p:pic>
      <p:pic>
        <p:nvPicPr>
          <p:cNvPr id="13" name="Picture 12" descr="A table with numbers and letters&#10;&#10;AI-generated content may be incorrect.">
            <a:extLst>
              <a:ext uri="{FF2B5EF4-FFF2-40B4-BE49-F238E27FC236}">
                <a16:creationId xmlns:a16="http://schemas.microsoft.com/office/drawing/2014/main" id="{A56A4573-0AFF-234B-1276-73B22FEFF5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9249" y="4984851"/>
            <a:ext cx="13508269" cy="4273449"/>
          </a:xfrm>
          <a:prstGeom prst="rect">
            <a:avLst/>
          </a:prstGeom>
        </p:spPr>
      </p:pic>
    </p:spTree>
    <p:extLst>
      <p:ext uri="{BB962C8B-B14F-4D97-AF65-F5344CB8AC3E}">
        <p14:creationId xmlns:p14="http://schemas.microsoft.com/office/powerpoint/2010/main" val="8446911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03CE3-EFCB-7425-064F-5CF367636F2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EF36F39-6A6C-CF38-9114-21C7280FF0FD}"/>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704D5250-EECD-86B3-D5F3-507EE0CC4DE7}"/>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3C86F135-F5C4-E70E-545F-C346390AE6B5}"/>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10D8A3DB-C78C-16D5-A0BD-D5C806022AC5}"/>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E90C9375-D2B9-314A-8AB6-B5EA7665C4C6}"/>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3AC84B4A-A25F-F9D7-197F-F9E98624976F}"/>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31B8F162-A6AB-70D4-0765-4B105335629E}"/>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60</a:t>
            </a:r>
          </a:p>
        </p:txBody>
      </p:sp>
      <p:sp>
        <p:nvSpPr>
          <p:cNvPr id="17" name="Freeform 5">
            <a:extLst>
              <a:ext uri="{FF2B5EF4-FFF2-40B4-BE49-F238E27FC236}">
                <a16:creationId xmlns:a16="http://schemas.microsoft.com/office/drawing/2014/main" id="{81D9E5FF-3052-6D86-FE98-848B2104BC65}"/>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1092FEEF-299C-1685-EF24-C68444CBFD3D}"/>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4BB92EE-0D05-80FC-B09B-190F94BEBC47}"/>
              </a:ext>
            </a:extLst>
          </p:cNvPr>
          <p:cNvSpPr txBox="1"/>
          <p:nvPr/>
        </p:nvSpPr>
        <p:spPr>
          <a:xfrm>
            <a:off x="2286000" y="1238190"/>
            <a:ext cx="13141712" cy="400110"/>
          </a:xfrm>
          <a:prstGeom prst="rect">
            <a:avLst/>
          </a:prstGeom>
          <a:noFill/>
        </p:spPr>
        <p:txBody>
          <a:bodyPr wrap="square">
            <a:spAutoFit/>
          </a:bodyPr>
          <a:lstStyle/>
          <a:p>
            <a:r>
              <a:rPr lang="en-AU" sz="2000" b="1" dirty="0">
                <a:solidFill>
                  <a:srgbClr val="FF0000"/>
                </a:solidFill>
                <a:latin typeface="Arial" panose="020B0604020202020204" pitchFamily="34" charset="0"/>
                <a:ea typeface="Aptos" panose="020B0004020202020204" pitchFamily="34" charset="0"/>
                <a:cs typeface="Arial" panose="020B0604020202020204" pitchFamily="34" charset="0"/>
              </a:rPr>
              <a:t>3</a:t>
            </a:r>
            <a:r>
              <a:rPr lang="en-AU" sz="2000" b="1" dirty="0">
                <a:solidFill>
                  <a:srgbClr val="FF0000"/>
                </a:solidFill>
                <a:effectLst/>
                <a:latin typeface="Arial" panose="020B0604020202020204" pitchFamily="34" charset="0"/>
                <a:ea typeface="Aptos" panose="020B0004020202020204" pitchFamily="34" charset="0"/>
                <a:cs typeface="Arial" panose="020B0604020202020204" pitchFamily="34" charset="0"/>
              </a:rPr>
              <a:t>. DE-SEASONALISE A TIME SERIES</a:t>
            </a:r>
            <a:r>
              <a:rPr lang="en-AU" sz="2000" dirty="0">
                <a:solidFill>
                  <a:srgbClr val="FF0000"/>
                </a:solidFill>
                <a:effectLst/>
                <a:latin typeface="Arial" panose="020B0604020202020204" pitchFamily="34" charset="0"/>
                <a:cs typeface="Arial" panose="020B0604020202020204" pitchFamily="34" charset="0"/>
              </a:rPr>
              <a:t> </a:t>
            </a:r>
            <a:endParaRPr lang="en-US" sz="2000" dirty="0">
              <a:solidFill>
                <a:srgbClr val="FF000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5E8718F-3F10-65C8-70A2-28202CC8D952}"/>
              </a:ext>
            </a:extLst>
          </p:cNvPr>
          <p:cNvSpPr txBox="1"/>
          <p:nvPr/>
        </p:nvSpPr>
        <p:spPr>
          <a:xfrm>
            <a:off x="2253288" y="1383245"/>
            <a:ext cx="114300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 (continued).</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logo of a person reading a book&#10;&#10;AI-generated content may be incorrect.">
            <a:extLst>
              <a:ext uri="{FF2B5EF4-FFF2-40B4-BE49-F238E27FC236}">
                <a16:creationId xmlns:a16="http://schemas.microsoft.com/office/drawing/2014/main" id="{371DB688-F4B9-9E29-6861-FFD47F0DA5BD}"/>
              </a:ext>
            </a:extLst>
          </p:cNvPr>
          <p:cNvPicPr>
            <a:picLocks noChangeAspect="1"/>
          </p:cNvPicPr>
          <p:nvPr/>
        </p:nvPicPr>
        <p:blipFill>
          <a:blip r:embed="rId3"/>
          <a:stretch>
            <a:fillRect/>
          </a:stretch>
        </p:blipFill>
        <p:spPr>
          <a:xfrm>
            <a:off x="16459200" y="76517"/>
            <a:ext cx="1714183" cy="1714183"/>
          </a:xfrm>
          <a:prstGeom prst="rect">
            <a:avLst/>
          </a:prstGeom>
        </p:spPr>
      </p:pic>
      <p:sp>
        <p:nvSpPr>
          <p:cNvPr id="7" name="TextBox 6">
            <a:extLst>
              <a:ext uri="{FF2B5EF4-FFF2-40B4-BE49-F238E27FC236}">
                <a16:creationId xmlns:a16="http://schemas.microsoft.com/office/drawing/2014/main" id="{07A3DCFA-5F7B-DFA4-1EE0-D6543BC55171}"/>
              </a:ext>
            </a:extLst>
          </p:cNvPr>
          <p:cNvSpPr txBox="1"/>
          <p:nvPr/>
        </p:nvSpPr>
        <p:spPr>
          <a:xfrm>
            <a:off x="2286000" y="3238350"/>
            <a:ext cx="13635082" cy="833883"/>
          </a:xfrm>
          <a:prstGeom prst="rect">
            <a:avLst/>
          </a:prstGeom>
          <a:noFill/>
        </p:spPr>
        <p:txBody>
          <a:bodyPr wrap="square">
            <a:spAutoFit/>
          </a:bodyPr>
          <a:lstStyle/>
          <a:p>
            <a:pPr>
              <a:lnSpc>
                <a:spcPct val="150000"/>
              </a:lnSpc>
            </a:pPr>
            <a:r>
              <a:rPr lang="en-US" sz="3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Step 4 </a:t>
            </a:r>
            <a:r>
              <a:rPr lang="en-US"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a:latin typeface="Arial" panose="020B0604020202020204" pitchFamily="34" charset="0"/>
                <a:cs typeface="Arial" panose="020B0604020202020204" pitchFamily="34" charset="0"/>
              </a:rPr>
              <a:t> </a:t>
            </a:r>
            <a:r>
              <a:rPr lang="en-AU" sz="3600" dirty="0">
                <a:latin typeface="Arial" panose="020B0604020202020204" pitchFamily="34" charset="0"/>
                <a:cs typeface="Arial" panose="020B0604020202020204" pitchFamily="34" charset="0"/>
              </a:rPr>
              <a:t>Deseasonalise the data</a:t>
            </a:r>
            <a:r>
              <a:rPr lang="en-AU" dirty="0"/>
              <a:t>.</a:t>
            </a:r>
            <a:r>
              <a:rPr lang="en-AU" sz="3600" dirty="0"/>
              <a:t> </a:t>
            </a:r>
            <a:endParaRPr lang="en-AU" sz="3600" dirty="0">
              <a:latin typeface="Arial" panose="020B0604020202020204" pitchFamily="34" charset="0"/>
              <a:cs typeface="Arial" panose="020B0604020202020204" pitchFamily="34" charset="0"/>
            </a:endParaRPr>
          </a:p>
        </p:txBody>
      </p:sp>
      <p:pic>
        <p:nvPicPr>
          <p:cNvPr id="5" name="Picture 4" descr="A colorful bird on a stick&#10;&#10;AI-generated content may be incorrect.">
            <a:extLst>
              <a:ext uri="{FF2B5EF4-FFF2-40B4-BE49-F238E27FC236}">
                <a16:creationId xmlns:a16="http://schemas.microsoft.com/office/drawing/2014/main" id="{933DF253-8405-A6EE-7763-8C4A5EE1FC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59200" y="8953500"/>
            <a:ext cx="1776413" cy="1285834"/>
          </a:xfrm>
          <a:prstGeom prst="rect">
            <a:avLst/>
          </a:prstGeom>
        </p:spPr>
      </p:pic>
      <p:pic>
        <p:nvPicPr>
          <p:cNvPr id="18" name="Picture 17" descr="A table with numbers and a price&#10;&#10;AI-generated content may be incorrect.">
            <a:extLst>
              <a:ext uri="{FF2B5EF4-FFF2-40B4-BE49-F238E27FC236}">
                <a16:creationId xmlns:a16="http://schemas.microsoft.com/office/drawing/2014/main" id="{1425262A-5FA7-EF29-AE1F-A18CCD56E7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7445" y="4256139"/>
            <a:ext cx="13831755" cy="4291768"/>
          </a:xfrm>
          <a:prstGeom prst="rect">
            <a:avLst/>
          </a:prstGeom>
        </p:spPr>
      </p:pic>
    </p:spTree>
    <p:extLst>
      <p:ext uri="{BB962C8B-B14F-4D97-AF65-F5344CB8AC3E}">
        <p14:creationId xmlns:p14="http://schemas.microsoft.com/office/powerpoint/2010/main" val="38847161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81638-712F-2ACF-8BDE-1017CD402BB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3433D0C-3292-0527-50EC-2A7527C717FE}"/>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E7C44F3A-3766-B0B0-E65F-6FA69412873C}"/>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2D1C22B0-FC37-F2A9-A5A2-7B2C93764A5F}"/>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3F410269-5988-A046-B24C-36FE418393DD}"/>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2B72BDF8-242B-F7D9-9FA6-8814206038F7}"/>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8CE95314-79F1-815F-08F7-0E243DD2340E}"/>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0F61E445-CF80-3414-2BCB-07A2478624F0}"/>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60</a:t>
            </a:r>
          </a:p>
        </p:txBody>
      </p:sp>
      <p:sp>
        <p:nvSpPr>
          <p:cNvPr id="17" name="Freeform 5">
            <a:extLst>
              <a:ext uri="{FF2B5EF4-FFF2-40B4-BE49-F238E27FC236}">
                <a16:creationId xmlns:a16="http://schemas.microsoft.com/office/drawing/2014/main" id="{AB15C426-D6DF-3D9C-F49F-750360B4D9B6}"/>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4996EA9B-E62C-9046-9FBD-FDEF3BBC336F}"/>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03932FB-8529-0964-9BC9-80149C4B05FF}"/>
              </a:ext>
            </a:extLst>
          </p:cNvPr>
          <p:cNvSpPr txBox="1"/>
          <p:nvPr/>
        </p:nvSpPr>
        <p:spPr>
          <a:xfrm>
            <a:off x="2286000" y="1238190"/>
            <a:ext cx="13141712" cy="400110"/>
          </a:xfrm>
          <a:prstGeom prst="rect">
            <a:avLst/>
          </a:prstGeom>
          <a:noFill/>
        </p:spPr>
        <p:txBody>
          <a:bodyPr wrap="square">
            <a:spAutoFit/>
          </a:bodyPr>
          <a:lstStyle/>
          <a:p>
            <a:r>
              <a:rPr lang="en-AU" sz="2000" b="1" dirty="0">
                <a:solidFill>
                  <a:srgbClr val="FF0000"/>
                </a:solidFill>
                <a:latin typeface="Arial" panose="020B0604020202020204" pitchFamily="34" charset="0"/>
                <a:ea typeface="Aptos" panose="020B0004020202020204" pitchFamily="34" charset="0"/>
                <a:cs typeface="Arial" panose="020B0604020202020204" pitchFamily="34" charset="0"/>
              </a:rPr>
              <a:t>3</a:t>
            </a:r>
            <a:r>
              <a:rPr lang="en-AU" sz="2000" b="1" dirty="0">
                <a:solidFill>
                  <a:srgbClr val="FF0000"/>
                </a:solidFill>
                <a:effectLst/>
                <a:latin typeface="Arial" panose="020B0604020202020204" pitchFamily="34" charset="0"/>
                <a:ea typeface="Aptos" panose="020B0004020202020204" pitchFamily="34" charset="0"/>
                <a:cs typeface="Arial" panose="020B0604020202020204" pitchFamily="34" charset="0"/>
              </a:rPr>
              <a:t>. DE-SEASONALISE A TIME SERIES</a:t>
            </a:r>
            <a:r>
              <a:rPr lang="en-AU" sz="2000" dirty="0">
                <a:solidFill>
                  <a:srgbClr val="FF0000"/>
                </a:solidFill>
                <a:effectLst/>
                <a:latin typeface="Arial" panose="020B0604020202020204" pitchFamily="34" charset="0"/>
                <a:cs typeface="Arial" panose="020B0604020202020204" pitchFamily="34" charset="0"/>
              </a:rPr>
              <a:t> </a:t>
            </a:r>
            <a:endParaRPr lang="en-US" sz="2000" dirty="0">
              <a:solidFill>
                <a:srgbClr val="FF000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244EE92-B39F-C02C-BA78-83ACFB90C875}"/>
              </a:ext>
            </a:extLst>
          </p:cNvPr>
          <p:cNvSpPr txBox="1"/>
          <p:nvPr/>
        </p:nvSpPr>
        <p:spPr>
          <a:xfrm>
            <a:off x="2253288" y="1383245"/>
            <a:ext cx="114300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 (continued).</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logo of a person reading a book&#10;&#10;AI-generated content may be incorrect.">
            <a:extLst>
              <a:ext uri="{FF2B5EF4-FFF2-40B4-BE49-F238E27FC236}">
                <a16:creationId xmlns:a16="http://schemas.microsoft.com/office/drawing/2014/main" id="{EA03A767-8F37-C698-F8FD-0C1D27677F6D}"/>
              </a:ext>
            </a:extLst>
          </p:cNvPr>
          <p:cNvPicPr>
            <a:picLocks noChangeAspect="1"/>
          </p:cNvPicPr>
          <p:nvPr/>
        </p:nvPicPr>
        <p:blipFill>
          <a:blip r:embed="rId3"/>
          <a:stretch>
            <a:fillRect/>
          </a:stretch>
        </p:blipFill>
        <p:spPr>
          <a:xfrm>
            <a:off x="16459200" y="76517"/>
            <a:ext cx="1714183" cy="1714183"/>
          </a:xfrm>
          <a:prstGeom prst="rect">
            <a:avLst/>
          </a:prstGeom>
        </p:spPr>
      </p:pic>
      <p:pic>
        <p:nvPicPr>
          <p:cNvPr id="5" name="Picture 4" descr="A colorful bird on a stick&#10;&#10;AI-generated content may be incorrect.">
            <a:extLst>
              <a:ext uri="{FF2B5EF4-FFF2-40B4-BE49-F238E27FC236}">
                <a16:creationId xmlns:a16="http://schemas.microsoft.com/office/drawing/2014/main" id="{73A43964-42EF-C3F3-2D88-879E6A7022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59200" y="8953500"/>
            <a:ext cx="1776413" cy="1285834"/>
          </a:xfrm>
          <a:prstGeom prst="rect">
            <a:avLst/>
          </a:prstGeom>
        </p:spPr>
      </p:pic>
      <p:sp>
        <p:nvSpPr>
          <p:cNvPr id="13" name="TextBox 12">
            <a:extLst>
              <a:ext uri="{FF2B5EF4-FFF2-40B4-BE49-F238E27FC236}">
                <a16:creationId xmlns:a16="http://schemas.microsoft.com/office/drawing/2014/main" id="{0988EE1E-0B39-3955-D019-B685C1B2EAE4}"/>
              </a:ext>
            </a:extLst>
          </p:cNvPr>
          <p:cNvSpPr txBox="1"/>
          <p:nvPr/>
        </p:nvSpPr>
        <p:spPr>
          <a:xfrm>
            <a:off x="2286000" y="3096648"/>
            <a:ext cx="14630400" cy="1669368"/>
          </a:xfrm>
          <a:prstGeom prst="rect">
            <a:avLst/>
          </a:prstGeom>
          <a:noFill/>
        </p:spPr>
        <p:txBody>
          <a:bodyPr wrap="square">
            <a:spAutoFit/>
          </a:bodyPr>
          <a:lstStyle/>
          <a:p>
            <a:pPr>
              <a:lnSpc>
                <a:spcPct val="150000"/>
              </a:lnSpc>
              <a:spcBef>
                <a:spcPts val="900"/>
              </a:spcBef>
              <a:spcAft>
                <a:spcPts val="900"/>
              </a:spcAft>
              <a:buNone/>
            </a:pPr>
            <a:r>
              <a:rPr lang="en-US"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deseasonalised data can be presented on the same axis as the original data for comparison purposes</a:t>
            </a:r>
            <a:r>
              <a:rPr lang="en-US" sz="3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AU" sz="36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89C58780-D938-E399-2D2E-7DF9D7F66619}"/>
              </a:ext>
            </a:extLst>
          </p:cNvPr>
          <p:cNvSpPr txBox="1"/>
          <p:nvPr/>
        </p:nvSpPr>
        <p:spPr>
          <a:xfrm>
            <a:off x="4411493" y="4708346"/>
            <a:ext cx="9251004" cy="369332"/>
          </a:xfrm>
          <a:prstGeom prst="rect">
            <a:avLst/>
          </a:prstGeom>
          <a:noFill/>
        </p:spPr>
        <p:txBody>
          <a:bodyPr wrap="square">
            <a:spAutoFit/>
          </a:bodyPr>
          <a:lstStyle/>
          <a:p>
            <a:endParaRPr lang="en-US" dirty="0"/>
          </a:p>
        </p:txBody>
      </p:sp>
      <p:pic>
        <p:nvPicPr>
          <p:cNvPr id="23" name="Picture 22" descr="A graph with blue and yellow lines and numbers&#10;&#10;AI-generated content may be incorrect.">
            <a:extLst>
              <a:ext uri="{FF2B5EF4-FFF2-40B4-BE49-F238E27FC236}">
                <a16:creationId xmlns:a16="http://schemas.microsoft.com/office/drawing/2014/main" id="{AA0F8A63-D736-8014-6835-C4DB5C465D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1281" y="4857344"/>
            <a:ext cx="11723407" cy="5143644"/>
          </a:xfrm>
          <a:prstGeom prst="rect">
            <a:avLst/>
          </a:prstGeom>
        </p:spPr>
      </p:pic>
    </p:spTree>
    <p:extLst>
      <p:ext uri="{BB962C8B-B14F-4D97-AF65-F5344CB8AC3E}">
        <p14:creationId xmlns:p14="http://schemas.microsoft.com/office/powerpoint/2010/main" val="35551479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91260-7098-F5EA-DF64-17C7004B616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DDFBDA6-4792-6A02-AAD9-B9539344CB8B}"/>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43CF4FE1-6F10-456E-B615-2AD44FD8C7EA}"/>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D6FECC27-034E-3749-C6FB-597BC8367C69}"/>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9149F4D7-55C4-E853-D1E1-D2C603562F11}"/>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A4532E8D-7239-CCCB-A17A-A169EFB760AF}"/>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2F150823-5A4A-029B-9200-05653F996CB3}"/>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4772B2C3-D45B-CFBE-01D4-B4D41CFB02BB}"/>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61</a:t>
            </a:r>
          </a:p>
        </p:txBody>
      </p:sp>
      <p:sp>
        <p:nvSpPr>
          <p:cNvPr id="17" name="Freeform 5">
            <a:extLst>
              <a:ext uri="{FF2B5EF4-FFF2-40B4-BE49-F238E27FC236}">
                <a16:creationId xmlns:a16="http://schemas.microsoft.com/office/drawing/2014/main" id="{418EDA72-FDC1-C9A6-6E2F-171CBD71D29E}"/>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7A8587F2-0A1C-6A32-8F7D-4216B4F983DE}"/>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23FF786-723C-7CD0-6F9E-439BBB94D0D9}"/>
              </a:ext>
            </a:extLst>
          </p:cNvPr>
          <p:cNvSpPr txBox="1"/>
          <p:nvPr/>
        </p:nvSpPr>
        <p:spPr>
          <a:xfrm>
            <a:off x="2286000" y="1238190"/>
            <a:ext cx="13141712" cy="400110"/>
          </a:xfrm>
          <a:prstGeom prst="rect">
            <a:avLst/>
          </a:prstGeom>
          <a:noFill/>
        </p:spPr>
        <p:txBody>
          <a:bodyPr wrap="square">
            <a:spAutoFit/>
          </a:bodyPr>
          <a:lstStyle/>
          <a:p>
            <a:r>
              <a:rPr lang="en-AU" sz="2000" b="1" dirty="0">
                <a:solidFill>
                  <a:srgbClr val="FF0000"/>
                </a:solidFill>
                <a:latin typeface="Arial" panose="020B0604020202020204" pitchFamily="34" charset="0"/>
                <a:ea typeface="Aptos" panose="020B0004020202020204" pitchFamily="34" charset="0"/>
                <a:cs typeface="Arial" panose="020B0604020202020204" pitchFamily="34" charset="0"/>
              </a:rPr>
              <a:t>3</a:t>
            </a:r>
            <a:r>
              <a:rPr lang="en-AU" sz="2000" b="1" dirty="0">
                <a:solidFill>
                  <a:srgbClr val="FF0000"/>
                </a:solidFill>
                <a:effectLst/>
                <a:latin typeface="Arial" panose="020B0604020202020204" pitchFamily="34" charset="0"/>
                <a:ea typeface="Aptos" panose="020B0004020202020204" pitchFamily="34" charset="0"/>
                <a:cs typeface="Arial" panose="020B0604020202020204" pitchFamily="34" charset="0"/>
              </a:rPr>
              <a:t>. DE-SEASONALISE A TIME SERIES</a:t>
            </a:r>
            <a:r>
              <a:rPr lang="en-AU" sz="2000" dirty="0">
                <a:solidFill>
                  <a:srgbClr val="FF0000"/>
                </a:solidFill>
                <a:effectLst/>
                <a:latin typeface="Arial" panose="020B0604020202020204" pitchFamily="34" charset="0"/>
                <a:cs typeface="Arial" panose="020B0604020202020204" pitchFamily="34" charset="0"/>
              </a:rPr>
              <a:t> </a:t>
            </a:r>
            <a:endParaRPr lang="en-US" sz="2000" dirty="0">
              <a:solidFill>
                <a:srgbClr val="FF000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DAB4C79-24F6-F43E-E2CE-8B1F3343DAB8}"/>
              </a:ext>
            </a:extLst>
          </p:cNvPr>
          <p:cNvSpPr txBox="1"/>
          <p:nvPr/>
        </p:nvSpPr>
        <p:spPr>
          <a:xfrm>
            <a:off x="2253288" y="2476500"/>
            <a:ext cx="114300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 (1).</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black and white circle with two people&#10;&#10;AI-generated content may be incorrect.">
            <a:extLst>
              <a:ext uri="{FF2B5EF4-FFF2-40B4-BE49-F238E27FC236}">
                <a16:creationId xmlns:a16="http://schemas.microsoft.com/office/drawing/2014/main" id="{92897F22-4F85-A200-B401-405DAE4BCF81}"/>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13" name="TextBox 12">
            <a:extLst>
              <a:ext uri="{FF2B5EF4-FFF2-40B4-BE49-F238E27FC236}">
                <a16:creationId xmlns:a16="http://schemas.microsoft.com/office/drawing/2014/main" id="{B794F4A9-7D5A-C22D-05FA-E557C8789C50}"/>
              </a:ext>
            </a:extLst>
          </p:cNvPr>
          <p:cNvSpPr txBox="1"/>
          <p:nvPr/>
        </p:nvSpPr>
        <p:spPr>
          <a:xfrm>
            <a:off x="2261227" y="3582769"/>
            <a:ext cx="15874373" cy="646331"/>
          </a:xfrm>
          <a:prstGeom prst="rect">
            <a:avLst/>
          </a:prstGeom>
          <a:noFill/>
        </p:spPr>
        <p:txBody>
          <a:bodyPr wrap="square">
            <a:spAutoFit/>
          </a:bodyPr>
          <a:lstStyle/>
          <a:p>
            <a:r>
              <a:rPr lang="en-US" sz="3600" dirty="0">
                <a:latin typeface="Arial" panose="020B0604020202020204" pitchFamily="34" charset="0"/>
                <a:cs typeface="Arial" panose="020B0604020202020204" pitchFamily="34" charset="0"/>
              </a:rPr>
              <a:t>Deseasonalise the pizza shop data and then graph the deseasonalised data.</a:t>
            </a:r>
            <a:endParaRPr lang="en-AU" sz="3600" dirty="0">
              <a:latin typeface="Arial" panose="020B0604020202020204" pitchFamily="34" charset="0"/>
              <a:cs typeface="Arial" panose="020B0604020202020204" pitchFamily="34" charset="0"/>
            </a:endParaRPr>
          </a:p>
        </p:txBody>
      </p:sp>
      <p:pic>
        <p:nvPicPr>
          <p:cNvPr id="11" name="Picture 10" descr="A slice of pizza with cheese and pepperoni&#10;&#10;AI-generated content may be incorrect.">
            <a:extLst>
              <a:ext uri="{FF2B5EF4-FFF2-40B4-BE49-F238E27FC236}">
                <a16:creationId xmlns:a16="http://schemas.microsoft.com/office/drawing/2014/main" id="{C6B67F83-CB06-CAC0-F6B4-B8EA886A85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38715" y="8801100"/>
            <a:ext cx="1662230" cy="1385192"/>
          </a:xfrm>
          <a:prstGeom prst="rect">
            <a:avLst/>
          </a:prstGeom>
        </p:spPr>
      </p:pic>
      <p:graphicFrame>
        <p:nvGraphicFramePr>
          <p:cNvPr id="15" name="Table 14">
            <a:extLst>
              <a:ext uri="{FF2B5EF4-FFF2-40B4-BE49-F238E27FC236}">
                <a16:creationId xmlns:a16="http://schemas.microsoft.com/office/drawing/2014/main" id="{B84F43D5-E372-4CEB-ACC9-7380A2E0CD93}"/>
              </a:ext>
            </a:extLst>
          </p:cNvPr>
          <p:cNvGraphicFramePr>
            <a:graphicFrameLocks noGrp="1"/>
          </p:cNvGraphicFramePr>
          <p:nvPr>
            <p:extLst>
              <p:ext uri="{D42A27DB-BD31-4B8C-83A1-F6EECF244321}">
                <p14:modId xmlns:p14="http://schemas.microsoft.com/office/powerpoint/2010/main" val="3942040387"/>
              </p:ext>
            </p:extLst>
          </p:nvPr>
        </p:nvGraphicFramePr>
        <p:xfrm>
          <a:off x="4290067" y="4581042"/>
          <a:ext cx="10783847" cy="4673864"/>
        </p:xfrm>
        <a:graphic>
          <a:graphicData uri="http://schemas.openxmlformats.org/drawingml/2006/table">
            <a:tbl>
              <a:tblPr firstRow="1" firstCol="1" bandRow="1">
                <a:tableStyleId>{5C22544A-7EE6-4342-B048-85BDC9FD1C3A}</a:tableStyleId>
              </a:tblPr>
              <a:tblGrid>
                <a:gridCol w="1607985">
                  <a:extLst>
                    <a:ext uri="{9D8B030D-6E8A-4147-A177-3AD203B41FA5}">
                      <a16:colId xmlns:a16="http://schemas.microsoft.com/office/drawing/2014/main" val="1775394757"/>
                    </a:ext>
                  </a:extLst>
                </a:gridCol>
                <a:gridCol w="1309766">
                  <a:extLst>
                    <a:ext uri="{9D8B030D-6E8A-4147-A177-3AD203B41FA5}">
                      <a16:colId xmlns:a16="http://schemas.microsoft.com/office/drawing/2014/main" val="1473752478"/>
                    </a:ext>
                  </a:extLst>
                </a:gridCol>
                <a:gridCol w="1311266">
                  <a:extLst>
                    <a:ext uri="{9D8B030D-6E8A-4147-A177-3AD203B41FA5}">
                      <a16:colId xmlns:a16="http://schemas.microsoft.com/office/drawing/2014/main" val="22602193"/>
                    </a:ext>
                  </a:extLst>
                </a:gridCol>
                <a:gridCol w="1311266">
                  <a:extLst>
                    <a:ext uri="{9D8B030D-6E8A-4147-A177-3AD203B41FA5}">
                      <a16:colId xmlns:a16="http://schemas.microsoft.com/office/drawing/2014/main" val="3420941541"/>
                    </a:ext>
                  </a:extLst>
                </a:gridCol>
                <a:gridCol w="1309766">
                  <a:extLst>
                    <a:ext uri="{9D8B030D-6E8A-4147-A177-3AD203B41FA5}">
                      <a16:colId xmlns:a16="http://schemas.microsoft.com/office/drawing/2014/main" val="2727073948"/>
                    </a:ext>
                  </a:extLst>
                </a:gridCol>
                <a:gridCol w="1311266">
                  <a:extLst>
                    <a:ext uri="{9D8B030D-6E8A-4147-A177-3AD203B41FA5}">
                      <a16:colId xmlns:a16="http://schemas.microsoft.com/office/drawing/2014/main" val="499182370"/>
                    </a:ext>
                  </a:extLst>
                </a:gridCol>
                <a:gridCol w="1311266">
                  <a:extLst>
                    <a:ext uri="{9D8B030D-6E8A-4147-A177-3AD203B41FA5}">
                      <a16:colId xmlns:a16="http://schemas.microsoft.com/office/drawing/2014/main" val="1163331051"/>
                    </a:ext>
                  </a:extLst>
                </a:gridCol>
                <a:gridCol w="1311266">
                  <a:extLst>
                    <a:ext uri="{9D8B030D-6E8A-4147-A177-3AD203B41FA5}">
                      <a16:colId xmlns:a16="http://schemas.microsoft.com/office/drawing/2014/main" val="653570246"/>
                    </a:ext>
                  </a:extLst>
                </a:gridCol>
              </a:tblGrid>
              <a:tr h="1168466">
                <a:tc>
                  <a:txBody>
                    <a:bodyPr/>
                    <a:lstStyle/>
                    <a:p>
                      <a:pPr algn="ctr">
                        <a:lnSpc>
                          <a:spcPct val="100000"/>
                        </a:lnSpc>
                        <a:buNone/>
                      </a:pPr>
                      <a:r>
                        <a:rPr lang="en-AU" sz="3200" kern="100" dirty="0">
                          <a:solidFill>
                            <a:schemeClr val="tx1"/>
                          </a:solidFill>
                          <a:effectLst/>
                          <a:latin typeface="Arial" panose="020B0604020202020204" pitchFamily="34" charset="0"/>
                          <a:cs typeface="Arial" panose="020B0604020202020204" pitchFamily="34" charset="0"/>
                        </a:rPr>
                        <a:t> </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M</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T</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W</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T</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buNone/>
                      </a:pPr>
                      <a:r>
                        <a:rPr lang="en-AU" sz="3200" kern="100" dirty="0">
                          <a:solidFill>
                            <a:schemeClr val="tx1"/>
                          </a:solidFill>
                          <a:effectLst/>
                          <a:latin typeface="Arial" panose="020B0604020202020204" pitchFamily="34" charset="0"/>
                          <a:cs typeface="Arial" panose="020B0604020202020204" pitchFamily="34" charset="0"/>
                        </a:rPr>
                        <a:t>F</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S</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S</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78305639"/>
                  </a:ext>
                </a:extLst>
              </a:tr>
              <a:tr h="1168466">
                <a:tc>
                  <a:txBody>
                    <a:bodyPr/>
                    <a:lstStyle/>
                    <a:p>
                      <a:pPr algn="ctr">
                        <a:lnSpc>
                          <a:spcPct val="100000"/>
                        </a:lnSpc>
                        <a:buNone/>
                      </a:pPr>
                      <a:r>
                        <a:rPr lang="en-AU" sz="3200" kern="100" dirty="0">
                          <a:solidFill>
                            <a:schemeClr val="tx1"/>
                          </a:solidFill>
                          <a:effectLst/>
                          <a:latin typeface="Arial" panose="020B0604020202020204" pitchFamily="34" charset="0"/>
                          <a:cs typeface="Arial" panose="020B0604020202020204" pitchFamily="34" charset="0"/>
                        </a:rPr>
                        <a:t>Week 1</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42</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72</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dirty="0">
                          <a:solidFill>
                            <a:schemeClr val="tx1"/>
                          </a:solidFill>
                          <a:effectLst/>
                          <a:latin typeface="Arial" panose="020B0604020202020204" pitchFamily="34" charset="0"/>
                          <a:cs typeface="Arial" panose="020B0604020202020204" pitchFamily="34" charset="0"/>
                        </a:rPr>
                        <a:t>38</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44</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75</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98</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95</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6353135"/>
                  </a:ext>
                </a:extLst>
              </a:tr>
              <a:tr h="1168466">
                <a:tc>
                  <a:txBody>
                    <a:bodyPr/>
                    <a:lstStyle/>
                    <a:p>
                      <a:pPr algn="ctr">
                        <a:lnSpc>
                          <a:spcPct val="100000"/>
                        </a:lnSpc>
                        <a:buNone/>
                      </a:pPr>
                      <a:r>
                        <a:rPr lang="en-AU" sz="3200" kern="100" dirty="0">
                          <a:solidFill>
                            <a:schemeClr val="tx1"/>
                          </a:solidFill>
                          <a:effectLst/>
                          <a:latin typeface="Arial" panose="020B0604020202020204" pitchFamily="34" charset="0"/>
                          <a:cs typeface="Arial" panose="020B0604020202020204" pitchFamily="34" charset="0"/>
                        </a:rPr>
                        <a:t>Week 2</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38</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66</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38</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31</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68</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89</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81</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3606334"/>
                  </a:ext>
                </a:extLst>
              </a:tr>
              <a:tr h="1168466">
                <a:tc>
                  <a:txBody>
                    <a:bodyPr/>
                    <a:lstStyle/>
                    <a:p>
                      <a:pPr algn="ctr">
                        <a:lnSpc>
                          <a:spcPct val="100000"/>
                        </a:lnSpc>
                        <a:buNone/>
                      </a:pPr>
                      <a:r>
                        <a:rPr lang="en-AU" sz="3200" kern="100" dirty="0">
                          <a:solidFill>
                            <a:schemeClr val="tx1"/>
                          </a:solidFill>
                          <a:effectLst/>
                          <a:latin typeface="Arial" panose="020B0604020202020204" pitchFamily="34" charset="0"/>
                          <a:cs typeface="Arial" panose="020B0604020202020204" pitchFamily="34" charset="0"/>
                        </a:rPr>
                        <a:t>Week 3</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32</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62</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31</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28</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61</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82</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dirty="0">
                          <a:solidFill>
                            <a:schemeClr val="tx1"/>
                          </a:solidFill>
                          <a:effectLst/>
                          <a:latin typeface="Arial" panose="020B0604020202020204" pitchFamily="34" charset="0"/>
                          <a:cs typeface="Arial" panose="020B0604020202020204" pitchFamily="34" charset="0"/>
                        </a:rPr>
                        <a:t>80</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6437353"/>
                  </a:ext>
                </a:extLst>
              </a:tr>
            </a:tbl>
          </a:graphicData>
        </a:graphic>
      </p:graphicFrame>
    </p:spTree>
    <p:extLst>
      <p:ext uri="{BB962C8B-B14F-4D97-AF65-F5344CB8AC3E}">
        <p14:creationId xmlns:p14="http://schemas.microsoft.com/office/powerpoint/2010/main" val="37035729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FBFEB-CA07-7CE8-92F7-F9266E181E7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A582328-4877-A170-B824-E4A84397416C}"/>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3584B80A-FB12-E092-88BB-C9EC54CDBD96}"/>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73A009A0-EC80-535E-06AC-630939E69B58}"/>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D01E9E8F-0BC7-FA35-347B-DBD600A851C2}"/>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4D478184-2494-EEA6-4F49-EE82C062442F}"/>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68B6D905-E419-48B6-875E-464439C4671F}"/>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BF29A0D6-96FF-C2DC-7940-5CA5CBF9FB6D}"/>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61</a:t>
            </a:r>
          </a:p>
        </p:txBody>
      </p:sp>
      <p:sp>
        <p:nvSpPr>
          <p:cNvPr id="17" name="Freeform 5">
            <a:extLst>
              <a:ext uri="{FF2B5EF4-FFF2-40B4-BE49-F238E27FC236}">
                <a16:creationId xmlns:a16="http://schemas.microsoft.com/office/drawing/2014/main" id="{7D4ED92C-98E0-FDDC-4D04-42227D2D871F}"/>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F2D613B3-C200-E96D-8816-835EAED1E7E8}"/>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601B2F2-7002-6E37-22AD-C6D2040B7741}"/>
              </a:ext>
            </a:extLst>
          </p:cNvPr>
          <p:cNvSpPr txBox="1"/>
          <p:nvPr/>
        </p:nvSpPr>
        <p:spPr>
          <a:xfrm>
            <a:off x="2286000" y="1238190"/>
            <a:ext cx="13141712" cy="400110"/>
          </a:xfrm>
          <a:prstGeom prst="rect">
            <a:avLst/>
          </a:prstGeom>
          <a:noFill/>
        </p:spPr>
        <p:txBody>
          <a:bodyPr wrap="square">
            <a:spAutoFit/>
          </a:bodyPr>
          <a:lstStyle/>
          <a:p>
            <a:r>
              <a:rPr lang="en-AU" sz="2000" b="1" dirty="0">
                <a:solidFill>
                  <a:srgbClr val="FF0000"/>
                </a:solidFill>
                <a:latin typeface="Arial" panose="020B0604020202020204" pitchFamily="34" charset="0"/>
                <a:ea typeface="Aptos" panose="020B0004020202020204" pitchFamily="34" charset="0"/>
                <a:cs typeface="Arial" panose="020B0604020202020204" pitchFamily="34" charset="0"/>
              </a:rPr>
              <a:t>3</a:t>
            </a:r>
            <a:r>
              <a:rPr lang="en-AU" sz="2000" b="1" dirty="0">
                <a:solidFill>
                  <a:srgbClr val="FF0000"/>
                </a:solidFill>
                <a:effectLst/>
                <a:latin typeface="Arial" panose="020B0604020202020204" pitchFamily="34" charset="0"/>
                <a:ea typeface="Aptos" panose="020B0004020202020204" pitchFamily="34" charset="0"/>
                <a:cs typeface="Arial" panose="020B0604020202020204" pitchFamily="34" charset="0"/>
              </a:rPr>
              <a:t>. DE-SEASONALISE A TIME SERIES</a:t>
            </a:r>
            <a:r>
              <a:rPr lang="en-AU" sz="2000" dirty="0">
                <a:solidFill>
                  <a:srgbClr val="FF0000"/>
                </a:solidFill>
                <a:effectLst/>
                <a:latin typeface="Arial" panose="020B0604020202020204" pitchFamily="34" charset="0"/>
                <a:cs typeface="Arial" panose="020B0604020202020204" pitchFamily="34" charset="0"/>
              </a:rPr>
              <a:t> </a:t>
            </a:r>
            <a:endParaRPr lang="en-US" sz="2000" dirty="0">
              <a:solidFill>
                <a:srgbClr val="FF0000"/>
              </a:solidFill>
              <a:latin typeface="Arial" panose="020B0604020202020204" pitchFamily="34" charset="0"/>
              <a:cs typeface="Arial" panose="020B0604020202020204" pitchFamily="34" charset="0"/>
            </a:endParaRPr>
          </a:p>
        </p:txBody>
      </p:sp>
      <p:pic>
        <p:nvPicPr>
          <p:cNvPr id="5" name="Picture 4" descr="A black and white circle with two people&#10;&#10;AI-generated content may be incorrect.">
            <a:extLst>
              <a:ext uri="{FF2B5EF4-FFF2-40B4-BE49-F238E27FC236}">
                <a16:creationId xmlns:a16="http://schemas.microsoft.com/office/drawing/2014/main" id="{B2D81D41-5165-4290-0FF1-5E80296E6C87}"/>
              </a:ext>
            </a:extLst>
          </p:cNvPr>
          <p:cNvPicPr>
            <a:picLocks noChangeAspect="1"/>
          </p:cNvPicPr>
          <p:nvPr/>
        </p:nvPicPr>
        <p:blipFill>
          <a:blip r:embed="rId3"/>
          <a:stretch>
            <a:fillRect/>
          </a:stretch>
        </p:blipFill>
        <p:spPr>
          <a:xfrm>
            <a:off x="16306800" y="88548"/>
            <a:ext cx="1866583" cy="1866583"/>
          </a:xfrm>
          <a:prstGeom prst="rect">
            <a:avLst/>
          </a:prstGeom>
        </p:spPr>
      </p:pic>
      <p:pic>
        <p:nvPicPr>
          <p:cNvPr id="11" name="Picture 10" descr="A slice of pizza with cheese and pepperoni&#10;&#10;AI-generated content may be incorrect.">
            <a:extLst>
              <a:ext uri="{FF2B5EF4-FFF2-40B4-BE49-F238E27FC236}">
                <a16:creationId xmlns:a16="http://schemas.microsoft.com/office/drawing/2014/main" id="{952FEC80-3987-4678-32FC-6DD910EFB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38715" y="8801100"/>
            <a:ext cx="1662230" cy="1385192"/>
          </a:xfrm>
          <a:prstGeom prst="rect">
            <a:avLst/>
          </a:prstGeom>
        </p:spPr>
      </p:pic>
      <p:graphicFrame>
        <p:nvGraphicFramePr>
          <p:cNvPr id="15" name="Table 14">
            <a:extLst>
              <a:ext uri="{FF2B5EF4-FFF2-40B4-BE49-F238E27FC236}">
                <a16:creationId xmlns:a16="http://schemas.microsoft.com/office/drawing/2014/main" id="{22204197-BDC5-D30E-D8C0-F1113DB04818}"/>
              </a:ext>
            </a:extLst>
          </p:cNvPr>
          <p:cNvGraphicFramePr>
            <a:graphicFrameLocks noGrp="1"/>
          </p:cNvGraphicFramePr>
          <p:nvPr>
            <p:extLst>
              <p:ext uri="{D42A27DB-BD31-4B8C-83A1-F6EECF244321}">
                <p14:modId xmlns:p14="http://schemas.microsoft.com/office/powerpoint/2010/main" val="2370069722"/>
              </p:ext>
            </p:extLst>
          </p:nvPr>
        </p:nvGraphicFramePr>
        <p:xfrm>
          <a:off x="2671592" y="3877350"/>
          <a:ext cx="14020798" cy="4673864"/>
        </p:xfrm>
        <a:graphic>
          <a:graphicData uri="http://schemas.openxmlformats.org/drawingml/2006/table">
            <a:tbl>
              <a:tblPr firstRow="1" firstCol="1" bandRow="1">
                <a:tableStyleId>{5C22544A-7EE6-4342-B048-85BDC9FD1C3A}</a:tableStyleId>
              </a:tblPr>
              <a:tblGrid>
                <a:gridCol w="1607985">
                  <a:extLst>
                    <a:ext uri="{9D8B030D-6E8A-4147-A177-3AD203B41FA5}">
                      <a16:colId xmlns:a16="http://schemas.microsoft.com/office/drawing/2014/main" val="1775394757"/>
                    </a:ext>
                  </a:extLst>
                </a:gridCol>
                <a:gridCol w="1309766">
                  <a:extLst>
                    <a:ext uri="{9D8B030D-6E8A-4147-A177-3AD203B41FA5}">
                      <a16:colId xmlns:a16="http://schemas.microsoft.com/office/drawing/2014/main" val="1473752478"/>
                    </a:ext>
                  </a:extLst>
                </a:gridCol>
                <a:gridCol w="1311266">
                  <a:extLst>
                    <a:ext uri="{9D8B030D-6E8A-4147-A177-3AD203B41FA5}">
                      <a16:colId xmlns:a16="http://schemas.microsoft.com/office/drawing/2014/main" val="22602193"/>
                    </a:ext>
                  </a:extLst>
                </a:gridCol>
                <a:gridCol w="1311266">
                  <a:extLst>
                    <a:ext uri="{9D8B030D-6E8A-4147-A177-3AD203B41FA5}">
                      <a16:colId xmlns:a16="http://schemas.microsoft.com/office/drawing/2014/main" val="3420941541"/>
                    </a:ext>
                  </a:extLst>
                </a:gridCol>
                <a:gridCol w="1309766">
                  <a:extLst>
                    <a:ext uri="{9D8B030D-6E8A-4147-A177-3AD203B41FA5}">
                      <a16:colId xmlns:a16="http://schemas.microsoft.com/office/drawing/2014/main" val="2727073948"/>
                    </a:ext>
                  </a:extLst>
                </a:gridCol>
                <a:gridCol w="1311266">
                  <a:extLst>
                    <a:ext uri="{9D8B030D-6E8A-4147-A177-3AD203B41FA5}">
                      <a16:colId xmlns:a16="http://schemas.microsoft.com/office/drawing/2014/main" val="499182370"/>
                    </a:ext>
                  </a:extLst>
                </a:gridCol>
                <a:gridCol w="1311266">
                  <a:extLst>
                    <a:ext uri="{9D8B030D-6E8A-4147-A177-3AD203B41FA5}">
                      <a16:colId xmlns:a16="http://schemas.microsoft.com/office/drawing/2014/main" val="1163331051"/>
                    </a:ext>
                  </a:extLst>
                </a:gridCol>
                <a:gridCol w="1311266">
                  <a:extLst>
                    <a:ext uri="{9D8B030D-6E8A-4147-A177-3AD203B41FA5}">
                      <a16:colId xmlns:a16="http://schemas.microsoft.com/office/drawing/2014/main" val="653570246"/>
                    </a:ext>
                  </a:extLst>
                </a:gridCol>
                <a:gridCol w="3236951">
                  <a:extLst>
                    <a:ext uri="{9D8B030D-6E8A-4147-A177-3AD203B41FA5}">
                      <a16:colId xmlns:a16="http://schemas.microsoft.com/office/drawing/2014/main" val="3602478089"/>
                    </a:ext>
                  </a:extLst>
                </a:gridCol>
              </a:tblGrid>
              <a:tr h="1168466">
                <a:tc>
                  <a:txBody>
                    <a:bodyPr/>
                    <a:lstStyle/>
                    <a:p>
                      <a:pPr algn="ctr">
                        <a:lnSpc>
                          <a:spcPct val="100000"/>
                        </a:lnSpc>
                        <a:buNone/>
                      </a:pPr>
                      <a:r>
                        <a:rPr lang="en-AU" sz="3200" kern="100" dirty="0">
                          <a:solidFill>
                            <a:schemeClr val="tx1"/>
                          </a:solidFill>
                          <a:effectLst/>
                          <a:latin typeface="Arial" panose="020B0604020202020204" pitchFamily="34" charset="0"/>
                          <a:cs typeface="Arial" panose="020B0604020202020204" pitchFamily="34" charset="0"/>
                        </a:rPr>
                        <a:t> </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M</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T</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W</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T</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buNone/>
                      </a:pPr>
                      <a:r>
                        <a:rPr lang="en-AU" sz="3200" kern="100" dirty="0">
                          <a:solidFill>
                            <a:schemeClr val="tx1"/>
                          </a:solidFill>
                          <a:effectLst/>
                          <a:latin typeface="Arial" panose="020B0604020202020204" pitchFamily="34" charset="0"/>
                          <a:cs typeface="Arial" panose="020B0604020202020204" pitchFamily="34" charset="0"/>
                        </a:rPr>
                        <a:t>F</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S</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S</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buNone/>
                      </a:pPr>
                      <a:r>
                        <a:rPr lang="en-AU" sz="3200" kern="100" dirty="0">
                          <a:solidFill>
                            <a:schemeClr val="tx1"/>
                          </a:solidFill>
                          <a:effectLst/>
                          <a:latin typeface="Arial" panose="020B0604020202020204" pitchFamily="34" charset="0"/>
                          <a:cs typeface="Arial" panose="020B0604020202020204" pitchFamily="34" charset="0"/>
                        </a:rPr>
                        <a:t>Weekly average</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78305639"/>
                  </a:ext>
                </a:extLst>
              </a:tr>
              <a:tr h="1168466">
                <a:tc>
                  <a:txBody>
                    <a:bodyPr/>
                    <a:lstStyle/>
                    <a:p>
                      <a:pPr algn="ctr">
                        <a:lnSpc>
                          <a:spcPct val="100000"/>
                        </a:lnSpc>
                        <a:buNone/>
                      </a:pPr>
                      <a:r>
                        <a:rPr lang="en-AU" sz="3200" kern="100" dirty="0">
                          <a:solidFill>
                            <a:schemeClr val="tx1"/>
                          </a:solidFill>
                          <a:effectLst/>
                          <a:latin typeface="Arial" panose="020B0604020202020204" pitchFamily="34" charset="0"/>
                          <a:cs typeface="Arial" panose="020B0604020202020204" pitchFamily="34" charset="0"/>
                        </a:rPr>
                        <a:t>Week 1</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42</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dirty="0">
                          <a:solidFill>
                            <a:schemeClr val="tx1"/>
                          </a:solidFill>
                          <a:effectLst/>
                          <a:latin typeface="Arial" panose="020B0604020202020204" pitchFamily="34" charset="0"/>
                          <a:cs typeface="Arial" panose="020B0604020202020204" pitchFamily="34" charset="0"/>
                        </a:rPr>
                        <a:t>72</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dirty="0">
                          <a:solidFill>
                            <a:schemeClr val="tx1"/>
                          </a:solidFill>
                          <a:effectLst/>
                          <a:latin typeface="Arial" panose="020B0604020202020204" pitchFamily="34" charset="0"/>
                          <a:cs typeface="Arial" panose="020B0604020202020204" pitchFamily="34" charset="0"/>
                        </a:rPr>
                        <a:t>38</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44</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75</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98</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95</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 </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6353135"/>
                  </a:ext>
                </a:extLst>
              </a:tr>
              <a:tr h="1168466">
                <a:tc>
                  <a:txBody>
                    <a:bodyPr/>
                    <a:lstStyle/>
                    <a:p>
                      <a:pPr algn="ctr">
                        <a:lnSpc>
                          <a:spcPct val="100000"/>
                        </a:lnSpc>
                        <a:buNone/>
                      </a:pPr>
                      <a:r>
                        <a:rPr lang="en-AU" sz="3200" kern="100" dirty="0">
                          <a:solidFill>
                            <a:schemeClr val="tx1"/>
                          </a:solidFill>
                          <a:effectLst/>
                          <a:latin typeface="Arial" panose="020B0604020202020204" pitchFamily="34" charset="0"/>
                          <a:cs typeface="Arial" panose="020B0604020202020204" pitchFamily="34" charset="0"/>
                        </a:rPr>
                        <a:t>Week 2</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38</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66</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38</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31</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68</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89</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81</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 </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3606334"/>
                  </a:ext>
                </a:extLst>
              </a:tr>
              <a:tr h="1168466">
                <a:tc>
                  <a:txBody>
                    <a:bodyPr/>
                    <a:lstStyle/>
                    <a:p>
                      <a:pPr algn="ctr">
                        <a:lnSpc>
                          <a:spcPct val="100000"/>
                        </a:lnSpc>
                        <a:buNone/>
                      </a:pPr>
                      <a:r>
                        <a:rPr lang="en-AU" sz="3200" kern="100" dirty="0">
                          <a:solidFill>
                            <a:schemeClr val="tx1"/>
                          </a:solidFill>
                          <a:effectLst/>
                          <a:latin typeface="Arial" panose="020B0604020202020204" pitchFamily="34" charset="0"/>
                          <a:cs typeface="Arial" panose="020B0604020202020204" pitchFamily="34" charset="0"/>
                        </a:rPr>
                        <a:t>Week 3</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32</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62</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31</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28</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61</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82</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80</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dirty="0">
                          <a:solidFill>
                            <a:schemeClr val="tx1"/>
                          </a:solidFill>
                          <a:effectLst/>
                          <a:latin typeface="Arial" panose="020B0604020202020204" pitchFamily="34" charset="0"/>
                          <a:cs typeface="Arial" panose="020B0604020202020204" pitchFamily="34" charset="0"/>
                        </a:rPr>
                        <a:t> </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6437353"/>
                  </a:ext>
                </a:extLst>
              </a:tr>
            </a:tbl>
          </a:graphicData>
        </a:graphic>
      </p:graphicFrame>
      <p:sp>
        <p:nvSpPr>
          <p:cNvPr id="7" name="TextBox 6">
            <a:extLst>
              <a:ext uri="{FF2B5EF4-FFF2-40B4-BE49-F238E27FC236}">
                <a16:creationId xmlns:a16="http://schemas.microsoft.com/office/drawing/2014/main" id="{59A1B1F2-6939-5493-FFA8-B60C29C989CC}"/>
              </a:ext>
            </a:extLst>
          </p:cNvPr>
          <p:cNvSpPr txBox="1"/>
          <p:nvPr/>
        </p:nvSpPr>
        <p:spPr>
          <a:xfrm>
            <a:off x="2253288" y="2994371"/>
            <a:ext cx="13635082" cy="646331"/>
          </a:xfrm>
          <a:prstGeom prst="rect">
            <a:avLst/>
          </a:prstGeom>
          <a:noFill/>
        </p:spPr>
        <p:txBody>
          <a:bodyPr wrap="square">
            <a:spAutoFit/>
          </a:bodyPr>
          <a:lstStyle/>
          <a:p>
            <a:r>
              <a:rPr lang="en-US" sz="3600" b="1" dirty="0">
                <a:solidFill>
                  <a:srgbClr val="FF0000"/>
                </a:solidFill>
                <a:latin typeface="Arial" panose="020B0604020202020204" pitchFamily="34" charset="0"/>
                <a:cs typeface="Arial" panose="020B0604020202020204" pitchFamily="34" charset="0"/>
              </a:rPr>
              <a:t>Step 1:</a:t>
            </a:r>
            <a:r>
              <a:rPr lang="en-US" sz="3600" dirty="0">
                <a:solidFill>
                  <a:srgbClr val="FF0000"/>
                </a:solidFill>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Find the average of the data for each cycle (weekly).</a:t>
            </a:r>
            <a:endParaRPr lang="en-AU" sz="36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4B68899-DFE7-561A-77AD-9E742DF8AA60}"/>
              </a:ext>
            </a:extLst>
          </p:cNvPr>
          <p:cNvSpPr txBox="1"/>
          <p:nvPr/>
        </p:nvSpPr>
        <p:spPr>
          <a:xfrm>
            <a:off x="2253288" y="1472314"/>
            <a:ext cx="114300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a:t>
            </a:r>
            <a:r>
              <a:rPr lang="en-AU" sz="44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teacher (1).</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244578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490E2-0E90-9274-33B0-5843A88C70C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1EA3649-0856-D855-420E-7CA18100CA5A}"/>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EFE7B36C-1C80-12A7-C9C8-2CF354BB6E5C}"/>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C5E2EFF1-82C0-4CA0-9AAD-8D17FD091AEB}"/>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08F9CFC7-F902-5FCA-55FC-17197BA4A5AA}"/>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07628825-06CB-7610-2769-1A9BA0F9090D}"/>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8C9F4D6E-A71D-45DC-66AB-7161E09A53EC}"/>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6C849FE6-52EC-A0D7-B6DE-F67B47FCEA18}"/>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61</a:t>
            </a:r>
          </a:p>
        </p:txBody>
      </p:sp>
      <p:sp>
        <p:nvSpPr>
          <p:cNvPr id="17" name="Freeform 5">
            <a:extLst>
              <a:ext uri="{FF2B5EF4-FFF2-40B4-BE49-F238E27FC236}">
                <a16:creationId xmlns:a16="http://schemas.microsoft.com/office/drawing/2014/main" id="{B892DF4B-551A-2B72-3695-509589A52D0B}"/>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2C485170-9C07-6C08-9068-CAC803A0573C}"/>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4D4670B-0070-4C04-768D-6ED8CDE75CCE}"/>
              </a:ext>
            </a:extLst>
          </p:cNvPr>
          <p:cNvSpPr txBox="1"/>
          <p:nvPr/>
        </p:nvSpPr>
        <p:spPr>
          <a:xfrm>
            <a:off x="2286000" y="1238190"/>
            <a:ext cx="13141712" cy="400110"/>
          </a:xfrm>
          <a:prstGeom prst="rect">
            <a:avLst/>
          </a:prstGeom>
          <a:noFill/>
        </p:spPr>
        <p:txBody>
          <a:bodyPr wrap="square">
            <a:spAutoFit/>
          </a:bodyPr>
          <a:lstStyle/>
          <a:p>
            <a:r>
              <a:rPr lang="en-AU" sz="2000" b="1" dirty="0">
                <a:solidFill>
                  <a:srgbClr val="FF0000"/>
                </a:solidFill>
                <a:latin typeface="Arial" panose="020B0604020202020204" pitchFamily="34" charset="0"/>
                <a:ea typeface="Aptos" panose="020B0004020202020204" pitchFamily="34" charset="0"/>
                <a:cs typeface="Arial" panose="020B0604020202020204" pitchFamily="34" charset="0"/>
              </a:rPr>
              <a:t>3</a:t>
            </a:r>
            <a:r>
              <a:rPr lang="en-AU" sz="2000" b="1" dirty="0">
                <a:solidFill>
                  <a:srgbClr val="FF0000"/>
                </a:solidFill>
                <a:effectLst/>
                <a:latin typeface="Arial" panose="020B0604020202020204" pitchFamily="34" charset="0"/>
                <a:ea typeface="Aptos" panose="020B0004020202020204" pitchFamily="34" charset="0"/>
                <a:cs typeface="Arial" panose="020B0604020202020204" pitchFamily="34" charset="0"/>
              </a:rPr>
              <a:t>. DE-SEASONALISE A TIME SERIES</a:t>
            </a:r>
            <a:r>
              <a:rPr lang="en-AU" sz="2000" dirty="0">
                <a:solidFill>
                  <a:srgbClr val="FF0000"/>
                </a:solidFill>
                <a:effectLst/>
                <a:latin typeface="Arial" panose="020B0604020202020204" pitchFamily="34" charset="0"/>
                <a:cs typeface="Arial" panose="020B0604020202020204" pitchFamily="34" charset="0"/>
              </a:rPr>
              <a:t> </a:t>
            </a:r>
            <a:endParaRPr lang="en-US" sz="2000" dirty="0">
              <a:solidFill>
                <a:srgbClr val="FF0000"/>
              </a:solidFill>
              <a:latin typeface="Arial" panose="020B0604020202020204" pitchFamily="34" charset="0"/>
              <a:cs typeface="Arial" panose="020B0604020202020204" pitchFamily="34" charset="0"/>
            </a:endParaRPr>
          </a:p>
        </p:txBody>
      </p:sp>
      <p:pic>
        <p:nvPicPr>
          <p:cNvPr id="5" name="Picture 4" descr="A black and white circle with two people&#10;&#10;AI-generated content may be incorrect.">
            <a:extLst>
              <a:ext uri="{FF2B5EF4-FFF2-40B4-BE49-F238E27FC236}">
                <a16:creationId xmlns:a16="http://schemas.microsoft.com/office/drawing/2014/main" id="{FE31A345-A20E-F71E-03B0-CFD67E61E837}"/>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18" name="TextBox 17">
            <a:extLst>
              <a:ext uri="{FF2B5EF4-FFF2-40B4-BE49-F238E27FC236}">
                <a16:creationId xmlns:a16="http://schemas.microsoft.com/office/drawing/2014/main" id="{6D16ED86-684B-1A56-653D-60005FCB9C5D}"/>
              </a:ext>
            </a:extLst>
          </p:cNvPr>
          <p:cNvSpPr txBox="1"/>
          <p:nvPr/>
        </p:nvSpPr>
        <p:spPr>
          <a:xfrm>
            <a:off x="2253288" y="1472314"/>
            <a:ext cx="114300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a:t>
            </a:r>
            <a:r>
              <a:rPr lang="en-AU" sz="44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teacher (1).</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60365E98-27B4-AC26-708B-C7EF8E82BEED}"/>
              </a:ext>
            </a:extLst>
          </p:cNvPr>
          <p:cNvSpPr txBox="1"/>
          <p:nvPr/>
        </p:nvSpPr>
        <p:spPr>
          <a:xfrm>
            <a:off x="2362200" y="2861516"/>
            <a:ext cx="13716000" cy="1431161"/>
          </a:xfrm>
          <a:prstGeom prst="rect">
            <a:avLst/>
          </a:prstGeom>
          <a:noFill/>
        </p:spPr>
        <p:txBody>
          <a:bodyPr wrap="square">
            <a:spAutoFit/>
          </a:bodyPr>
          <a:lstStyle/>
          <a:p>
            <a:pPr>
              <a:spcBef>
                <a:spcPts val="900"/>
              </a:spcBef>
              <a:spcAft>
                <a:spcPts val="900"/>
              </a:spcAft>
              <a:buNone/>
            </a:pPr>
            <a:r>
              <a:rPr lang="en-US" sz="3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Step 2:</a:t>
            </a:r>
            <a:r>
              <a:rPr lang="en-US" sz="3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Divide each of the initial data by the weekly average.</a:t>
            </a:r>
            <a:endParaRPr lang="en-AU" sz="3600" dirty="0">
              <a:effectLst/>
              <a:latin typeface="Arial" panose="020B0604020202020204" pitchFamily="34" charset="0"/>
              <a:ea typeface="Aptos" panose="020B0004020202020204" pitchFamily="34" charset="0"/>
              <a:cs typeface="Arial" panose="020B0604020202020204" pitchFamily="34" charset="0"/>
            </a:endParaRPr>
          </a:p>
          <a:p>
            <a:pPr>
              <a:spcBef>
                <a:spcPts val="900"/>
              </a:spcBef>
              <a:spcAft>
                <a:spcPts val="900"/>
              </a:spcAft>
              <a:buNone/>
            </a:pPr>
            <a:r>
              <a:rPr lang="en-US" sz="3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Step 3: </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Calculate the seasonal (daily) indices.</a:t>
            </a:r>
            <a:endParaRPr lang="en-AU" sz="3600" dirty="0">
              <a:effectLst/>
              <a:latin typeface="Arial" panose="020B0604020202020204" pitchFamily="34" charset="0"/>
              <a:ea typeface="Aptos" panose="020B0004020202020204" pitchFamily="34" charset="0"/>
              <a:cs typeface="Arial" panose="020B0604020202020204" pitchFamily="34" charset="0"/>
            </a:endParaRPr>
          </a:p>
        </p:txBody>
      </p:sp>
      <p:graphicFrame>
        <p:nvGraphicFramePr>
          <p:cNvPr id="19" name="Table 18">
            <a:extLst>
              <a:ext uri="{FF2B5EF4-FFF2-40B4-BE49-F238E27FC236}">
                <a16:creationId xmlns:a16="http://schemas.microsoft.com/office/drawing/2014/main" id="{E3AE1D1E-6ABB-F3AC-FB35-A1084F1723EF}"/>
              </a:ext>
            </a:extLst>
          </p:cNvPr>
          <p:cNvGraphicFramePr>
            <a:graphicFrameLocks noGrp="1"/>
          </p:cNvGraphicFramePr>
          <p:nvPr>
            <p:extLst>
              <p:ext uri="{D42A27DB-BD31-4B8C-83A1-F6EECF244321}">
                <p14:modId xmlns:p14="http://schemas.microsoft.com/office/powerpoint/2010/main" val="3558204394"/>
              </p:ext>
            </p:extLst>
          </p:nvPr>
        </p:nvGraphicFramePr>
        <p:xfrm>
          <a:off x="2434192" y="4438883"/>
          <a:ext cx="14104523" cy="4883585"/>
        </p:xfrm>
        <a:graphic>
          <a:graphicData uri="http://schemas.openxmlformats.org/drawingml/2006/table">
            <a:tbl>
              <a:tblPr firstRow="1" firstCol="1" bandRow="1">
                <a:tableStyleId>{5C22544A-7EE6-4342-B048-85BDC9FD1C3A}</a:tableStyleId>
              </a:tblPr>
              <a:tblGrid>
                <a:gridCol w="2747408">
                  <a:extLst>
                    <a:ext uri="{9D8B030D-6E8A-4147-A177-3AD203B41FA5}">
                      <a16:colId xmlns:a16="http://schemas.microsoft.com/office/drawing/2014/main" val="3751288783"/>
                    </a:ext>
                  </a:extLst>
                </a:gridCol>
                <a:gridCol w="1622445">
                  <a:extLst>
                    <a:ext uri="{9D8B030D-6E8A-4147-A177-3AD203B41FA5}">
                      <a16:colId xmlns:a16="http://schemas.microsoft.com/office/drawing/2014/main" val="2340045980"/>
                    </a:ext>
                  </a:extLst>
                </a:gridCol>
                <a:gridCol w="1622445">
                  <a:extLst>
                    <a:ext uri="{9D8B030D-6E8A-4147-A177-3AD203B41FA5}">
                      <a16:colId xmlns:a16="http://schemas.microsoft.com/office/drawing/2014/main" val="4096442644"/>
                    </a:ext>
                  </a:extLst>
                </a:gridCol>
                <a:gridCol w="1622445">
                  <a:extLst>
                    <a:ext uri="{9D8B030D-6E8A-4147-A177-3AD203B41FA5}">
                      <a16:colId xmlns:a16="http://schemas.microsoft.com/office/drawing/2014/main" val="2231205876"/>
                    </a:ext>
                  </a:extLst>
                </a:gridCol>
                <a:gridCol w="1622445">
                  <a:extLst>
                    <a:ext uri="{9D8B030D-6E8A-4147-A177-3AD203B41FA5}">
                      <a16:colId xmlns:a16="http://schemas.microsoft.com/office/drawing/2014/main" val="3478916134"/>
                    </a:ext>
                  </a:extLst>
                </a:gridCol>
                <a:gridCol w="1622445">
                  <a:extLst>
                    <a:ext uri="{9D8B030D-6E8A-4147-A177-3AD203B41FA5}">
                      <a16:colId xmlns:a16="http://schemas.microsoft.com/office/drawing/2014/main" val="1293202008"/>
                    </a:ext>
                  </a:extLst>
                </a:gridCol>
                <a:gridCol w="1622445">
                  <a:extLst>
                    <a:ext uri="{9D8B030D-6E8A-4147-A177-3AD203B41FA5}">
                      <a16:colId xmlns:a16="http://schemas.microsoft.com/office/drawing/2014/main" val="369394691"/>
                    </a:ext>
                  </a:extLst>
                </a:gridCol>
                <a:gridCol w="1622445">
                  <a:extLst>
                    <a:ext uri="{9D8B030D-6E8A-4147-A177-3AD203B41FA5}">
                      <a16:colId xmlns:a16="http://schemas.microsoft.com/office/drawing/2014/main" val="4198366816"/>
                    </a:ext>
                  </a:extLst>
                </a:gridCol>
              </a:tblGrid>
              <a:tr h="976717">
                <a:tc>
                  <a:txBody>
                    <a:bodyPr/>
                    <a:lstStyle/>
                    <a:p>
                      <a:pPr algn="ctr">
                        <a:lnSpc>
                          <a:spcPct val="150000"/>
                        </a:lnSpc>
                        <a:buNone/>
                      </a:pPr>
                      <a:r>
                        <a:rPr lang="en-AU" sz="3200" kern="100" dirty="0">
                          <a:solidFill>
                            <a:schemeClr val="tx1"/>
                          </a:solidFill>
                          <a:effectLst/>
                          <a:latin typeface="Arial" panose="020B0604020202020204" pitchFamily="34" charset="0"/>
                          <a:cs typeface="Arial" panose="020B0604020202020204" pitchFamily="34" charset="0"/>
                        </a:rPr>
                        <a:t> </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buNone/>
                      </a:pPr>
                      <a:r>
                        <a:rPr lang="en-AU" sz="3200" kern="100" dirty="0">
                          <a:solidFill>
                            <a:schemeClr val="tx1"/>
                          </a:solidFill>
                          <a:effectLst/>
                          <a:latin typeface="Arial" panose="020B0604020202020204" pitchFamily="34" charset="0"/>
                          <a:cs typeface="Arial" panose="020B0604020202020204" pitchFamily="34" charset="0"/>
                        </a:rPr>
                        <a:t>M</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buNone/>
                      </a:pPr>
                      <a:r>
                        <a:rPr lang="en-AU" sz="3200" kern="100" dirty="0">
                          <a:solidFill>
                            <a:schemeClr val="tx1"/>
                          </a:solidFill>
                          <a:effectLst/>
                          <a:latin typeface="Arial" panose="020B0604020202020204" pitchFamily="34" charset="0"/>
                          <a:cs typeface="Arial" panose="020B0604020202020204" pitchFamily="34" charset="0"/>
                        </a:rPr>
                        <a:t>T</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buNone/>
                      </a:pPr>
                      <a:r>
                        <a:rPr lang="en-AU" sz="3200" kern="100" dirty="0">
                          <a:solidFill>
                            <a:schemeClr val="tx1"/>
                          </a:solidFill>
                          <a:effectLst/>
                          <a:latin typeface="Arial" panose="020B0604020202020204" pitchFamily="34" charset="0"/>
                          <a:cs typeface="Arial" panose="020B0604020202020204" pitchFamily="34" charset="0"/>
                        </a:rPr>
                        <a:t>W</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buNone/>
                      </a:pPr>
                      <a:r>
                        <a:rPr lang="en-AU" sz="3200" kern="100" dirty="0">
                          <a:solidFill>
                            <a:schemeClr val="tx1"/>
                          </a:solidFill>
                          <a:effectLst/>
                          <a:latin typeface="Arial" panose="020B0604020202020204" pitchFamily="34" charset="0"/>
                          <a:cs typeface="Arial" panose="020B0604020202020204" pitchFamily="34" charset="0"/>
                        </a:rPr>
                        <a:t>T</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buNone/>
                      </a:pPr>
                      <a:r>
                        <a:rPr lang="en-AU" sz="3200" kern="100" dirty="0">
                          <a:solidFill>
                            <a:schemeClr val="tx1"/>
                          </a:solidFill>
                          <a:effectLst/>
                          <a:latin typeface="Arial" panose="020B0604020202020204" pitchFamily="34" charset="0"/>
                          <a:cs typeface="Arial" panose="020B0604020202020204" pitchFamily="34" charset="0"/>
                        </a:rPr>
                        <a:t>F</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buNone/>
                      </a:pPr>
                      <a:r>
                        <a:rPr lang="en-AU" sz="3200" kern="100" dirty="0">
                          <a:solidFill>
                            <a:schemeClr val="tx1"/>
                          </a:solidFill>
                          <a:effectLst/>
                          <a:latin typeface="Arial" panose="020B0604020202020204" pitchFamily="34" charset="0"/>
                          <a:cs typeface="Arial" panose="020B0604020202020204" pitchFamily="34" charset="0"/>
                        </a:rPr>
                        <a:t>S</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buNone/>
                      </a:pPr>
                      <a:r>
                        <a:rPr lang="en-AU" sz="3200" kern="100" dirty="0">
                          <a:solidFill>
                            <a:schemeClr val="tx1"/>
                          </a:solidFill>
                          <a:effectLst/>
                          <a:latin typeface="Arial" panose="020B0604020202020204" pitchFamily="34" charset="0"/>
                          <a:cs typeface="Arial" panose="020B0604020202020204" pitchFamily="34" charset="0"/>
                        </a:rPr>
                        <a:t>S</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83474895"/>
                  </a:ext>
                </a:extLst>
              </a:tr>
              <a:tr h="976717">
                <a:tc>
                  <a:txBody>
                    <a:bodyPr/>
                    <a:lstStyle/>
                    <a:p>
                      <a:pPr algn="ctr">
                        <a:lnSpc>
                          <a:spcPct val="150000"/>
                        </a:lnSpc>
                        <a:buNone/>
                      </a:pPr>
                      <a:r>
                        <a:rPr lang="en-AU" sz="3200" kern="100" dirty="0">
                          <a:solidFill>
                            <a:schemeClr val="tx1"/>
                          </a:solidFill>
                          <a:effectLst/>
                          <a:latin typeface="Arial" panose="020B0604020202020204" pitchFamily="34" charset="0"/>
                          <a:cs typeface="Arial" panose="020B0604020202020204" pitchFamily="34" charset="0"/>
                        </a:rPr>
                        <a:t>Week 1</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buNone/>
                      </a:pPr>
                      <a:r>
                        <a:rPr lang="en-AU" sz="3200" kern="100" dirty="0">
                          <a:solidFill>
                            <a:schemeClr val="tx1"/>
                          </a:solidFill>
                          <a:effectLst/>
                          <a:latin typeface="Arial" panose="020B0604020202020204" pitchFamily="34" charset="0"/>
                          <a:cs typeface="Arial" panose="020B0604020202020204" pitchFamily="34" charset="0"/>
                        </a:rPr>
                        <a:t> </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3200" kern="100">
                          <a:solidFill>
                            <a:schemeClr val="tx1"/>
                          </a:solidFill>
                          <a:effectLst/>
                          <a:latin typeface="Arial" panose="020B0604020202020204" pitchFamily="34" charset="0"/>
                          <a:cs typeface="Arial" panose="020B0604020202020204" pitchFamily="34" charset="0"/>
                        </a:rPr>
                        <a:t> </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3200" kern="100" dirty="0">
                          <a:solidFill>
                            <a:schemeClr val="tx1"/>
                          </a:solidFill>
                          <a:effectLst/>
                          <a:latin typeface="Arial" panose="020B0604020202020204" pitchFamily="34" charset="0"/>
                          <a:cs typeface="Arial" panose="020B0604020202020204" pitchFamily="34" charset="0"/>
                        </a:rPr>
                        <a:t> </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3200" kern="100">
                          <a:solidFill>
                            <a:schemeClr val="tx1"/>
                          </a:solidFill>
                          <a:effectLst/>
                          <a:latin typeface="Arial" panose="020B0604020202020204" pitchFamily="34" charset="0"/>
                          <a:cs typeface="Arial" panose="020B0604020202020204" pitchFamily="34" charset="0"/>
                        </a:rPr>
                        <a:t> </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3200" kern="100">
                          <a:solidFill>
                            <a:schemeClr val="tx1"/>
                          </a:solidFill>
                          <a:effectLst/>
                          <a:latin typeface="Arial" panose="020B0604020202020204" pitchFamily="34" charset="0"/>
                          <a:cs typeface="Arial" panose="020B0604020202020204" pitchFamily="34" charset="0"/>
                        </a:rPr>
                        <a:t> </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3200" kern="100">
                          <a:solidFill>
                            <a:schemeClr val="tx1"/>
                          </a:solidFill>
                          <a:effectLst/>
                          <a:latin typeface="Arial" panose="020B0604020202020204" pitchFamily="34" charset="0"/>
                          <a:cs typeface="Arial" panose="020B0604020202020204" pitchFamily="34" charset="0"/>
                        </a:rPr>
                        <a:t> </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3200" kern="100">
                          <a:solidFill>
                            <a:schemeClr val="tx1"/>
                          </a:solidFill>
                          <a:effectLst/>
                          <a:latin typeface="Arial" panose="020B0604020202020204" pitchFamily="34" charset="0"/>
                          <a:cs typeface="Arial" panose="020B0604020202020204" pitchFamily="34" charset="0"/>
                        </a:rPr>
                        <a:t> </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274850"/>
                  </a:ext>
                </a:extLst>
              </a:tr>
              <a:tr h="976717">
                <a:tc>
                  <a:txBody>
                    <a:bodyPr/>
                    <a:lstStyle/>
                    <a:p>
                      <a:pPr algn="ctr">
                        <a:lnSpc>
                          <a:spcPct val="150000"/>
                        </a:lnSpc>
                        <a:buNone/>
                      </a:pPr>
                      <a:r>
                        <a:rPr lang="en-AU" sz="3200" kern="100" dirty="0">
                          <a:solidFill>
                            <a:schemeClr val="tx1"/>
                          </a:solidFill>
                          <a:effectLst/>
                          <a:latin typeface="Arial" panose="020B0604020202020204" pitchFamily="34" charset="0"/>
                          <a:cs typeface="Arial" panose="020B0604020202020204" pitchFamily="34" charset="0"/>
                        </a:rPr>
                        <a:t>Week 2</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buNone/>
                      </a:pPr>
                      <a:r>
                        <a:rPr lang="en-AU" sz="3200" kern="100" dirty="0">
                          <a:solidFill>
                            <a:schemeClr val="tx1"/>
                          </a:solidFill>
                          <a:effectLst/>
                          <a:latin typeface="Arial" panose="020B0604020202020204" pitchFamily="34" charset="0"/>
                          <a:cs typeface="Arial" panose="020B0604020202020204" pitchFamily="34" charset="0"/>
                        </a:rPr>
                        <a:t> </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3200" kern="100">
                          <a:solidFill>
                            <a:schemeClr val="tx1"/>
                          </a:solidFill>
                          <a:effectLst/>
                          <a:latin typeface="Arial" panose="020B0604020202020204" pitchFamily="34" charset="0"/>
                          <a:cs typeface="Arial" panose="020B0604020202020204" pitchFamily="34" charset="0"/>
                        </a:rPr>
                        <a:t> </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3200" kern="100">
                          <a:solidFill>
                            <a:schemeClr val="tx1"/>
                          </a:solidFill>
                          <a:effectLst/>
                          <a:latin typeface="Arial" panose="020B0604020202020204" pitchFamily="34" charset="0"/>
                          <a:cs typeface="Arial" panose="020B0604020202020204" pitchFamily="34" charset="0"/>
                        </a:rPr>
                        <a:t> </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3200" kern="100" dirty="0">
                          <a:solidFill>
                            <a:schemeClr val="tx1"/>
                          </a:solidFill>
                          <a:effectLst/>
                          <a:latin typeface="Arial" panose="020B0604020202020204" pitchFamily="34" charset="0"/>
                          <a:cs typeface="Arial" panose="020B0604020202020204" pitchFamily="34" charset="0"/>
                        </a:rPr>
                        <a:t> </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3200" kern="100" dirty="0">
                          <a:solidFill>
                            <a:schemeClr val="tx1"/>
                          </a:solidFill>
                          <a:effectLst/>
                          <a:latin typeface="Arial" panose="020B0604020202020204" pitchFamily="34" charset="0"/>
                          <a:cs typeface="Arial" panose="020B0604020202020204" pitchFamily="34" charset="0"/>
                        </a:rPr>
                        <a:t> </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3200" kern="100">
                          <a:solidFill>
                            <a:schemeClr val="tx1"/>
                          </a:solidFill>
                          <a:effectLst/>
                          <a:latin typeface="Arial" panose="020B0604020202020204" pitchFamily="34" charset="0"/>
                          <a:cs typeface="Arial" panose="020B0604020202020204" pitchFamily="34" charset="0"/>
                        </a:rPr>
                        <a:t> </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3200" kern="100">
                          <a:solidFill>
                            <a:schemeClr val="tx1"/>
                          </a:solidFill>
                          <a:effectLst/>
                          <a:latin typeface="Arial" panose="020B0604020202020204" pitchFamily="34" charset="0"/>
                          <a:cs typeface="Arial" panose="020B0604020202020204" pitchFamily="34" charset="0"/>
                        </a:rPr>
                        <a:t> </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7489399"/>
                  </a:ext>
                </a:extLst>
              </a:tr>
              <a:tr h="976717">
                <a:tc>
                  <a:txBody>
                    <a:bodyPr/>
                    <a:lstStyle/>
                    <a:p>
                      <a:pPr algn="ctr">
                        <a:lnSpc>
                          <a:spcPct val="150000"/>
                        </a:lnSpc>
                        <a:buNone/>
                      </a:pPr>
                      <a:r>
                        <a:rPr lang="en-AU" sz="3200" kern="100" dirty="0">
                          <a:solidFill>
                            <a:schemeClr val="tx1"/>
                          </a:solidFill>
                          <a:effectLst/>
                          <a:latin typeface="Arial" panose="020B0604020202020204" pitchFamily="34" charset="0"/>
                          <a:cs typeface="Arial" panose="020B0604020202020204" pitchFamily="34" charset="0"/>
                        </a:rPr>
                        <a:t>Week 3</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buNone/>
                      </a:pPr>
                      <a:r>
                        <a:rPr lang="en-AU" sz="3200" kern="100">
                          <a:solidFill>
                            <a:schemeClr val="tx1"/>
                          </a:solidFill>
                          <a:effectLst/>
                          <a:latin typeface="Arial" panose="020B0604020202020204" pitchFamily="34" charset="0"/>
                          <a:cs typeface="Arial" panose="020B0604020202020204" pitchFamily="34" charset="0"/>
                        </a:rPr>
                        <a:t> </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3200" kern="100">
                          <a:solidFill>
                            <a:schemeClr val="tx1"/>
                          </a:solidFill>
                          <a:effectLst/>
                          <a:latin typeface="Arial" panose="020B0604020202020204" pitchFamily="34" charset="0"/>
                          <a:cs typeface="Arial" panose="020B0604020202020204" pitchFamily="34" charset="0"/>
                        </a:rPr>
                        <a:t> </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3200" kern="100">
                          <a:solidFill>
                            <a:schemeClr val="tx1"/>
                          </a:solidFill>
                          <a:effectLst/>
                          <a:latin typeface="Arial" panose="020B0604020202020204" pitchFamily="34" charset="0"/>
                          <a:cs typeface="Arial" panose="020B0604020202020204" pitchFamily="34" charset="0"/>
                        </a:rPr>
                        <a:t> </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3200" kern="100">
                          <a:solidFill>
                            <a:schemeClr val="tx1"/>
                          </a:solidFill>
                          <a:effectLst/>
                          <a:latin typeface="Arial" panose="020B0604020202020204" pitchFamily="34" charset="0"/>
                          <a:cs typeface="Arial" panose="020B0604020202020204" pitchFamily="34" charset="0"/>
                        </a:rPr>
                        <a:t> </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3200" kern="100" dirty="0">
                          <a:solidFill>
                            <a:schemeClr val="tx1"/>
                          </a:solidFill>
                          <a:effectLst/>
                          <a:latin typeface="Arial" panose="020B0604020202020204" pitchFamily="34" charset="0"/>
                          <a:cs typeface="Arial" panose="020B0604020202020204" pitchFamily="34" charset="0"/>
                        </a:rPr>
                        <a:t> </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3200" kern="100" dirty="0">
                          <a:solidFill>
                            <a:schemeClr val="tx1"/>
                          </a:solidFill>
                          <a:effectLst/>
                          <a:latin typeface="Arial" panose="020B0604020202020204" pitchFamily="34" charset="0"/>
                          <a:cs typeface="Arial" panose="020B0604020202020204" pitchFamily="34" charset="0"/>
                        </a:rPr>
                        <a:t> </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3200" kern="100">
                          <a:solidFill>
                            <a:schemeClr val="tx1"/>
                          </a:solidFill>
                          <a:effectLst/>
                          <a:latin typeface="Arial" panose="020B0604020202020204" pitchFamily="34" charset="0"/>
                          <a:cs typeface="Arial" panose="020B0604020202020204" pitchFamily="34" charset="0"/>
                        </a:rPr>
                        <a:t> </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5058819"/>
                  </a:ext>
                </a:extLst>
              </a:tr>
              <a:tr h="976717">
                <a:tc>
                  <a:txBody>
                    <a:bodyPr/>
                    <a:lstStyle/>
                    <a:p>
                      <a:pPr algn="ctr">
                        <a:lnSpc>
                          <a:spcPct val="150000"/>
                        </a:lnSpc>
                        <a:buNone/>
                      </a:pPr>
                      <a:r>
                        <a:rPr lang="en-AU" sz="3200" kern="100" dirty="0">
                          <a:solidFill>
                            <a:schemeClr val="tx1"/>
                          </a:solidFill>
                          <a:effectLst/>
                          <a:latin typeface="Arial" panose="020B0604020202020204" pitchFamily="34" charset="0"/>
                          <a:cs typeface="Arial" panose="020B0604020202020204" pitchFamily="34" charset="0"/>
                        </a:rPr>
                        <a:t>Daily Index</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buNone/>
                      </a:pPr>
                      <a:r>
                        <a:rPr lang="en-AU" sz="3200" kern="100">
                          <a:solidFill>
                            <a:schemeClr val="tx1"/>
                          </a:solidFill>
                          <a:effectLst/>
                          <a:latin typeface="Arial" panose="020B0604020202020204" pitchFamily="34" charset="0"/>
                          <a:cs typeface="Arial" panose="020B0604020202020204" pitchFamily="34" charset="0"/>
                        </a:rPr>
                        <a:t> </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3200" kern="100">
                          <a:solidFill>
                            <a:schemeClr val="tx1"/>
                          </a:solidFill>
                          <a:effectLst/>
                          <a:latin typeface="Arial" panose="020B0604020202020204" pitchFamily="34" charset="0"/>
                          <a:cs typeface="Arial" panose="020B0604020202020204" pitchFamily="34" charset="0"/>
                        </a:rPr>
                        <a:t> </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3200" kern="100">
                          <a:solidFill>
                            <a:schemeClr val="tx1"/>
                          </a:solidFill>
                          <a:effectLst/>
                          <a:latin typeface="Arial" panose="020B0604020202020204" pitchFamily="34" charset="0"/>
                          <a:cs typeface="Arial" panose="020B0604020202020204" pitchFamily="34" charset="0"/>
                        </a:rPr>
                        <a:t> </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3200" kern="100">
                          <a:solidFill>
                            <a:schemeClr val="tx1"/>
                          </a:solidFill>
                          <a:effectLst/>
                          <a:latin typeface="Arial" panose="020B0604020202020204" pitchFamily="34" charset="0"/>
                          <a:cs typeface="Arial" panose="020B0604020202020204" pitchFamily="34" charset="0"/>
                        </a:rPr>
                        <a:t> </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3200" kern="100">
                          <a:solidFill>
                            <a:schemeClr val="tx1"/>
                          </a:solidFill>
                          <a:effectLst/>
                          <a:latin typeface="Arial" panose="020B0604020202020204" pitchFamily="34" charset="0"/>
                          <a:cs typeface="Arial" panose="020B0604020202020204" pitchFamily="34" charset="0"/>
                        </a:rPr>
                        <a:t> </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3200" kern="100" dirty="0">
                          <a:solidFill>
                            <a:schemeClr val="tx1"/>
                          </a:solidFill>
                          <a:effectLst/>
                          <a:latin typeface="Arial" panose="020B0604020202020204" pitchFamily="34" charset="0"/>
                          <a:cs typeface="Arial" panose="020B0604020202020204" pitchFamily="34" charset="0"/>
                        </a:rPr>
                        <a:t> </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3200" kern="100" dirty="0">
                          <a:solidFill>
                            <a:schemeClr val="tx1"/>
                          </a:solidFill>
                          <a:effectLst/>
                          <a:latin typeface="Arial" panose="020B0604020202020204" pitchFamily="34" charset="0"/>
                          <a:cs typeface="Arial" panose="020B0604020202020204" pitchFamily="34" charset="0"/>
                        </a:rPr>
                        <a:t> </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3780446"/>
                  </a:ext>
                </a:extLst>
              </a:tr>
            </a:tbl>
          </a:graphicData>
        </a:graphic>
      </p:graphicFrame>
      <p:pic>
        <p:nvPicPr>
          <p:cNvPr id="20" name="Picture 19" descr="A slice of pizza with cheese and pepperoni&#10;&#10;AI-generated content may be incorrect.">
            <a:extLst>
              <a:ext uri="{FF2B5EF4-FFF2-40B4-BE49-F238E27FC236}">
                <a16:creationId xmlns:a16="http://schemas.microsoft.com/office/drawing/2014/main" id="{37A1F745-92F0-DBB8-D0E7-0C8DDB86DE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38715" y="8801100"/>
            <a:ext cx="1662230" cy="1385192"/>
          </a:xfrm>
          <a:prstGeom prst="rect">
            <a:avLst/>
          </a:prstGeom>
        </p:spPr>
      </p:pic>
    </p:spTree>
    <p:extLst>
      <p:ext uri="{BB962C8B-B14F-4D97-AF65-F5344CB8AC3E}">
        <p14:creationId xmlns:p14="http://schemas.microsoft.com/office/powerpoint/2010/main" val="36035093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7F06B-9FD7-7CC8-34EA-EC668850AEC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DED30EB-F948-BCD5-F60D-ED4355D84338}"/>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08D57BE8-B091-6A8B-974C-38B36C17AF23}"/>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983F4F14-2900-5063-FFF3-22478A079401}"/>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8A32A609-BD16-B7CB-5740-46A8147C87D8}"/>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C2E550CC-7A62-C7D8-2349-AC0EB37688D7}"/>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D0615552-8B68-CE54-D05C-A3BCA1FF1F21}"/>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0EC3B76F-13F2-3DFC-EC94-6D982492B225}"/>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61</a:t>
            </a:r>
          </a:p>
        </p:txBody>
      </p:sp>
      <p:sp>
        <p:nvSpPr>
          <p:cNvPr id="17" name="Freeform 5">
            <a:extLst>
              <a:ext uri="{FF2B5EF4-FFF2-40B4-BE49-F238E27FC236}">
                <a16:creationId xmlns:a16="http://schemas.microsoft.com/office/drawing/2014/main" id="{1654A48D-9B72-E86C-58DC-F20D30E48DDE}"/>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66322FE7-488A-6B54-AA71-9FC926ACAB53}"/>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A62F6BD-3203-C8C1-7A03-F9F574A18FF0}"/>
              </a:ext>
            </a:extLst>
          </p:cNvPr>
          <p:cNvSpPr txBox="1"/>
          <p:nvPr/>
        </p:nvSpPr>
        <p:spPr>
          <a:xfrm>
            <a:off x="2286000" y="1238190"/>
            <a:ext cx="13141712" cy="400110"/>
          </a:xfrm>
          <a:prstGeom prst="rect">
            <a:avLst/>
          </a:prstGeom>
          <a:noFill/>
        </p:spPr>
        <p:txBody>
          <a:bodyPr wrap="square">
            <a:spAutoFit/>
          </a:bodyPr>
          <a:lstStyle/>
          <a:p>
            <a:r>
              <a:rPr lang="en-AU" sz="2000" b="1" dirty="0">
                <a:solidFill>
                  <a:srgbClr val="FF0000"/>
                </a:solidFill>
                <a:latin typeface="Arial" panose="020B0604020202020204" pitchFamily="34" charset="0"/>
                <a:ea typeface="Aptos" panose="020B0004020202020204" pitchFamily="34" charset="0"/>
                <a:cs typeface="Arial" panose="020B0604020202020204" pitchFamily="34" charset="0"/>
              </a:rPr>
              <a:t>3</a:t>
            </a:r>
            <a:r>
              <a:rPr lang="en-AU" sz="2000" b="1" dirty="0">
                <a:solidFill>
                  <a:srgbClr val="FF0000"/>
                </a:solidFill>
                <a:effectLst/>
                <a:latin typeface="Arial" panose="020B0604020202020204" pitchFamily="34" charset="0"/>
                <a:ea typeface="Aptos" panose="020B0004020202020204" pitchFamily="34" charset="0"/>
                <a:cs typeface="Arial" panose="020B0604020202020204" pitchFamily="34" charset="0"/>
              </a:rPr>
              <a:t>. DE-SEASONALISE A TIME SERIES</a:t>
            </a:r>
            <a:r>
              <a:rPr lang="en-AU" sz="2000" dirty="0">
                <a:solidFill>
                  <a:srgbClr val="FF0000"/>
                </a:solidFill>
                <a:effectLst/>
                <a:latin typeface="Arial" panose="020B0604020202020204" pitchFamily="34" charset="0"/>
                <a:cs typeface="Arial" panose="020B0604020202020204" pitchFamily="34" charset="0"/>
              </a:rPr>
              <a:t> </a:t>
            </a:r>
            <a:endParaRPr lang="en-US" sz="2000" dirty="0">
              <a:solidFill>
                <a:srgbClr val="FF0000"/>
              </a:solidFill>
              <a:latin typeface="Arial" panose="020B0604020202020204" pitchFamily="34" charset="0"/>
              <a:cs typeface="Arial" panose="020B0604020202020204" pitchFamily="34" charset="0"/>
            </a:endParaRPr>
          </a:p>
        </p:txBody>
      </p:sp>
      <p:pic>
        <p:nvPicPr>
          <p:cNvPr id="5" name="Picture 4" descr="A black and white circle with two people&#10;&#10;AI-generated content may be incorrect.">
            <a:extLst>
              <a:ext uri="{FF2B5EF4-FFF2-40B4-BE49-F238E27FC236}">
                <a16:creationId xmlns:a16="http://schemas.microsoft.com/office/drawing/2014/main" id="{EEB95EFC-573D-EFA8-F185-4B0C878FB84D}"/>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18" name="TextBox 17">
            <a:extLst>
              <a:ext uri="{FF2B5EF4-FFF2-40B4-BE49-F238E27FC236}">
                <a16:creationId xmlns:a16="http://schemas.microsoft.com/office/drawing/2014/main" id="{9A6C5288-63C5-9165-57C6-377558512804}"/>
              </a:ext>
            </a:extLst>
          </p:cNvPr>
          <p:cNvSpPr txBox="1"/>
          <p:nvPr/>
        </p:nvSpPr>
        <p:spPr>
          <a:xfrm>
            <a:off x="2253288" y="1472314"/>
            <a:ext cx="114300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a:t>
            </a:r>
            <a:r>
              <a:rPr lang="en-AU" sz="44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teacher (1).</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0" name="Picture 19" descr="A slice of pizza with cheese and pepperoni&#10;&#10;AI-generated content may be incorrect.">
            <a:extLst>
              <a:ext uri="{FF2B5EF4-FFF2-40B4-BE49-F238E27FC236}">
                <a16:creationId xmlns:a16="http://schemas.microsoft.com/office/drawing/2014/main" id="{F56065A6-9F8C-9CEC-AC2F-02275CF40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38715" y="8801100"/>
            <a:ext cx="1662230" cy="1385192"/>
          </a:xfrm>
          <a:prstGeom prst="rect">
            <a:avLst/>
          </a:prstGeom>
        </p:spPr>
      </p:pic>
      <p:sp>
        <p:nvSpPr>
          <p:cNvPr id="11" name="TextBox 10">
            <a:extLst>
              <a:ext uri="{FF2B5EF4-FFF2-40B4-BE49-F238E27FC236}">
                <a16:creationId xmlns:a16="http://schemas.microsoft.com/office/drawing/2014/main" id="{C664349F-8882-B567-7295-835CE098A097}"/>
              </a:ext>
            </a:extLst>
          </p:cNvPr>
          <p:cNvSpPr txBox="1"/>
          <p:nvPr/>
        </p:nvSpPr>
        <p:spPr>
          <a:xfrm>
            <a:off x="2286000" y="2994135"/>
            <a:ext cx="9251004" cy="838371"/>
          </a:xfrm>
          <a:prstGeom prst="rect">
            <a:avLst/>
          </a:prstGeom>
          <a:noFill/>
        </p:spPr>
        <p:txBody>
          <a:bodyPr wrap="square">
            <a:spAutoFit/>
          </a:bodyPr>
          <a:lstStyle/>
          <a:p>
            <a:pPr>
              <a:lnSpc>
                <a:spcPct val="150000"/>
              </a:lnSpc>
              <a:spcBef>
                <a:spcPts val="900"/>
              </a:spcBef>
              <a:spcAft>
                <a:spcPts val="900"/>
              </a:spcAft>
              <a:buNone/>
            </a:pPr>
            <a:r>
              <a:rPr lang="en-US" sz="36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Step 4: </a:t>
            </a:r>
            <a:r>
              <a:rPr lang="en-US"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Deseasonalise the data.</a:t>
            </a:r>
            <a:endParaRPr lang="en-AU" sz="3600" dirty="0">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BD81641D-A71A-0A09-A1C0-2F3C80E48DC4}"/>
              </a:ext>
            </a:extLst>
          </p:cNvPr>
          <p:cNvGraphicFramePr>
            <a:graphicFrameLocks noGrp="1"/>
          </p:cNvGraphicFramePr>
          <p:nvPr>
            <p:extLst>
              <p:ext uri="{D42A27DB-BD31-4B8C-83A1-F6EECF244321}">
                <p14:modId xmlns:p14="http://schemas.microsoft.com/office/powerpoint/2010/main" val="2620483401"/>
              </p:ext>
            </p:extLst>
          </p:nvPr>
        </p:nvGraphicFramePr>
        <p:xfrm>
          <a:off x="2601780" y="4016485"/>
          <a:ext cx="14086019" cy="5305985"/>
        </p:xfrm>
        <a:graphic>
          <a:graphicData uri="http://schemas.openxmlformats.org/drawingml/2006/table">
            <a:tbl>
              <a:tblPr firstRow="1" firstCol="1" bandRow="1">
                <a:tableStyleId>{5C22544A-7EE6-4342-B048-85BDC9FD1C3A}</a:tableStyleId>
              </a:tblPr>
              <a:tblGrid>
                <a:gridCol w="2348676">
                  <a:extLst>
                    <a:ext uri="{9D8B030D-6E8A-4147-A177-3AD203B41FA5}">
                      <a16:colId xmlns:a16="http://schemas.microsoft.com/office/drawing/2014/main" val="1429562354"/>
                    </a:ext>
                  </a:extLst>
                </a:gridCol>
                <a:gridCol w="1675689">
                  <a:extLst>
                    <a:ext uri="{9D8B030D-6E8A-4147-A177-3AD203B41FA5}">
                      <a16:colId xmlns:a16="http://schemas.microsoft.com/office/drawing/2014/main" val="615093607"/>
                    </a:ext>
                  </a:extLst>
                </a:gridCol>
                <a:gridCol w="1677193">
                  <a:extLst>
                    <a:ext uri="{9D8B030D-6E8A-4147-A177-3AD203B41FA5}">
                      <a16:colId xmlns:a16="http://schemas.microsoft.com/office/drawing/2014/main" val="2913182808"/>
                    </a:ext>
                  </a:extLst>
                </a:gridCol>
                <a:gridCol w="1677193">
                  <a:extLst>
                    <a:ext uri="{9D8B030D-6E8A-4147-A177-3AD203B41FA5}">
                      <a16:colId xmlns:a16="http://schemas.microsoft.com/office/drawing/2014/main" val="2555531823"/>
                    </a:ext>
                  </a:extLst>
                </a:gridCol>
                <a:gridCol w="1675689">
                  <a:extLst>
                    <a:ext uri="{9D8B030D-6E8A-4147-A177-3AD203B41FA5}">
                      <a16:colId xmlns:a16="http://schemas.microsoft.com/office/drawing/2014/main" val="2417687542"/>
                    </a:ext>
                  </a:extLst>
                </a:gridCol>
                <a:gridCol w="1677193">
                  <a:extLst>
                    <a:ext uri="{9D8B030D-6E8A-4147-A177-3AD203B41FA5}">
                      <a16:colId xmlns:a16="http://schemas.microsoft.com/office/drawing/2014/main" val="1589092272"/>
                    </a:ext>
                  </a:extLst>
                </a:gridCol>
                <a:gridCol w="1677193">
                  <a:extLst>
                    <a:ext uri="{9D8B030D-6E8A-4147-A177-3AD203B41FA5}">
                      <a16:colId xmlns:a16="http://schemas.microsoft.com/office/drawing/2014/main" val="4148704331"/>
                    </a:ext>
                  </a:extLst>
                </a:gridCol>
                <a:gridCol w="1677193">
                  <a:extLst>
                    <a:ext uri="{9D8B030D-6E8A-4147-A177-3AD203B41FA5}">
                      <a16:colId xmlns:a16="http://schemas.microsoft.com/office/drawing/2014/main" val="1382011654"/>
                    </a:ext>
                  </a:extLst>
                </a:gridCol>
              </a:tblGrid>
              <a:tr h="1061197">
                <a:tc>
                  <a:txBody>
                    <a:bodyPr/>
                    <a:lstStyle/>
                    <a:p>
                      <a:pPr algn="ctr">
                        <a:lnSpc>
                          <a:spcPct val="100000"/>
                        </a:lnSpc>
                        <a:buNone/>
                      </a:pPr>
                      <a:r>
                        <a:rPr lang="en-AU" sz="3200" kern="100" dirty="0">
                          <a:solidFill>
                            <a:schemeClr val="tx1"/>
                          </a:solidFill>
                          <a:effectLst/>
                          <a:latin typeface="Arial" panose="020B0604020202020204" pitchFamily="34" charset="0"/>
                          <a:cs typeface="Arial" panose="020B0604020202020204" pitchFamily="34" charset="0"/>
                        </a:rPr>
                        <a:t> </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7">
                  <a:txBody>
                    <a:bodyPr/>
                    <a:lstStyle/>
                    <a:p>
                      <a:pPr algn="ctr">
                        <a:lnSpc>
                          <a:spcPct val="100000"/>
                        </a:lnSpc>
                        <a:buNone/>
                      </a:pPr>
                      <a:r>
                        <a:rPr lang="en-AU" sz="3200" kern="100" dirty="0">
                          <a:solidFill>
                            <a:schemeClr val="tx1"/>
                          </a:solidFill>
                          <a:effectLst/>
                          <a:latin typeface="Arial" panose="020B0604020202020204" pitchFamily="34" charset="0"/>
                          <a:cs typeface="Arial" panose="020B0604020202020204" pitchFamily="34" charset="0"/>
                        </a:rPr>
                        <a:t>Deseasonalised data</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50262615"/>
                  </a:ext>
                </a:extLst>
              </a:tr>
              <a:tr h="1061197">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 </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M</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buNone/>
                      </a:pPr>
                      <a:r>
                        <a:rPr lang="en-AU" sz="3200" kern="100" dirty="0">
                          <a:solidFill>
                            <a:schemeClr val="tx1"/>
                          </a:solidFill>
                          <a:effectLst/>
                          <a:latin typeface="Arial" panose="020B0604020202020204" pitchFamily="34" charset="0"/>
                          <a:cs typeface="Arial" panose="020B0604020202020204" pitchFamily="34" charset="0"/>
                        </a:rPr>
                        <a:t>T</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buNone/>
                      </a:pPr>
                      <a:r>
                        <a:rPr lang="en-AU" sz="3200" kern="100" dirty="0">
                          <a:solidFill>
                            <a:schemeClr val="tx1"/>
                          </a:solidFill>
                          <a:effectLst/>
                          <a:latin typeface="Arial" panose="020B0604020202020204" pitchFamily="34" charset="0"/>
                          <a:cs typeface="Arial" panose="020B0604020202020204" pitchFamily="34" charset="0"/>
                        </a:rPr>
                        <a:t>W</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buNone/>
                      </a:pPr>
                      <a:r>
                        <a:rPr lang="en-AU" sz="3200" kern="100" dirty="0">
                          <a:solidFill>
                            <a:schemeClr val="tx1"/>
                          </a:solidFill>
                          <a:effectLst/>
                          <a:latin typeface="Arial" panose="020B0604020202020204" pitchFamily="34" charset="0"/>
                          <a:cs typeface="Arial" panose="020B0604020202020204" pitchFamily="34" charset="0"/>
                        </a:rPr>
                        <a:t>T</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buNone/>
                      </a:pPr>
                      <a:r>
                        <a:rPr lang="en-AU" sz="3200" kern="100" dirty="0">
                          <a:solidFill>
                            <a:schemeClr val="tx1"/>
                          </a:solidFill>
                          <a:effectLst/>
                          <a:latin typeface="Arial" panose="020B0604020202020204" pitchFamily="34" charset="0"/>
                          <a:cs typeface="Arial" panose="020B0604020202020204" pitchFamily="34" charset="0"/>
                        </a:rPr>
                        <a:t>F</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buNone/>
                      </a:pPr>
                      <a:r>
                        <a:rPr lang="en-AU" sz="3200" kern="100" dirty="0">
                          <a:solidFill>
                            <a:schemeClr val="tx1"/>
                          </a:solidFill>
                          <a:effectLst/>
                          <a:latin typeface="Arial" panose="020B0604020202020204" pitchFamily="34" charset="0"/>
                          <a:cs typeface="Arial" panose="020B0604020202020204" pitchFamily="34" charset="0"/>
                        </a:rPr>
                        <a:t>S</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buNone/>
                      </a:pPr>
                      <a:r>
                        <a:rPr lang="en-AU" sz="3200" kern="100" dirty="0">
                          <a:solidFill>
                            <a:schemeClr val="tx1"/>
                          </a:solidFill>
                          <a:effectLst/>
                          <a:latin typeface="Arial" panose="020B0604020202020204" pitchFamily="34" charset="0"/>
                          <a:cs typeface="Arial" panose="020B0604020202020204" pitchFamily="34" charset="0"/>
                        </a:rPr>
                        <a:t>S</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75613219"/>
                  </a:ext>
                </a:extLst>
              </a:tr>
              <a:tr h="1061197">
                <a:tc>
                  <a:txBody>
                    <a:bodyPr/>
                    <a:lstStyle/>
                    <a:p>
                      <a:pPr algn="ctr">
                        <a:lnSpc>
                          <a:spcPct val="100000"/>
                        </a:lnSpc>
                        <a:buNone/>
                      </a:pPr>
                      <a:r>
                        <a:rPr lang="en-AU" sz="3200" kern="100" dirty="0">
                          <a:solidFill>
                            <a:schemeClr val="tx1"/>
                          </a:solidFill>
                          <a:effectLst/>
                          <a:latin typeface="Arial" panose="020B0604020202020204" pitchFamily="34" charset="0"/>
                          <a:cs typeface="Arial" panose="020B0604020202020204" pitchFamily="34" charset="0"/>
                        </a:rPr>
                        <a:t>Week 1</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 </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 </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 </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 </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 </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 </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 </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3340861"/>
                  </a:ext>
                </a:extLst>
              </a:tr>
              <a:tr h="1061197">
                <a:tc>
                  <a:txBody>
                    <a:bodyPr/>
                    <a:lstStyle/>
                    <a:p>
                      <a:pPr algn="ctr">
                        <a:lnSpc>
                          <a:spcPct val="100000"/>
                        </a:lnSpc>
                        <a:buNone/>
                      </a:pPr>
                      <a:r>
                        <a:rPr lang="en-AU" sz="3200" kern="100" dirty="0">
                          <a:solidFill>
                            <a:schemeClr val="tx1"/>
                          </a:solidFill>
                          <a:effectLst/>
                          <a:latin typeface="Arial" panose="020B0604020202020204" pitchFamily="34" charset="0"/>
                          <a:cs typeface="Arial" panose="020B0604020202020204" pitchFamily="34" charset="0"/>
                        </a:rPr>
                        <a:t>Week 2</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 </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 </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 </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 </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 </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 </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 </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8730565"/>
                  </a:ext>
                </a:extLst>
              </a:tr>
              <a:tr h="1061197">
                <a:tc>
                  <a:txBody>
                    <a:bodyPr/>
                    <a:lstStyle/>
                    <a:p>
                      <a:pPr algn="ctr">
                        <a:lnSpc>
                          <a:spcPct val="100000"/>
                        </a:lnSpc>
                        <a:buNone/>
                      </a:pPr>
                      <a:r>
                        <a:rPr lang="en-AU" sz="3200" kern="100" dirty="0">
                          <a:solidFill>
                            <a:schemeClr val="tx1"/>
                          </a:solidFill>
                          <a:effectLst/>
                          <a:latin typeface="Arial" panose="020B0604020202020204" pitchFamily="34" charset="0"/>
                          <a:cs typeface="Arial" panose="020B0604020202020204" pitchFamily="34" charset="0"/>
                        </a:rPr>
                        <a:t>Week 3</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 </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 </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 </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 </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 </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a:solidFill>
                            <a:schemeClr val="tx1"/>
                          </a:solidFill>
                          <a:effectLst/>
                          <a:latin typeface="Arial" panose="020B0604020202020204" pitchFamily="34" charset="0"/>
                          <a:cs typeface="Arial" panose="020B0604020202020204" pitchFamily="34" charset="0"/>
                        </a:rPr>
                        <a:t> </a:t>
                      </a:r>
                      <a:endParaRPr lang="en-AU" sz="3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3200" kern="100" dirty="0">
                          <a:solidFill>
                            <a:schemeClr val="tx1"/>
                          </a:solidFill>
                          <a:effectLst/>
                          <a:latin typeface="Arial" panose="020B0604020202020204" pitchFamily="34" charset="0"/>
                          <a:cs typeface="Arial" panose="020B0604020202020204" pitchFamily="34" charset="0"/>
                        </a:rPr>
                        <a:t> </a:t>
                      </a:r>
                      <a:endParaRPr lang="en-AU"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9413928"/>
                  </a:ext>
                </a:extLst>
              </a:tr>
            </a:tbl>
          </a:graphicData>
        </a:graphic>
      </p:graphicFrame>
    </p:spTree>
    <p:extLst>
      <p:ext uri="{BB962C8B-B14F-4D97-AF65-F5344CB8AC3E}">
        <p14:creationId xmlns:p14="http://schemas.microsoft.com/office/powerpoint/2010/main" val="3806891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EB0B5-DDD7-E084-15DB-7F25C757363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396C7F8-DFAC-A0AE-A9E3-7E8967F6A4DE}"/>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EE0303B6-B5C7-3EE8-80DF-797F2FC8A412}"/>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C8CF0A8E-0947-E738-AF9A-CDC646A4FB8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5BD66DBA-ABAB-04CA-0E10-80F5ED3B5717}"/>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B88CDED6-509F-E957-2B2B-0CBC45FD6119}"/>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3731880D-D3CF-9A23-CD4B-E0FC7B85EE18}"/>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B42B5294-C566-F898-3742-74344C8F8CA8}"/>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61</a:t>
            </a:r>
          </a:p>
        </p:txBody>
      </p:sp>
      <p:sp>
        <p:nvSpPr>
          <p:cNvPr id="17" name="Freeform 5">
            <a:extLst>
              <a:ext uri="{FF2B5EF4-FFF2-40B4-BE49-F238E27FC236}">
                <a16:creationId xmlns:a16="http://schemas.microsoft.com/office/drawing/2014/main" id="{63B11646-2DDF-05B7-D0CD-492EF25B706B}"/>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6C895B5F-DC55-643F-42E7-39F85B323888}"/>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B3292545-CF46-2280-910E-DF74F25F2147}"/>
              </a:ext>
            </a:extLst>
          </p:cNvPr>
          <p:cNvSpPr txBox="1"/>
          <p:nvPr/>
        </p:nvSpPr>
        <p:spPr>
          <a:xfrm>
            <a:off x="2286000" y="1238190"/>
            <a:ext cx="13141712" cy="400110"/>
          </a:xfrm>
          <a:prstGeom prst="rect">
            <a:avLst/>
          </a:prstGeom>
          <a:noFill/>
        </p:spPr>
        <p:txBody>
          <a:bodyPr wrap="square">
            <a:spAutoFit/>
          </a:bodyPr>
          <a:lstStyle/>
          <a:p>
            <a:r>
              <a:rPr lang="en-AU" sz="2000" b="1" dirty="0">
                <a:solidFill>
                  <a:srgbClr val="FF0000"/>
                </a:solidFill>
                <a:latin typeface="Arial" panose="020B0604020202020204" pitchFamily="34" charset="0"/>
                <a:ea typeface="Aptos" panose="020B0004020202020204" pitchFamily="34" charset="0"/>
                <a:cs typeface="Arial" panose="020B0604020202020204" pitchFamily="34" charset="0"/>
              </a:rPr>
              <a:t>3</a:t>
            </a:r>
            <a:r>
              <a:rPr lang="en-AU" sz="2000" b="1" dirty="0">
                <a:solidFill>
                  <a:srgbClr val="FF0000"/>
                </a:solidFill>
                <a:effectLst/>
                <a:latin typeface="Arial" panose="020B0604020202020204" pitchFamily="34" charset="0"/>
                <a:ea typeface="Aptos" panose="020B0004020202020204" pitchFamily="34" charset="0"/>
                <a:cs typeface="Arial" panose="020B0604020202020204" pitchFamily="34" charset="0"/>
              </a:rPr>
              <a:t>. DE-SEASONALISE A TIME SERIES</a:t>
            </a:r>
            <a:r>
              <a:rPr lang="en-AU" sz="2000" dirty="0">
                <a:solidFill>
                  <a:srgbClr val="FF0000"/>
                </a:solidFill>
                <a:effectLst/>
                <a:latin typeface="Arial" panose="020B0604020202020204" pitchFamily="34" charset="0"/>
                <a:cs typeface="Arial" panose="020B0604020202020204" pitchFamily="34" charset="0"/>
              </a:rPr>
              <a:t> </a:t>
            </a:r>
            <a:endParaRPr lang="en-US" sz="2000" dirty="0">
              <a:solidFill>
                <a:srgbClr val="FF0000"/>
              </a:solidFill>
              <a:latin typeface="Arial" panose="020B0604020202020204" pitchFamily="34" charset="0"/>
              <a:cs typeface="Arial" panose="020B0604020202020204" pitchFamily="34" charset="0"/>
            </a:endParaRPr>
          </a:p>
        </p:txBody>
      </p:sp>
      <p:pic>
        <p:nvPicPr>
          <p:cNvPr id="5" name="Picture 4" descr="A black and white circle with two people&#10;&#10;AI-generated content may be incorrect.">
            <a:extLst>
              <a:ext uri="{FF2B5EF4-FFF2-40B4-BE49-F238E27FC236}">
                <a16:creationId xmlns:a16="http://schemas.microsoft.com/office/drawing/2014/main" id="{FFA6FAF4-B97C-F404-7F7E-CECEEB01D701}"/>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18" name="TextBox 17">
            <a:extLst>
              <a:ext uri="{FF2B5EF4-FFF2-40B4-BE49-F238E27FC236}">
                <a16:creationId xmlns:a16="http://schemas.microsoft.com/office/drawing/2014/main" id="{B27FDFBE-ACD9-2F92-6E78-FF26C4BAE63A}"/>
              </a:ext>
            </a:extLst>
          </p:cNvPr>
          <p:cNvSpPr txBox="1"/>
          <p:nvPr/>
        </p:nvSpPr>
        <p:spPr>
          <a:xfrm>
            <a:off x="2253288" y="1472314"/>
            <a:ext cx="114300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a:t>
            </a:r>
            <a:r>
              <a:rPr lang="en-AU" sz="44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teacher (1).</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0" name="Picture 19" descr="A slice of pizza with cheese and pepperoni&#10;&#10;AI-generated content may be incorrect.">
            <a:extLst>
              <a:ext uri="{FF2B5EF4-FFF2-40B4-BE49-F238E27FC236}">
                <a16:creationId xmlns:a16="http://schemas.microsoft.com/office/drawing/2014/main" id="{1048848E-B79B-61B6-CDD2-755057E707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38715" y="8801100"/>
            <a:ext cx="1662230" cy="1385192"/>
          </a:xfrm>
          <a:prstGeom prst="rect">
            <a:avLst/>
          </a:prstGeom>
        </p:spPr>
      </p:pic>
      <p:sp>
        <p:nvSpPr>
          <p:cNvPr id="13" name="TextBox 12">
            <a:extLst>
              <a:ext uri="{FF2B5EF4-FFF2-40B4-BE49-F238E27FC236}">
                <a16:creationId xmlns:a16="http://schemas.microsoft.com/office/drawing/2014/main" id="{7E2EC6F9-D352-8EC8-4698-10B5AA289F9E}"/>
              </a:ext>
            </a:extLst>
          </p:cNvPr>
          <p:cNvSpPr txBox="1"/>
          <p:nvPr/>
        </p:nvSpPr>
        <p:spPr>
          <a:xfrm>
            <a:off x="2286000" y="2552700"/>
            <a:ext cx="14410982" cy="2713435"/>
          </a:xfrm>
          <a:prstGeom prst="rect">
            <a:avLst/>
          </a:prstGeom>
          <a:noFill/>
        </p:spPr>
        <p:txBody>
          <a:bodyPr wrap="square">
            <a:spAutoFit/>
          </a:bodyPr>
          <a:lstStyle/>
          <a:p>
            <a:pPr>
              <a:lnSpc>
                <a:spcPct val="150000"/>
              </a:lnSpc>
              <a:spcBef>
                <a:spcPts val="900"/>
              </a:spcBef>
              <a:spcAft>
                <a:spcPts val="900"/>
              </a:spcAft>
              <a:buNone/>
            </a:pPr>
            <a:r>
              <a:rPr lang="en-US" sz="3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Graph</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the deseasonalised data against the original data (below). </a:t>
            </a:r>
            <a:endParaRPr lang="en-AU" sz="36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spcBef>
                <a:spcPts val="900"/>
              </a:spcBef>
              <a:spcAft>
                <a:spcPts val="900"/>
              </a:spcAft>
              <a:buNone/>
            </a:pPr>
            <a:r>
              <a:rPr lang="en-US" sz="3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Discuss: </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long term overall trend does the data show? Which was the most outstanding day and why?</a:t>
            </a:r>
            <a:endParaRPr lang="en-AU" sz="3600" dirty="0">
              <a:effectLst/>
              <a:latin typeface="Arial" panose="020B0604020202020204" pitchFamily="34" charset="0"/>
              <a:ea typeface="Aptos" panose="020B0004020202020204" pitchFamily="34" charset="0"/>
              <a:cs typeface="Arial" panose="020B0604020202020204" pitchFamily="34" charset="0"/>
            </a:endParaRPr>
          </a:p>
        </p:txBody>
      </p:sp>
      <p:pic>
        <p:nvPicPr>
          <p:cNvPr id="127" name="Picture 126" descr="A graph with lines and dots&#10;&#10;AI-generated content may be incorrect.">
            <a:extLst>
              <a:ext uri="{FF2B5EF4-FFF2-40B4-BE49-F238E27FC236}">
                <a16:creationId xmlns:a16="http://schemas.microsoft.com/office/drawing/2014/main" id="{B2FDEFC1-1F58-05DC-A4DD-339D4242FB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4697" y="5333418"/>
            <a:ext cx="13844503" cy="4684593"/>
          </a:xfrm>
          <a:prstGeom prst="rect">
            <a:avLst/>
          </a:prstGeom>
        </p:spPr>
      </p:pic>
    </p:spTree>
    <p:extLst>
      <p:ext uri="{BB962C8B-B14F-4D97-AF65-F5344CB8AC3E}">
        <p14:creationId xmlns:p14="http://schemas.microsoft.com/office/powerpoint/2010/main" val="1115028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01DB-12C4-50C9-C327-FB116027E9C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FA87737-C07F-BD77-7D05-97DE3AAE7E11}"/>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E131160B-40CE-4AFA-FF73-58663A1BED8D}"/>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AF47076E-9DE2-AA66-A097-C7A9C6720A01}"/>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6">
            <a:extLst>
              <a:ext uri="{FF2B5EF4-FFF2-40B4-BE49-F238E27FC236}">
                <a16:creationId xmlns:a16="http://schemas.microsoft.com/office/drawing/2014/main" id="{57995DD3-2E18-707E-3607-8E44A70EF131}"/>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1" name="TextBox 7">
            <a:extLst>
              <a:ext uri="{FF2B5EF4-FFF2-40B4-BE49-F238E27FC236}">
                <a16:creationId xmlns:a16="http://schemas.microsoft.com/office/drawing/2014/main" id="{FBCAEC03-D344-4FE9-5925-FF493FD5CAF5}"/>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43</a:t>
            </a:r>
          </a:p>
        </p:txBody>
      </p:sp>
      <p:sp>
        <p:nvSpPr>
          <p:cNvPr id="12" name="Freeform 5">
            <a:extLst>
              <a:ext uri="{FF2B5EF4-FFF2-40B4-BE49-F238E27FC236}">
                <a16:creationId xmlns:a16="http://schemas.microsoft.com/office/drawing/2014/main" id="{ECCB7CBB-E8D2-01FA-601C-837AAC83A6E8}"/>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1411DE1D-AC21-500D-6D60-95E0632A4A06}"/>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DESCRIBING</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 TIME SERIES PLOTS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3B6E5E1A-7CBC-A49A-41B5-40BA77B2634C}"/>
              </a:ext>
            </a:extLst>
          </p:cNvPr>
          <p:cNvSpPr txBox="1"/>
          <p:nvPr/>
        </p:nvSpPr>
        <p:spPr>
          <a:xfrm>
            <a:off x="2286000" y="1444198"/>
            <a:ext cx="16164256" cy="3526478"/>
          </a:xfrm>
          <a:prstGeom prst="rect">
            <a:avLst/>
          </a:prstGeom>
          <a:noFill/>
        </p:spPr>
        <p:txBody>
          <a:bodyPr wrap="square">
            <a:spAutoFit/>
          </a:bodyPr>
          <a:lstStyle/>
          <a:p>
            <a:pPr>
              <a:lnSpc>
                <a:spcPct val="150000"/>
              </a:lnSpc>
              <a:spcBef>
                <a:spcPts val="800"/>
              </a:spcBef>
              <a:spcAft>
                <a:spcPts val="400"/>
              </a:spcAft>
              <a:buNone/>
            </a:pPr>
            <a:r>
              <a:rPr lang="en-AU" sz="3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this course you will </a:t>
            </a:r>
            <a:r>
              <a:rPr lang="en-AU" sz="3600" b="1" kern="100" dirty="0">
                <a:solidFill>
                  <a:srgbClr val="28466A"/>
                </a:solidFill>
                <a:effectLst/>
                <a:latin typeface="Arial" panose="020B0604020202020204" pitchFamily="34" charset="0"/>
                <a:ea typeface="Times New Roman" panose="02020603050405020304" pitchFamily="18" charset="0"/>
                <a:cs typeface="Arial" panose="020B0604020202020204" pitchFamily="34" charset="0"/>
              </a:rPr>
              <a:t>construct</a:t>
            </a:r>
            <a:r>
              <a:rPr lang="en-AU" sz="36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AU" sz="3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time series plots, but there is a bigger focus on </a:t>
            </a:r>
            <a:r>
              <a:rPr lang="en-AU" sz="3600" b="1" kern="100" dirty="0">
                <a:solidFill>
                  <a:srgbClr val="28466A"/>
                </a:solidFill>
                <a:effectLst/>
                <a:latin typeface="Arial" panose="020B0604020202020204" pitchFamily="34" charset="0"/>
                <a:ea typeface="Times New Roman" panose="02020603050405020304" pitchFamily="18" charset="0"/>
                <a:cs typeface="Arial" panose="020B0604020202020204" pitchFamily="34" charset="0"/>
              </a:rPr>
              <a:t>describing, interpreting, </a:t>
            </a:r>
            <a:r>
              <a:rPr lang="en-AU" sz="3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a:t>
            </a:r>
            <a:r>
              <a:rPr lang="en-AU" sz="36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AU" sz="3600" b="1" kern="100" dirty="0">
                <a:solidFill>
                  <a:srgbClr val="28466A"/>
                </a:solidFill>
                <a:effectLst/>
                <a:latin typeface="Arial" panose="020B0604020202020204" pitchFamily="34" charset="0"/>
                <a:ea typeface="Times New Roman" panose="02020603050405020304" pitchFamily="18" charset="0"/>
                <a:cs typeface="Arial" panose="020B0604020202020204" pitchFamily="34" charset="0"/>
              </a:rPr>
              <a:t>analysing</a:t>
            </a:r>
            <a:r>
              <a:rPr lang="en-AU" sz="36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AU" sz="36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time series graphs.</a:t>
            </a:r>
            <a:endParaRPr lang="en-AU" sz="3600" kern="100" dirty="0">
              <a:solidFill>
                <a:srgbClr val="0F4761"/>
              </a:solidFill>
              <a:effectLst/>
              <a:latin typeface="Arial" panose="020B0604020202020204" pitchFamily="34" charset="0"/>
              <a:ea typeface="Times New Roman" panose="02020603050405020304" pitchFamily="18" charset="0"/>
              <a:cs typeface="Arial" panose="020B0604020202020204" pitchFamily="34" charset="0"/>
            </a:endParaRPr>
          </a:p>
          <a:p>
            <a:pPr>
              <a:buNone/>
            </a:pPr>
            <a:endParaRPr lang="en-AU" sz="105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buNone/>
            </a:pP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When describing time series data, we look for important features and patterns. These help us describe what the data is doing and make predictions.</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5" name="Picture 14" descr="A screenshot of a graph&#10;&#10;AI-generated content may be incorrect.">
            <a:extLst>
              <a:ext uri="{FF2B5EF4-FFF2-40B4-BE49-F238E27FC236}">
                <a16:creationId xmlns:a16="http://schemas.microsoft.com/office/drawing/2014/main" id="{C7C700A6-2C05-0C85-C0D1-EDE10038E8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5157574"/>
            <a:ext cx="13908024" cy="4786526"/>
          </a:xfrm>
          <a:prstGeom prst="rect">
            <a:avLst/>
          </a:prstGeom>
        </p:spPr>
      </p:pic>
    </p:spTree>
    <p:extLst>
      <p:ext uri="{BB962C8B-B14F-4D97-AF65-F5344CB8AC3E}">
        <p14:creationId xmlns:p14="http://schemas.microsoft.com/office/powerpoint/2010/main" val="36453907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5ADF4-6CE5-00E8-F3F1-622298A1098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1E8BF01-0E8C-C9A2-74C1-71E353A602D2}"/>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C7295B4D-60CC-3877-9B9D-C6EA3928213D}"/>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A5EC9306-9412-5AA8-C07E-4EF87693BA63}"/>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F4617A9C-D390-1F08-F2DF-EFAD31573447}"/>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4CCA4DBF-62F2-901A-3936-40F2A41B398E}"/>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874F7C2D-6924-D900-8643-A778EB2E6CA4}"/>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A0869BCA-8A5F-11E9-3F77-EA461B88BE2A}"/>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62</a:t>
            </a:r>
          </a:p>
        </p:txBody>
      </p:sp>
      <p:sp>
        <p:nvSpPr>
          <p:cNvPr id="17" name="Freeform 5">
            <a:extLst>
              <a:ext uri="{FF2B5EF4-FFF2-40B4-BE49-F238E27FC236}">
                <a16:creationId xmlns:a16="http://schemas.microsoft.com/office/drawing/2014/main" id="{79A58EF2-14A5-6534-F0CC-210FBCD841BF}"/>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E80C240D-3C90-382D-0A6A-61DEEDD8CE1A}"/>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5EEB9281-3C13-A6B2-BA0A-B729E645480A}"/>
              </a:ext>
            </a:extLst>
          </p:cNvPr>
          <p:cNvSpPr txBox="1"/>
          <p:nvPr/>
        </p:nvSpPr>
        <p:spPr>
          <a:xfrm>
            <a:off x="2286000" y="1238190"/>
            <a:ext cx="13141712" cy="400110"/>
          </a:xfrm>
          <a:prstGeom prst="rect">
            <a:avLst/>
          </a:prstGeom>
          <a:noFill/>
        </p:spPr>
        <p:txBody>
          <a:bodyPr wrap="square">
            <a:spAutoFit/>
          </a:bodyPr>
          <a:lstStyle/>
          <a:p>
            <a:r>
              <a:rPr lang="en-AU" sz="2000" b="1" dirty="0">
                <a:solidFill>
                  <a:srgbClr val="FF0000"/>
                </a:solidFill>
                <a:latin typeface="Arial" panose="020B0604020202020204" pitchFamily="34" charset="0"/>
                <a:ea typeface="Aptos" panose="020B0004020202020204" pitchFamily="34" charset="0"/>
                <a:cs typeface="Arial" panose="020B0604020202020204" pitchFamily="34" charset="0"/>
              </a:rPr>
              <a:t>3</a:t>
            </a:r>
            <a:r>
              <a:rPr lang="en-AU" sz="2000" b="1" dirty="0">
                <a:solidFill>
                  <a:srgbClr val="FF0000"/>
                </a:solidFill>
                <a:effectLst/>
                <a:latin typeface="Arial" panose="020B0604020202020204" pitchFamily="34" charset="0"/>
                <a:ea typeface="Aptos" panose="020B0004020202020204" pitchFamily="34" charset="0"/>
                <a:cs typeface="Arial" panose="020B0604020202020204" pitchFamily="34" charset="0"/>
              </a:rPr>
              <a:t>. DE-SEASONALISE A TIME SERIES</a:t>
            </a:r>
            <a:r>
              <a:rPr lang="en-AU" sz="2000" dirty="0">
                <a:solidFill>
                  <a:srgbClr val="FF0000"/>
                </a:solidFill>
                <a:effectLst/>
                <a:latin typeface="Arial" panose="020B0604020202020204" pitchFamily="34" charset="0"/>
                <a:cs typeface="Arial" panose="020B0604020202020204" pitchFamily="34" charset="0"/>
              </a:rPr>
              <a:t> </a:t>
            </a:r>
            <a:endParaRPr lang="en-US" sz="2000" dirty="0">
              <a:solidFill>
                <a:srgbClr val="FF000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E8511AC-90B2-CA93-2E5C-0D32AF753868}"/>
              </a:ext>
            </a:extLst>
          </p:cNvPr>
          <p:cNvSpPr txBox="1"/>
          <p:nvPr/>
        </p:nvSpPr>
        <p:spPr>
          <a:xfrm>
            <a:off x="2253288" y="2476500"/>
            <a:ext cx="114300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 (2).</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black and white circle with two people&#10;&#10;AI-generated content may be incorrect.">
            <a:extLst>
              <a:ext uri="{FF2B5EF4-FFF2-40B4-BE49-F238E27FC236}">
                <a16:creationId xmlns:a16="http://schemas.microsoft.com/office/drawing/2014/main" id="{E31389DE-8031-95EB-15BE-53B10ED6355A}"/>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11" name="TextBox 10">
            <a:extLst>
              <a:ext uri="{FF2B5EF4-FFF2-40B4-BE49-F238E27FC236}">
                <a16:creationId xmlns:a16="http://schemas.microsoft.com/office/drawing/2014/main" id="{63FDF0A1-17A1-2222-70A2-3FCD6ADB2909}"/>
              </a:ext>
            </a:extLst>
          </p:cNvPr>
          <p:cNvSpPr txBox="1"/>
          <p:nvPr/>
        </p:nvSpPr>
        <p:spPr>
          <a:xfrm>
            <a:off x="2328501" y="3390900"/>
            <a:ext cx="15121299" cy="1651606"/>
          </a:xfrm>
          <a:prstGeom prst="rect">
            <a:avLst/>
          </a:prstGeom>
          <a:noFill/>
        </p:spPr>
        <p:txBody>
          <a:bodyPr wrap="square">
            <a:spAutoFit/>
          </a:bodyPr>
          <a:lstStyle/>
          <a:p>
            <a:pPr>
              <a:lnSpc>
                <a:spcPct val="150000"/>
              </a:lnSpc>
            </a:pPr>
            <a:r>
              <a:rPr lang="en-US" sz="3600" dirty="0">
                <a:latin typeface="Arial" panose="020B0604020202020204" pitchFamily="34" charset="0"/>
                <a:cs typeface="Arial" panose="020B0604020202020204" pitchFamily="34" charset="0"/>
              </a:rPr>
              <a:t>A gardening store records its quarterly sales for 2 years. Seasonal indices have already been calculated and are provided in the table.</a:t>
            </a:r>
            <a:endParaRPr lang="en-AU" sz="3600" dirty="0">
              <a:latin typeface="Arial" panose="020B0604020202020204" pitchFamily="34" charset="0"/>
              <a:cs typeface="Arial" panose="020B0604020202020204" pitchFamily="34" charset="0"/>
            </a:endParaRPr>
          </a:p>
        </p:txBody>
      </p:sp>
      <p:pic>
        <p:nvPicPr>
          <p:cNvPr id="13" name="Picture 12" descr="A garden box with plants and a watering can&#10;&#10;AI-generated content may be incorrect.">
            <a:extLst>
              <a:ext uri="{FF2B5EF4-FFF2-40B4-BE49-F238E27FC236}">
                <a16:creationId xmlns:a16="http://schemas.microsoft.com/office/drawing/2014/main" id="{C54AA06D-EA1E-8DC0-454D-E6FDB62F52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06799" y="8801100"/>
            <a:ext cx="1966609" cy="1450777"/>
          </a:xfrm>
          <a:prstGeom prst="rect">
            <a:avLst/>
          </a:prstGeom>
        </p:spPr>
      </p:pic>
      <p:graphicFrame>
        <p:nvGraphicFramePr>
          <p:cNvPr id="15" name="Table 14">
            <a:extLst>
              <a:ext uri="{FF2B5EF4-FFF2-40B4-BE49-F238E27FC236}">
                <a16:creationId xmlns:a16="http://schemas.microsoft.com/office/drawing/2014/main" id="{16D74236-43AC-03C7-0CEC-A692B8B04B25}"/>
              </a:ext>
            </a:extLst>
          </p:cNvPr>
          <p:cNvGraphicFramePr>
            <a:graphicFrameLocks noGrp="1"/>
          </p:cNvGraphicFramePr>
          <p:nvPr>
            <p:extLst>
              <p:ext uri="{D42A27DB-BD31-4B8C-83A1-F6EECF244321}">
                <p14:modId xmlns:p14="http://schemas.microsoft.com/office/powerpoint/2010/main" val="1288749726"/>
              </p:ext>
            </p:extLst>
          </p:nvPr>
        </p:nvGraphicFramePr>
        <p:xfrm>
          <a:off x="2743200" y="5372100"/>
          <a:ext cx="13310482" cy="4038600"/>
        </p:xfrm>
        <a:graphic>
          <a:graphicData uri="http://schemas.openxmlformats.org/drawingml/2006/table">
            <a:tbl>
              <a:tblPr firstRow="1" bandRow="1" bandCol="1">
                <a:tableStyleId>{5C22544A-7EE6-4342-B048-85BDC9FD1C3A}</a:tableStyleId>
              </a:tblPr>
              <a:tblGrid>
                <a:gridCol w="2660306">
                  <a:extLst>
                    <a:ext uri="{9D8B030D-6E8A-4147-A177-3AD203B41FA5}">
                      <a16:colId xmlns:a16="http://schemas.microsoft.com/office/drawing/2014/main" val="2726201466"/>
                    </a:ext>
                  </a:extLst>
                </a:gridCol>
                <a:gridCol w="2662544">
                  <a:extLst>
                    <a:ext uri="{9D8B030D-6E8A-4147-A177-3AD203B41FA5}">
                      <a16:colId xmlns:a16="http://schemas.microsoft.com/office/drawing/2014/main" val="2505351779"/>
                    </a:ext>
                  </a:extLst>
                </a:gridCol>
                <a:gridCol w="2662544">
                  <a:extLst>
                    <a:ext uri="{9D8B030D-6E8A-4147-A177-3AD203B41FA5}">
                      <a16:colId xmlns:a16="http://schemas.microsoft.com/office/drawing/2014/main" val="3444869166"/>
                    </a:ext>
                  </a:extLst>
                </a:gridCol>
                <a:gridCol w="2662544">
                  <a:extLst>
                    <a:ext uri="{9D8B030D-6E8A-4147-A177-3AD203B41FA5}">
                      <a16:colId xmlns:a16="http://schemas.microsoft.com/office/drawing/2014/main" val="670248184"/>
                    </a:ext>
                  </a:extLst>
                </a:gridCol>
                <a:gridCol w="2662544">
                  <a:extLst>
                    <a:ext uri="{9D8B030D-6E8A-4147-A177-3AD203B41FA5}">
                      <a16:colId xmlns:a16="http://schemas.microsoft.com/office/drawing/2014/main" val="2611909666"/>
                    </a:ext>
                  </a:extLst>
                </a:gridCol>
              </a:tblGrid>
              <a:tr h="1009650">
                <a:tc>
                  <a:txBody>
                    <a:bodyPr/>
                    <a:lstStyle/>
                    <a:p>
                      <a:pPr algn="ctr">
                        <a:spcBef>
                          <a:spcPts val="180"/>
                        </a:spcBef>
                        <a:spcAft>
                          <a:spcPts val="180"/>
                        </a:spcAft>
                        <a:buNone/>
                      </a:pPr>
                      <a:r>
                        <a:rPr lang="en-US" sz="4000" dirty="0">
                          <a:solidFill>
                            <a:schemeClr val="bg1"/>
                          </a:solidFill>
                          <a:effectLst/>
                          <a:latin typeface="Arial" panose="020B0604020202020204" pitchFamily="34" charset="0"/>
                          <a:cs typeface="Arial" panose="020B0604020202020204" pitchFamily="34" charset="0"/>
                        </a:rPr>
                        <a:t>Year</a:t>
                      </a:r>
                      <a:endParaRPr lang="en-AU" sz="40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466A"/>
                    </a:solidFill>
                  </a:tcPr>
                </a:tc>
                <a:tc>
                  <a:txBody>
                    <a:bodyPr/>
                    <a:lstStyle/>
                    <a:p>
                      <a:pPr algn="ctr">
                        <a:spcBef>
                          <a:spcPts val="180"/>
                        </a:spcBef>
                        <a:spcAft>
                          <a:spcPts val="180"/>
                        </a:spcAft>
                        <a:buNone/>
                      </a:pPr>
                      <a:r>
                        <a:rPr lang="en-US" sz="4000" dirty="0">
                          <a:solidFill>
                            <a:schemeClr val="bg1"/>
                          </a:solidFill>
                          <a:effectLst/>
                          <a:latin typeface="Arial" panose="020B0604020202020204" pitchFamily="34" charset="0"/>
                          <a:cs typeface="Arial" panose="020B0604020202020204" pitchFamily="34" charset="0"/>
                        </a:rPr>
                        <a:t>Q1</a:t>
                      </a:r>
                      <a:endParaRPr lang="en-AU" sz="40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466A"/>
                    </a:solidFill>
                  </a:tcPr>
                </a:tc>
                <a:tc>
                  <a:txBody>
                    <a:bodyPr/>
                    <a:lstStyle/>
                    <a:p>
                      <a:pPr algn="ctr">
                        <a:spcBef>
                          <a:spcPts val="180"/>
                        </a:spcBef>
                        <a:spcAft>
                          <a:spcPts val="180"/>
                        </a:spcAft>
                        <a:buNone/>
                      </a:pPr>
                      <a:r>
                        <a:rPr lang="en-US" sz="4000" dirty="0">
                          <a:solidFill>
                            <a:schemeClr val="bg1"/>
                          </a:solidFill>
                          <a:effectLst/>
                          <a:latin typeface="Arial" panose="020B0604020202020204" pitchFamily="34" charset="0"/>
                          <a:cs typeface="Arial" panose="020B0604020202020204" pitchFamily="34" charset="0"/>
                        </a:rPr>
                        <a:t>Q2</a:t>
                      </a:r>
                      <a:endParaRPr lang="en-AU" sz="40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466A"/>
                    </a:solidFill>
                  </a:tcPr>
                </a:tc>
                <a:tc>
                  <a:txBody>
                    <a:bodyPr/>
                    <a:lstStyle/>
                    <a:p>
                      <a:pPr algn="ctr">
                        <a:spcBef>
                          <a:spcPts val="180"/>
                        </a:spcBef>
                        <a:spcAft>
                          <a:spcPts val="180"/>
                        </a:spcAft>
                        <a:buNone/>
                      </a:pPr>
                      <a:r>
                        <a:rPr lang="en-US" sz="4000" dirty="0">
                          <a:solidFill>
                            <a:schemeClr val="bg1"/>
                          </a:solidFill>
                          <a:effectLst/>
                          <a:latin typeface="Arial" panose="020B0604020202020204" pitchFamily="34" charset="0"/>
                          <a:cs typeface="Arial" panose="020B0604020202020204" pitchFamily="34" charset="0"/>
                        </a:rPr>
                        <a:t>Q3</a:t>
                      </a:r>
                      <a:endParaRPr lang="en-AU" sz="40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466A"/>
                    </a:solidFill>
                  </a:tcPr>
                </a:tc>
                <a:tc>
                  <a:txBody>
                    <a:bodyPr/>
                    <a:lstStyle/>
                    <a:p>
                      <a:pPr algn="ctr">
                        <a:spcBef>
                          <a:spcPts val="180"/>
                        </a:spcBef>
                        <a:spcAft>
                          <a:spcPts val="180"/>
                        </a:spcAft>
                        <a:buNone/>
                      </a:pPr>
                      <a:r>
                        <a:rPr lang="en-US" sz="4000" dirty="0">
                          <a:solidFill>
                            <a:schemeClr val="bg1"/>
                          </a:solidFill>
                          <a:effectLst/>
                          <a:latin typeface="Arial" panose="020B0604020202020204" pitchFamily="34" charset="0"/>
                          <a:cs typeface="Arial" panose="020B0604020202020204" pitchFamily="34" charset="0"/>
                        </a:rPr>
                        <a:t>Q4</a:t>
                      </a:r>
                      <a:endParaRPr lang="en-AU" sz="40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466A"/>
                    </a:solidFill>
                  </a:tcPr>
                </a:tc>
                <a:extLst>
                  <a:ext uri="{0D108BD9-81ED-4DB2-BD59-A6C34878D82A}">
                    <a16:rowId xmlns:a16="http://schemas.microsoft.com/office/drawing/2014/main" val="1382788018"/>
                  </a:ext>
                </a:extLst>
              </a:tr>
              <a:tr h="1009650">
                <a:tc>
                  <a:txBody>
                    <a:bodyPr/>
                    <a:lstStyle/>
                    <a:p>
                      <a:pPr algn="ctr">
                        <a:spcBef>
                          <a:spcPts val="180"/>
                        </a:spcBef>
                        <a:spcAft>
                          <a:spcPts val="180"/>
                        </a:spcAft>
                        <a:buNone/>
                      </a:pPr>
                      <a:r>
                        <a:rPr lang="en-US" sz="4000" dirty="0">
                          <a:solidFill>
                            <a:schemeClr val="tx1"/>
                          </a:solidFill>
                          <a:effectLst/>
                          <a:latin typeface="Arial" panose="020B0604020202020204" pitchFamily="34" charset="0"/>
                          <a:cs typeface="Arial" panose="020B0604020202020204" pitchFamily="34" charset="0"/>
                        </a:rPr>
                        <a:t>1</a:t>
                      </a:r>
                      <a:endParaRPr lang="en-AU" sz="40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Bef>
                          <a:spcPts val="180"/>
                        </a:spcBef>
                        <a:spcAft>
                          <a:spcPts val="180"/>
                        </a:spcAft>
                        <a:buNone/>
                      </a:pPr>
                      <a:r>
                        <a:rPr lang="en-US" sz="4000" dirty="0">
                          <a:solidFill>
                            <a:schemeClr val="tx1"/>
                          </a:solidFill>
                          <a:effectLst/>
                          <a:latin typeface="Arial" panose="020B0604020202020204" pitchFamily="34" charset="0"/>
                          <a:cs typeface="Arial" panose="020B0604020202020204" pitchFamily="34" charset="0"/>
                        </a:rPr>
                        <a:t>60,000</a:t>
                      </a:r>
                      <a:endParaRPr lang="en-AU" sz="40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buNone/>
                      </a:pPr>
                      <a:r>
                        <a:rPr lang="en-US" sz="4000">
                          <a:solidFill>
                            <a:schemeClr val="tx1"/>
                          </a:solidFill>
                          <a:effectLst/>
                          <a:latin typeface="Arial" panose="020B0604020202020204" pitchFamily="34" charset="0"/>
                          <a:cs typeface="Arial" panose="020B0604020202020204" pitchFamily="34" charset="0"/>
                        </a:rPr>
                        <a:t>90,000</a:t>
                      </a:r>
                      <a:endParaRPr lang="en-AU" sz="40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buNone/>
                      </a:pPr>
                      <a:r>
                        <a:rPr lang="en-US" sz="4000">
                          <a:solidFill>
                            <a:schemeClr val="tx1"/>
                          </a:solidFill>
                          <a:effectLst/>
                          <a:latin typeface="Arial" panose="020B0604020202020204" pitchFamily="34" charset="0"/>
                          <a:cs typeface="Arial" panose="020B0604020202020204" pitchFamily="34" charset="0"/>
                        </a:rPr>
                        <a:t>140,000</a:t>
                      </a:r>
                      <a:endParaRPr lang="en-AU" sz="40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buNone/>
                      </a:pPr>
                      <a:r>
                        <a:rPr lang="en-US" sz="4000">
                          <a:solidFill>
                            <a:schemeClr val="tx1"/>
                          </a:solidFill>
                          <a:effectLst/>
                          <a:latin typeface="Arial" panose="020B0604020202020204" pitchFamily="34" charset="0"/>
                          <a:cs typeface="Arial" panose="020B0604020202020204" pitchFamily="34" charset="0"/>
                        </a:rPr>
                        <a:t>80,000</a:t>
                      </a:r>
                      <a:endParaRPr lang="en-AU" sz="40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126329"/>
                  </a:ext>
                </a:extLst>
              </a:tr>
              <a:tr h="1009650">
                <a:tc>
                  <a:txBody>
                    <a:bodyPr/>
                    <a:lstStyle/>
                    <a:p>
                      <a:pPr algn="ctr">
                        <a:spcBef>
                          <a:spcPts val="180"/>
                        </a:spcBef>
                        <a:spcAft>
                          <a:spcPts val="180"/>
                        </a:spcAft>
                        <a:buNone/>
                      </a:pPr>
                      <a:r>
                        <a:rPr lang="en-US" sz="4000" dirty="0">
                          <a:solidFill>
                            <a:schemeClr val="tx1"/>
                          </a:solidFill>
                          <a:effectLst/>
                          <a:latin typeface="Arial" panose="020B0604020202020204" pitchFamily="34" charset="0"/>
                          <a:cs typeface="Arial" panose="020B0604020202020204" pitchFamily="34" charset="0"/>
                        </a:rPr>
                        <a:t>2</a:t>
                      </a:r>
                      <a:endParaRPr lang="en-AU" sz="40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Bef>
                          <a:spcPts val="180"/>
                        </a:spcBef>
                        <a:spcAft>
                          <a:spcPts val="180"/>
                        </a:spcAft>
                        <a:buNone/>
                      </a:pPr>
                      <a:r>
                        <a:rPr lang="en-US" sz="4000">
                          <a:solidFill>
                            <a:schemeClr val="tx1"/>
                          </a:solidFill>
                          <a:effectLst/>
                          <a:latin typeface="Arial" panose="020B0604020202020204" pitchFamily="34" charset="0"/>
                          <a:cs typeface="Arial" panose="020B0604020202020204" pitchFamily="34" charset="0"/>
                        </a:rPr>
                        <a:t>70,000</a:t>
                      </a:r>
                      <a:endParaRPr lang="en-AU" sz="40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buNone/>
                      </a:pPr>
                      <a:r>
                        <a:rPr lang="en-US" sz="4000">
                          <a:solidFill>
                            <a:schemeClr val="tx1"/>
                          </a:solidFill>
                          <a:effectLst/>
                          <a:latin typeface="Arial" panose="020B0604020202020204" pitchFamily="34" charset="0"/>
                          <a:cs typeface="Arial" panose="020B0604020202020204" pitchFamily="34" charset="0"/>
                        </a:rPr>
                        <a:t>95,000</a:t>
                      </a:r>
                      <a:endParaRPr lang="en-AU" sz="40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buNone/>
                      </a:pPr>
                      <a:r>
                        <a:rPr lang="en-US" sz="4000">
                          <a:solidFill>
                            <a:schemeClr val="tx1"/>
                          </a:solidFill>
                          <a:effectLst/>
                          <a:latin typeface="Arial" panose="020B0604020202020204" pitchFamily="34" charset="0"/>
                          <a:cs typeface="Arial" panose="020B0604020202020204" pitchFamily="34" charset="0"/>
                        </a:rPr>
                        <a:t>150,000</a:t>
                      </a:r>
                      <a:endParaRPr lang="en-AU" sz="40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buNone/>
                      </a:pPr>
                      <a:r>
                        <a:rPr lang="en-US" sz="4000">
                          <a:solidFill>
                            <a:schemeClr val="tx1"/>
                          </a:solidFill>
                          <a:effectLst/>
                          <a:latin typeface="Arial" panose="020B0604020202020204" pitchFamily="34" charset="0"/>
                          <a:cs typeface="Arial" panose="020B0604020202020204" pitchFamily="34" charset="0"/>
                        </a:rPr>
                        <a:t>85,000</a:t>
                      </a:r>
                      <a:endParaRPr lang="en-AU" sz="40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1684585"/>
                  </a:ext>
                </a:extLst>
              </a:tr>
              <a:tr h="1009650">
                <a:tc>
                  <a:txBody>
                    <a:bodyPr/>
                    <a:lstStyle/>
                    <a:p>
                      <a:pPr algn="ctr">
                        <a:spcBef>
                          <a:spcPts val="180"/>
                        </a:spcBef>
                        <a:spcAft>
                          <a:spcPts val="180"/>
                        </a:spcAft>
                        <a:buNone/>
                      </a:pPr>
                      <a:r>
                        <a:rPr lang="en-US" sz="4000" dirty="0">
                          <a:solidFill>
                            <a:schemeClr val="tx1"/>
                          </a:solidFill>
                          <a:effectLst/>
                          <a:latin typeface="Arial" panose="020B0604020202020204" pitchFamily="34" charset="0"/>
                          <a:cs typeface="Arial" panose="020B0604020202020204" pitchFamily="34" charset="0"/>
                        </a:rPr>
                        <a:t>Index</a:t>
                      </a:r>
                      <a:endParaRPr lang="en-AU" sz="40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Bef>
                          <a:spcPts val="180"/>
                        </a:spcBef>
                        <a:spcAft>
                          <a:spcPts val="180"/>
                        </a:spcAft>
                        <a:buNone/>
                      </a:pPr>
                      <a:r>
                        <a:rPr lang="en-US" sz="4000">
                          <a:solidFill>
                            <a:schemeClr val="tx1"/>
                          </a:solidFill>
                          <a:effectLst/>
                          <a:latin typeface="Arial" panose="020B0604020202020204" pitchFamily="34" charset="0"/>
                          <a:cs typeface="Arial" panose="020B0604020202020204" pitchFamily="34" charset="0"/>
                        </a:rPr>
                        <a:t>0.80</a:t>
                      </a:r>
                      <a:endParaRPr lang="en-AU" sz="40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buNone/>
                      </a:pPr>
                      <a:r>
                        <a:rPr lang="en-US" sz="4000">
                          <a:solidFill>
                            <a:schemeClr val="tx1"/>
                          </a:solidFill>
                          <a:effectLst/>
                          <a:latin typeface="Arial" panose="020B0604020202020204" pitchFamily="34" charset="0"/>
                          <a:cs typeface="Arial" panose="020B0604020202020204" pitchFamily="34" charset="0"/>
                        </a:rPr>
                        <a:t>1.00</a:t>
                      </a:r>
                      <a:endParaRPr lang="en-AU" sz="40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buNone/>
                      </a:pPr>
                      <a:r>
                        <a:rPr lang="en-US" sz="4000">
                          <a:solidFill>
                            <a:schemeClr val="tx1"/>
                          </a:solidFill>
                          <a:effectLst/>
                          <a:latin typeface="Arial" panose="020B0604020202020204" pitchFamily="34" charset="0"/>
                          <a:cs typeface="Arial" panose="020B0604020202020204" pitchFamily="34" charset="0"/>
                        </a:rPr>
                        <a:t>1.25</a:t>
                      </a:r>
                      <a:endParaRPr lang="en-AU" sz="40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buNone/>
                      </a:pPr>
                      <a:r>
                        <a:rPr lang="en-US" sz="4000" dirty="0">
                          <a:solidFill>
                            <a:schemeClr val="tx1"/>
                          </a:solidFill>
                          <a:effectLst/>
                          <a:latin typeface="Arial" panose="020B0604020202020204" pitchFamily="34" charset="0"/>
                          <a:cs typeface="Arial" panose="020B0604020202020204" pitchFamily="34" charset="0"/>
                        </a:rPr>
                        <a:t>0.95</a:t>
                      </a:r>
                      <a:endParaRPr lang="en-AU" sz="40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360290"/>
                  </a:ext>
                </a:extLst>
              </a:tr>
            </a:tbl>
          </a:graphicData>
        </a:graphic>
      </p:graphicFrame>
    </p:spTree>
    <p:extLst>
      <p:ext uri="{BB962C8B-B14F-4D97-AF65-F5344CB8AC3E}">
        <p14:creationId xmlns:p14="http://schemas.microsoft.com/office/powerpoint/2010/main" val="16303261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52D95-C9DF-2D25-F89E-0A6B1DB47A0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0823088-6D4E-8A88-2DC9-7AA4F4C4F649}"/>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32D973B0-DB6B-FB48-DA9E-522A30714915}"/>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5AA33753-4DC4-2888-8644-87B8F6576C44}"/>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28A28973-6E7B-8E78-4A02-054DA61F31A7}"/>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3E852264-37EB-C632-2D35-62AB7ED14539}"/>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91098B42-297B-3353-068F-052EFA3E3DE6}"/>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F00DCA7A-EA16-9211-2992-3149475D8F6D}"/>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62</a:t>
            </a:r>
          </a:p>
        </p:txBody>
      </p:sp>
      <p:sp>
        <p:nvSpPr>
          <p:cNvPr id="17" name="Freeform 5">
            <a:extLst>
              <a:ext uri="{FF2B5EF4-FFF2-40B4-BE49-F238E27FC236}">
                <a16:creationId xmlns:a16="http://schemas.microsoft.com/office/drawing/2014/main" id="{65DA7053-9E60-3859-A8A7-52B809AE3BA4}"/>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90CB4AF2-3B39-096C-88C2-5F6A42218020}"/>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9CCCFD3-40C8-D2B5-628A-78E69C98A7D0}"/>
              </a:ext>
            </a:extLst>
          </p:cNvPr>
          <p:cNvSpPr txBox="1"/>
          <p:nvPr/>
        </p:nvSpPr>
        <p:spPr>
          <a:xfrm>
            <a:off x="2286000" y="1238190"/>
            <a:ext cx="13141712" cy="400110"/>
          </a:xfrm>
          <a:prstGeom prst="rect">
            <a:avLst/>
          </a:prstGeom>
          <a:noFill/>
        </p:spPr>
        <p:txBody>
          <a:bodyPr wrap="square">
            <a:spAutoFit/>
          </a:bodyPr>
          <a:lstStyle/>
          <a:p>
            <a:r>
              <a:rPr lang="en-AU" sz="2000" b="1" dirty="0">
                <a:solidFill>
                  <a:srgbClr val="FF0000"/>
                </a:solidFill>
                <a:latin typeface="Arial" panose="020B0604020202020204" pitchFamily="34" charset="0"/>
                <a:ea typeface="Aptos" panose="020B0004020202020204" pitchFamily="34" charset="0"/>
                <a:cs typeface="Arial" panose="020B0604020202020204" pitchFamily="34" charset="0"/>
              </a:rPr>
              <a:t>3</a:t>
            </a:r>
            <a:r>
              <a:rPr lang="en-AU" sz="2000" b="1" dirty="0">
                <a:solidFill>
                  <a:srgbClr val="FF0000"/>
                </a:solidFill>
                <a:effectLst/>
                <a:latin typeface="Arial" panose="020B0604020202020204" pitchFamily="34" charset="0"/>
                <a:ea typeface="Aptos" panose="020B0004020202020204" pitchFamily="34" charset="0"/>
                <a:cs typeface="Arial" panose="020B0604020202020204" pitchFamily="34" charset="0"/>
              </a:rPr>
              <a:t>. DE-SEASONALISE A TIME SERIES</a:t>
            </a:r>
            <a:r>
              <a:rPr lang="en-AU" sz="2000" dirty="0">
                <a:solidFill>
                  <a:srgbClr val="FF0000"/>
                </a:solidFill>
                <a:effectLst/>
                <a:latin typeface="Arial" panose="020B0604020202020204" pitchFamily="34" charset="0"/>
                <a:cs typeface="Arial" panose="020B0604020202020204" pitchFamily="34" charset="0"/>
              </a:rPr>
              <a:t> </a:t>
            </a:r>
            <a:endParaRPr lang="en-US" sz="2000" dirty="0">
              <a:solidFill>
                <a:srgbClr val="FF000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FD2810F-1FF0-6A74-94D8-ADB21209765D}"/>
              </a:ext>
            </a:extLst>
          </p:cNvPr>
          <p:cNvSpPr txBox="1"/>
          <p:nvPr/>
        </p:nvSpPr>
        <p:spPr>
          <a:xfrm>
            <a:off x="2253288" y="1472314"/>
            <a:ext cx="114300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 (2).</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black and white circle with two people&#10;&#10;AI-generated content may be incorrect.">
            <a:extLst>
              <a:ext uri="{FF2B5EF4-FFF2-40B4-BE49-F238E27FC236}">
                <a16:creationId xmlns:a16="http://schemas.microsoft.com/office/drawing/2014/main" id="{BC268CD1-C9E6-F80A-B548-0765C6C800D2}"/>
              </a:ext>
            </a:extLst>
          </p:cNvPr>
          <p:cNvPicPr>
            <a:picLocks noChangeAspect="1"/>
          </p:cNvPicPr>
          <p:nvPr/>
        </p:nvPicPr>
        <p:blipFill>
          <a:blip r:embed="rId3"/>
          <a:stretch>
            <a:fillRect/>
          </a:stretch>
        </p:blipFill>
        <p:spPr>
          <a:xfrm>
            <a:off x="16306800" y="88548"/>
            <a:ext cx="1866583" cy="1866583"/>
          </a:xfrm>
          <a:prstGeom prst="rect">
            <a:avLst/>
          </a:prstGeom>
        </p:spPr>
      </p:pic>
      <p:pic>
        <p:nvPicPr>
          <p:cNvPr id="11" name="Picture 10" descr="A garden box with plants and a watering can&#10;&#10;AI-generated content may be incorrect.">
            <a:extLst>
              <a:ext uri="{FF2B5EF4-FFF2-40B4-BE49-F238E27FC236}">
                <a16:creationId xmlns:a16="http://schemas.microsoft.com/office/drawing/2014/main" id="{4131EA61-BFC9-17F4-F396-7676E1D43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06799" y="8801100"/>
            <a:ext cx="1966609" cy="1450777"/>
          </a:xfrm>
          <a:prstGeom prst="rect">
            <a:avLst/>
          </a:prstGeom>
        </p:spPr>
      </p:pic>
      <p:sp>
        <p:nvSpPr>
          <p:cNvPr id="19" name="TextBox 18">
            <a:extLst>
              <a:ext uri="{FF2B5EF4-FFF2-40B4-BE49-F238E27FC236}">
                <a16:creationId xmlns:a16="http://schemas.microsoft.com/office/drawing/2014/main" id="{8E428F35-9012-5C36-0771-48831758F30C}"/>
              </a:ext>
            </a:extLst>
          </p:cNvPr>
          <p:cNvSpPr txBox="1"/>
          <p:nvPr/>
        </p:nvSpPr>
        <p:spPr>
          <a:xfrm>
            <a:off x="2286000" y="3016253"/>
            <a:ext cx="15758808" cy="1669368"/>
          </a:xfrm>
          <a:prstGeom prst="rect">
            <a:avLst/>
          </a:prstGeom>
          <a:noFill/>
        </p:spPr>
        <p:txBody>
          <a:bodyPr wrap="square">
            <a:spAutoFit/>
          </a:bodyPr>
          <a:lstStyle/>
          <a:p>
            <a:pPr lvl="0">
              <a:lnSpc>
                <a:spcPct val="150000"/>
              </a:lnSpc>
              <a:spcBef>
                <a:spcPts val="400"/>
              </a:spcBef>
              <a:spcAft>
                <a:spcPts val="200"/>
              </a:spcAft>
            </a:pPr>
            <a:r>
              <a:rPr lang="en-AU" sz="3600" b="1" i="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a:t>
            </a:r>
            <a:r>
              <a:rPr lang="en-AU" sz="3600" b="1" i="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AU" sz="3600" i="0"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Deseasonalise the data by dividing each sales value by the seasonal index. </a:t>
            </a:r>
            <a:endParaRPr lang="en-AU" sz="3600" i="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p:txBody>
      </p:sp>
      <p:graphicFrame>
        <p:nvGraphicFramePr>
          <p:cNvPr id="21" name="Table 20">
            <a:extLst>
              <a:ext uri="{FF2B5EF4-FFF2-40B4-BE49-F238E27FC236}">
                <a16:creationId xmlns:a16="http://schemas.microsoft.com/office/drawing/2014/main" id="{7541495A-AC90-3E90-3EE8-188275BA8D84}"/>
              </a:ext>
            </a:extLst>
          </p:cNvPr>
          <p:cNvGraphicFramePr>
            <a:graphicFrameLocks noGrp="1"/>
          </p:cNvGraphicFramePr>
          <p:nvPr>
            <p:extLst>
              <p:ext uri="{D42A27DB-BD31-4B8C-83A1-F6EECF244321}">
                <p14:modId xmlns:p14="http://schemas.microsoft.com/office/powerpoint/2010/main" val="3723328909"/>
              </p:ext>
            </p:extLst>
          </p:nvPr>
        </p:nvGraphicFramePr>
        <p:xfrm>
          <a:off x="3982512" y="4200483"/>
          <a:ext cx="12019488" cy="5817527"/>
        </p:xfrm>
        <a:graphic>
          <a:graphicData uri="http://schemas.openxmlformats.org/drawingml/2006/table">
            <a:tbl>
              <a:tblPr firstRow="1" bandRow="1" bandCol="1">
                <a:tableStyleId>{5C22544A-7EE6-4342-B048-85BDC9FD1C3A}</a:tableStyleId>
              </a:tblPr>
              <a:tblGrid>
                <a:gridCol w="1884888">
                  <a:extLst>
                    <a:ext uri="{9D8B030D-6E8A-4147-A177-3AD203B41FA5}">
                      <a16:colId xmlns:a16="http://schemas.microsoft.com/office/drawing/2014/main" val="312751208"/>
                    </a:ext>
                  </a:extLst>
                </a:gridCol>
                <a:gridCol w="2533650">
                  <a:extLst>
                    <a:ext uri="{9D8B030D-6E8A-4147-A177-3AD203B41FA5}">
                      <a16:colId xmlns:a16="http://schemas.microsoft.com/office/drawing/2014/main" val="3755649144"/>
                    </a:ext>
                  </a:extLst>
                </a:gridCol>
                <a:gridCol w="2533650">
                  <a:extLst>
                    <a:ext uri="{9D8B030D-6E8A-4147-A177-3AD203B41FA5}">
                      <a16:colId xmlns:a16="http://schemas.microsoft.com/office/drawing/2014/main" val="4209920786"/>
                    </a:ext>
                  </a:extLst>
                </a:gridCol>
                <a:gridCol w="2533650">
                  <a:extLst>
                    <a:ext uri="{9D8B030D-6E8A-4147-A177-3AD203B41FA5}">
                      <a16:colId xmlns:a16="http://schemas.microsoft.com/office/drawing/2014/main" val="4191646691"/>
                    </a:ext>
                  </a:extLst>
                </a:gridCol>
                <a:gridCol w="2533650">
                  <a:extLst>
                    <a:ext uri="{9D8B030D-6E8A-4147-A177-3AD203B41FA5}">
                      <a16:colId xmlns:a16="http://schemas.microsoft.com/office/drawing/2014/main" val="3831546395"/>
                    </a:ext>
                  </a:extLst>
                </a:gridCol>
              </a:tblGrid>
              <a:tr h="2076143">
                <a:tc>
                  <a:txBody>
                    <a:bodyPr/>
                    <a:lstStyle/>
                    <a:p>
                      <a:pPr algn="ctr">
                        <a:spcBef>
                          <a:spcPts val="180"/>
                        </a:spcBef>
                        <a:spcAft>
                          <a:spcPts val="180"/>
                        </a:spcAft>
                        <a:buNone/>
                      </a:pPr>
                      <a:r>
                        <a:rPr lang="en-US" sz="3200" dirty="0">
                          <a:solidFill>
                            <a:schemeClr val="tx1"/>
                          </a:solidFill>
                          <a:effectLst/>
                          <a:latin typeface="Arial" panose="020B0604020202020204" pitchFamily="34" charset="0"/>
                          <a:cs typeface="Arial" panose="020B0604020202020204" pitchFamily="34" charset="0"/>
                        </a:rPr>
                        <a:t>Year</a:t>
                      </a:r>
                      <a:endParaRPr lang="en-AU" sz="32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Bef>
                          <a:spcPts val="180"/>
                        </a:spcBef>
                        <a:spcAft>
                          <a:spcPts val="180"/>
                        </a:spcAft>
                        <a:buNone/>
                      </a:pPr>
                      <a:r>
                        <a:rPr lang="en-US" sz="3200" dirty="0">
                          <a:solidFill>
                            <a:schemeClr val="tx1"/>
                          </a:solidFill>
                          <a:effectLst/>
                          <a:latin typeface="Arial" panose="020B0604020202020204" pitchFamily="34" charset="0"/>
                          <a:cs typeface="Arial" panose="020B0604020202020204" pitchFamily="34" charset="0"/>
                        </a:rPr>
                        <a:t>Q1 (÷0.80)</a:t>
                      </a:r>
                      <a:endParaRPr lang="en-AU" sz="32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Bef>
                          <a:spcPts val="180"/>
                        </a:spcBef>
                        <a:spcAft>
                          <a:spcPts val="180"/>
                        </a:spcAft>
                        <a:buNone/>
                      </a:pPr>
                      <a:r>
                        <a:rPr lang="en-US" sz="3200" dirty="0">
                          <a:solidFill>
                            <a:schemeClr val="tx1"/>
                          </a:solidFill>
                          <a:effectLst/>
                          <a:latin typeface="Arial" panose="020B0604020202020204" pitchFamily="34" charset="0"/>
                          <a:cs typeface="Arial" panose="020B0604020202020204" pitchFamily="34" charset="0"/>
                        </a:rPr>
                        <a:t>Q2 (÷1.00)</a:t>
                      </a:r>
                      <a:endParaRPr lang="en-AU" sz="32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Bef>
                          <a:spcPts val="180"/>
                        </a:spcBef>
                        <a:spcAft>
                          <a:spcPts val="180"/>
                        </a:spcAft>
                        <a:buNone/>
                      </a:pPr>
                      <a:r>
                        <a:rPr lang="en-US" sz="3200" dirty="0">
                          <a:solidFill>
                            <a:schemeClr val="tx1"/>
                          </a:solidFill>
                          <a:effectLst/>
                          <a:latin typeface="Arial" panose="020B0604020202020204" pitchFamily="34" charset="0"/>
                          <a:cs typeface="Arial" panose="020B0604020202020204" pitchFamily="34" charset="0"/>
                        </a:rPr>
                        <a:t>Q3 (÷1.25)</a:t>
                      </a:r>
                      <a:endParaRPr lang="en-AU" sz="32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Bef>
                          <a:spcPts val="180"/>
                        </a:spcBef>
                        <a:spcAft>
                          <a:spcPts val="180"/>
                        </a:spcAft>
                        <a:buNone/>
                      </a:pPr>
                      <a:r>
                        <a:rPr lang="en-US" sz="3200" dirty="0">
                          <a:solidFill>
                            <a:schemeClr val="tx1"/>
                          </a:solidFill>
                          <a:effectLst/>
                          <a:latin typeface="Arial" panose="020B0604020202020204" pitchFamily="34" charset="0"/>
                          <a:cs typeface="Arial" panose="020B0604020202020204" pitchFamily="34" charset="0"/>
                        </a:rPr>
                        <a:t>Q4 (÷0.95)</a:t>
                      </a:r>
                      <a:endParaRPr lang="en-AU" sz="32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56719515"/>
                  </a:ext>
                </a:extLst>
              </a:tr>
              <a:tr h="1870692">
                <a:tc>
                  <a:txBody>
                    <a:bodyPr/>
                    <a:lstStyle/>
                    <a:p>
                      <a:pPr algn="ctr">
                        <a:spcBef>
                          <a:spcPts val="180"/>
                        </a:spcBef>
                        <a:spcAft>
                          <a:spcPts val="180"/>
                        </a:spcAft>
                        <a:buNone/>
                      </a:pPr>
                      <a:r>
                        <a:rPr lang="en-US" sz="3200" dirty="0">
                          <a:solidFill>
                            <a:schemeClr val="tx1"/>
                          </a:solidFill>
                          <a:effectLst/>
                          <a:latin typeface="Arial" panose="020B0604020202020204" pitchFamily="34" charset="0"/>
                          <a:cs typeface="Arial" panose="020B0604020202020204" pitchFamily="34" charset="0"/>
                        </a:rPr>
                        <a:t>1</a:t>
                      </a:r>
                      <a:endParaRPr lang="en-AU" sz="32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Bef>
                          <a:spcPts val="180"/>
                        </a:spcBef>
                        <a:spcAft>
                          <a:spcPts val="180"/>
                        </a:spcAft>
                        <a:buNone/>
                      </a:pPr>
                      <a:r>
                        <a:rPr lang="en-US" sz="3200" dirty="0">
                          <a:solidFill>
                            <a:schemeClr val="tx1"/>
                          </a:solidFill>
                          <a:effectLst/>
                          <a:latin typeface="Arial" panose="020B0604020202020204" pitchFamily="34" charset="0"/>
                          <a:cs typeface="Arial" panose="020B0604020202020204" pitchFamily="34" charset="0"/>
                        </a:rPr>
                        <a:t> </a:t>
                      </a:r>
                      <a:endParaRPr lang="en-AU" sz="32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buNone/>
                      </a:pPr>
                      <a:r>
                        <a:rPr lang="en-US" sz="3200" dirty="0">
                          <a:solidFill>
                            <a:schemeClr val="tx1"/>
                          </a:solidFill>
                          <a:effectLst/>
                          <a:latin typeface="Arial" panose="020B0604020202020204" pitchFamily="34" charset="0"/>
                          <a:cs typeface="Arial" panose="020B0604020202020204" pitchFamily="34" charset="0"/>
                        </a:rPr>
                        <a:t> </a:t>
                      </a:r>
                      <a:endParaRPr lang="en-AU" sz="32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buNone/>
                      </a:pPr>
                      <a:r>
                        <a:rPr lang="en-US" sz="3200" dirty="0">
                          <a:solidFill>
                            <a:schemeClr val="tx1"/>
                          </a:solidFill>
                          <a:effectLst/>
                          <a:latin typeface="Arial" panose="020B0604020202020204" pitchFamily="34" charset="0"/>
                          <a:cs typeface="Arial" panose="020B0604020202020204" pitchFamily="34" charset="0"/>
                        </a:rPr>
                        <a:t> </a:t>
                      </a:r>
                      <a:endParaRPr lang="en-AU" sz="32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buNone/>
                      </a:pPr>
                      <a:r>
                        <a:rPr lang="en-US" sz="3200" dirty="0">
                          <a:solidFill>
                            <a:schemeClr val="tx1"/>
                          </a:solidFill>
                          <a:effectLst/>
                          <a:latin typeface="Arial" panose="020B0604020202020204" pitchFamily="34" charset="0"/>
                          <a:cs typeface="Arial" panose="020B0604020202020204" pitchFamily="34" charset="0"/>
                        </a:rPr>
                        <a:t> </a:t>
                      </a:r>
                      <a:endParaRPr lang="en-AU" sz="32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9998418"/>
                  </a:ext>
                </a:extLst>
              </a:tr>
              <a:tr h="1870692">
                <a:tc>
                  <a:txBody>
                    <a:bodyPr/>
                    <a:lstStyle/>
                    <a:p>
                      <a:pPr algn="ctr">
                        <a:spcBef>
                          <a:spcPts val="180"/>
                        </a:spcBef>
                        <a:spcAft>
                          <a:spcPts val="180"/>
                        </a:spcAft>
                        <a:buNone/>
                      </a:pPr>
                      <a:r>
                        <a:rPr lang="en-US" sz="3200" dirty="0">
                          <a:solidFill>
                            <a:schemeClr val="tx1"/>
                          </a:solidFill>
                          <a:effectLst/>
                          <a:latin typeface="Arial" panose="020B0604020202020204" pitchFamily="34" charset="0"/>
                          <a:cs typeface="Arial" panose="020B0604020202020204" pitchFamily="34" charset="0"/>
                        </a:rPr>
                        <a:t>2</a:t>
                      </a:r>
                      <a:endParaRPr lang="en-AU" sz="32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Bef>
                          <a:spcPts val="180"/>
                        </a:spcBef>
                        <a:spcAft>
                          <a:spcPts val="180"/>
                        </a:spcAft>
                        <a:buNone/>
                      </a:pPr>
                      <a:r>
                        <a:rPr lang="en-US" sz="3200">
                          <a:solidFill>
                            <a:schemeClr val="tx1"/>
                          </a:solidFill>
                          <a:effectLst/>
                          <a:latin typeface="Arial" panose="020B0604020202020204" pitchFamily="34" charset="0"/>
                          <a:cs typeface="Arial" panose="020B0604020202020204" pitchFamily="34" charset="0"/>
                        </a:rPr>
                        <a:t> </a:t>
                      </a:r>
                      <a:endParaRPr lang="en-AU" sz="32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buNone/>
                      </a:pPr>
                      <a:r>
                        <a:rPr lang="en-US" sz="3200">
                          <a:solidFill>
                            <a:schemeClr val="tx1"/>
                          </a:solidFill>
                          <a:effectLst/>
                          <a:latin typeface="Arial" panose="020B0604020202020204" pitchFamily="34" charset="0"/>
                          <a:cs typeface="Arial" panose="020B0604020202020204" pitchFamily="34" charset="0"/>
                        </a:rPr>
                        <a:t> </a:t>
                      </a:r>
                      <a:endParaRPr lang="en-AU" sz="32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buNone/>
                      </a:pPr>
                      <a:r>
                        <a:rPr lang="en-US" sz="3200">
                          <a:solidFill>
                            <a:schemeClr val="tx1"/>
                          </a:solidFill>
                          <a:effectLst/>
                          <a:latin typeface="Arial" panose="020B0604020202020204" pitchFamily="34" charset="0"/>
                          <a:cs typeface="Arial" panose="020B0604020202020204" pitchFamily="34" charset="0"/>
                        </a:rPr>
                        <a:t> </a:t>
                      </a:r>
                      <a:endParaRPr lang="en-AU" sz="32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buNone/>
                      </a:pPr>
                      <a:r>
                        <a:rPr lang="en-US" sz="3200" dirty="0">
                          <a:solidFill>
                            <a:schemeClr val="tx1"/>
                          </a:solidFill>
                          <a:effectLst/>
                          <a:latin typeface="Arial" panose="020B0604020202020204" pitchFamily="34" charset="0"/>
                          <a:cs typeface="Arial" panose="020B0604020202020204" pitchFamily="34" charset="0"/>
                        </a:rPr>
                        <a:t> </a:t>
                      </a:r>
                      <a:endParaRPr lang="en-AU" sz="32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8157600"/>
                  </a:ext>
                </a:extLst>
              </a:tr>
            </a:tbl>
          </a:graphicData>
        </a:graphic>
      </p:graphicFrame>
    </p:spTree>
    <p:extLst>
      <p:ext uri="{BB962C8B-B14F-4D97-AF65-F5344CB8AC3E}">
        <p14:creationId xmlns:p14="http://schemas.microsoft.com/office/powerpoint/2010/main" val="31782350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46011-0421-FA08-0C32-4901018A56C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EA88093-26BD-A05B-2F35-CD71C99F5D72}"/>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57996E60-E6CB-F2D3-1656-49F5C9EA1E82}"/>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40BD5449-2B3E-5B14-FDCD-B818B326167B}"/>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94A744C6-41AC-52E7-6FC1-737702F72309}"/>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04921E09-7472-4E67-9CE0-D40104A9E02D}"/>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5632A263-75C5-A550-0E3F-CC98F1B346DC}"/>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68AE4887-8F98-34E6-7158-4FD30A8E9436}"/>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62</a:t>
            </a:r>
          </a:p>
        </p:txBody>
      </p:sp>
      <p:sp>
        <p:nvSpPr>
          <p:cNvPr id="17" name="Freeform 5">
            <a:extLst>
              <a:ext uri="{FF2B5EF4-FFF2-40B4-BE49-F238E27FC236}">
                <a16:creationId xmlns:a16="http://schemas.microsoft.com/office/drawing/2014/main" id="{2EEB29A4-4EBB-4A5F-E859-AF4D85CF3C3A}"/>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080399AB-50CD-28F1-6306-EAB8EA70FA82}"/>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95F3AA0E-CC1C-39D0-9CAF-C98712F264F5}"/>
              </a:ext>
            </a:extLst>
          </p:cNvPr>
          <p:cNvSpPr txBox="1"/>
          <p:nvPr/>
        </p:nvSpPr>
        <p:spPr>
          <a:xfrm>
            <a:off x="2286000" y="1238190"/>
            <a:ext cx="13141712" cy="400110"/>
          </a:xfrm>
          <a:prstGeom prst="rect">
            <a:avLst/>
          </a:prstGeom>
          <a:noFill/>
        </p:spPr>
        <p:txBody>
          <a:bodyPr wrap="square">
            <a:spAutoFit/>
          </a:bodyPr>
          <a:lstStyle/>
          <a:p>
            <a:r>
              <a:rPr lang="en-AU" sz="2000" b="1" dirty="0">
                <a:solidFill>
                  <a:srgbClr val="FF0000"/>
                </a:solidFill>
                <a:latin typeface="Arial" panose="020B0604020202020204" pitchFamily="34" charset="0"/>
                <a:ea typeface="Aptos" panose="020B0004020202020204" pitchFamily="34" charset="0"/>
                <a:cs typeface="Arial" panose="020B0604020202020204" pitchFamily="34" charset="0"/>
              </a:rPr>
              <a:t>3</a:t>
            </a:r>
            <a:r>
              <a:rPr lang="en-AU" sz="2000" b="1" dirty="0">
                <a:solidFill>
                  <a:srgbClr val="FF0000"/>
                </a:solidFill>
                <a:effectLst/>
                <a:latin typeface="Arial" panose="020B0604020202020204" pitchFamily="34" charset="0"/>
                <a:ea typeface="Aptos" panose="020B0004020202020204" pitchFamily="34" charset="0"/>
                <a:cs typeface="Arial" panose="020B0604020202020204" pitchFamily="34" charset="0"/>
              </a:rPr>
              <a:t>. DE-SEASONALISE A TIME SERIES</a:t>
            </a:r>
            <a:r>
              <a:rPr lang="en-AU" sz="2000" dirty="0">
                <a:solidFill>
                  <a:srgbClr val="FF0000"/>
                </a:solidFill>
                <a:effectLst/>
                <a:latin typeface="Arial" panose="020B0604020202020204" pitchFamily="34" charset="0"/>
                <a:cs typeface="Arial" panose="020B0604020202020204" pitchFamily="34" charset="0"/>
              </a:rPr>
              <a:t> </a:t>
            </a:r>
            <a:endParaRPr lang="en-US" sz="2000" dirty="0">
              <a:solidFill>
                <a:srgbClr val="FF000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E7DD86E-344F-EDC4-84A5-5911A41E3E86}"/>
              </a:ext>
            </a:extLst>
          </p:cNvPr>
          <p:cNvSpPr txBox="1"/>
          <p:nvPr/>
        </p:nvSpPr>
        <p:spPr>
          <a:xfrm>
            <a:off x="2253288" y="1472314"/>
            <a:ext cx="114300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 (2).</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black and white circle with two people&#10;&#10;AI-generated content may be incorrect.">
            <a:extLst>
              <a:ext uri="{FF2B5EF4-FFF2-40B4-BE49-F238E27FC236}">
                <a16:creationId xmlns:a16="http://schemas.microsoft.com/office/drawing/2014/main" id="{A18C140E-5152-0DD5-AC2F-AFBD532B52B8}"/>
              </a:ext>
            </a:extLst>
          </p:cNvPr>
          <p:cNvPicPr>
            <a:picLocks noChangeAspect="1"/>
          </p:cNvPicPr>
          <p:nvPr/>
        </p:nvPicPr>
        <p:blipFill>
          <a:blip r:embed="rId3"/>
          <a:stretch>
            <a:fillRect/>
          </a:stretch>
        </p:blipFill>
        <p:spPr>
          <a:xfrm>
            <a:off x="16306800" y="88548"/>
            <a:ext cx="1866583" cy="1866583"/>
          </a:xfrm>
          <a:prstGeom prst="rect">
            <a:avLst/>
          </a:prstGeom>
        </p:spPr>
      </p:pic>
      <p:pic>
        <p:nvPicPr>
          <p:cNvPr id="11" name="Picture 10" descr="A garden box with plants and a watering can&#10;&#10;AI-generated content may be incorrect.">
            <a:extLst>
              <a:ext uri="{FF2B5EF4-FFF2-40B4-BE49-F238E27FC236}">
                <a16:creationId xmlns:a16="http://schemas.microsoft.com/office/drawing/2014/main" id="{659C0312-8F27-00F7-6D13-FDCD39C001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06799" y="8801100"/>
            <a:ext cx="1966609" cy="1450777"/>
          </a:xfrm>
          <a:prstGeom prst="rect">
            <a:avLst/>
          </a:prstGeom>
        </p:spPr>
      </p:pic>
      <p:pic>
        <p:nvPicPr>
          <p:cNvPr id="7" name="Picture 6" descr="A graph with numbers and lines&#10;&#10;AI-generated content may be incorrect.">
            <a:extLst>
              <a:ext uri="{FF2B5EF4-FFF2-40B4-BE49-F238E27FC236}">
                <a16:creationId xmlns:a16="http://schemas.microsoft.com/office/drawing/2014/main" id="{6C4C3B4C-EECA-FC1A-D505-5432EEB6E2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5000" y="3467100"/>
            <a:ext cx="10486714" cy="6400800"/>
          </a:xfrm>
          <a:prstGeom prst="rect">
            <a:avLst/>
          </a:prstGeom>
        </p:spPr>
      </p:pic>
      <p:sp>
        <p:nvSpPr>
          <p:cNvPr id="13" name="TextBox 12">
            <a:extLst>
              <a:ext uri="{FF2B5EF4-FFF2-40B4-BE49-F238E27FC236}">
                <a16:creationId xmlns:a16="http://schemas.microsoft.com/office/drawing/2014/main" id="{157BA113-263A-F715-23D8-F11E4EB3ACB6}"/>
              </a:ext>
            </a:extLst>
          </p:cNvPr>
          <p:cNvSpPr txBox="1"/>
          <p:nvPr/>
        </p:nvSpPr>
        <p:spPr>
          <a:xfrm>
            <a:off x="2286000" y="2552700"/>
            <a:ext cx="15758808" cy="1651606"/>
          </a:xfrm>
          <a:prstGeom prst="rect">
            <a:avLst/>
          </a:prstGeom>
          <a:noFill/>
        </p:spPr>
        <p:txBody>
          <a:bodyPr wrap="square">
            <a:spAutoFit/>
          </a:bodyPr>
          <a:lstStyle/>
          <a:p>
            <a:pPr>
              <a:lnSpc>
                <a:spcPct val="150000"/>
              </a:lnSpc>
              <a:spcBef>
                <a:spcPts val="400"/>
              </a:spcBef>
              <a:spcAft>
                <a:spcPts val="200"/>
              </a:spcAft>
            </a:pPr>
            <a:r>
              <a:rPr lang="en-AU" sz="3600" b="1" i="0"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a:t>
            </a:r>
            <a:r>
              <a:rPr lang="en-AU" sz="3600" b="1" i="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AU" sz="3600" b="1" dirty="0">
                <a:latin typeface="Arial" panose="020B0604020202020204" pitchFamily="34" charset="0"/>
                <a:cs typeface="Arial" panose="020B0604020202020204" pitchFamily="34" charset="0"/>
              </a:rPr>
              <a:t>Plot </a:t>
            </a:r>
            <a:r>
              <a:rPr lang="en-AU" sz="3600" dirty="0">
                <a:latin typeface="Arial" panose="020B0604020202020204" pitchFamily="34" charset="0"/>
                <a:cs typeface="Arial" panose="020B0604020202020204" pitchFamily="34" charset="0"/>
              </a:rPr>
              <a:t>both the original sales and the deseasonalised sales on the same time series graph.</a:t>
            </a:r>
          </a:p>
        </p:txBody>
      </p:sp>
    </p:spTree>
    <p:extLst>
      <p:ext uri="{BB962C8B-B14F-4D97-AF65-F5344CB8AC3E}">
        <p14:creationId xmlns:p14="http://schemas.microsoft.com/office/powerpoint/2010/main" val="13784841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C8923-F7DA-4011-8A76-0340B28A792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D0043A2-20EE-5EA6-8FEA-EC6D5D4C868F}"/>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11264DA8-5F0B-4634-0332-8FBAFE1413B1}"/>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0182BA92-34CB-4489-6E20-FF806B81B161}"/>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1590BB07-691C-4941-031E-91F263A61BB7}"/>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9EE6789F-71D0-C79A-73C7-DC29FE976189}"/>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BF123BDD-78E3-05AE-6A8C-11216D4BC900}"/>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2F7DC1BB-B6AE-B43D-4D78-98B6A9A63835}"/>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62</a:t>
            </a:r>
          </a:p>
        </p:txBody>
      </p:sp>
      <p:sp>
        <p:nvSpPr>
          <p:cNvPr id="17" name="Freeform 5">
            <a:extLst>
              <a:ext uri="{FF2B5EF4-FFF2-40B4-BE49-F238E27FC236}">
                <a16:creationId xmlns:a16="http://schemas.microsoft.com/office/drawing/2014/main" id="{1AF4137B-AFEB-E391-30DE-73F35B0F15C0}"/>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374CC288-919E-7887-541C-B99C6DC036A2}"/>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564860E-728E-984D-F405-DD6BB63FE6A2}"/>
              </a:ext>
            </a:extLst>
          </p:cNvPr>
          <p:cNvSpPr txBox="1"/>
          <p:nvPr/>
        </p:nvSpPr>
        <p:spPr>
          <a:xfrm>
            <a:off x="2286000" y="1238190"/>
            <a:ext cx="13141712" cy="400110"/>
          </a:xfrm>
          <a:prstGeom prst="rect">
            <a:avLst/>
          </a:prstGeom>
          <a:noFill/>
        </p:spPr>
        <p:txBody>
          <a:bodyPr wrap="square">
            <a:spAutoFit/>
          </a:bodyPr>
          <a:lstStyle/>
          <a:p>
            <a:r>
              <a:rPr lang="en-AU" sz="2000" b="1" dirty="0">
                <a:solidFill>
                  <a:srgbClr val="FF0000"/>
                </a:solidFill>
                <a:latin typeface="Arial" panose="020B0604020202020204" pitchFamily="34" charset="0"/>
                <a:ea typeface="Aptos" panose="020B0004020202020204" pitchFamily="34" charset="0"/>
                <a:cs typeface="Arial" panose="020B0604020202020204" pitchFamily="34" charset="0"/>
              </a:rPr>
              <a:t>3</a:t>
            </a:r>
            <a:r>
              <a:rPr lang="en-AU" sz="2000" b="1" dirty="0">
                <a:solidFill>
                  <a:srgbClr val="FF0000"/>
                </a:solidFill>
                <a:effectLst/>
                <a:latin typeface="Arial" panose="020B0604020202020204" pitchFamily="34" charset="0"/>
                <a:ea typeface="Aptos" panose="020B0004020202020204" pitchFamily="34" charset="0"/>
                <a:cs typeface="Arial" panose="020B0604020202020204" pitchFamily="34" charset="0"/>
              </a:rPr>
              <a:t>. DE-SEASONALISE A TIME SERIES</a:t>
            </a:r>
            <a:r>
              <a:rPr lang="en-AU" sz="2000" dirty="0">
                <a:solidFill>
                  <a:srgbClr val="FF0000"/>
                </a:solidFill>
                <a:effectLst/>
                <a:latin typeface="Arial" panose="020B0604020202020204" pitchFamily="34" charset="0"/>
                <a:cs typeface="Arial" panose="020B0604020202020204" pitchFamily="34" charset="0"/>
              </a:rPr>
              <a:t> </a:t>
            </a:r>
            <a:endParaRPr lang="en-US" sz="2000" dirty="0">
              <a:solidFill>
                <a:srgbClr val="FF000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AD2467A-B8D2-B94B-E6D5-89D86AFAE575}"/>
              </a:ext>
            </a:extLst>
          </p:cNvPr>
          <p:cNvSpPr txBox="1"/>
          <p:nvPr/>
        </p:nvSpPr>
        <p:spPr>
          <a:xfrm>
            <a:off x="2253288" y="1472314"/>
            <a:ext cx="114300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 (2).</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black and white circle with two people&#10;&#10;AI-generated content may be incorrect.">
            <a:extLst>
              <a:ext uri="{FF2B5EF4-FFF2-40B4-BE49-F238E27FC236}">
                <a16:creationId xmlns:a16="http://schemas.microsoft.com/office/drawing/2014/main" id="{1CD37115-7F56-3173-A252-8E91AAC20B6D}"/>
              </a:ext>
            </a:extLst>
          </p:cNvPr>
          <p:cNvPicPr>
            <a:picLocks noChangeAspect="1"/>
          </p:cNvPicPr>
          <p:nvPr/>
        </p:nvPicPr>
        <p:blipFill>
          <a:blip r:embed="rId3"/>
          <a:stretch>
            <a:fillRect/>
          </a:stretch>
        </p:blipFill>
        <p:spPr>
          <a:xfrm>
            <a:off x="16306800" y="88548"/>
            <a:ext cx="1866583" cy="1866583"/>
          </a:xfrm>
          <a:prstGeom prst="rect">
            <a:avLst/>
          </a:prstGeom>
        </p:spPr>
      </p:pic>
      <p:pic>
        <p:nvPicPr>
          <p:cNvPr id="11" name="Picture 10" descr="A garden box with plants and a watering can&#10;&#10;AI-generated content may be incorrect.">
            <a:extLst>
              <a:ext uri="{FF2B5EF4-FFF2-40B4-BE49-F238E27FC236}">
                <a16:creationId xmlns:a16="http://schemas.microsoft.com/office/drawing/2014/main" id="{F387D217-C8D6-93C7-9816-5FC39FC00F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06799" y="8801100"/>
            <a:ext cx="1966609" cy="1450777"/>
          </a:xfrm>
          <a:prstGeom prst="rect">
            <a:avLst/>
          </a:prstGeom>
        </p:spPr>
      </p:pic>
      <p:sp>
        <p:nvSpPr>
          <p:cNvPr id="13" name="TextBox 12">
            <a:extLst>
              <a:ext uri="{FF2B5EF4-FFF2-40B4-BE49-F238E27FC236}">
                <a16:creationId xmlns:a16="http://schemas.microsoft.com/office/drawing/2014/main" id="{79D382D2-ECAB-13F4-BF4C-83DAF054333F}"/>
              </a:ext>
            </a:extLst>
          </p:cNvPr>
          <p:cNvSpPr txBox="1"/>
          <p:nvPr/>
        </p:nvSpPr>
        <p:spPr>
          <a:xfrm>
            <a:off x="2286000" y="2682507"/>
            <a:ext cx="15758808" cy="4975593"/>
          </a:xfrm>
          <a:prstGeom prst="rect">
            <a:avLst/>
          </a:prstGeom>
          <a:noFill/>
        </p:spPr>
        <p:txBody>
          <a:bodyPr wrap="square">
            <a:spAutoFit/>
          </a:bodyPr>
          <a:lstStyle/>
          <a:p>
            <a:pPr lvl="0">
              <a:lnSpc>
                <a:spcPct val="150000"/>
              </a:lnSpc>
            </a:pPr>
            <a:r>
              <a:rPr lang="en-AU" sz="3600" b="1" dirty="0">
                <a:solidFill>
                  <a:srgbClr val="FF0000"/>
                </a:solidFill>
                <a:latin typeface="Arial" panose="020B0604020202020204" pitchFamily="34" charset="0"/>
                <a:cs typeface="Arial" panose="020B0604020202020204" pitchFamily="34" charset="0"/>
              </a:rPr>
              <a:t>c. </a:t>
            </a:r>
            <a:r>
              <a:rPr lang="en-AU" sz="3600" b="1" dirty="0">
                <a:latin typeface="Arial" panose="020B0604020202020204" pitchFamily="34" charset="0"/>
                <a:cs typeface="Arial" panose="020B0604020202020204" pitchFamily="34" charset="0"/>
              </a:rPr>
              <a:t>Write an interpretation:</a:t>
            </a:r>
            <a:endParaRPr lang="en-AU" sz="3600" dirty="0">
              <a:latin typeface="Arial" panose="020B0604020202020204" pitchFamily="34" charset="0"/>
              <a:cs typeface="Arial" panose="020B0604020202020204" pitchFamily="34" charset="0"/>
            </a:endParaRPr>
          </a:p>
          <a:p>
            <a:pPr lvl="1">
              <a:lnSpc>
                <a:spcPct val="150000"/>
              </a:lnSpc>
            </a:pPr>
            <a:r>
              <a:rPr lang="en-US" sz="3600" dirty="0">
                <a:latin typeface="Arial" panose="020B0604020202020204" pitchFamily="34" charset="0"/>
                <a:cs typeface="Arial" panose="020B0604020202020204" pitchFamily="34" charset="0"/>
              </a:rPr>
              <a:t>What trend does the deseasonalised data show? How is it different from the raw seasonal data?</a:t>
            </a:r>
            <a:endParaRPr lang="en-AU" sz="3600" dirty="0">
              <a:latin typeface="Arial" panose="020B0604020202020204" pitchFamily="34" charset="0"/>
              <a:cs typeface="Arial" panose="020B0604020202020204" pitchFamily="34" charset="0"/>
            </a:endParaRPr>
          </a:p>
          <a:p>
            <a:pPr>
              <a:lnSpc>
                <a:spcPct val="150000"/>
              </a:lnSpc>
            </a:pPr>
            <a:r>
              <a:rPr lang="en-US" sz="3600" dirty="0">
                <a:latin typeface="Arial" panose="020B0604020202020204" pitchFamily="34" charset="0"/>
                <a:cs typeface="Arial" panose="020B0604020202020204" pitchFamily="34" charset="0"/>
              </a:rPr>
              <a:t> </a:t>
            </a:r>
          </a:p>
          <a:p>
            <a:pPr>
              <a:lnSpc>
                <a:spcPct val="150000"/>
              </a:lnSpc>
            </a:pPr>
            <a:endParaRPr lang="en-AU" sz="3600" dirty="0">
              <a:latin typeface="Arial" panose="020B0604020202020204" pitchFamily="34" charset="0"/>
              <a:cs typeface="Arial" panose="020B0604020202020204" pitchFamily="34" charset="0"/>
            </a:endParaRPr>
          </a:p>
          <a:p>
            <a:pPr lvl="1">
              <a:lnSpc>
                <a:spcPct val="150000"/>
              </a:lnSpc>
            </a:pPr>
            <a:r>
              <a:rPr lang="en-US" sz="3600" dirty="0">
                <a:latin typeface="Arial" panose="020B0604020202020204" pitchFamily="34" charset="0"/>
                <a:cs typeface="Arial" panose="020B0604020202020204" pitchFamily="34" charset="0"/>
              </a:rPr>
              <a:t>Why is this useful for the business?</a:t>
            </a:r>
            <a:endParaRPr lang="en-AU"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30829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C9E89-338E-3CC6-E9F6-BE536D70D0E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700A6CE-298D-A5D0-225B-76FE0BE57BCC}"/>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09EE0DAB-27E5-0319-2CB3-A0846AC9F300}"/>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1A824D77-84D7-E1B0-AFC9-E91CE86BA750}"/>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F812AECB-8F8B-7FAE-4BD5-2475A33AD13B}"/>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80CF18C7-5E63-292D-381C-93126DAAAFF6}"/>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B40B3D66-FA6D-D5C2-6BFF-5841752C2CC6}"/>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A93D1AF2-0E0E-62E6-BDBD-B327350ABC3C}"/>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63</a:t>
            </a:r>
          </a:p>
        </p:txBody>
      </p:sp>
      <p:sp>
        <p:nvSpPr>
          <p:cNvPr id="17" name="Freeform 5">
            <a:extLst>
              <a:ext uri="{FF2B5EF4-FFF2-40B4-BE49-F238E27FC236}">
                <a16:creationId xmlns:a16="http://schemas.microsoft.com/office/drawing/2014/main" id="{EBA0B3AB-925F-3421-363A-06ADC8F332BC}"/>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A5125BBB-71D0-C5E4-B046-C8FBD0351FE6}"/>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E4F3262-042F-7E0D-71C0-2FA8B992B8CF}"/>
              </a:ext>
            </a:extLst>
          </p:cNvPr>
          <p:cNvSpPr txBox="1"/>
          <p:nvPr/>
        </p:nvSpPr>
        <p:spPr>
          <a:xfrm>
            <a:off x="2286000" y="1238190"/>
            <a:ext cx="13141712" cy="400110"/>
          </a:xfrm>
          <a:prstGeom prst="rect">
            <a:avLst/>
          </a:prstGeom>
          <a:noFill/>
        </p:spPr>
        <p:txBody>
          <a:bodyPr wrap="square">
            <a:spAutoFit/>
          </a:bodyPr>
          <a:lstStyle/>
          <a:p>
            <a:r>
              <a:rPr lang="en-AU" sz="2000" b="1" dirty="0">
                <a:solidFill>
                  <a:srgbClr val="FF0000"/>
                </a:solidFill>
                <a:latin typeface="Arial" panose="020B0604020202020204" pitchFamily="34" charset="0"/>
                <a:ea typeface="Aptos" panose="020B0004020202020204" pitchFamily="34" charset="0"/>
                <a:cs typeface="Arial" panose="020B0604020202020204" pitchFamily="34" charset="0"/>
              </a:rPr>
              <a:t>3</a:t>
            </a:r>
            <a:r>
              <a:rPr lang="en-AU" sz="2000" b="1" dirty="0">
                <a:solidFill>
                  <a:srgbClr val="FF0000"/>
                </a:solidFill>
                <a:effectLst/>
                <a:latin typeface="Arial" panose="020B0604020202020204" pitchFamily="34" charset="0"/>
                <a:ea typeface="Aptos" panose="020B0004020202020204" pitchFamily="34" charset="0"/>
                <a:cs typeface="Arial" panose="020B0604020202020204" pitchFamily="34" charset="0"/>
              </a:rPr>
              <a:t>. DE-SEASONALISE A TIME SERIES</a:t>
            </a:r>
            <a:r>
              <a:rPr lang="en-AU" sz="2000" dirty="0">
                <a:solidFill>
                  <a:srgbClr val="FF0000"/>
                </a:solidFill>
                <a:effectLst/>
                <a:latin typeface="Arial" panose="020B0604020202020204" pitchFamily="34" charset="0"/>
                <a:cs typeface="Arial" panose="020B0604020202020204" pitchFamily="34" charset="0"/>
              </a:rPr>
              <a:t> </a:t>
            </a:r>
            <a:endParaRPr lang="en-US" sz="2000" dirty="0">
              <a:solidFill>
                <a:srgbClr val="FF000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3E81B269-2B6E-AE5E-1677-374EA4DB43D0}"/>
              </a:ext>
            </a:extLst>
          </p:cNvPr>
          <p:cNvSpPr txBox="1"/>
          <p:nvPr/>
        </p:nvSpPr>
        <p:spPr>
          <a:xfrm>
            <a:off x="2253288" y="1853314"/>
            <a:ext cx="114300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 (</a:t>
            </a:r>
            <a:r>
              <a:rPr lang="en-AU" sz="44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using Excel)</a:t>
            </a: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A black and white logo of a person reading a book&#10;&#10;AI-generated content may be incorrect.">
            <a:extLst>
              <a:ext uri="{FF2B5EF4-FFF2-40B4-BE49-F238E27FC236}">
                <a16:creationId xmlns:a16="http://schemas.microsoft.com/office/drawing/2014/main" id="{EFDE4076-8552-0A95-BE58-4B3F0605426B}"/>
              </a:ext>
            </a:extLst>
          </p:cNvPr>
          <p:cNvPicPr>
            <a:picLocks noChangeAspect="1"/>
          </p:cNvPicPr>
          <p:nvPr/>
        </p:nvPicPr>
        <p:blipFill>
          <a:blip r:embed="rId3"/>
          <a:stretch>
            <a:fillRect/>
          </a:stretch>
        </p:blipFill>
        <p:spPr>
          <a:xfrm>
            <a:off x="16459200" y="76517"/>
            <a:ext cx="1714183" cy="1714183"/>
          </a:xfrm>
          <a:prstGeom prst="rect">
            <a:avLst/>
          </a:prstGeom>
        </p:spPr>
      </p:pic>
      <p:sp>
        <p:nvSpPr>
          <p:cNvPr id="15" name="TextBox 14">
            <a:extLst>
              <a:ext uri="{FF2B5EF4-FFF2-40B4-BE49-F238E27FC236}">
                <a16:creationId xmlns:a16="http://schemas.microsoft.com/office/drawing/2014/main" id="{EC7856AF-2697-EE4E-4159-B242CC4477F7}"/>
              </a:ext>
            </a:extLst>
          </p:cNvPr>
          <p:cNvSpPr txBox="1"/>
          <p:nvPr/>
        </p:nvSpPr>
        <p:spPr>
          <a:xfrm>
            <a:off x="2286000" y="2958494"/>
            <a:ext cx="15887383" cy="1651606"/>
          </a:xfrm>
          <a:prstGeom prst="rect">
            <a:avLst/>
          </a:prstGeom>
          <a:noFill/>
        </p:spPr>
        <p:txBody>
          <a:bodyPr wrap="square">
            <a:spAutoFit/>
          </a:bodyPr>
          <a:lstStyle/>
          <a:p>
            <a:pPr>
              <a:lnSpc>
                <a:spcPct val="150000"/>
              </a:lnSpc>
            </a:pPr>
            <a:r>
              <a:rPr lang="en-AU"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A sports shop records its quarterly sales (in $’000s) for 2 years. You will calculate the seasonal indices and then deseasonalise the data using excel.</a:t>
            </a:r>
            <a:r>
              <a:rPr lang="en-AU" sz="3600" dirty="0">
                <a:effectLst/>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C61BD7F7-2486-8AEB-7B5B-6D0EAF88BE6E}"/>
              </a:ext>
            </a:extLst>
          </p:cNvPr>
          <p:cNvSpPr txBox="1"/>
          <p:nvPr/>
        </p:nvSpPr>
        <p:spPr>
          <a:xfrm>
            <a:off x="2133600" y="9520042"/>
            <a:ext cx="14185300" cy="584775"/>
          </a:xfrm>
          <a:prstGeom prst="rect">
            <a:avLst/>
          </a:prstGeom>
          <a:noFill/>
        </p:spPr>
        <p:txBody>
          <a:bodyPr wrap="square">
            <a:spAutoFit/>
          </a:bodyPr>
          <a:lstStyle/>
          <a:p>
            <a:r>
              <a:rPr lang="en-AU" sz="3200" dirty="0">
                <a:solidFill>
                  <a:schemeClr val="bg1">
                    <a:lumMod val="50000"/>
                  </a:schemeClr>
                </a:solidFill>
                <a:latin typeface="Arial" panose="020B0604020202020204" pitchFamily="34" charset="0"/>
                <a:cs typeface="Arial" panose="020B0604020202020204" pitchFamily="34" charset="0"/>
              </a:rPr>
              <a:t>*It is recommended students complete this example on Excel as they go*</a:t>
            </a:r>
            <a:endParaRPr lang="en-US" sz="3200" dirty="0">
              <a:solidFill>
                <a:schemeClr val="bg1">
                  <a:lumMod val="50000"/>
                </a:schemeClr>
              </a:solidFill>
            </a:endParaRPr>
          </a:p>
        </p:txBody>
      </p:sp>
      <p:pic>
        <p:nvPicPr>
          <p:cNvPr id="23" name="Picture 22" descr="A white rectangular grid with black numbers&#10;&#10;AI-generated content may be incorrect.">
            <a:extLst>
              <a:ext uri="{FF2B5EF4-FFF2-40B4-BE49-F238E27FC236}">
                <a16:creationId xmlns:a16="http://schemas.microsoft.com/office/drawing/2014/main" id="{F858B6FA-04FE-9F68-CC5B-3A93D96105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4894037"/>
            <a:ext cx="12638255" cy="4189668"/>
          </a:xfrm>
          <a:prstGeom prst="rect">
            <a:avLst/>
          </a:prstGeom>
        </p:spPr>
      </p:pic>
      <p:pic>
        <p:nvPicPr>
          <p:cNvPr id="25" name="Picture 24" descr="A group of sports equipment&#10;&#10;AI-generated content may be incorrect.">
            <a:extLst>
              <a:ext uri="{FF2B5EF4-FFF2-40B4-BE49-F238E27FC236}">
                <a16:creationId xmlns:a16="http://schemas.microsoft.com/office/drawing/2014/main" id="{E4C513B6-6424-4E28-8F7E-18E1FA0A81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40200" y="8803347"/>
            <a:ext cx="1447800" cy="1475290"/>
          </a:xfrm>
          <a:prstGeom prst="rect">
            <a:avLst/>
          </a:prstGeom>
        </p:spPr>
      </p:pic>
    </p:spTree>
    <p:extLst>
      <p:ext uri="{BB962C8B-B14F-4D97-AF65-F5344CB8AC3E}">
        <p14:creationId xmlns:p14="http://schemas.microsoft.com/office/powerpoint/2010/main" val="13473454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16F6E-01E3-D729-DCAA-1FED7214FBC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698EA67-CA18-4ABA-65C8-242650671DC6}"/>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43C0B0DB-E666-A4E0-AEC2-6DB8FD0EE5A7}"/>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57F92BAE-44D2-DCB0-28BC-FC4A599D4659}"/>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274610D0-C3B9-8A50-0E8A-391300751FBB}"/>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AC759106-FA93-B620-ABC5-2C2440B7DB0A}"/>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0211F3C3-B0DE-E03C-13BF-F10381425876}"/>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79553507-1654-BF31-8E36-0AEA5FA60583}"/>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63</a:t>
            </a:r>
          </a:p>
        </p:txBody>
      </p:sp>
      <p:sp>
        <p:nvSpPr>
          <p:cNvPr id="17" name="Freeform 5">
            <a:extLst>
              <a:ext uri="{FF2B5EF4-FFF2-40B4-BE49-F238E27FC236}">
                <a16:creationId xmlns:a16="http://schemas.microsoft.com/office/drawing/2014/main" id="{628FEDD0-54DA-89A7-10B0-F951E9EC81D1}"/>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967D5A52-64A5-AE98-3F2F-BFD05B2DFBF4}"/>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45BF868-3E10-6A40-B2B1-4851503EA5FC}"/>
              </a:ext>
            </a:extLst>
          </p:cNvPr>
          <p:cNvSpPr txBox="1"/>
          <p:nvPr/>
        </p:nvSpPr>
        <p:spPr>
          <a:xfrm>
            <a:off x="2286000" y="1238190"/>
            <a:ext cx="13141712" cy="400110"/>
          </a:xfrm>
          <a:prstGeom prst="rect">
            <a:avLst/>
          </a:prstGeom>
          <a:noFill/>
        </p:spPr>
        <p:txBody>
          <a:bodyPr wrap="square">
            <a:spAutoFit/>
          </a:bodyPr>
          <a:lstStyle/>
          <a:p>
            <a:r>
              <a:rPr lang="en-AU" sz="2000" b="1" dirty="0">
                <a:solidFill>
                  <a:srgbClr val="FF0000"/>
                </a:solidFill>
                <a:latin typeface="Arial" panose="020B0604020202020204" pitchFamily="34" charset="0"/>
                <a:ea typeface="Aptos" panose="020B0004020202020204" pitchFamily="34" charset="0"/>
                <a:cs typeface="Arial" panose="020B0604020202020204" pitchFamily="34" charset="0"/>
              </a:rPr>
              <a:t>3</a:t>
            </a:r>
            <a:r>
              <a:rPr lang="en-AU" sz="2000" b="1" dirty="0">
                <a:solidFill>
                  <a:srgbClr val="FF0000"/>
                </a:solidFill>
                <a:effectLst/>
                <a:latin typeface="Arial" panose="020B0604020202020204" pitchFamily="34" charset="0"/>
                <a:ea typeface="Aptos" panose="020B0004020202020204" pitchFamily="34" charset="0"/>
                <a:cs typeface="Arial" panose="020B0604020202020204" pitchFamily="34" charset="0"/>
              </a:rPr>
              <a:t>. DE-SEASONALISE A TIME SERIES</a:t>
            </a:r>
            <a:r>
              <a:rPr lang="en-AU" sz="2000" dirty="0">
                <a:solidFill>
                  <a:srgbClr val="FF0000"/>
                </a:solidFill>
                <a:effectLst/>
                <a:latin typeface="Arial" panose="020B0604020202020204" pitchFamily="34" charset="0"/>
                <a:cs typeface="Arial" panose="020B0604020202020204" pitchFamily="34" charset="0"/>
              </a:rPr>
              <a:t> </a:t>
            </a:r>
            <a:endParaRPr lang="en-US" sz="2000" dirty="0">
              <a:solidFill>
                <a:srgbClr val="FF000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3F5BE397-3DB4-D56A-C8E8-9D2247C89389}"/>
              </a:ext>
            </a:extLst>
          </p:cNvPr>
          <p:cNvSpPr txBox="1"/>
          <p:nvPr/>
        </p:nvSpPr>
        <p:spPr>
          <a:xfrm>
            <a:off x="2253288" y="1409700"/>
            <a:ext cx="114300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 (</a:t>
            </a:r>
            <a:r>
              <a:rPr lang="en-AU" sz="44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using Excel)</a:t>
            </a: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A black and white logo of a person reading a book&#10;&#10;AI-generated content may be incorrect.">
            <a:extLst>
              <a:ext uri="{FF2B5EF4-FFF2-40B4-BE49-F238E27FC236}">
                <a16:creationId xmlns:a16="http://schemas.microsoft.com/office/drawing/2014/main" id="{40A98C76-419D-3AF8-744A-598BF63D363C}"/>
              </a:ext>
            </a:extLst>
          </p:cNvPr>
          <p:cNvPicPr>
            <a:picLocks noChangeAspect="1"/>
          </p:cNvPicPr>
          <p:nvPr/>
        </p:nvPicPr>
        <p:blipFill>
          <a:blip r:embed="rId3"/>
          <a:stretch>
            <a:fillRect/>
          </a:stretch>
        </p:blipFill>
        <p:spPr>
          <a:xfrm>
            <a:off x="16459200" y="76517"/>
            <a:ext cx="1714183" cy="1714183"/>
          </a:xfrm>
          <a:prstGeom prst="rect">
            <a:avLst/>
          </a:prstGeom>
        </p:spPr>
      </p:pic>
      <p:pic>
        <p:nvPicPr>
          <p:cNvPr id="25" name="Picture 24" descr="A group of sports equipment&#10;&#10;AI-generated content may be incorrect.">
            <a:extLst>
              <a:ext uri="{FF2B5EF4-FFF2-40B4-BE49-F238E27FC236}">
                <a16:creationId xmlns:a16="http://schemas.microsoft.com/office/drawing/2014/main" id="{5BFC6C6C-3844-1F9A-91CA-2EDC4B3BDD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40200" y="8803347"/>
            <a:ext cx="1447800" cy="1475290"/>
          </a:xfrm>
          <a:prstGeom prst="rect">
            <a:avLst/>
          </a:prstGeom>
        </p:spPr>
      </p:pic>
      <p:sp>
        <p:nvSpPr>
          <p:cNvPr id="11" name="TextBox 10">
            <a:extLst>
              <a:ext uri="{FF2B5EF4-FFF2-40B4-BE49-F238E27FC236}">
                <a16:creationId xmlns:a16="http://schemas.microsoft.com/office/drawing/2014/main" id="{5AC77C4B-DD98-06B5-E451-F888EC57481F}"/>
              </a:ext>
            </a:extLst>
          </p:cNvPr>
          <p:cNvSpPr txBox="1"/>
          <p:nvPr/>
        </p:nvSpPr>
        <p:spPr>
          <a:xfrm>
            <a:off x="2251429" y="3238329"/>
            <a:ext cx="15163800" cy="838371"/>
          </a:xfrm>
          <a:prstGeom prst="rect">
            <a:avLst/>
          </a:prstGeom>
          <a:noFill/>
        </p:spPr>
        <p:txBody>
          <a:bodyPr wrap="square">
            <a:spAutoFit/>
          </a:bodyPr>
          <a:lstStyle/>
          <a:p>
            <a:pPr>
              <a:lnSpc>
                <a:spcPct val="150000"/>
              </a:lnSpc>
              <a:spcBef>
                <a:spcPts val="800"/>
              </a:spcBef>
              <a:spcAft>
                <a:spcPts val="400"/>
              </a:spcAft>
              <a:buNone/>
            </a:pPr>
            <a:r>
              <a:rPr lang="en-AU" sz="3600" b="1"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Enter the data shown in the table into Excel</a:t>
            </a:r>
            <a:endParaRPr lang="en-AU" sz="3600"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13" name="Picture 12" descr="A table with numbers and letters&#10;&#10;AI-generated content may be incorrect.">
            <a:extLst>
              <a:ext uri="{FF2B5EF4-FFF2-40B4-BE49-F238E27FC236}">
                <a16:creationId xmlns:a16="http://schemas.microsoft.com/office/drawing/2014/main" id="{DC82FCC7-5609-8E93-BAC7-E2CC042E98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70983" y="4372523"/>
            <a:ext cx="15459817" cy="3437977"/>
          </a:xfrm>
          <a:prstGeom prst="rect">
            <a:avLst/>
          </a:prstGeom>
        </p:spPr>
      </p:pic>
    </p:spTree>
    <p:extLst>
      <p:ext uri="{BB962C8B-B14F-4D97-AF65-F5344CB8AC3E}">
        <p14:creationId xmlns:p14="http://schemas.microsoft.com/office/powerpoint/2010/main" val="27927352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B441E-6219-9E84-4310-38FE9959D43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49C49F7-71A4-487A-67A1-7F06BED5EBC2}"/>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0E893339-C97D-D9B4-B101-30E1C8095039}"/>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AF3B791F-1F08-57C4-B151-C0747CFB0E71}"/>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B77FA43B-4E44-64BA-F1FE-486ADE19C844}"/>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3A60F1ED-7080-7DDD-67F5-71D7CCAB107F}"/>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026A3DC1-7AFB-471E-D7C5-4E5FF8DD4124}"/>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D51842FA-5646-5242-5CA2-0A167F66ED75}"/>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63</a:t>
            </a:r>
          </a:p>
        </p:txBody>
      </p:sp>
      <p:sp>
        <p:nvSpPr>
          <p:cNvPr id="17" name="Freeform 5">
            <a:extLst>
              <a:ext uri="{FF2B5EF4-FFF2-40B4-BE49-F238E27FC236}">
                <a16:creationId xmlns:a16="http://schemas.microsoft.com/office/drawing/2014/main" id="{A3718F4E-55BA-1A3A-D102-436DBEA5A456}"/>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ABD9D2A7-C607-8DAC-CD8B-9DED41598311}"/>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699BBCD-02BA-00E0-EF65-79F327A14B3A}"/>
              </a:ext>
            </a:extLst>
          </p:cNvPr>
          <p:cNvSpPr txBox="1"/>
          <p:nvPr/>
        </p:nvSpPr>
        <p:spPr>
          <a:xfrm>
            <a:off x="2286000" y="1238190"/>
            <a:ext cx="13141712" cy="400110"/>
          </a:xfrm>
          <a:prstGeom prst="rect">
            <a:avLst/>
          </a:prstGeom>
          <a:noFill/>
        </p:spPr>
        <p:txBody>
          <a:bodyPr wrap="square">
            <a:spAutoFit/>
          </a:bodyPr>
          <a:lstStyle/>
          <a:p>
            <a:r>
              <a:rPr lang="en-AU" sz="2000" b="1" dirty="0">
                <a:solidFill>
                  <a:srgbClr val="FF0000"/>
                </a:solidFill>
                <a:latin typeface="Arial" panose="020B0604020202020204" pitchFamily="34" charset="0"/>
                <a:ea typeface="Aptos" panose="020B0004020202020204" pitchFamily="34" charset="0"/>
                <a:cs typeface="Arial" panose="020B0604020202020204" pitchFamily="34" charset="0"/>
              </a:rPr>
              <a:t>3</a:t>
            </a:r>
            <a:r>
              <a:rPr lang="en-AU" sz="2000" b="1" dirty="0">
                <a:solidFill>
                  <a:srgbClr val="FF0000"/>
                </a:solidFill>
                <a:effectLst/>
                <a:latin typeface="Arial" panose="020B0604020202020204" pitchFamily="34" charset="0"/>
                <a:ea typeface="Aptos" panose="020B0004020202020204" pitchFamily="34" charset="0"/>
                <a:cs typeface="Arial" panose="020B0604020202020204" pitchFamily="34" charset="0"/>
              </a:rPr>
              <a:t>. DE-SEASONALISE A TIME SERIES</a:t>
            </a:r>
            <a:r>
              <a:rPr lang="en-AU" sz="2000" dirty="0">
                <a:solidFill>
                  <a:srgbClr val="FF0000"/>
                </a:solidFill>
                <a:effectLst/>
                <a:latin typeface="Arial" panose="020B0604020202020204" pitchFamily="34" charset="0"/>
                <a:cs typeface="Arial" panose="020B0604020202020204" pitchFamily="34" charset="0"/>
              </a:rPr>
              <a:t> </a:t>
            </a:r>
            <a:endParaRPr lang="en-US" sz="2000" dirty="0">
              <a:solidFill>
                <a:srgbClr val="FF000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3B5B8F1-7596-D9B7-A0B6-C5A99BFB04A6}"/>
              </a:ext>
            </a:extLst>
          </p:cNvPr>
          <p:cNvSpPr txBox="1"/>
          <p:nvPr/>
        </p:nvSpPr>
        <p:spPr>
          <a:xfrm>
            <a:off x="2253288" y="1409700"/>
            <a:ext cx="114300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 (</a:t>
            </a:r>
            <a:r>
              <a:rPr lang="en-AU" sz="44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using Excel)</a:t>
            </a: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A black and white logo of a person reading a book&#10;&#10;AI-generated content may be incorrect.">
            <a:extLst>
              <a:ext uri="{FF2B5EF4-FFF2-40B4-BE49-F238E27FC236}">
                <a16:creationId xmlns:a16="http://schemas.microsoft.com/office/drawing/2014/main" id="{5A9CD95A-80B6-E74E-2C20-C81986364F4B}"/>
              </a:ext>
            </a:extLst>
          </p:cNvPr>
          <p:cNvPicPr>
            <a:picLocks noChangeAspect="1"/>
          </p:cNvPicPr>
          <p:nvPr/>
        </p:nvPicPr>
        <p:blipFill>
          <a:blip r:embed="rId3"/>
          <a:stretch>
            <a:fillRect/>
          </a:stretch>
        </p:blipFill>
        <p:spPr>
          <a:xfrm>
            <a:off x="16459200" y="76517"/>
            <a:ext cx="1714183" cy="1714183"/>
          </a:xfrm>
          <a:prstGeom prst="rect">
            <a:avLst/>
          </a:prstGeom>
        </p:spPr>
      </p:pic>
      <p:pic>
        <p:nvPicPr>
          <p:cNvPr id="25" name="Picture 24" descr="A group of sports equipment&#10;&#10;AI-generated content may be incorrect.">
            <a:extLst>
              <a:ext uri="{FF2B5EF4-FFF2-40B4-BE49-F238E27FC236}">
                <a16:creationId xmlns:a16="http://schemas.microsoft.com/office/drawing/2014/main" id="{143B8B7E-10A3-D55F-2E0B-841BCE7EDE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40200" y="8803347"/>
            <a:ext cx="1447800" cy="1475290"/>
          </a:xfrm>
          <a:prstGeom prst="rect">
            <a:avLst/>
          </a:prstGeom>
        </p:spPr>
      </p:pic>
      <p:sp>
        <p:nvSpPr>
          <p:cNvPr id="15" name="TextBox 14">
            <a:extLst>
              <a:ext uri="{FF2B5EF4-FFF2-40B4-BE49-F238E27FC236}">
                <a16:creationId xmlns:a16="http://schemas.microsoft.com/office/drawing/2014/main" id="{30CB32E8-1273-105F-B381-9E5B131A474A}"/>
              </a:ext>
            </a:extLst>
          </p:cNvPr>
          <p:cNvSpPr txBox="1"/>
          <p:nvPr/>
        </p:nvSpPr>
        <p:spPr>
          <a:xfrm>
            <a:off x="2286000" y="3547617"/>
            <a:ext cx="11374244" cy="833883"/>
          </a:xfrm>
          <a:prstGeom prst="rect">
            <a:avLst/>
          </a:prstGeom>
          <a:noFill/>
        </p:spPr>
        <p:txBody>
          <a:bodyPr wrap="square">
            <a:spAutoFit/>
          </a:bodyPr>
          <a:lstStyle/>
          <a:p>
            <a:pPr>
              <a:lnSpc>
                <a:spcPct val="150000"/>
              </a:lnSpc>
              <a:spcBef>
                <a:spcPts val="800"/>
              </a:spcBef>
              <a:spcAft>
                <a:spcPts val="400"/>
              </a:spcAft>
              <a:buNone/>
            </a:pPr>
            <a:r>
              <a:rPr lang="en-AU" sz="3600" b="1"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Step 1 </a:t>
            </a:r>
            <a:r>
              <a:rPr lang="en-AU" sz="36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AU" sz="3600" b="1" dirty="0">
                <a:latin typeface="Arial" panose="020B0604020202020204" pitchFamily="34" charset="0"/>
                <a:cs typeface="Arial" panose="020B0604020202020204" pitchFamily="34" charset="0"/>
              </a:rPr>
              <a:t>Find average for each cycle.</a:t>
            </a:r>
            <a:r>
              <a:rPr lang="en-AU" sz="3600" dirty="0">
                <a:latin typeface="Arial" panose="020B0604020202020204" pitchFamily="34" charset="0"/>
                <a:cs typeface="Arial" panose="020B0604020202020204" pitchFamily="34" charset="0"/>
              </a:rPr>
              <a:t> </a:t>
            </a:r>
            <a:endParaRPr lang="en-AU" sz="3600" dirty="0">
              <a:effectLst/>
              <a:latin typeface="Arial" panose="020B0604020202020204" pitchFamily="34" charset="0"/>
              <a:ea typeface="Aptos" panose="020B00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AF8EEDD-3BAB-2D9C-2C81-58D5AA5162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4714480"/>
            <a:ext cx="15507797" cy="2624123"/>
          </a:xfrm>
          <a:prstGeom prst="rect">
            <a:avLst/>
          </a:prstGeom>
        </p:spPr>
      </p:pic>
    </p:spTree>
    <p:extLst>
      <p:ext uri="{BB962C8B-B14F-4D97-AF65-F5344CB8AC3E}">
        <p14:creationId xmlns:p14="http://schemas.microsoft.com/office/powerpoint/2010/main" val="10821270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C7889-0113-6EE6-5779-F8438A8C10C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B9983D0-68E1-FBEF-D386-205202877301}"/>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1040D1A3-04B4-3B4E-F962-D3244B246C55}"/>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4F025926-0D43-D9B5-FAA6-93EA863B9229}"/>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2327F393-5115-EAB5-2CA9-80FA834C6C5E}"/>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32160748-4F2D-C0C3-62FD-B62A1011D47A}"/>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A13027AC-414E-3EA0-CE4A-2716C0C7FA06}"/>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8D32F7B6-9FA8-A736-E36A-F13F0AF25D5C}"/>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63</a:t>
            </a:r>
          </a:p>
        </p:txBody>
      </p:sp>
      <p:sp>
        <p:nvSpPr>
          <p:cNvPr id="17" name="Freeform 5">
            <a:extLst>
              <a:ext uri="{FF2B5EF4-FFF2-40B4-BE49-F238E27FC236}">
                <a16:creationId xmlns:a16="http://schemas.microsoft.com/office/drawing/2014/main" id="{836CB844-7B27-0876-A815-E48BB18EEA2D}"/>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A69EE8F4-C64C-262D-D9FB-7DC0150A9D94}"/>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8CF430C-0F5B-CF05-EE13-EC85F33C0344}"/>
              </a:ext>
            </a:extLst>
          </p:cNvPr>
          <p:cNvSpPr txBox="1"/>
          <p:nvPr/>
        </p:nvSpPr>
        <p:spPr>
          <a:xfrm>
            <a:off x="2286000" y="1238190"/>
            <a:ext cx="13141712" cy="400110"/>
          </a:xfrm>
          <a:prstGeom prst="rect">
            <a:avLst/>
          </a:prstGeom>
          <a:noFill/>
        </p:spPr>
        <p:txBody>
          <a:bodyPr wrap="square">
            <a:spAutoFit/>
          </a:bodyPr>
          <a:lstStyle/>
          <a:p>
            <a:r>
              <a:rPr lang="en-AU" sz="2000" b="1" dirty="0">
                <a:solidFill>
                  <a:srgbClr val="FF0000"/>
                </a:solidFill>
                <a:latin typeface="Arial" panose="020B0604020202020204" pitchFamily="34" charset="0"/>
                <a:ea typeface="Aptos" panose="020B0004020202020204" pitchFamily="34" charset="0"/>
                <a:cs typeface="Arial" panose="020B0604020202020204" pitchFamily="34" charset="0"/>
              </a:rPr>
              <a:t>3</a:t>
            </a:r>
            <a:r>
              <a:rPr lang="en-AU" sz="2000" b="1" dirty="0">
                <a:solidFill>
                  <a:srgbClr val="FF0000"/>
                </a:solidFill>
                <a:effectLst/>
                <a:latin typeface="Arial" panose="020B0604020202020204" pitchFamily="34" charset="0"/>
                <a:ea typeface="Aptos" panose="020B0004020202020204" pitchFamily="34" charset="0"/>
                <a:cs typeface="Arial" panose="020B0604020202020204" pitchFamily="34" charset="0"/>
              </a:rPr>
              <a:t>. DE-SEASONALISE A TIME SERIES</a:t>
            </a:r>
            <a:r>
              <a:rPr lang="en-AU" sz="2000" dirty="0">
                <a:solidFill>
                  <a:srgbClr val="FF0000"/>
                </a:solidFill>
                <a:effectLst/>
                <a:latin typeface="Arial" panose="020B0604020202020204" pitchFamily="34" charset="0"/>
                <a:cs typeface="Arial" panose="020B0604020202020204" pitchFamily="34" charset="0"/>
              </a:rPr>
              <a:t> </a:t>
            </a:r>
            <a:endParaRPr lang="en-US" sz="2000" dirty="0">
              <a:solidFill>
                <a:srgbClr val="FF000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BF85E48-E9C8-FF1E-9CC4-3619DB71999A}"/>
              </a:ext>
            </a:extLst>
          </p:cNvPr>
          <p:cNvSpPr txBox="1"/>
          <p:nvPr/>
        </p:nvSpPr>
        <p:spPr>
          <a:xfrm>
            <a:off x="2253288" y="1409700"/>
            <a:ext cx="114300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 (</a:t>
            </a:r>
            <a:r>
              <a:rPr lang="en-AU" sz="44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using Excel)</a:t>
            </a: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A black and white logo of a person reading a book&#10;&#10;AI-generated content may be incorrect.">
            <a:extLst>
              <a:ext uri="{FF2B5EF4-FFF2-40B4-BE49-F238E27FC236}">
                <a16:creationId xmlns:a16="http://schemas.microsoft.com/office/drawing/2014/main" id="{B5FF46EC-BA5A-8599-1177-3098C83B7E04}"/>
              </a:ext>
            </a:extLst>
          </p:cNvPr>
          <p:cNvPicPr>
            <a:picLocks noChangeAspect="1"/>
          </p:cNvPicPr>
          <p:nvPr/>
        </p:nvPicPr>
        <p:blipFill>
          <a:blip r:embed="rId3"/>
          <a:stretch>
            <a:fillRect/>
          </a:stretch>
        </p:blipFill>
        <p:spPr>
          <a:xfrm>
            <a:off x="16459200" y="76517"/>
            <a:ext cx="1714183" cy="1714183"/>
          </a:xfrm>
          <a:prstGeom prst="rect">
            <a:avLst/>
          </a:prstGeom>
        </p:spPr>
      </p:pic>
      <p:pic>
        <p:nvPicPr>
          <p:cNvPr id="25" name="Picture 24" descr="A group of sports equipment&#10;&#10;AI-generated content may be incorrect.">
            <a:extLst>
              <a:ext uri="{FF2B5EF4-FFF2-40B4-BE49-F238E27FC236}">
                <a16:creationId xmlns:a16="http://schemas.microsoft.com/office/drawing/2014/main" id="{5656AE1E-4466-E571-BD34-82E06E9E16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40200" y="8803347"/>
            <a:ext cx="1447800" cy="1475290"/>
          </a:xfrm>
          <a:prstGeom prst="rect">
            <a:avLst/>
          </a:prstGeom>
        </p:spPr>
      </p:pic>
      <p:sp>
        <p:nvSpPr>
          <p:cNvPr id="11" name="TextBox 10">
            <a:extLst>
              <a:ext uri="{FF2B5EF4-FFF2-40B4-BE49-F238E27FC236}">
                <a16:creationId xmlns:a16="http://schemas.microsoft.com/office/drawing/2014/main" id="{82FBE274-4E64-3FD6-3E0D-166300A82429}"/>
              </a:ext>
            </a:extLst>
          </p:cNvPr>
          <p:cNvSpPr txBox="1"/>
          <p:nvPr/>
        </p:nvSpPr>
        <p:spPr>
          <a:xfrm>
            <a:off x="2253288" y="3466161"/>
            <a:ext cx="15887383" cy="838371"/>
          </a:xfrm>
          <a:prstGeom prst="rect">
            <a:avLst/>
          </a:prstGeom>
          <a:noFill/>
        </p:spPr>
        <p:txBody>
          <a:bodyPr wrap="square">
            <a:spAutoFit/>
          </a:bodyPr>
          <a:lstStyle/>
          <a:p>
            <a:pPr>
              <a:lnSpc>
                <a:spcPct val="150000"/>
              </a:lnSpc>
              <a:spcBef>
                <a:spcPts val="800"/>
              </a:spcBef>
              <a:spcAft>
                <a:spcPts val="400"/>
              </a:spcAft>
              <a:buNone/>
            </a:pPr>
            <a:r>
              <a:rPr lang="en-AU" sz="3600" b="1" kern="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Step 2 </a:t>
            </a:r>
            <a:r>
              <a:rPr lang="en-AU" sz="36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AU" sz="3600" b="1" dirty="0">
                <a:latin typeface="Arial" panose="020B0604020202020204" pitchFamily="34" charset="0"/>
                <a:cs typeface="Arial" panose="020B0604020202020204" pitchFamily="34" charset="0"/>
              </a:rPr>
              <a:t>Divide actual data by cycle averages.</a:t>
            </a:r>
            <a:r>
              <a:rPr lang="en-AU" sz="3600" dirty="0">
                <a:latin typeface="Arial" panose="020B0604020202020204" pitchFamily="34" charset="0"/>
                <a:cs typeface="Arial" panose="020B0604020202020204" pitchFamily="34" charset="0"/>
              </a:rPr>
              <a:t> </a:t>
            </a:r>
            <a:endParaRPr lang="en-AU" sz="3600" b="1" kern="100" dirty="0">
              <a:solidFill>
                <a:srgbClr val="0F476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descr="A screenshot of a spreadsheet&#10;&#10;AI-generated content may be incorrect.">
            <a:extLst>
              <a:ext uri="{FF2B5EF4-FFF2-40B4-BE49-F238E27FC236}">
                <a16:creationId xmlns:a16="http://schemas.microsoft.com/office/drawing/2014/main" id="{4E22C111-5EC6-0C00-3612-E203015E55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8253" y="4761732"/>
            <a:ext cx="13987475" cy="4591685"/>
          </a:xfrm>
          <a:prstGeom prst="rect">
            <a:avLst/>
          </a:prstGeom>
        </p:spPr>
      </p:pic>
    </p:spTree>
    <p:extLst>
      <p:ext uri="{BB962C8B-B14F-4D97-AF65-F5344CB8AC3E}">
        <p14:creationId xmlns:p14="http://schemas.microsoft.com/office/powerpoint/2010/main" val="12773357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DEFB7-12DE-EF92-B18E-2C58B7DAC53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9074CC1-1F0E-CBF0-1CD3-7B9FEE4CCF14}"/>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781C1837-A920-3B47-3BF8-C523CE22DB61}"/>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D8757266-DC26-F39D-F638-8F22CE8735CB}"/>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A9A6FA0A-61C7-730B-3AFB-CFBC8D9FE6E2}"/>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A68972FD-6D7F-4258-1517-930EE27B8455}"/>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5D8F4D94-CBB7-6D56-2347-233D2B6C79E3}"/>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AB1A383E-BA74-6758-5756-8EE1ED9D267C}"/>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64</a:t>
            </a:r>
          </a:p>
        </p:txBody>
      </p:sp>
      <p:sp>
        <p:nvSpPr>
          <p:cNvPr id="17" name="Freeform 5">
            <a:extLst>
              <a:ext uri="{FF2B5EF4-FFF2-40B4-BE49-F238E27FC236}">
                <a16:creationId xmlns:a16="http://schemas.microsoft.com/office/drawing/2014/main" id="{19DBB4F6-9361-A5BC-315B-0FD3F737EF04}"/>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084EFD92-5AA9-71E7-071E-A50B57F25F33}"/>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87AF8945-D5AD-0E1A-41CA-C4B5020207E0}"/>
              </a:ext>
            </a:extLst>
          </p:cNvPr>
          <p:cNvSpPr txBox="1"/>
          <p:nvPr/>
        </p:nvSpPr>
        <p:spPr>
          <a:xfrm>
            <a:off x="2286000" y="1238190"/>
            <a:ext cx="13141712" cy="400110"/>
          </a:xfrm>
          <a:prstGeom prst="rect">
            <a:avLst/>
          </a:prstGeom>
          <a:noFill/>
        </p:spPr>
        <p:txBody>
          <a:bodyPr wrap="square">
            <a:spAutoFit/>
          </a:bodyPr>
          <a:lstStyle/>
          <a:p>
            <a:r>
              <a:rPr lang="en-AU" sz="2000" b="1" dirty="0">
                <a:solidFill>
                  <a:srgbClr val="FF0000"/>
                </a:solidFill>
                <a:latin typeface="Arial" panose="020B0604020202020204" pitchFamily="34" charset="0"/>
                <a:ea typeface="Aptos" panose="020B0004020202020204" pitchFamily="34" charset="0"/>
                <a:cs typeface="Arial" panose="020B0604020202020204" pitchFamily="34" charset="0"/>
              </a:rPr>
              <a:t>3</a:t>
            </a:r>
            <a:r>
              <a:rPr lang="en-AU" sz="2000" b="1" dirty="0">
                <a:solidFill>
                  <a:srgbClr val="FF0000"/>
                </a:solidFill>
                <a:effectLst/>
                <a:latin typeface="Arial" panose="020B0604020202020204" pitchFamily="34" charset="0"/>
                <a:ea typeface="Aptos" panose="020B0004020202020204" pitchFamily="34" charset="0"/>
                <a:cs typeface="Arial" panose="020B0604020202020204" pitchFamily="34" charset="0"/>
              </a:rPr>
              <a:t>. DE-SEASONALISE A TIME SERIES</a:t>
            </a:r>
            <a:r>
              <a:rPr lang="en-AU" sz="2000" dirty="0">
                <a:solidFill>
                  <a:srgbClr val="FF0000"/>
                </a:solidFill>
                <a:effectLst/>
                <a:latin typeface="Arial" panose="020B0604020202020204" pitchFamily="34" charset="0"/>
                <a:cs typeface="Arial" panose="020B0604020202020204" pitchFamily="34" charset="0"/>
              </a:rPr>
              <a:t> </a:t>
            </a:r>
            <a:endParaRPr lang="en-US" sz="2000" dirty="0">
              <a:solidFill>
                <a:srgbClr val="FF000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EBE61CD-955A-77CB-6559-E212F768A16B}"/>
              </a:ext>
            </a:extLst>
          </p:cNvPr>
          <p:cNvSpPr txBox="1"/>
          <p:nvPr/>
        </p:nvSpPr>
        <p:spPr>
          <a:xfrm>
            <a:off x="2253288" y="1409700"/>
            <a:ext cx="114300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 (</a:t>
            </a:r>
            <a:r>
              <a:rPr lang="en-AU" sz="44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using Excel)</a:t>
            </a: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A black and white logo of a person reading a book&#10;&#10;AI-generated content may be incorrect.">
            <a:extLst>
              <a:ext uri="{FF2B5EF4-FFF2-40B4-BE49-F238E27FC236}">
                <a16:creationId xmlns:a16="http://schemas.microsoft.com/office/drawing/2014/main" id="{05D273EB-BE1B-3C21-0A9C-E4FD714FCEF6}"/>
              </a:ext>
            </a:extLst>
          </p:cNvPr>
          <p:cNvPicPr>
            <a:picLocks noChangeAspect="1"/>
          </p:cNvPicPr>
          <p:nvPr/>
        </p:nvPicPr>
        <p:blipFill>
          <a:blip r:embed="rId3"/>
          <a:stretch>
            <a:fillRect/>
          </a:stretch>
        </p:blipFill>
        <p:spPr>
          <a:xfrm>
            <a:off x="16459200" y="76517"/>
            <a:ext cx="1714183" cy="1714183"/>
          </a:xfrm>
          <a:prstGeom prst="rect">
            <a:avLst/>
          </a:prstGeom>
        </p:spPr>
      </p:pic>
      <p:sp>
        <p:nvSpPr>
          <p:cNvPr id="15" name="TextBox 14">
            <a:extLst>
              <a:ext uri="{FF2B5EF4-FFF2-40B4-BE49-F238E27FC236}">
                <a16:creationId xmlns:a16="http://schemas.microsoft.com/office/drawing/2014/main" id="{224A25D9-B285-5C33-E129-C30483EA7B49}"/>
              </a:ext>
            </a:extLst>
          </p:cNvPr>
          <p:cNvSpPr txBox="1"/>
          <p:nvPr/>
        </p:nvSpPr>
        <p:spPr>
          <a:xfrm>
            <a:off x="2238832" y="3036654"/>
            <a:ext cx="16208523" cy="838371"/>
          </a:xfrm>
          <a:prstGeom prst="rect">
            <a:avLst/>
          </a:prstGeom>
          <a:noFill/>
        </p:spPr>
        <p:txBody>
          <a:bodyPr wrap="square">
            <a:spAutoFit/>
          </a:bodyPr>
          <a:lstStyle/>
          <a:p>
            <a:pPr>
              <a:lnSpc>
                <a:spcPct val="150000"/>
              </a:lnSpc>
              <a:spcBef>
                <a:spcPts val="800"/>
              </a:spcBef>
              <a:spcAft>
                <a:spcPts val="400"/>
              </a:spcAft>
              <a:buNone/>
            </a:pPr>
            <a:r>
              <a:rPr lang="en-AU" sz="3600" b="1"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Step 3 </a:t>
            </a:r>
            <a:r>
              <a:rPr lang="en-AU" sz="3600" b="1"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Calculate the seasonal indices</a:t>
            </a:r>
            <a:endParaRPr lang="en-AU" sz="3600"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5" name="Picture 4" descr="A table with numbers and letters&#10;&#10;AI-generated content may be incorrect.">
            <a:extLst>
              <a:ext uri="{FF2B5EF4-FFF2-40B4-BE49-F238E27FC236}">
                <a16:creationId xmlns:a16="http://schemas.microsoft.com/office/drawing/2014/main" id="{C9FCB270-99E5-C76C-FA0A-8EE2D06993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3288" y="4239800"/>
            <a:ext cx="15567936" cy="4637500"/>
          </a:xfrm>
          <a:prstGeom prst="rect">
            <a:avLst/>
          </a:prstGeom>
        </p:spPr>
      </p:pic>
      <p:pic>
        <p:nvPicPr>
          <p:cNvPr id="11" name="Picture 10" descr="A group of sports equipment&#10;&#10;AI-generated content may be incorrect.">
            <a:extLst>
              <a:ext uri="{FF2B5EF4-FFF2-40B4-BE49-F238E27FC236}">
                <a16:creationId xmlns:a16="http://schemas.microsoft.com/office/drawing/2014/main" id="{D44448FB-8F0B-1B8C-87DA-6D50ED6FD9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40200" y="8803347"/>
            <a:ext cx="1447800" cy="1475290"/>
          </a:xfrm>
          <a:prstGeom prst="rect">
            <a:avLst/>
          </a:prstGeom>
        </p:spPr>
      </p:pic>
    </p:spTree>
    <p:extLst>
      <p:ext uri="{BB962C8B-B14F-4D97-AF65-F5344CB8AC3E}">
        <p14:creationId xmlns:p14="http://schemas.microsoft.com/office/powerpoint/2010/main" val="25415027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CEBAE-590E-8CED-649C-EB5B23FAEF3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6FFD09F-4179-D3E7-0347-315847E94B15}"/>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042CDF27-0CA0-DFD7-12F8-C95F7AFA26A0}"/>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C1FBE777-69A4-065E-06F4-1BD8BFE439D1}"/>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19941AC7-F972-D8AC-3782-A2F7FAAAE0D1}"/>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7E61DE52-C67A-DCAE-5DF6-D7D9C532BAC0}"/>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65867A06-C771-C977-1B0D-6190A87BC468}"/>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64D7AB33-FDBE-CEFD-47E9-8AB3B9717D7D}"/>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64</a:t>
            </a:r>
          </a:p>
        </p:txBody>
      </p:sp>
      <p:sp>
        <p:nvSpPr>
          <p:cNvPr id="17" name="Freeform 5">
            <a:extLst>
              <a:ext uri="{FF2B5EF4-FFF2-40B4-BE49-F238E27FC236}">
                <a16:creationId xmlns:a16="http://schemas.microsoft.com/office/drawing/2014/main" id="{EF554F8F-870A-1111-67AB-B9254ECA91FC}"/>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D3D79196-3C70-ED8E-B578-1AFE5B2300EF}"/>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67FE98C5-B9C6-A2CC-657B-354F1198B104}"/>
              </a:ext>
            </a:extLst>
          </p:cNvPr>
          <p:cNvSpPr txBox="1"/>
          <p:nvPr/>
        </p:nvSpPr>
        <p:spPr>
          <a:xfrm>
            <a:off x="2286000" y="1238190"/>
            <a:ext cx="13141712" cy="400110"/>
          </a:xfrm>
          <a:prstGeom prst="rect">
            <a:avLst/>
          </a:prstGeom>
          <a:noFill/>
        </p:spPr>
        <p:txBody>
          <a:bodyPr wrap="square">
            <a:spAutoFit/>
          </a:bodyPr>
          <a:lstStyle/>
          <a:p>
            <a:r>
              <a:rPr lang="en-AU" sz="2000" b="1" dirty="0">
                <a:solidFill>
                  <a:srgbClr val="FF0000"/>
                </a:solidFill>
                <a:latin typeface="Arial" panose="020B0604020202020204" pitchFamily="34" charset="0"/>
                <a:ea typeface="Aptos" panose="020B0004020202020204" pitchFamily="34" charset="0"/>
                <a:cs typeface="Arial" panose="020B0604020202020204" pitchFamily="34" charset="0"/>
              </a:rPr>
              <a:t>3</a:t>
            </a:r>
            <a:r>
              <a:rPr lang="en-AU" sz="2000" b="1" dirty="0">
                <a:solidFill>
                  <a:srgbClr val="FF0000"/>
                </a:solidFill>
                <a:effectLst/>
                <a:latin typeface="Arial" panose="020B0604020202020204" pitchFamily="34" charset="0"/>
                <a:ea typeface="Aptos" panose="020B0004020202020204" pitchFamily="34" charset="0"/>
                <a:cs typeface="Arial" panose="020B0604020202020204" pitchFamily="34" charset="0"/>
              </a:rPr>
              <a:t>. DE-SEASONALISE A TIME SERIES</a:t>
            </a:r>
            <a:r>
              <a:rPr lang="en-AU" sz="2000" dirty="0">
                <a:solidFill>
                  <a:srgbClr val="FF0000"/>
                </a:solidFill>
                <a:effectLst/>
                <a:latin typeface="Arial" panose="020B0604020202020204" pitchFamily="34" charset="0"/>
                <a:cs typeface="Arial" panose="020B0604020202020204" pitchFamily="34" charset="0"/>
              </a:rPr>
              <a:t> </a:t>
            </a:r>
            <a:endParaRPr lang="en-US" sz="2000" dirty="0">
              <a:solidFill>
                <a:srgbClr val="FF000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95929F8-1777-FF22-2052-9F7E01595382}"/>
              </a:ext>
            </a:extLst>
          </p:cNvPr>
          <p:cNvSpPr txBox="1"/>
          <p:nvPr/>
        </p:nvSpPr>
        <p:spPr>
          <a:xfrm>
            <a:off x="2253288" y="1409700"/>
            <a:ext cx="114300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 (</a:t>
            </a:r>
            <a:r>
              <a:rPr lang="en-AU" sz="44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using Excel)</a:t>
            </a: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A black and white logo of a person reading a book&#10;&#10;AI-generated content may be incorrect.">
            <a:extLst>
              <a:ext uri="{FF2B5EF4-FFF2-40B4-BE49-F238E27FC236}">
                <a16:creationId xmlns:a16="http://schemas.microsoft.com/office/drawing/2014/main" id="{965BC4C3-DBA7-76B8-DE2A-1AFD8AE2CCB7}"/>
              </a:ext>
            </a:extLst>
          </p:cNvPr>
          <p:cNvPicPr>
            <a:picLocks noChangeAspect="1"/>
          </p:cNvPicPr>
          <p:nvPr/>
        </p:nvPicPr>
        <p:blipFill>
          <a:blip r:embed="rId3"/>
          <a:stretch>
            <a:fillRect/>
          </a:stretch>
        </p:blipFill>
        <p:spPr>
          <a:xfrm>
            <a:off x="16459200" y="76517"/>
            <a:ext cx="1714183" cy="1714183"/>
          </a:xfrm>
          <a:prstGeom prst="rect">
            <a:avLst/>
          </a:prstGeom>
        </p:spPr>
      </p:pic>
      <p:pic>
        <p:nvPicPr>
          <p:cNvPr id="25" name="Picture 24" descr="A group of sports equipment&#10;&#10;AI-generated content may be incorrect.">
            <a:extLst>
              <a:ext uri="{FF2B5EF4-FFF2-40B4-BE49-F238E27FC236}">
                <a16:creationId xmlns:a16="http://schemas.microsoft.com/office/drawing/2014/main" id="{2103A944-C94C-7EC5-B34C-246E527866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40200" y="8803347"/>
            <a:ext cx="1447800" cy="1475290"/>
          </a:xfrm>
          <a:prstGeom prst="rect">
            <a:avLst/>
          </a:prstGeom>
        </p:spPr>
      </p:pic>
      <p:sp>
        <p:nvSpPr>
          <p:cNvPr id="11" name="TextBox 10">
            <a:extLst>
              <a:ext uri="{FF2B5EF4-FFF2-40B4-BE49-F238E27FC236}">
                <a16:creationId xmlns:a16="http://schemas.microsoft.com/office/drawing/2014/main" id="{AF814DEA-B297-4697-7F8A-CB885B96AA2B}"/>
              </a:ext>
            </a:extLst>
          </p:cNvPr>
          <p:cNvSpPr txBox="1"/>
          <p:nvPr/>
        </p:nvSpPr>
        <p:spPr>
          <a:xfrm>
            <a:off x="2133600" y="2400300"/>
            <a:ext cx="16208523" cy="838371"/>
          </a:xfrm>
          <a:prstGeom prst="rect">
            <a:avLst/>
          </a:prstGeom>
          <a:noFill/>
        </p:spPr>
        <p:txBody>
          <a:bodyPr wrap="square">
            <a:spAutoFit/>
          </a:bodyPr>
          <a:lstStyle/>
          <a:p>
            <a:pPr>
              <a:lnSpc>
                <a:spcPct val="150000"/>
              </a:lnSpc>
              <a:spcBef>
                <a:spcPts val="800"/>
              </a:spcBef>
              <a:spcAft>
                <a:spcPts val="400"/>
              </a:spcAft>
              <a:buNone/>
            </a:pPr>
            <a:r>
              <a:rPr lang="en-AU" sz="3600" b="1"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Step 5 </a:t>
            </a:r>
            <a:r>
              <a:rPr lang="en-AU" sz="3600" b="1"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Deseasonalise the data</a:t>
            </a:r>
            <a:endParaRPr lang="en-AU" sz="3200"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AD98B6C-64FC-B00E-282B-01C98AAFCC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5999" y="3238670"/>
            <a:ext cx="14448687" cy="6095829"/>
          </a:xfrm>
          <a:prstGeom prst="rect">
            <a:avLst/>
          </a:prstGeom>
        </p:spPr>
      </p:pic>
    </p:spTree>
    <p:extLst>
      <p:ext uri="{BB962C8B-B14F-4D97-AF65-F5344CB8AC3E}">
        <p14:creationId xmlns:p14="http://schemas.microsoft.com/office/powerpoint/2010/main" val="3744537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62068-00D2-0C6A-671C-CEE1E3A34E0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DFB7209-82BE-11CD-BDD2-F0B0BA070490}"/>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76BF2545-41D5-76D8-9A34-4CCE6001BEF3}"/>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9E8A743D-E9DF-D858-4446-56FF6BA5F347}"/>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6">
            <a:extLst>
              <a:ext uri="{FF2B5EF4-FFF2-40B4-BE49-F238E27FC236}">
                <a16:creationId xmlns:a16="http://schemas.microsoft.com/office/drawing/2014/main" id="{565479E6-72FD-08FA-A962-022998677016}"/>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1" name="TextBox 7">
            <a:extLst>
              <a:ext uri="{FF2B5EF4-FFF2-40B4-BE49-F238E27FC236}">
                <a16:creationId xmlns:a16="http://schemas.microsoft.com/office/drawing/2014/main" id="{46984832-E362-2D06-5627-06C7FBA67CED}"/>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44</a:t>
            </a:r>
          </a:p>
        </p:txBody>
      </p:sp>
      <p:sp>
        <p:nvSpPr>
          <p:cNvPr id="12" name="Freeform 5">
            <a:extLst>
              <a:ext uri="{FF2B5EF4-FFF2-40B4-BE49-F238E27FC236}">
                <a16:creationId xmlns:a16="http://schemas.microsoft.com/office/drawing/2014/main" id="{5ED86E91-C535-DBB7-13C8-C3C45108E53F}"/>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EC65153D-E71E-BA32-CED1-188ADC84EB4F}"/>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DESCRIBING</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 TIME SERIES PLOTS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47149DB-1275-9598-D42C-0EC62045DE14}"/>
              </a:ext>
            </a:extLst>
          </p:cNvPr>
          <p:cNvSpPr txBox="1"/>
          <p:nvPr/>
        </p:nvSpPr>
        <p:spPr>
          <a:xfrm>
            <a:off x="2286000" y="3796694"/>
            <a:ext cx="15544800" cy="1651606"/>
          </a:xfrm>
          <a:prstGeom prst="rect">
            <a:avLst/>
          </a:prstGeom>
          <a:noFill/>
        </p:spPr>
        <p:txBody>
          <a:bodyPr wrap="square">
            <a:spAutoFit/>
          </a:bodyPr>
          <a:lstStyle/>
          <a:p>
            <a:pPr>
              <a:lnSpc>
                <a:spcPct val="150000"/>
              </a:lnSpc>
            </a:pPr>
            <a:r>
              <a:rPr lang="en-AU" sz="3600" b="1" dirty="0">
                <a:solidFill>
                  <a:srgbClr val="000000"/>
                </a:solidFill>
                <a:effectLst/>
                <a:latin typeface="Arial" panose="020B0604020202020204" pitchFamily="34" charset="0"/>
                <a:ea typeface="Aptos" panose="020B0004020202020204" pitchFamily="34" charset="0"/>
                <a:cs typeface="Arial" panose="020B0604020202020204" pitchFamily="34" charset="0"/>
              </a:rPr>
              <a:t>Example. </a:t>
            </a:r>
            <a:r>
              <a:rPr lang="en-AU"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The number of people using smartphones has increased steadily over the past 10 years. </a:t>
            </a:r>
            <a:r>
              <a:rPr lang="en-AU" sz="3600" dirty="0">
                <a:solidFill>
                  <a:srgbClr val="28466A"/>
                </a:solidFill>
                <a:effectLst/>
                <a:latin typeface="Arial" panose="020B0604020202020204" pitchFamily="34" charset="0"/>
                <a:ea typeface="Aptos" panose="020B0004020202020204" pitchFamily="34" charset="0"/>
                <a:cs typeface="Arial" panose="020B0604020202020204" pitchFamily="34" charset="0"/>
              </a:rPr>
              <a:t>(positive trend)</a:t>
            </a:r>
            <a:r>
              <a:rPr lang="en-AU" sz="3600" dirty="0">
                <a:solidFill>
                  <a:srgbClr val="28466A"/>
                </a:solidFill>
                <a:effectLst/>
                <a:latin typeface="Arial" panose="020B0604020202020204" pitchFamily="34" charset="0"/>
                <a:cs typeface="Arial" panose="020B0604020202020204" pitchFamily="34" charset="0"/>
              </a:rPr>
              <a:t> </a:t>
            </a:r>
            <a:endParaRPr lang="en-US" sz="3600" dirty="0">
              <a:solidFill>
                <a:srgbClr val="28466A"/>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0161387-BAA3-4ADD-44FF-0242733AB821}"/>
              </a:ext>
            </a:extLst>
          </p:cNvPr>
          <p:cNvSpPr txBox="1"/>
          <p:nvPr/>
        </p:nvSpPr>
        <p:spPr>
          <a:xfrm>
            <a:off x="2286000" y="1306904"/>
            <a:ext cx="14791982" cy="2546723"/>
          </a:xfrm>
          <a:prstGeom prst="rect">
            <a:avLst/>
          </a:prstGeom>
          <a:noFill/>
        </p:spPr>
        <p:txBody>
          <a:bodyPr wrap="square">
            <a:spAutoFit/>
          </a:bodyPr>
          <a:lstStyle/>
          <a:p>
            <a:pPr>
              <a:lnSpc>
                <a:spcPct val="150000"/>
              </a:lnSpc>
              <a:buNone/>
            </a:pPr>
            <a:r>
              <a:rPr lang="en-AU" sz="36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Trend / long term direction</a:t>
            </a:r>
            <a:endParaRPr lang="en-AU" sz="3600" b="1" kern="100" dirty="0">
              <a:solidFill>
                <a:srgbClr val="FF0000"/>
              </a:solidFill>
              <a:latin typeface="Arial" panose="020B0604020202020204" pitchFamily="34" charset="0"/>
              <a:ea typeface="Aptos" panose="020B0004020202020204" pitchFamily="34" charset="0"/>
              <a:cs typeface="Arial" panose="020B0604020202020204" pitchFamily="34" charset="0"/>
            </a:endParaRPr>
          </a:p>
          <a:p>
            <a:pPr marL="1028700" lvl="1" indent="-571500">
              <a:lnSpc>
                <a:spcPct val="150000"/>
              </a:lnSpc>
              <a:buFont typeface="Arial" panose="020B0604020202020204" pitchFamily="34" charset="0"/>
              <a:buChar char="•"/>
            </a:pP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a:t>
            </a:r>
            <a:r>
              <a:rPr lang="en-AU"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overall movement</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of the data over time.</a:t>
            </a:r>
            <a:endParaRPr lang="en-AU" sz="3600" dirty="0">
              <a:latin typeface="Arial" panose="020B0604020202020204" pitchFamily="34" charset="0"/>
              <a:ea typeface="Times New Roman" panose="02020603050405020304" pitchFamily="18" charset="0"/>
              <a:cs typeface="Arial" panose="020B0604020202020204" pitchFamily="34" charset="0"/>
            </a:endParaRPr>
          </a:p>
          <a:p>
            <a:pPr marL="1028700" lvl="1" indent="-571500">
              <a:lnSpc>
                <a:spcPct val="150000"/>
              </a:lnSpc>
              <a:buFont typeface="Arial" panose="020B0604020202020204" pitchFamily="34" charset="0"/>
              <a:buChar char="•"/>
            </a:pP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 may be upward (positive), downward (negative), or relatively flat.</a:t>
            </a:r>
            <a:endParaRPr lang="en-AU" sz="36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4" name="Picture 13" descr="A graph with green lines&#10;&#10;AI-generated content may be incorrect.">
            <a:extLst>
              <a:ext uri="{FF2B5EF4-FFF2-40B4-BE49-F238E27FC236}">
                <a16:creationId xmlns:a16="http://schemas.microsoft.com/office/drawing/2014/main" id="{93FE2859-04AE-3EAC-16F6-4DC458E6A881}"/>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429000" y="5822854"/>
            <a:ext cx="12748142" cy="4248912"/>
          </a:xfrm>
          <a:prstGeom prst="rect">
            <a:avLst/>
          </a:prstGeom>
        </p:spPr>
      </p:pic>
    </p:spTree>
    <p:extLst>
      <p:ext uri="{BB962C8B-B14F-4D97-AF65-F5344CB8AC3E}">
        <p14:creationId xmlns:p14="http://schemas.microsoft.com/office/powerpoint/2010/main" val="7427202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F522E-4838-5379-D1F8-4929A03D6E2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FECAB31-5568-E19E-C8CB-AD41A94CFE63}"/>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C41F4D97-321E-7CAD-27BD-78906C98856B}"/>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40BBCF83-EF93-5CF0-6590-34AAD97ED151}"/>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5E7D31CE-4951-634D-BA51-4675C4656DF2}"/>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4528D454-F263-075F-90F6-6723C21E0E45}"/>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909F0A82-5632-EF38-E78E-38165D6455DB}"/>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AED4635E-553E-051D-A2DA-0F630550FE7B}"/>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64</a:t>
            </a:r>
          </a:p>
        </p:txBody>
      </p:sp>
      <p:sp>
        <p:nvSpPr>
          <p:cNvPr id="17" name="Freeform 5">
            <a:extLst>
              <a:ext uri="{FF2B5EF4-FFF2-40B4-BE49-F238E27FC236}">
                <a16:creationId xmlns:a16="http://schemas.microsoft.com/office/drawing/2014/main" id="{74AA6E93-5F2F-6BD9-459D-0BD380DA41F5}"/>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6" name="TextBox 5">
            <a:extLst>
              <a:ext uri="{FF2B5EF4-FFF2-40B4-BE49-F238E27FC236}">
                <a16:creationId xmlns:a16="http://schemas.microsoft.com/office/drawing/2014/main" id="{AEF91891-FEA2-9021-DF7F-A3CD38759B76}"/>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572F221D-C42E-348C-B5C6-6842A6861460}"/>
              </a:ext>
            </a:extLst>
          </p:cNvPr>
          <p:cNvSpPr txBox="1"/>
          <p:nvPr/>
        </p:nvSpPr>
        <p:spPr>
          <a:xfrm>
            <a:off x="2286000" y="1238190"/>
            <a:ext cx="13141712" cy="400110"/>
          </a:xfrm>
          <a:prstGeom prst="rect">
            <a:avLst/>
          </a:prstGeom>
          <a:noFill/>
        </p:spPr>
        <p:txBody>
          <a:bodyPr wrap="square">
            <a:spAutoFit/>
          </a:bodyPr>
          <a:lstStyle/>
          <a:p>
            <a:r>
              <a:rPr lang="en-AU" sz="2000" b="1" dirty="0">
                <a:solidFill>
                  <a:srgbClr val="FF0000"/>
                </a:solidFill>
                <a:latin typeface="Arial" panose="020B0604020202020204" pitchFamily="34" charset="0"/>
                <a:ea typeface="Aptos" panose="020B0004020202020204" pitchFamily="34" charset="0"/>
                <a:cs typeface="Arial" panose="020B0604020202020204" pitchFamily="34" charset="0"/>
              </a:rPr>
              <a:t>3</a:t>
            </a:r>
            <a:r>
              <a:rPr lang="en-AU" sz="2000" b="1" dirty="0">
                <a:solidFill>
                  <a:srgbClr val="FF0000"/>
                </a:solidFill>
                <a:effectLst/>
                <a:latin typeface="Arial" panose="020B0604020202020204" pitchFamily="34" charset="0"/>
                <a:ea typeface="Aptos" panose="020B0004020202020204" pitchFamily="34" charset="0"/>
                <a:cs typeface="Arial" panose="020B0604020202020204" pitchFamily="34" charset="0"/>
              </a:rPr>
              <a:t>. DE-SEASONALISE A TIME SERIES</a:t>
            </a:r>
            <a:r>
              <a:rPr lang="en-AU" sz="2000" dirty="0">
                <a:solidFill>
                  <a:srgbClr val="FF0000"/>
                </a:solidFill>
                <a:effectLst/>
                <a:latin typeface="Arial" panose="020B0604020202020204" pitchFamily="34" charset="0"/>
                <a:cs typeface="Arial" panose="020B0604020202020204" pitchFamily="34" charset="0"/>
              </a:rPr>
              <a:t> </a:t>
            </a:r>
            <a:endParaRPr lang="en-US" sz="2000" dirty="0">
              <a:solidFill>
                <a:srgbClr val="FF000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2DBDF8A-5A80-2F9C-F2CF-6F9E8ACB2DC1}"/>
              </a:ext>
            </a:extLst>
          </p:cNvPr>
          <p:cNvSpPr txBox="1"/>
          <p:nvPr/>
        </p:nvSpPr>
        <p:spPr>
          <a:xfrm>
            <a:off x="2253288" y="1409700"/>
            <a:ext cx="11430000" cy="1004186"/>
          </a:xfrm>
          <a:prstGeom prst="rect">
            <a:avLst/>
          </a:prstGeom>
          <a:noFill/>
        </p:spPr>
        <p:txBody>
          <a:bodyPr wrap="square">
            <a:spAutoFit/>
          </a:bodyPr>
          <a:lstStyle/>
          <a:p>
            <a:pPr>
              <a:lnSpc>
                <a:spcPct val="150000"/>
              </a:lnSpc>
              <a:buNone/>
            </a:pP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 (</a:t>
            </a:r>
            <a:r>
              <a:rPr lang="en-AU" sz="44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using Excel)</a:t>
            </a:r>
            <a:r>
              <a:rPr lang="en-AU" sz="44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a:t>
            </a:r>
            <a:endParaRPr lang="en-AU" sz="44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A black and white logo of a person reading a book&#10;&#10;AI-generated content may be incorrect.">
            <a:extLst>
              <a:ext uri="{FF2B5EF4-FFF2-40B4-BE49-F238E27FC236}">
                <a16:creationId xmlns:a16="http://schemas.microsoft.com/office/drawing/2014/main" id="{40BB7434-CC49-7292-A526-D0A4EE82B3EE}"/>
              </a:ext>
            </a:extLst>
          </p:cNvPr>
          <p:cNvPicPr>
            <a:picLocks noChangeAspect="1"/>
          </p:cNvPicPr>
          <p:nvPr/>
        </p:nvPicPr>
        <p:blipFill>
          <a:blip r:embed="rId3"/>
          <a:stretch>
            <a:fillRect/>
          </a:stretch>
        </p:blipFill>
        <p:spPr>
          <a:xfrm>
            <a:off x="16459200" y="76517"/>
            <a:ext cx="1714183" cy="1714183"/>
          </a:xfrm>
          <a:prstGeom prst="rect">
            <a:avLst/>
          </a:prstGeom>
        </p:spPr>
      </p:pic>
      <p:sp>
        <p:nvSpPr>
          <p:cNvPr id="11" name="TextBox 10">
            <a:extLst>
              <a:ext uri="{FF2B5EF4-FFF2-40B4-BE49-F238E27FC236}">
                <a16:creationId xmlns:a16="http://schemas.microsoft.com/office/drawing/2014/main" id="{48FEFD2C-C722-CDD6-9F80-D228550EA88C}"/>
              </a:ext>
            </a:extLst>
          </p:cNvPr>
          <p:cNvSpPr txBox="1"/>
          <p:nvPr/>
        </p:nvSpPr>
        <p:spPr>
          <a:xfrm>
            <a:off x="2133600" y="2400300"/>
            <a:ext cx="16208523" cy="838371"/>
          </a:xfrm>
          <a:prstGeom prst="rect">
            <a:avLst/>
          </a:prstGeom>
          <a:noFill/>
        </p:spPr>
        <p:txBody>
          <a:bodyPr wrap="square">
            <a:spAutoFit/>
          </a:bodyPr>
          <a:lstStyle/>
          <a:p>
            <a:pPr>
              <a:lnSpc>
                <a:spcPct val="150000"/>
              </a:lnSpc>
              <a:spcBef>
                <a:spcPts val="800"/>
              </a:spcBef>
              <a:spcAft>
                <a:spcPts val="400"/>
              </a:spcAft>
              <a:buNone/>
            </a:pPr>
            <a:r>
              <a:rPr lang="en-AU" sz="3600" b="1"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Step 5 </a:t>
            </a:r>
            <a:r>
              <a:rPr lang="en-AU" sz="3600" b="1"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Deseasonalise the data</a:t>
            </a:r>
            <a:endParaRPr lang="en-AU" sz="3200"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13" name="Picture 12" descr="A table with numbers and numbers&#10;&#10;AI-generated content may be incorrect.">
            <a:extLst>
              <a:ext uri="{FF2B5EF4-FFF2-40B4-BE49-F238E27FC236}">
                <a16:creationId xmlns:a16="http://schemas.microsoft.com/office/drawing/2014/main" id="{4159675D-42BF-58CC-3D76-CEE492F17E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3385137"/>
            <a:ext cx="14748197" cy="6221711"/>
          </a:xfrm>
          <a:prstGeom prst="rect">
            <a:avLst/>
          </a:prstGeom>
        </p:spPr>
      </p:pic>
      <p:pic>
        <p:nvPicPr>
          <p:cNvPr id="15" name="Picture 14" descr="A group of sports equipment&#10;&#10;AI-generated content may be incorrect.">
            <a:extLst>
              <a:ext uri="{FF2B5EF4-FFF2-40B4-BE49-F238E27FC236}">
                <a16:creationId xmlns:a16="http://schemas.microsoft.com/office/drawing/2014/main" id="{73513E23-1A5C-5B27-993E-F2EE9BEFFB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40200" y="8803347"/>
            <a:ext cx="1447800" cy="1475290"/>
          </a:xfrm>
          <a:prstGeom prst="rect">
            <a:avLst/>
          </a:prstGeom>
        </p:spPr>
      </p:pic>
    </p:spTree>
    <p:extLst>
      <p:ext uri="{BB962C8B-B14F-4D97-AF65-F5344CB8AC3E}">
        <p14:creationId xmlns:p14="http://schemas.microsoft.com/office/powerpoint/2010/main" val="21142308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483BC-5D00-4EF1-9515-1BDB7A624BD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60B3E01-0FC9-542D-5721-CCA56BA5F1D7}"/>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070B8D7A-A178-BED7-D43A-94DD389807CE}"/>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9BD0A52C-7AF7-9D52-6117-03C4232D79F3}"/>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8F093BA0-1D6D-CB4A-AB41-EAB593C5F1DD}"/>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3" name="TextBox 12">
            <a:extLst>
              <a:ext uri="{FF2B5EF4-FFF2-40B4-BE49-F238E27FC236}">
                <a16:creationId xmlns:a16="http://schemas.microsoft.com/office/drawing/2014/main" id="{E7388947-AA16-4C39-A86E-ADEB3DF4EE33}"/>
              </a:ext>
            </a:extLst>
          </p:cNvPr>
          <p:cNvSpPr txBox="1"/>
          <p:nvPr/>
        </p:nvSpPr>
        <p:spPr>
          <a:xfrm>
            <a:off x="2688759" y="3390900"/>
            <a:ext cx="6950541" cy="1252843"/>
          </a:xfrm>
          <a:prstGeom prst="rect">
            <a:avLst/>
          </a:prstGeom>
          <a:noFill/>
        </p:spPr>
        <p:txBody>
          <a:bodyPr wrap="square">
            <a:spAutoFit/>
          </a:bodyPr>
          <a:lstStyle/>
          <a:p>
            <a:pPr>
              <a:lnSpc>
                <a:spcPct val="150000"/>
              </a:lnSpc>
              <a:buNone/>
            </a:pPr>
            <a:r>
              <a:rPr lang="en-AU" sz="5600" b="1" kern="100" dirty="0">
                <a:solidFill>
                  <a:schemeClr val="tx2">
                    <a:lumMod val="75000"/>
                  </a:schemeClr>
                </a:solidFill>
                <a:latin typeface="Arial" panose="020B0604020202020204" pitchFamily="34" charset="0"/>
                <a:ea typeface="Aptos" panose="020B0004020202020204" pitchFamily="34" charset="0"/>
                <a:cs typeface="Times New Roman" panose="02020603050405020304" pitchFamily="18" charset="0"/>
              </a:rPr>
              <a:t>Try it yourself.</a:t>
            </a:r>
            <a:endParaRPr lang="en-AU" sz="5600" kern="100" dirty="0">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3">
            <a:extLst>
              <a:ext uri="{FF2B5EF4-FFF2-40B4-BE49-F238E27FC236}">
                <a16:creationId xmlns:a16="http://schemas.microsoft.com/office/drawing/2014/main" id="{E44386EE-CA80-B2C8-A423-7A15F4945BB4}"/>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0FD9527D-DDF8-4CF6-63AD-0E7BD814D166}"/>
              </a:ext>
            </a:extLst>
          </p:cNvPr>
          <p:cNvSpPr txBox="1"/>
          <p:nvPr/>
        </p:nvSpPr>
        <p:spPr>
          <a:xfrm>
            <a:off x="2743200" y="4610100"/>
            <a:ext cx="13792200" cy="2019848"/>
          </a:xfrm>
          <a:prstGeom prst="rect">
            <a:avLst/>
          </a:prstGeom>
          <a:noFill/>
        </p:spPr>
        <p:txBody>
          <a:bodyPr wrap="square">
            <a:spAutoFit/>
          </a:bodyPr>
          <a:lstStyle/>
          <a:p>
            <a:pPr lvl="0">
              <a:lnSpc>
                <a:spcPct val="150000"/>
              </a:lnSpc>
            </a:pPr>
            <a:r>
              <a:rPr lang="en-AU" sz="44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Complete the ‘try it yourself’ questions on page 65, 66, and 67 of your workbook.</a:t>
            </a:r>
            <a:endParaRPr lang="en-AU" sz="4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black and white circle with a person with their arms raised&#10;&#10;AI-generated content may be incorrect.">
            <a:extLst>
              <a:ext uri="{FF2B5EF4-FFF2-40B4-BE49-F238E27FC236}">
                <a16:creationId xmlns:a16="http://schemas.microsoft.com/office/drawing/2014/main" id="{4183D3BE-F45C-7BAD-1AB2-CDA127139A0C}"/>
              </a:ext>
            </a:extLst>
          </p:cNvPr>
          <p:cNvPicPr>
            <a:picLocks noChangeAspect="1"/>
          </p:cNvPicPr>
          <p:nvPr/>
        </p:nvPicPr>
        <p:blipFill>
          <a:blip r:embed="rId2"/>
          <a:stretch>
            <a:fillRect/>
          </a:stretch>
        </p:blipFill>
        <p:spPr>
          <a:xfrm>
            <a:off x="16383000" y="122014"/>
            <a:ext cx="1821086" cy="1821086"/>
          </a:xfrm>
          <a:prstGeom prst="rect">
            <a:avLst/>
          </a:prstGeom>
        </p:spPr>
      </p:pic>
      <p:sp>
        <p:nvSpPr>
          <p:cNvPr id="10" name="TextBox 6">
            <a:extLst>
              <a:ext uri="{FF2B5EF4-FFF2-40B4-BE49-F238E27FC236}">
                <a16:creationId xmlns:a16="http://schemas.microsoft.com/office/drawing/2014/main" id="{78F13015-1925-69D9-4F0B-25B1E64E360B}"/>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451467B9-7886-B249-B122-ADF6B65EDF5A}"/>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65</a:t>
            </a:r>
          </a:p>
        </p:txBody>
      </p:sp>
      <p:sp>
        <p:nvSpPr>
          <p:cNvPr id="17" name="Freeform 5">
            <a:extLst>
              <a:ext uri="{FF2B5EF4-FFF2-40B4-BE49-F238E27FC236}">
                <a16:creationId xmlns:a16="http://schemas.microsoft.com/office/drawing/2014/main" id="{05DFB4BD-159E-5A76-38EE-EF342DE7D159}"/>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3"/>
            <a:stretch>
              <a:fillRect/>
            </a:stretch>
          </a:blipFill>
        </p:spPr>
        <p:txBody>
          <a:bodyPr/>
          <a:lstStyle/>
          <a:p>
            <a:endParaRPr lang="en-US"/>
          </a:p>
        </p:txBody>
      </p:sp>
      <p:sp>
        <p:nvSpPr>
          <p:cNvPr id="6" name="TextBox 5">
            <a:extLst>
              <a:ext uri="{FF2B5EF4-FFF2-40B4-BE49-F238E27FC236}">
                <a16:creationId xmlns:a16="http://schemas.microsoft.com/office/drawing/2014/main" id="{6CFA8DF4-CB8E-7CD7-6D4F-C8D1FDD41C80}"/>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7B19AA5-64AA-845B-BEE8-86AB53420B18}"/>
              </a:ext>
            </a:extLst>
          </p:cNvPr>
          <p:cNvSpPr txBox="1"/>
          <p:nvPr/>
        </p:nvSpPr>
        <p:spPr>
          <a:xfrm>
            <a:off x="2286000" y="1238190"/>
            <a:ext cx="13141712" cy="400110"/>
          </a:xfrm>
          <a:prstGeom prst="rect">
            <a:avLst/>
          </a:prstGeom>
          <a:noFill/>
        </p:spPr>
        <p:txBody>
          <a:bodyPr wrap="square">
            <a:spAutoFit/>
          </a:bodyPr>
          <a:lstStyle/>
          <a:p>
            <a:r>
              <a:rPr lang="en-AU" sz="2000" b="1" dirty="0">
                <a:solidFill>
                  <a:srgbClr val="FF0000"/>
                </a:solidFill>
                <a:latin typeface="Arial" panose="020B0604020202020204" pitchFamily="34" charset="0"/>
                <a:ea typeface="Aptos" panose="020B0004020202020204" pitchFamily="34" charset="0"/>
                <a:cs typeface="Arial" panose="020B0604020202020204" pitchFamily="34" charset="0"/>
              </a:rPr>
              <a:t>3</a:t>
            </a:r>
            <a:r>
              <a:rPr lang="en-AU" sz="2000" b="1" dirty="0">
                <a:solidFill>
                  <a:srgbClr val="FF0000"/>
                </a:solidFill>
                <a:effectLst/>
                <a:latin typeface="Arial" panose="020B0604020202020204" pitchFamily="34" charset="0"/>
                <a:ea typeface="Aptos" panose="020B0004020202020204" pitchFamily="34" charset="0"/>
                <a:cs typeface="Arial" panose="020B0604020202020204" pitchFamily="34" charset="0"/>
              </a:rPr>
              <a:t>. DE-SEASONALISE A TIME SERIES</a:t>
            </a:r>
            <a:r>
              <a:rPr lang="en-AU" sz="2000" dirty="0">
                <a:solidFill>
                  <a:srgbClr val="FF0000"/>
                </a:solidFill>
                <a:effectLst/>
                <a:latin typeface="Arial" panose="020B0604020202020204" pitchFamily="34" charset="0"/>
                <a:cs typeface="Arial" panose="020B0604020202020204" pitchFamily="34" charset="0"/>
              </a:rPr>
              <a:t> </a:t>
            </a:r>
            <a:endParaRPr lang="en-US"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35023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FFB07-C1F8-F753-AA5D-472C7AF7CA7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A1D3822-B663-7CF3-580B-481BC474CB25}"/>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8F4D5134-ADE0-D719-C12A-97B238FC1FEC}"/>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EBEFA20F-88A2-04C3-69A1-9B2F696C9090}"/>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C58F76DE-6C62-9815-4FE6-458685EB0CE1}"/>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26494FCF-7087-32B5-3E0B-8923F0591E04}"/>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2251ACC1-D38C-7E76-3749-16AA392F0AE8}"/>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4E91A17F-3FCB-1630-4C9E-C13C7DC7CEAA}"/>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68</a:t>
            </a:r>
          </a:p>
        </p:txBody>
      </p:sp>
      <p:sp>
        <p:nvSpPr>
          <p:cNvPr id="17" name="Freeform 5">
            <a:extLst>
              <a:ext uri="{FF2B5EF4-FFF2-40B4-BE49-F238E27FC236}">
                <a16:creationId xmlns:a16="http://schemas.microsoft.com/office/drawing/2014/main" id="{A81B9330-3B79-7DDB-0782-ACF655D257A3}"/>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11" name="TextBox 10">
            <a:extLst>
              <a:ext uri="{FF2B5EF4-FFF2-40B4-BE49-F238E27FC236}">
                <a16:creationId xmlns:a16="http://schemas.microsoft.com/office/drawing/2014/main" id="{F236EBF2-4625-2F6B-6CED-1E9E37C858A1}"/>
              </a:ext>
            </a:extLst>
          </p:cNvPr>
          <p:cNvSpPr txBox="1"/>
          <p:nvPr/>
        </p:nvSpPr>
        <p:spPr>
          <a:xfrm>
            <a:off x="2295292" y="1333500"/>
            <a:ext cx="15154507" cy="1669368"/>
          </a:xfrm>
          <a:prstGeom prst="rect">
            <a:avLst/>
          </a:prstGeom>
          <a:noFill/>
        </p:spPr>
        <p:txBody>
          <a:bodyPr wrap="square">
            <a:spAutoFit/>
          </a:bodyPr>
          <a:lstStyle/>
          <a:p>
            <a:pPr>
              <a:lnSpc>
                <a:spcPct val="150000"/>
              </a:lnSpc>
              <a:buNone/>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The </a:t>
            </a:r>
            <a:r>
              <a:rPr lang="en-AU" sz="3600"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seasonal index </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gives the expected performance for each season relative to the average season. </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5" name="Picture 14" descr="A white rectangular sign with black text&#10;&#10;AI-generated content may be incorrect.">
            <a:extLst>
              <a:ext uri="{FF2B5EF4-FFF2-40B4-BE49-F238E27FC236}">
                <a16:creationId xmlns:a16="http://schemas.microsoft.com/office/drawing/2014/main" id="{DD34AA9F-28E1-1AAC-2186-3F8FE994DE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3036515"/>
            <a:ext cx="14140442" cy="2945185"/>
          </a:xfrm>
          <a:prstGeom prst="rect">
            <a:avLst/>
          </a:prstGeom>
        </p:spPr>
      </p:pic>
      <p:pic>
        <p:nvPicPr>
          <p:cNvPr id="19" name="Picture 18" descr="A black text on a white background&#10;&#10;AI-generated content may be incorrect.">
            <a:extLst>
              <a:ext uri="{FF2B5EF4-FFF2-40B4-BE49-F238E27FC236}">
                <a16:creationId xmlns:a16="http://schemas.microsoft.com/office/drawing/2014/main" id="{FE2D9AAF-7D92-3B6B-CE37-F9ACB0EEF3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5981700"/>
            <a:ext cx="16001592" cy="2497526"/>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AD101D5-8518-1485-7093-A2724C6D30CE}"/>
                  </a:ext>
                </a:extLst>
              </p:cNvPr>
              <p:cNvSpPr txBox="1"/>
              <p:nvPr/>
            </p:nvSpPr>
            <p:spPr>
              <a:xfrm>
                <a:off x="2590799" y="8602308"/>
                <a:ext cx="15773401" cy="1494192"/>
              </a:xfrm>
              <a:prstGeom prst="rect">
                <a:avLst/>
              </a:prstGeom>
              <a:noFill/>
            </p:spPr>
            <p:txBody>
              <a:bodyPr wrap="square">
                <a:spAutoFit/>
              </a:bodyPr>
              <a:lstStyle/>
              <a:p>
                <a:pPr>
                  <a:lnSpc>
                    <a:spcPct val="150000"/>
                  </a:lnSpc>
                  <a:buNone/>
                </a:pPr>
                <a:r>
                  <a:rPr lang="en-AU" sz="3200" b="1" kern="100" dirty="0">
                    <a:effectLst/>
                    <a:latin typeface="Arial" panose="020B0604020202020204" pitchFamily="34" charset="0"/>
                    <a:ea typeface="Aptos" panose="020B0004020202020204" pitchFamily="34" charset="0"/>
                    <a:cs typeface="Times New Roman" panose="02020603050405020304" pitchFamily="18" charset="0"/>
                  </a:rPr>
                  <a:t>To use the triangle: </a:t>
                </a:r>
                <a:r>
                  <a:rPr lang="en-AU" sz="3200" kern="100" dirty="0">
                    <a:effectLst/>
                    <a:latin typeface="Arial" panose="020B0604020202020204" pitchFamily="34" charset="0"/>
                    <a:ea typeface="Aptos" panose="020B0004020202020204" pitchFamily="34" charset="0"/>
                    <a:cs typeface="Times New Roman" panose="02020603050405020304" pitchFamily="18" charset="0"/>
                  </a:rPr>
                  <a:t>Cover up the variable that you are trying to find a formula for. </a:t>
                </a:r>
                <a:endParaRPr lang="en-AU" sz="3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buNone/>
                </a:pPr>
                <a:r>
                  <a:rPr lang="en-AU" sz="3200" kern="100" dirty="0">
                    <a:effectLst/>
                    <a:latin typeface="Arial" panose="020B0604020202020204" pitchFamily="34" charset="0"/>
                    <a:ea typeface="Aptos" panose="020B0004020202020204" pitchFamily="34" charset="0"/>
                    <a:cs typeface="Times New Roman" panose="02020603050405020304" pitchFamily="18" charset="0"/>
                  </a:rPr>
                  <a:t>The rest of the triangle gives the formula: </a:t>
                </a:r>
                <a14:m>
                  <m:oMath xmlns:m="http://schemas.openxmlformats.org/officeDocument/2006/math">
                    <m:r>
                      <a:rPr lang="en-AU" sz="3200" i="1" kern="100">
                        <a:effectLst/>
                        <a:latin typeface="Cambria Math" panose="02040503050406030204" pitchFamily="18" charset="0"/>
                        <a:ea typeface="Aptos" panose="020B0004020202020204" pitchFamily="34" charset="0"/>
                        <a:cs typeface="Arial" panose="020B0604020202020204" pitchFamily="34" charset="0"/>
                      </a:rPr>
                      <m:t>𝐷</m:t>
                    </m:r>
                    <m:r>
                      <a:rPr lang="en-AU" sz="3200" i="1" kern="100">
                        <a:effectLst/>
                        <a:latin typeface="Cambria Math" panose="02040503050406030204" pitchFamily="18" charset="0"/>
                        <a:ea typeface="Aptos" panose="020B0004020202020204" pitchFamily="34" charset="0"/>
                        <a:cs typeface="Arial" panose="020B0604020202020204" pitchFamily="34" charset="0"/>
                      </a:rPr>
                      <m:t>=</m:t>
                    </m:r>
                    <m:f>
                      <m:fPr>
                        <m:type m:val="skw"/>
                        <m:ctrlPr>
                          <a:rPr lang="en-AU" sz="3200" i="1" kern="100">
                            <a:effectLst/>
                            <a:latin typeface="Cambria Math" panose="02040503050406030204" pitchFamily="18" charset="0"/>
                            <a:ea typeface="Aptos" panose="020B0004020202020204" pitchFamily="34" charset="0"/>
                            <a:cs typeface="Arial" panose="020B0604020202020204" pitchFamily="34" charset="0"/>
                          </a:rPr>
                        </m:ctrlPr>
                      </m:fPr>
                      <m:num>
                        <m:r>
                          <a:rPr lang="en-AU" sz="3200" i="1" kern="100">
                            <a:effectLst/>
                            <a:latin typeface="Cambria Math" panose="02040503050406030204" pitchFamily="18" charset="0"/>
                            <a:ea typeface="Aptos" panose="020B0004020202020204" pitchFamily="34" charset="0"/>
                            <a:cs typeface="Arial" panose="020B0604020202020204" pitchFamily="34" charset="0"/>
                          </a:rPr>
                          <m:t>𝐴</m:t>
                        </m:r>
                      </m:num>
                      <m:den>
                        <m:r>
                          <a:rPr lang="en-AU" sz="3200" i="1" kern="100">
                            <a:effectLst/>
                            <a:latin typeface="Cambria Math" panose="02040503050406030204" pitchFamily="18" charset="0"/>
                            <a:ea typeface="Aptos" panose="020B0004020202020204" pitchFamily="34" charset="0"/>
                            <a:cs typeface="Arial" panose="020B0604020202020204" pitchFamily="34" charset="0"/>
                          </a:rPr>
                          <m:t>𝐼</m:t>
                        </m:r>
                      </m:den>
                    </m:f>
                    <m:r>
                      <a:rPr lang="en-AU" sz="3200" i="1" kern="100">
                        <a:effectLst/>
                        <a:latin typeface="Cambria Math" panose="02040503050406030204" pitchFamily="18" charset="0"/>
                        <a:ea typeface="Aptos" panose="020B0004020202020204" pitchFamily="34" charset="0"/>
                        <a:cs typeface="Arial" panose="020B0604020202020204" pitchFamily="34" charset="0"/>
                      </a:rPr>
                      <m:t>        </m:t>
                    </m:r>
                    <m:r>
                      <a:rPr lang="en-AU" sz="3200" i="1" kern="100">
                        <a:effectLst/>
                        <a:latin typeface="Cambria Math" panose="02040503050406030204" pitchFamily="18" charset="0"/>
                        <a:ea typeface="Aptos" panose="020B0004020202020204" pitchFamily="34" charset="0"/>
                        <a:cs typeface="Arial" panose="020B0604020202020204" pitchFamily="34" charset="0"/>
                      </a:rPr>
                      <m:t>𝐼</m:t>
                    </m:r>
                    <m:r>
                      <a:rPr lang="en-AU" sz="3200" i="1" kern="100">
                        <a:effectLst/>
                        <a:latin typeface="Cambria Math" panose="02040503050406030204" pitchFamily="18" charset="0"/>
                        <a:ea typeface="Aptos" panose="020B0004020202020204" pitchFamily="34" charset="0"/>
                        <a:cs typeface="Arial" panose="020B0604020202020204" pitchFamily="34" charset="0"/>
                      </a:rPr>
                      <m:t>=</m:t>
                    </m:r>
                    <m:f>
                      <m:fPr>
                        <m:type m:val="skw"/>
                        <m:ctrlPr>
                          <a:rPr lang="en-AU" sz="3200" i="1" kern="100">
                            <a:effectLst/>
                            <a:latin typeface="Cambria Math" panose="02040503050406030204" pitchFamily="18" charset="0"/>
                            <a:ea typeface="Aptos" panose="020B0004020202020204" pitchFamily="34" charset="0"/>
                            <a:cs typeface="Arial" panose="020B0604020202020204" pitchFamily="34" charset="0"/>
                          </a:rPr>
                        </m:ctrlPr>
                      </m:fPr>
                      <m:num>
                        <m:r>
                          <a:rPr lang="en-AU" sz="3200" i="1" kern="100">
                            <a:effectLst/>
                            <a:latin typeface="Cambria Math" panose="02040503050406030204" pitchFamily="18" charset="0"/>
                            <a:ea typeface="Aptos" panose="020B0004020202020204" pitchFamily="34" charset="0"/>
                            <a:cs typeface="Arial" panose="020B0604020202020204" pitchFamily="34" charset="0"/>
                          </a:rPr>
                          <m:t>𝐴</m:t>
                        </m:r>
                      </m:num>
                      <m:den>
                        <m:r>
                          <a:rPr lang="en-AU" sz="3200" i="1" kern="100">
                            <a:effectLst/>
                            <a:latin typeface="Cambria Math" panose="02040503050406030204" pitchFamily="18" charset="0"/>
                            <a:ea typeface="Aptos" panose="020B0004020202020204" pitchFamily="34" charset="0"/>
                            <a:cs typeface="Arial" panose="020B0604020202020204" pitchFamily="34" charset="0"/>
                          </a:rPr>
                          <m:t>𝐷</m:t>
                        </m:r>
                      </m:den>
                    </m:f>
                    <m:r>
                      <a:rPr lang="en-AU" sz="3200" i="1" kern="100">
                        <a:effectLst/>
                        <a:latin typeface="Cambria Math" panose="02040503050406030204" pitchFamily="18" charset="0"/>
                        <a:ea typeface="Aptos" panose="020B0004020202020204" pitchFamily="34" charset="0"/>
                        <a:cs typeface="Arial" panose="020B0604020202020204" pitchFamily="34" charset="0"/>
                      </a:rPr>
                      <m:t>         </m:t>
                    </m:r>
                    <m:r>
                      <a:rPr lang="en-AU" sz="3200" i="1" kern="100">
                        <a:effectLst/>
                        <a:latin typeface="Cambria Math" panose="02040503050406030204" pitchFamily="18" charset="0"/>
                        <a:ea typeface="Aptos" panose="020B0004020202020204" pitchFamily="34" charset="0"/>
                        <a:cs typeface="Arial" panose="020B0604020202020204" pitchFamily="34" charset="0"/>
                      </a:rPr>
                      <m:t>𝐴</m:t>
                    </m:r>
                    <m:r>
                      <a:rPr lang="en-AU" sz="3200" i="1" kern="100">
                        <a:effectLst/>
                        <a:latin typeface="Cambria Math" panose="02040503050406030204" pitchFamily="18" charset="0"/>
                        <a:ea typeface="Aptos" panose="020B0004020202020204" pitchFamily="34" charset="0"/>
                        <a:cs typeface="Arial" panose="020B0604020202020204" pitchFamily="34" charset="0"/>
                      </a:rPr>
                      <m:t>=</m:t>
                    </m:r>
                    <m:r>
                      <a:rPr lang="en-AU" sz="3200" i="1" kern="100">
                        <a:effectLst/>
                        <a:latin typeface="Cambria Math" panose="02040503050406030204" pitchFamily="18" charset="0"/>
                        <a:ea typeface="Aptos" panose="020B0004020202020204" pitchFamily="34" charset="0"/>
                        <a:cs typeface="Arial" panose="020B0604020202020204" pitchFamily="34" charset="0"/>
                      </a:rPr>
                      <m:t>𝐷</m:t>
                    </m:r>
                    <m:r>
                      <a:rPr lang="en-AU" sz="3200" i="1" kern="100">
                        <a:effectLst/>
                        <a:latin typeface="Cambria Math" panose="02040503050406030204" pitchFamily="18" charset="0"/>
                        <a:ea typeface="Aptos" panose="020B0004020202020204" pitchFamily="34" charset="0"/>
                        <a:cs typeface="Arial" panose="020B0604020202020204" pitchFamily="34" charset="0"/>
                      </a:rPr>
                      <m:t>×</m:t>
                    </m:r>
                    <m:r>
                      <a:rPr lang="en-AU" sz="3200" i="1" kern="100">
                        <a:effectLst/>
                        <a:latin typeface="Cambria Math" panose="02040503050406030204" pitchFamily="18" charset="0"/>
                        <a:ea typeface="Aptos" panose="020B0004020202020204" pitchFamily="34" charset="0"/>
                        <a:cs typeface="Arial" panose="020B0604020202020204" pitchFamily="34" charset="0"/>
                      </a:rPr>
                      <m:t>𝐼</m:t>
                    </m:r>
                  </m:oMath>
                </a14:m>
                <a:endParaRPr lang="en-AU" sz="3200" kern="100" dirty="0">
                  <a:effectLst/>
                  <a:latin typeface="Aptos" panose="020B0004020202020204" pitchFamily="34" charset="0"/>
                  <a:ea typeface="Aptos" panose="020B0004020202020204" pitchFamily="34"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EAD101D5-8518-1485-7093-A2724C6D30CE}"/>
                  </a:ext>
                </a:extLst>
              </p:cNvPr>
              <p:cNvSpPr txBox="1">
                <a:spLocks noRot="1" noChangeAspect="1" noMove="1" noResize="1" noEditPoints="1" noAdjustHandles="1" noChangeArrowheads="1" noChangeShapeType="1" noTextEdit="1"/>
              </p:cNvSpPr>
              <p:nvPr/>
            </p:nvSpPr>
            <p:spPr>
              <a:xfrm>
                <a:off x="2590799" y="8602308"/>
                <a:ext cx="15773401" cy="1494192"/>
              </a:xfrm>
              <a:prstGeom prst="rect">
                <a:avLst/>
              </a:prstGeom>
              <a:blipFill>
                <a:blip r:embed="rId5"/>
                <a:stretch>
                  <a:fillRect l="-965" b="-80508"/>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492FB150-45F1-9154-4EE4-B38CE9E4E3B9}"/>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528147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ECF1C-9B4D-35DF-CCCD-7F286526E84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C3C5C33-3F3D-FD13-9CAF-4A21C55C8A60}"/>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79B7E07A-5D35-8A4E-77BF-F632B756D081}"/>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D1CFB90B-5E44-E155-2086-71B362D75884}"/>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A8C8B204-5793-BE77-AD56-EAFF7066CA3D}"/>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CB1F54FE-2BAC-2947-B267-ECFB22C1D5FA}"/>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FF841769-2072-D01D-4D84-D7A3412F4067}"/>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A88F8FB3-1949-4436-A709-AD403C3C33F4}"/>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68</a:t>
            </a:r>
          </a:p>
        </p:txBody>
      </p:sp>
      <p:sp>
        <p:nvSpPr>
          <p:cNvPr id="17" name="Freeform 5">
            <a:extLst>
              <a:ext uri="{FF2B5EF4-FFF2-40B4-BE49-F238E27FC236}">
                <a16:creationId xmlns:a16="http://schemas.microsoft.com/office/drawing/2014/main" id="{7239C791-906E-7FF5-56B1-74E48992F32E}"/>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pic>
        <p:nvPicPr>
          <p:cNvPr id="15" name="Picture 14" descr="A white rectangular sign with black text&#10;&#10;AI-generated content may be incorrect.">
            <a:extLst>
              <a:ext uri="{FF2B5EF4-FFF2-40B4-BE49-F238E27FC236}">
                <a16:creationId xmlns:a16="http://schemas.microsoft.com/office/drawing/2014/main" id="{BD94A047-D964-6FC5-3845-925032A17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328854"/>
            <a:ext cx="8839200" cy="1841037"/>
          </a:xfrm>
          <a:prstGeom prst="rect">
            <a:avLst/>
          </a:prstGeom>
        </p:spPr>
      </p:pic>
      <p:pic>
        <p:nvPicPr>
          <p:cNvPr id="7" name="Picture 6" descr="A triangle with letters and numbers&#10;&#10;AI-generated content may be incorrect.">
            <a:extLst>
              <a:ext uri="{FF2B5EF4-FFF2-40B4-BE49-F238E27FC236}">
                <a16:creationId xmlns:a16="http://schemas.microsoft.com/office/drawing/2014/main" id="{12D895BB-3C00-8610-9567-899A650F6A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1765" y="1311539"/>
            <a:ext cx="2650435" cy="1858351"/>
          </a:xfrm>
          <a:prstGeom prst="rect">
            <a:avLst/>
          </a:prstGeom>
        </p:spPr>
      </p:pic>
      <p:sp>
        <p:nvSpPr>
          <p:cNvPr id="12" name="TextBox 11">
            <a:extLst>
              <a:ext uri="{FF2B5EF4-FFF2-40B4-BE49-F238E27FC236}">
                <a16:creationId xmlns:a16="http://schemas.microsoft.com/office/drawing/2014/main" id="{F48FC31C-90F8-E02D-68A6-C9FD260FA488}"/>
              </a:ext>
            </a:extLst>
          </p:cNvPr>
          <p:cNvSpPr txBox="1"/>
          <p:nvPr/>
        </p:nvSpPr>
        <p:spPr>
          <a:xfrm>
            <a:off x="2236561" y="3614127"/>
            <a:ext cx="9255512" cy="646331"/>
          </a:xfrm>
          <a:prstGeom prst="rect">
            <a:avLst/>
          </a:prstGeom>
          <a:noFill/>
        </p:spPr>
        <p:txBody>
          <a:bodyPr wrap="square">
            <a:spAutoFit/>
          </a:bodyPr>
          <a:lstStyle/>
          <a:p>
            <a:r>
              <a:rPr lang="en-AU" sz="3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US" sz="3600" dirty="0"/>
          </a:p>
        </p:txBody>
      </p:sp>
      <p:sp>
        <p:nvSpPr>
          <p:cNvPr id="18" name="TextBox 17">
            <a:extLst>
              <a:ext uri="{FF2B5EF4-FFF2-40B4-BE49-F238E27FC236}">
                <a16:creationId xmlns:a16="http://schemas.microsoft.com/office/drawing/2014/main" id="{61E47196-DF25-67F1-61AE-A08E048DA761}"/>
              </a:ext>
            </a:extLst>
          </p:cNvPr>
          <p:cNvSpPr txBox="1"/>
          <p:nvPr/>
        </p:nvSpPr>
        <p:spPr>
          <a:xfrm>
            <a:off x="2353018" y="4152900"/>
            <a:ext cx="14791982" cy="1669368"/>
          </a:xfrm>
          <a:prstGeom prst="rect">
            <a:avLst/>
          </a:prstGeom>
          <a:noFill/>
        </p:spPr>
        <p:txBody>
          <a:bodyPr wrap="square">
            <a:spAutoFit/>
          </a:bodyPr>
          <a:lstStyle/>
          <a:p>
            <a:pPr>
              <a:lnSpc>
                <a:spcPct val="150000"/>
              </a:lnSpc>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1.</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Find the deseasonalised sales figure if the actual sales were $13,750 	and the seasonal index was 1.35</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2" name="Picture 21" descr="A black and white circle with two people&#10;&#10;AI-generated content may be incorrect.">
            <a:extLst>
              <a:ext uri="{FF2B5EF4-FFF2-40B4-BE49-F238E27FC236}">
                <a16:creationId xmlns:a16="http://schemas.microsoft.com/office/drawing/2014/main" id="{5B26BB29-C7D3-1BE9-5305-6A37272D61BE}"/>
              </a:ext>
            </a:extLst>
          </p:cNvPr>
          <p:cNvPicPr>
            <a:picLocks noChangeAspect="1"/>
          </p:cNvPicPr>
          <p:nvPr/>
        </p:nvPicPr>
        <p:blipFill>
          <a:blip r:embed="rId5"/>
          <a:stretch>
            <a:fillRect/>
          </a:stretch>
        </p:blipFill>
        <p:spPr>
          <a:xfrm>
            <a:off x="16306800" y="88548"/>
            <a:ext cx="1866583" cy="1866583"/>
          </a:xfrm>
          <a:prstGeom prst="rect">
            <a:avLst/>
          </a:prstGeom>
        </p:spPr>
      </p:pic>
      <p:sp>
        <p:nvSpPr>
          <p:cNvPr id="23" name="TextBox 22">
            <a:extLst>
              <a:ext uri="{FF2B5EF4-FFF2-40B4-BE49-F238E27FC236}">
                <a16:creationId xmlns:a16="http://schemas.microsoft.com/office/drawing/2014/main" id="{DB055A0E-5CB8-8962-6C53-06C561D24AF0}"/>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90240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9D0BE-4BB5-AEC8-95B1-87DD2C7F9E5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09D4C77-9FBE-C5B0-A7D4-2763019611BF}"/>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0663998E-D982-DB38-D248-589DC5D3819E}"/>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CC26E92C-AA46-2342-9E20-6F56C5E6066C}"/>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9852B457-34A3-DDFB-A983-80430231FEAC}"/>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E4FC1E2F-89F3-BE31-E8B4-C001D2BE363B}"/>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C9AD0C55-FC19-EDCB-D238-324A36BCF0F9}"/>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6B0A80A3-FB5B-ECFD-8C07-4D7012CC6F2B}"/>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68</a:t>
            </a:r>
          </a:p>
        </p:txBody>
      </p:sp>
      <p:sp>
        <p:nvSpPr>
          <p:cNvPr id="17" name="Freeform 5">
            <a:extLst>
              <a:ext uri="{FF2B5EF4-FFF2-40B4-BE49-F238E27FC236}">
                <a16:creationId xmlns:a16="http://schemas.microsoft.com/office/drawing/2014/main" id="{EC976B4F-E6B9-5E2D-7264-FF835192D128}"/>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pic>
        <p:nvPicPr>
          <p:cNvPr id="15" name="Picture 14" descr="A white rectangular sign with black text&#10;&#10;AI-generated content may be incorrect.">
            <a:extLst>
              <a:ext uri="{FF2B5EF4-FFF2-40B4-BE49-F238E27FC236}">
                <a16:creationId xmlns:a16="http://schemas.microsoft.com/office/drawing/2014/main" id="{9A29152F-12C0-3D50-9ED1-A23F0D1AE8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328854"/>
            <a:ext cx="8839200" cy="1841037"/>
          </a:xfrm>
          <a:prstGeom prst="rect">
            <a:avLst/>
          </a:prstGeom>
        </p:spPr>
      </p:pic>
      <p:sp>
        <p:nvSpPr>
          <p:cNvPr id="12" name="TextBox 11">
            <a:extLst>
              <a:ext uri="{FF2B5EF4-FFF2-40B4-BE49-F238E27FC236}">
                <a16:creationId xmlns:a16="http://schemas.microsoft.com/office/drawing/2014/main" id="{72BCF180-64CB-3656-B304-FA6CC8A6724B}"/>
              </a:ext>
            </a:extLst>
          </p:cNvPr>
          <p:cNvSpPr txBox="1"/>
          <p:nvPr/>
        </p:nvSpPr>
        <p:spPr>
          <a:xfrm>
            <a:off x="2236561" y="3614127"/>
            <a:ext cx="9255512" cy="646331"/>
          </a:xfrm>
          <a:prstGeom prst="rect">
            <a:avLst/>
          </a:prstGeom>
          <a:noFill/>
        </p:spPr>
        <p:txBody>
          <a:bodyPr wrap="square">
            <a:spAutoFit/>
          </a:bodyPr>
          <a:lstStyle/>
          <a:p>
            <a:r>
              <a:rPr lang="en-AU" sz="3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US" sz="3600" dirty="0"/>
          </a:p>
        </p:txBody>
      </p:sp>
      <p:sp>
        <p:nvSpPr>
          <p:cNvPr id="9" name="TextBox 8">
            <a:extLst>
              <a:ext uri="{FF2B5EF4-FFF2-40B4-BE49-F238E27FC236}">
                <a16:creationId xmlns:a16="http://schemas.microsoft.com/office/drawing/2014/main" id="{F1207675-0E3C-A2E1-B989-FA09EE9ABE00}"/>
              </a:ext>
            </a:extLst>
          </p:cNvPr>
          <p:cNvSpPr txBox="1"/>
          <p:nvPr/>
        </p:nvSpPr>
        <p:spPr>
          <a:xfrm>
            <a:off x="2286000" y="4388037"/>
            <a:ext cx="15925800" cy="1669368"/>
          </a:xfrm>
          <a:prstGeom prst="rect">
            <a:avLst/>
          </a:prstGeom>
          <a:noFill/>
        </p:spPr>
        <p:txBody>
          <a:bodyPr wrap="square">
            <a:spAutoFit/>
          </a:bodyPr>
          <a:lstStyle/>
          <a:p>
            <a:pPr>
              <a:lnSpc>
                <a:spcPct val="150000"/>
              </a:lnSpc>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2.</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Find the actual quarterly profit if the deseasonalised figure was $25,630 	and the quarterly index was 0.93</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9" name="Picture 18" descr="A triangle with letters and numbers&#10;&#10;AI-generated content may be incorrect.">
            <a:extLst>
              <a:ext uri="{FF2B5EF4-FFF2-40B4-BE49-F238E27FC236}">
                <a16:creationId xmlns:a16="http://schemas.microsoft.com/office/drawing/2014/main" id="{FFC4931F-8C1A-69CA-BE21-BB94274D2E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1765" y="1311539"/>
            <a:ext cx="2650435" cy="1858351"/>
          </a:xfrm>
          <a:prstGeom prst="rect">
            <a:avLst/>
          </a:prstGeom>
        </p:spPr>
      </p:pic>
      <p:pic>
        <p:nvPicPr>
          <p:cNvPr id="20" name="Picture 19" descr="A black and white circle with two people&#10;&#10;AI-generated content may be incorrect.">
            <a:extLst>
              <a:ext uri="{FF2B5EF4-FFF2-40B4-BE49-F238E27FC236}">
                <a16:creationId xmlns:a16="http://schemas.microsoft.com/office/drawing/2014/main" id="{37388C5B-0312-A146-F867-2A1CEFF8FD11}"/>
              </a:ext>
            </a:extLst>
          </p:cNvPr>
          <p:cNvPicPr>
            <a:picLocks noChangeAspect="1"/>
          </p:cNvPicPr>
          <p:nvPr/>
        </p:nvPicPr>
        <p:blipFill>
          <a:blip r:embed="rId5"/>
          <a:stretch>
            <a:fillRect/>
          </a:stretch>
        </p:blipFill>
        <p:spPr>
          <a:xfrm>
            <a:off x="16306800" y="88548"/>
            <a:ext cx="1866583" cy="1866583"/>
          </a:xfrm>
          <a:prstGeom prst="rect">
            <a:avLst/>
          </a:prstGeom>
        </p:spPr>
      </p:pic>
      <p:sp>
        <p:nvSpPr>
          <p:cNvPr id="21" name="TextBox 20">
            <a:extLst>
              <a:ext uri="{FF2B5EF4-FFF2-40B4-BE49-F238E27FC236}">
                <a16:creationId xmlns:a16="http://schemas.microsoft.com/office/drawing/2014/main" id="{623C43AB-FF1D-725C-6C5F-25EB7ADF4600}"/>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5674197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CD711-2BC5-0685-3E9D-44E9265476B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207BC95-4405-7554-2169-1CF42049D439}"/>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C6A4433D-F39F-4D09-91E3-D8EDAB2E53F2}"/>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9B8D3607-2980-4126-E487-2EF4B1CE5092}"/>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AE68B867-7090-E779-1F38-C05BF77940A3}"/>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4A606559-C8F5-1E30-3D90-5DB06B1DA381}"/>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C423FEA5-3A65-2C6D-C731-D246BC4B3E13}"/>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D9DB4C8A-38FB-E308-0879-85272E6CB112}"/>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68</a:t>
            </a:r>
          </a:p>
        </p:txBody>
      </p:sp>
      <p:sp>
        <p:nvSpPr>
          <p:cNvPr id="17" name="Freeform 5">
            <a:extLst>
              <a:ext uri="{FF2B5EF4-FFF2-40B4-BE49-F238E27FC236}">
                <a16:creationId xmlns:a16="http://schemas.microsoft.com/office/drawing/2014/main" id="{7CF6DBF9-2C8C-10ED-49DB-1128F8F8F5FF}"/>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pic>
        <p:nvPicPr>
          <p:cNvPr id="15" name="Picture 14" descr="A white rectangular sign with black text&#10;&#10;AI-generated content may be incorrect.">
            <a:extLst>
              <a:ext uri="{FF2B5EF4-FFF2-40B4-BE49-F238E27FC236}">
                <a16:creationId xmlns:a16="http://schemas.microsoft.com/office/drawing/2014/main" id="{A8031563-926A-C5B1-29D4-3DDBDEF757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328854"/>
            <a:ext cx="8839200" cy="1841037"/>
          </a:xfrm>
          <a:prstGeom prst="rect">
            <a:avLst/>
          </a:prstGeom>
        </p:spPr>
      </p:pic>
      <p:sp>
        <p:nvSpPr>
          <p:cNvPr id="12" name="TextBox 11">
            <a:extLst>
              <a:ext uri="{FF2B5EF4-FFF2-40B4-BE49-F238E27FC236}">
                <a16:creationId xmlns:a16="http://schemas.microsoft.com/office/drawing/2014/main" id="{8293F06E-971A-4273-E558-9AC785F7C7B5}"/>
              </a:ext>
            </a:extLst>
          </p:cNvPr>
          <p:cNvSpPr txBox="1"/>
          <p:nvPr/>
        </p:nvSpPr>
        <p:spPr>
          <a:xfrm>
            <a:off x="2236561" y="3390900"/>
            <a:ext cx="9255512" cy="646331"/>
          </a:xfrm>
          <a:prstGeom prst="rect">
            <a:avLst/>
          </a:prstGeom>
          <a:noFill/>
        </p:spPr>
        <p:txBody>
          <a:bodyPr wrap="square">
            <a:spAutoFit/>
          </a:bodyPr>
          <a:lstStyle/>
          <a:p>
            <a:r>
              <a:rPr lang="en-AU" sz="3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US" sz="3600" dirty="0"/>
          </a:p>
        </p:txBody>
      </p:sp>
      <p:sp>
        <p:nvSpPr>
          <p:cNvPr id="11" name="TextBox 10">
            <a:extLst>
              <a:ext uri="{FF2B5EF4-FFF2-40B4-BE49-F238E27FC236}">
                <a16:creationId xmlns:a16="http://schemas.microsoft.com/office/drawing/2014/main" id="{C7F99906-4A4E-9889-3AEB-004F9E299184}"/>
              </a:ext>
            </a:extLst>
          </p:cNvPr>
          <p:cNvSpPr txBox="1"/>
          <p:nvPr/>
        </p:nvSpPr>
        <p:spPr>
          <a:xfrm>
            <a:off x="2675176" y="4076700"/>
            <a:ext cx="15536624" cy="2500364"/>
          </a:xfrm>
          <a:prstGeom prst="rect">
            <a:avLst/>
          </a:prstGeom>
          <a:noFill/>
        </p:spPr>
        <p:txBody>
          <a:bodyPr wrap="square">
            <a:spAutoFit/>
          </a:bodyPr>
          <a:lstStyle/>
          <a:p>
            <a:pPr>
              <a:lnSpc>
                <a:spcPct val="150000"/>
              </a:lnSpc>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3.</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Find the quarterly unemployment index if the actual number of unemployed was 1.25 million but the seasonally adjusted number of unemployed was 1.1 million.</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3" name="Picture 12" descr="A triangle with letters and numbers&#10;&#10;AI-generated content may be incorrect.">
            <a:extLst>
              <a:ext uri="{FF2B5EF4-FFF2-40B4-BE49-F238E27FC236}">
                <a16:creationId xmlns:a16="http://schemas.microsoft.com/office/drawing/2014/main" id="{9EC1BFDF-5997-8D9F-08CB-975D0F88B0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1765" y="1311539"/>
            <a:ext cx="2650435" cy="1858351"/>
          </a:xfrm>
          <a:prstGeom prst="rect">
            <a:avLst/>
          </a:prstGeom>
        </p:spPr>
      </p:pic>
      <p:pic>
        <p:nvPicPr>
          <p:cNvPr id="18" name="Picture 17" descr="A black and white circle with two people&#10;&#10;AI-generated content may be incorrect.">
            <a:extLst>
              <a:ext uri="{FF2B5EF4-FFF2-40B4-BE49-F238E27FC236}">
                <a16:creationId xmlns:a16="http://schemas.microsoft.com/office/drawing/2014/main" id="{CC748629-720D-EAEE-88C2-18AF81665E01}"/>
              </a:ext>
            </a:extLst>
          </p:cNvPr>
          <p:cNvPicPr>
            <a:picLocks noChangeAspect="1"/>
          </p:cNvPicPr>
          <p:nvPr/>
        </p:nvPicPr>
        <p:blipFill>
          <a:blip r:embed="rId5"/>
          <a:stretch>
            <a:fillRect/>
          </a:stretch>
        </p:blipFill>
        <p:spPr>
          <a:xfrm>
            <a:off x="16306800" y="88548"/>
            <a:ext cx="1866583" cy="1866583"/>
          </a:xfrm>
          <a:prstGeom prst="rect">
            <a:avLst/>
          </a:prstGeom>
        </p:spPr>
      </p:pic>
      <p:sp>
        <p:nvSpPr>
          <p:cNvPr id="20" name="TextBox 19">
            <a:extLst>
              <a:ext uri="{FF2B5EF4-FFF2-40B4-BE49-F238E27FC236}">
                <a16:creationId xmlns:a16="http://schemas.microsoft.com/office/drawing/2014/main" id="{E0B5176C-A5C8-52E0-8DFF-E90D325AB933}"/>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20162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0F304-DE9C-CBEF-E298-709A4F859B5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BDF42AC-C915-87B4-4440-D0C7DA445696}"/>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A1B37EB9-8A3F-EC49-6ED5-3E593F751A7C}"/>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8E181647-D224-A268-9DAC-C516BED69EFF}"/>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2CD7BEF6-BD33-E842-007E-4D43D5514FBC}"/>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39A05475-C07D-7354-09D5-0573AEF8FA9E}"/>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6F01D684-90B0-41A0-ED15-FABA0B7A3AA6}"/>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4B39B3C6-8E0A-A2E1-983D-25EF4BF2CF13}"/>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69</a:t>
            </a:r>
          </a:p>
        </p:txBody>
      </p:sp>
      <p:sp>
        <p:nvSpPr>
          <p:cNvPr id="17" name="Freeform 5">
            <a:extLst>
              <a:ext uri="{FF2B5EF4-FFF2-40B4-BE49-F238E27FC236}">
                <a16:creationId xmlns:a16="http://schemas.microsoft.com/office/drawing/2014/main" id="{6ABF71B6-486B-5E51-C63B-2A7516C58D70}"/>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pic>
        <p:nvPicPr>
          <p:cNvPr id="15" name="Picture 14" descr="A white rectangular sign with black text&#10;&#10;AI-generated content may be incorrect.">
            <a:extLst>
              <a:ext uri="{FF2B5EF4-FFF2-40B4-BE49-F238E27FC236}">
                <a16:creationId xmlns:a16="http://schemas.microsoft.com/office/drawing/2014/main" id="{59EE1275-2010-C70F-E8F9-17CCAE8268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328854"/>
            <a:ext cx="8839200" cy="1841037"/>
          </a:xfrm>
          <a:prstGeom prst="rect">
            <a:avLst/>
          </a:prstGeom>
        </p:spPr>
      </p:pic>
      <p:sp>
        <p:nvSpPr>
          <p:cNvPr id="12" name="TextBox 11">
            <a:extLst>
              <a:ext uri="{FF2B5EF4-FFF2-40B4-BE49-F238E27FC236}">
                <a16:creationId xmlns:a16="http://schemas.microsoft.com/office/drawing/2014/main" id="{0BEF6B79-9F8C-839E-95FF-D98ED5622206}"/>
              </a:ext>
            </a:extLst>
          </p:cNvPr>
          <p:cNvSpPr txBox="1"/>
          <p:nvPr/>
        </p:nvSpPr>
        <p:spPr>
          <a:xfrm>
            <a:off x="2236561" y="3390900"/>
            <a:ext cx="9255512" cy="646331"/>
          </a:xfrm>
          <a:prstGeom prst="rect">
            <a:avLst/>
          </a:prstGeom>
          <a:noFill/>
        </p:spPr>
        <p:txBody>
          <a:bodyPr wrap="square">
            <a:spAutoFit/>
          </a:bodyPr>
          <a:lstStyle/>
          <a:p>
            <a:r>
              <a:rPr lang="en-AU" sz="3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US" sz="3600" dirty="0"/>
          </a:p>
        </p:txBody>
      </p:sp>
      <p:pic>
        <p:nvPicPr>
          <p:cNvPr id="13" name="Picture 12" descr="A triangle with letters and numbers&#10;&#10;AI-generated content may be incorrect.">
            <a:extLst>
              <a:ext uri="{FF2B5EF4-FFF2-40B4-BE49-F238E27FC236}">
                <a16:creationId xmlns:a16="http://schemas.microsoft.com/office/drawing/2014/main" id="{371E4E8E-EC21-EFF0-95B0-24BDBD884A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1765" y="1311539"/>
            <a:ext cx="2650435" cy="1858351"/>
          </a:xfrm>
          <a:prstGeom prst="rect">
            <a:avLst/>
          </a:prstGeom>
        </p:spPr>
      </p:pic>
      <p:pic>
        <p:nvPicPr>
          <p:cNvPr id="18" name="Picture 17" descr="A black and white circle with two people&#10;&#10;AI-generated content may be incorrect.">
            <a:extLst>
              <a:ext uri="{FF2B5EF4-FFF2-40B4-BE49-F238E27FC236}">
                <a16:creationId xmlns:a16="http://schemas.microsoft.com/office/drawing/2014/main" id="{A0CE1D2C-0FBB-BE1E-5509-7CF1BE438208}"/>
              </a:ext>
            </a:extLst>
          </p:cNvPr>
          <p:cNvPicPr>
            <a:picLocks noChangeAspect="1"/>
          </p:cNvPicPr>
          <p:nvPr/>
        </p:nvPicPr>
        <p:blipFill>
          <a:blip r:embed="rId5"/>
          <a:stretch>
            <a:fillRect/>
          </a:stretch>
        </p:blipFill>
        <p:spPr>
          <a:xfrm>
            <a:off x="16306800" y="88548"/>
            <a:ext cx="1866583" cy="1866583"/>
          </a:xfrm>
          <a:prstGeom prst="rect">
            <a:avLst/>
          </a:prstGeom>
        </p:spPr>
      </p:pic>
      <p:sp>
        <p:nvSpPr>
          <p:cNvPr id="7" name="TextBox 6">
            <a:extLst>
              <a:ext uri="{FF2B5EF4-FFF2-40B4-BE49-F238E27FC236}">
                <a16:creationId xmlns:a16="http://schemas.microsoft.com/office/drawing/2014/main" id="{4CCDEC77-E1FA-2C61-330D-048B292B9480}"/>
              </a:ext>
            </a:extLst>
          </p:cNvPr>
          <p:cNvSpPr txBox="1"/>
          <p:nvPr/>
        </p:nvSpPr>
        <p:spPr>
          <a:xfrm>
            <a:off x="2286000" y="3924129"/>
            <a:ext cx="14791982" cy="838371"/>
          </a:xfrm>
          <a:prstGeom prst="rect">
            <a:avLst/>
          </a:prstGeom>
          <a:noFill/>
        </p:spPr>
        <p:txBody>
          <a:bodyPr wrap="square">
            <a:spAutoFit/>
          </a:bodyPr>
          <a:lstStyle/>
          <a:p>
            <a:pPr>
              <a:lnSpc>
                <a:spcPct val="150000"/>
              </a:lnSpc>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4.</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The seasonal indices for the sales of a department store are:</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9" name="Picture 18" descr="A white rectangular box with black text&#10;&#10;AI-generated content may be incorrect.">
            <a:extLst>
              <a:ext uri="{FF2B5EF4-FFF2-40B4-BE49-F238E27FC236}">
                <a16:creationId xmlns:a16="http://schemas.microsoft.com/office/drawing/2014/main" id="{C306CEC4-2016-3D6A-0DAD-48567ACCB3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6491" y="4787900"/>
            <a:ext cx="6731000" cy="1422400"/>
          </a:xfrm>
          <a:prstGeom prst="rect">
            <a:avLst/>
          </a:prstGeom>
        </p:spPr>
      </p:pic>
      <p:sp>
        <p:nvSpPr>
          <p:cNvPr id="21" name="TextBox 20">
            <a:extLst>
              <a:ext uri="{FF2B5EF4-FFF2-40B4-BE49-F238E27FC236}">
                <a16:creationId xmlns:a16="http://schemas.microsoft.com/office/drawing/2014/main" id="{F27589BD-D9EC-DD87-86EE-FB07D5503410}"/>
              </a:ext>
            </a:extLst>
          </p:cNvPr>
          <p:cNvSpPr txBox="1"/>
          <p:nvPr/>
        </p:nvSpPr>
        <p:spPr>
          <a:xfrm>
            <a:off x="2734018" y="6141132"/>
            <a:ext cx="15477782" cy="1669368"/>
          </a:xfrm>
          <a:prstGeom prst="rect">
            <a:avLst/>
          </a:prstGeom>
          <a:noFill/>
        </p:spPr>
        <p:txBody>
          <a:bodyPr wrap="square">
            <a:spAutoFit/>
          </a:bodyPr>
          <a:lstStyle/>
          <a:p>
            <a:pPr>
              <a:lnSpc>
                <a:spcPct val="150000"/>
              </a:lnSpc>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a.</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Find the deseasonalised sales figure for quarter 4 if the store actually 	made $25,200 of sales.</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3" name="Picture 22" descr="A four seasons logo&#10;&#10;AI-generated content may be incorrect.">
            <a:extLst>
              <a:ext uri="{FF2B5EF4-FFF2-40B4-BE49-F238E27FC236}">
                <a16:creationId xmlns:a16="http://schemas.microsoft.com/office/drawing/2014/main" id="{584835F2-D89A-CB28-830B-7632DB368D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95910" y="8948501"/>
            <a:ext cx="1292089" cy="1300398"/>
          </a:xfrm>
          <a:prstGeom prst="rect">
            <a:avLst/>
          </a:prstGeom>
        </p:spPr>
      </p:pic>
      <p:sp>
        <p:nvSpPr>
          <p:cNvPr id="5" name="TextBox 4">
            <a:extLst>
              <a:ext uri="{FF2B5EF4-FFF2-40B4-BE49-F238E27FC236}">
                <a16:creationId xmlns:a16="http://schemas.microsoft.com/office/drawing/2014/main" id="{1C383CC7-76A1-8077-2634-16766FFF3F5A}"/>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378329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F8879-7C0F-D33D-BE80-2BA0F1DB138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0EABB6E-6532-6286-60D9-0FEB45999F1A}"/>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044DE8C7-D4BC-DF09-E23B-303A3749375E}"/>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92075057-52A6-0C6D-4B45-7A2443C51DB3}"/>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6C7ADF76-9BD4-1924-324A-445000790F04}"/>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7F8D9085-566E-8B43-1D15-08F87E6FEE50}"/>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462F1C2E-6176-5C43-9340-07D4864ACC64}"/>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2F781910-8C59-ADF2-29AF-AE1A9C1450BA}"/>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69</a:t>
            </a:r>
          </a:p>
        </p:txBody>
      </p:sp>
      <p:sp>
        <p:nvSpPr>
          <p:cNvPr id="17" name="Freeform 5">
            <a:extLst>
              <a:ext uri="{FF2B5EF4-FFF2-40B4-BE49-F238E27FC236}">
                <a16:creationId xmlns:a16="http://schemas.microsoft.com/office/drawing/2014/main" id="{74CB12DD-F8D2-2FD0-F01C-BF08700FB811}"/>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pic>
        <p:nvPicPr>
          <p:cNvPr id="15" name="Picture 14" descr="A white rectangular sign with black text&#10;&#10;AI-generated content may be incorrect.">
            <a:extLst>
              <a:ext uri="{FF2B5EF4-FFF2-40B4-BE49-F238E27FC236}">
                <a16:creationId xmlns:a16="http://schemas.microsoft.com/office/drawing/2014/main" id="{6EA35196-1E69-4560-CEBC-A712332A07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328854"/>
            <a:ext cx="8839200" cy="1841037"/>
          </a:xfrm>
          <a:prstGeom prst="rect">
            <a:avLst/>
          </a:prstGeom>
        </p:spPr>
      </p:pic>
      <p:sp>
        <p:nvSpPr>
          <p:cNvPr id="12" name="TextBox 11">
            <a:extLst>
              <a:ext uri="{FF2B5EF4-FFF2-40B4-BE49-F238E27FC236}">
                <a16:creationId xmlns:a16="http://schemas.microsoft.com/office/drawing/2014/main" id="{12878814-C320-09D3-6551-06E98C932539}"/>
              </a:ext>
            </a:extLst>
          </p:cNvPr>
          <p:cNvSpPr txBox="1"/>
          <p:nvPr/>
        </p:nvSpPr>
        <p:spPr>
          <a:xfrm>
            <a:off x="2236561" y="3390900"/>
            <a:ext cx="9255512" cy="646331"/>
          </a:xfrm>
          <a:prstGeom prst="rect">
            <a:avLst/>
          </a:prstGeom>
          <a:noFill/>
        </p:spPr>
        <p:txBody>
          <a:bodyPr wrap="square">
            <a:spAutoFit/>
          </a:bodyPr>
          <a:lstStyle/>
          <a:p>
            <a:r>
              <a:rPr lang="en-AU" sz="3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US" sz="3600" dirty="0"/>
          </a:p>
        </p:txBody>
      </p:sp>
      <p:pic>
        <p:nvPicPr>
          <p:cNvPr id="13" name="Picture 12" descr="A triangle with letters and numbers&#10;&#10;AI-generated content may be incorrect.">
            <a:extLst>
              <a:ext uri="{FF2B5EF4-FFF2-40B4-BE49-F238E27FC236}">
                <a16:creationId xmlns:a16="http://schemas.microsoft.com/office/drawing/2014/main" id="{EB1AA5B5-0725-36E0-5C77-AF1E7164AB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1765" y="1311539"/>
            <a:ext cx="2650435" cy="1858351"/>
          </a:xfrm>
          <a:prstGeom prst="rect">
            <a:avLst/>
          </a:prstGeom>
        </p:spPr>
      </p:pic>
      <p:pic>
        <p:nvPicPr>
          <p:cNvPr id="18" name="Picture 17" descr="A black and white circle with two people&#10;&#10;AI-generated content may be incorrect.">
            <a:extLst>
              <a:ext uri="{FF2B5EF4-FFF2-40B4-BE49-F238E27FC236}">
                <a16:creationId xmlns:a16="http://schemas.microsoft.com/office/drawing/2014/main" id="{AAAB9F92-F644-27C8-74FB-6F9A9A1F6B86}"/>
              </a:ext>
            </a:extLst>
          </p:cNvPr>
          <p:cNvPicPr>
            <a:picLocks noChangeAspect="1"/>
          </p:cNvPicPr>
          <p:nvPr/>
        </p:nvPicPr>
        <p:blipFill>
          <a:blip r:embed="rId5"/>
          <a:stretch>
            <a:fillRect/>
          </a:stretch>
        </p:blipFill>
        <p:spPr>
          <a:xfrm>
            <a:off x="16306800" y="88548"/>
            <a:ext cx="1866583" cy="1866583"/>
          </a:xfrm>
          <a:prstGeom prst="rect">
            <a:avLst/>
          </a:prstGeom>
        </p:spPr>
      </p:pic>
      <p:sp>
        <p:nvSpPr>
          <p:cNvPr id="7" name="TextBox 6">
            <a:extLst>
              <a:ext uri="{FF2B5EF4-FFF2-40B4-BE49-F238E27FC236}">
                <a16:creationId xmlns:a16="http://schemas.microsoft.com/office/drawing/2014/main" id="{D6E1D6DA-6EC7-A043-FE0C-2435F1B4615E}"/>
              </a:ext>
            </a:extLst>
          </p:cNvPr>
          <p:cNvSpPr txBox="1"/>
          <p:nvPr/>
        </p:nvSpPr>
        <p:spPr>
          <a:xfrm>
            <a:off x="2286000" y="3924129"/>
            <a:ext cx="14791982" cy="838371"/>
          </a:xfrm>
          <a:prstGeom prst="rect">
            <a:avLst/>
          </a:prstGeom>
          <a:noFill/>
        </p:spPr>
        <p:txBody>
          <a:bodyPr wrap="square">
            <a:spAutoFit/>
          </a:bodyPr>
          <a:lstStyle/>
          <a:p>
            <a:pPr>
              <a:lnSpc>
                <a:spcPct val="150000"/>
              </a:lnSpc>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4.</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The seasonal indices for the sales of a department store are:</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9" name="Picture 18" descr="A white rectangular box with black text&#10;&#10;AI-generated content may be incorrect.">
            <a:extLst>
              <a:ext uri="{FF2B5EF4-FFF2-40B4-BE49-F238E27FC236}">
                <a16:creationId xmlns:a16="http://schemas.microsoft.com/office/drawing/2014/main" id="{FF73145F-F885-DE62-6537-9659AE85D3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6491" y="4787900"/>
            <a:ext cx="6731000" cy="1422400"/>
          </a:xfrm>
          <a:prstGeom prst="rect">
            <a:avLst/>
          </a:prstGeom>
        </p:spPr>
      </p:pic>
      <p:pic>
        <p:nvPicPr>
          <p:cNvPr id="23" name="Picture 22" descr="A four seasons logo&#10;&#10;AI-generated content may be incorrect.">
            <a:extLst>
              <a:ext uri="{FF2B5EF4-FFF2-40B4-BE49-F238E27FC236}">
                <a16:creationId xmlns:a16="http://schemas.microsoft.com/office/drawing/2014/main" id="{9393BE9E-020A-F2CD-49B0-82B1F7D47A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95910" y="8948501"/>
            <a:ext cx="1292089" cy="1300398"/>
          </a:xfrm>
          <a:prstGeom prst="rect">
            <a:avLst/>
          </a:prstGeom>
        </p:spPr>
      </p:pic>
      <p:sp>
        <p:nvSpPr>
          <p:cNvPr id="25" name="TextBox 24">
            <a:extLst>
              <a:ext uri="{FF2B5EF4-FFF2-40B4-BE49-F238E27FC236}">
                <a16:creationId xmlns:a16="http://schemas.microsoft.com/office/drawing/2014/main" id="{54D843B1-8A8C-7362-A490-F87144417A24}"/>
              </a:ext>
            </a:extLst>
          </p:cNvPr>
          <p:cNvSpPr txBox="1"/>
          <p:nvPr/>
        </p:nvSpPr>
        <p:spPr>
          <a:xfrm>
            <a:off x="2514600" y="6057900"/>
            <a:ext cx="15657444" cy="838371"/>
          </a:xfrm>
          <a:prstGeom prst="rect">
            <a:avLst/>
          </a:prstGeom>
          <a:noFill/>
        </p:spPr>
        <p:txBody>
          <a:bodyPr wrap="square">
            <a:spAutoFit/>
          </a:bodyPr>
          <a:lstStyle/>
          <a:p>
            <a:pPr>
              <a:lnSpc>
                <a:spcPct val="150000"/>
              </a:lnSpc>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b.</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Find the actual sales for quarter 3 if the deseasonalised figure is $12,500.</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BBC509D-143F-F9CF-AE8F-EC4FE36FFFBB}"/>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939949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AF9AA-B618-CD3E-D56B-D1D39338649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7274D1A-EFFE-9732-A98B-3CD52482612B}"/>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7CEFCA88-C6CD-F31E-5B42-3851FFBA1761}"/>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69F25F8C-FA25-1A86-83B4-0EEE28836DC7}"/>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954BE881-5CDD-CDB4-D13F-A205ABB41B8D}"/>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3489A34E-20B3-2DC6-8547-3D27D8DC9048}"/>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7402F8AD-3463-6316-6CDD-9180E5CCDCD3}"/>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8DBBF306-C0F1-9035-23A0-FDDEDCECE786}"/>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69</a:t>
            </a:r>
          </a:p>
        </p:txBody>
      </p:sp>
      <p:sp>
        <p:nvSpPr>
          <p:cNvPr id="17" name="Freeform 5">
            <a:extLst>
              <a:ext uri="{FF2B5EF4-FFF2-40B4-BE49-F238E27FC236}">
                <a16:creationId xmlns:a16="http://schemas.microsoft.com/office/drawing/2014/main" id="{EEED2B7E-8E20-B975-EC01-9AA9842EDFDF}"/>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pic>
        <p:nvPicPr>
          <p:cNvPr id="15" name="Picture 14" descr="A white rectangular sign with black text&#10;&#10;AI-generated content may be incorrect.">
            <a:extLst>
              <a:ext uri="{FF2B5EF4-FFF2-40B4-BE49-F238E27FC236}">
                <a16:creationId xmlns:a16="http://schemas.microsoft.com/office/drawing/2014/main" id="{01E4D443-1C63-DD3B-43AE-CA3F0A745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328854"/>
            <a:ext cx="8839200" cy="1841037"/>
          </a:xfrm>
          <a:prstGeom prst="rect">
            <a:avLst/>
          </a:prstGeom>
        </p:spPr>
      </p:pic>
      <p:sp>
        <p:nvSpPr>
          <p:cNvPr id="12" name="TextBox 11">
            <a:extLst>
              <a:ext uri="{FF2B5EF4-FFF2-40B4-BE49-F238E27FC236}">
                <a16:creationId xmlns:a16="http://schemas.microsoft.com/office/drawing/2014/main" id="{B77D1191-06A7-F890-ECB2-91FFA6D6281E}"/>
              </a:ext>
            </a:extLst>
          </p:cNvPr>
          <p:cNvSpPr txBox="1"/>
          <p:nvPr/>
        </p:nvSpPr>
        <p:spPr>
          <a:xfrm>
            <a:off x="2236561" y="3390900"/>
            <a:ext cx="9255512" cy="646331"/>
          </a:xfrm>
          <a:prstGeom prst="rect">
            <a:avLst/>
          </a:prstGeom>
          <a:noFill/>
        </p:spPr>
        <p:txBody>
          <a:bodyPr wrap="square">
            <a:spAutoFit/>
          </a:bodyPr>
          <a:lstStyle/>
          <a:p>
            <a:r>
              <a:rPr lang="en-AU" sz="3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US" sz="3600" dirty="0"/>
          </a:p>
        </p:txBody>
      </p:sp>
      <p:pic>
        <p:nvPicPr>
          <p:cNvPr id="13" name="Picture 12" descr="A triangle with letters and numbers&#10;&#10;AI-generated content may be incorrect.">
            <a:extLst>
              <a:ext uri="{FF2B5EF4-FFF2-40B4-BE49-F238E27FC236}">
                <a16:creationId xmlns:a16="http://schemas.microsoft.com/office/drawing/2014/main" id="{69F0C000-0D7D-5EA9-0ED2-D1DCA62A19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1765" y="1311539"/>
            <a:ext cx="2650435" cy="1858351"/>
          </a:xfrm>
          <a:prstGeom prst="rect">
            <a:avLst/>
          </a:prstGeom>
        </p:spPr>
      </p:pic>
      <p:pic>
        <p:nvPicPr>
          <p:cNvPr id="18" name="Picture 17" descr="A black and white circle with two people&#10;&#10;AI-generated content may be incorrect.">
            <a:extLst>
              <a:ext uri="{FF2B5EF4-FFF2-40B4-BE49-F238E27FC236}">
                <a16:creationId xmlns:a16="http://schemas.microsoft.com/office/drawing/2014/main" id="{1142F69E-3AF2-02C2-0376-442BCEA323E6}"/>
              </a:ext>
            </a:extLst>
          </p:cNvPr>
          <p:cNvPicPr>
            <a:picLocks noChangeAspect="1"/>
          </p:cNvPicPr>
          <p:nvPr/>
        </p:nvPicPr>
        <p:blipFill>
          <a:blip r:embed="rId5"/>
          <a:stretch>
            <a:fillRect/>
          </a:stretch>
        </p:blipFill>
        <p:spPr>
          <a:xfrm>
            <a:off x="16306800" y="88548"/>
            <a:ext cx="1866583" cy="1866583"/>
          </a:xfrm>
          <a:prstGeom prst="rect">
            <a:avLst/>
          </a:prstGeom>
        </p:spPr>
      </p:pic>
      <p:sp>
        <p:nvSpPr>
          <p:cNvPr id="9" name="TextBox 8">
            <a:extLst>
              <a:ext uri="{FF2B5EF4-FFF2-40B4-BE49-F238E27FC236}">
                <a16:creationId xmlns:a16="http://schemas.microsoft.com/office/drawing/2014/main" id="{9201783C-3DE9-02D4-5B68-EEA270B21090}"/>
              </a:ext>
            </a:extLst>
          </p:cNvPr>
          <p:cNvSpPr txBox="1"/>
          <p:nvPr/>
        </p:nvSpPr>
        <p:spPr>
          <a:xfrm>
            <a:off x="2286000" y="4083919"/>
            <a:ext cx="15886044" cy="838371"/>
          </a:xfrm>
          <a:prstGeom prst="rect">
            <a:avLst/>
          </a:prstGeom>
          <a:noFill/>
        </p:spPr>
        <p:txBody>
          <a:bodyPr wrap="square">
            <a:spAutoFit/>
          </a:bodyPr>
          <a:lstStyle/>
          <a:p>
            <a:pPr>
              <a:lnSpc>
                <a:spcPct val="150000"/>
              </a:lnSpc>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5.</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The daily indices for the sales of a take-away shop are: </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id="{C9D0E98C-54CE-2EE4-0969-015B54494E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3800" y="4933670"/>
            <a:ext cx="11684180" cy="1842384"/>
          </a:xfrm>
          <a:prstGeom prst="rect">
            <a:avLst/>
          </a:prstGeom>
        </p:spPr>
      </p:pic>
      <p:sp>
        <p:nvSpPr>
          <p:cNvPr id="22" name="TextBox 21">
            <a:extLst>
              <a:ext uri="{FF2B5EF4-FFF2-40B4-BE49-F238E27FC236}">
                <a16:creationId xmlns:a16="http://schemas.microsoft.com/office/drawing/2014/main" id="{03EBE107-EE03-F99C-2AAC-75F912FABFC0}"/>
              </a:ext>
            </a:extLst>
          </p:cNvPr>
          <p:cNvSpPr txBox="1"/>
          <p:nvPr/>
        </p:nvSpPr>
        <p:spPr>
          <a:xfrm>
            <a:off x="2706756" y="6743700"/>
            <a:ext cx="15886044" cy="838371"/>
          </a:xfrm>
          <a:prstGeom prst="rect">
            <a:avLst/>
          </a:prstGeom>
          <a:noFill/>
        </p:spPr>
        <p:txBody>
          <a:bodyPr wrap="square">
            <a:spAutoFit/>
          </a:bodyPr>
          <a:lstStyle/>
          <a:p>
            <a:pPr>
              <a:lnSpc>
                <a:spcPct val="150000"/>
              </a:lnSpc>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a.</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Deseasonalise Tuesday’s sales if the actual sales on Tuesday were $750</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6" name="Picture 25">
            <a:extLst>
              <a:ext uri="{FF2B5EF4-FFF2-40B4-BE49-F238E27FC236}">
                <a16:creationId xmlns:a16="http://schemas.microsoft.com/office/drawing/2014/main" id="{EE7C70D6-B205-EB14-B628-DFF9AF6D1D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77982" y="8827682"/>
            <a:ext cx="1210018" cy="1459318"/>
          </a:xfrm>
          <a:prstGeom prst="rect">
            <a:avLst/>
          </a:prstGeom>
        </p:spPr>
      </p:pic>
      <p:sp>
        <p:nvSpPr>
          <p:cNvPr id="27" name="TextBox 26">
            <a:extLst>
              <a:ext uri="{FF2B5EF4-FFF2-40B4-BE49-F238E27FC236}">
                <a16:creationId xmlns:a16="http://schemas.microsoft.com/office/drawing/2014/main" id="{A037BE5F-38DB-69D8-E583-DABF5FFA7515}"/>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646155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90ADD-2027-6B38-DA73-E2C106FA690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626EC98-905C-FECA-1591-53ECC52E5D1C}"/>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8612D487-52D7-C7DD-25A5-3BB2DEA08E54}"/>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0116918C-AA20-D413-DBE1-E2BAEBE94CBD}"/>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94053943-E2F1-81C2-5B60-9A6AE4D6CD6E}"/>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C9BDD7F1-D78D-F2CE-F0B9-86C3EBBE8542}"/>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BACB5E85-24D1-1CA6-DBB1-D76840E30298}"/>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194058F1-8885-DA4C-1089-7A674A5694BE}"/>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69</a:t>
            </a:r>
          </a:p>
        </p:txBody>
      </p:sp>
      <p:sp>
        <p:nvSpPr>
          <p:cNvPr id="17" name="Freeform 5">
            <a:extLst>
              <a:ext uri="{FF2B5EF4-FFF2-40B4-BE49-F238E27FC236}">
                <a16:creationId xmlns:a16="http://schemas.microsoft.com/office/drawing/2014/main" id="{318A5933-EB6F-6052-C6D8-A077B48E2688}"/>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pic>
        <p:nvPicPr>
          <p:cNvPr id="15" name="Picture 14" descr="A white rectangular sign with black text&#10;&#10;AI-generated content may be incorrect.">
            <a:extLst>
              <a:ext uri="{FF2B5EF4-FFF2-40B4-BE49-F238E27FC236}">
                <a16:creationId xmlns:a16="http://schemas.microsoft.com/office/drawing/2014/main" id="{87F42FC0-DA71-CF72-C02B-0B504F1ED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328854"/>
            <a:ext cx="8839200" cy="1841037"/>
          </a:xfrm>
          <a:prstGeom prst="rect">
            <a:avLst/>
          </a:prstGeom>
        </p:spPr>
      </p:pic>
      <p:sp>
        <p:nvSpPr>
          <p:cNvPr id="12" name="TextBox 11">
            <a:extLst>
              <a:ext uri="{FF2B5EF4-FFF2-40B4-BE49-F238E27FC236}">
                <a16:creationId xmlns:a16="http://schemas.microsoft.com/office/drawing/2014/main" id="{19B18725-CD39-4365-CC95-EEB242F58EC9}"/>
              </a:ext>
            </a:extLst>
          </p:cNvPr>
          <p:cNvSpPr txBox="1"/>
          <p:nvPr/>
        </p:nvSpPr>
        <p:spPr>
          <a:xfrm>
            <a:off x="2236561" y="3390900"/>
            <a:ext cx="9255512" cy="646331"/>
          </a:xfrm>
          <a:prstGeom prst="rect">
            <a:avLst/>
          </a:prstGeom>
          <a:noFill/>
        </p:spPr>
        <p:txBody>
          <a:bodyPr wrap="square">
            <a:spAutoFit/>
          </a:bodyPr>
          <a:lstStyle/>
          <a:p>
            <a:r>
              <a:rPr lang="en-AU" sz="3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US" sz="3600" dirty="0"/>
          </a:p>
        </p:txBody>
      </p:sp>
      <p:pic>
        <p:nvPicPr>
          <p:cNvPr id="13" name="Picture 12" descr="A triangle with letters and numbers&#10;&#10;AI-generated content may be incorrect.">
            <a:extLst>
              <a:ext uri="{FF2B5EF4-FFF2-40B4-BE49-F238E27FC236}">
                <a16:creationId xmlns:a16="http://schemas.microsoft.com/office/drawing/2014/main" id="{80EF3C93-FC95-8D6A-2786-6611BB2F9D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1765" y="1311539"/>
            <a:ext cx="2650435" cy="1858351"/>
          </a:xfrm>
          <a:prstGeom prst="rect">
            <a:avLst/>
          </a:prstGeom>
        </p:spPr>
      </p:pic>
      <p:pic>
        <p:nvPicPr>
          <p:cNvPr id="18" name="Picture 17" descr="A black and white circle with two people&#10;&#10;AI-generated content may be incorrect.">
            <a:extLst>
              <a:ext uri="{FF2B5EF4-FFF2-40B4-BE49-F238E27FC236}">
                <a16:creationId xmlns:a16="http://schemas.microsoft.com/office/drawing/2014/main" id="{4209CC74-815A-A9A4-F483-2C56C388679F}"/>
              </a:ext>
            </a:extLst>
          </p:cNvPr>
          <p:cNvPicPr>
            <a:picLocks noChangeAspect="1"/>
          </p:cNvPicPr>
          <p:nvPr/>
        </p:nvPicPr>
        <p:blipFill>
          <a:blip r:embed="rId5"/>
          <a:stretch>
            <a:fillRect/>
          </a:stretch>
        </p:blipFill>
        <p:spPr>
          <a:xfrm>
            <a:off x="16306800" y="88548"/>
            <a:ext cx="1866583" cy="1866583"/>
          </a:xfrm>
          <a:prstGeom prst="rect">
            <a:avLst/>
          </a:prstGeom>
        </p:spPr>
      </p:pic>
      <p:sp>
        <p:nvSpPr>
          <p:cNvPr id="9" name="TextBox 8">
            <a:extLst>
              <a:ext uri="{FF2B5EF4-FFF2-40B4-BE49-F238E27FC236}">
                <a16:creationId xmlns:a16="http://schemas.microsoft.com/office/drawing/2014/main" id="{EF79A240-FF1C-FD59-3277-4780F1ED702C}"/>
              </a:ext>
            </a:extLst>
          </p:cNvPr>
          <p:cNvSpPr txBox="1"/>
          <p:nvPr/>
        </p:nvSpPr>
        <p:spPr>
          <a:xfrm>
            <a:off x="2286000" y="4083919"/>
            <a:ext cx="15886044" cy="838371"/>
          </a:xfrm>
          <a:prstGeom prst="rect">
            <a:avLst/>
          </a:prstGeom>
          <a:noFill/>
        </p:spPr>
        <p:txBody>
          <a:bodyPr wrap="square">
            <a:spAutoFit/>
          </a:bodyPr>
          <a:lstStyle/>
          <a:p>
            <a:pPr>
              <a:lnSpc>
                <a:spcPct val="150000"/>
              </a:lnSpc>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5.</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The daily indices for the sales of a take-away shop are: </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id="{B172A957-1CD4-CDEA-BD1E-7301ABFE47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3800" y="4933670"/>
            <a:ext cx="11684180" cy="1842384"/>
          </a:xfrm>
          <a:prstGeom prst="rect">
            <a:avLst/>
          </a:prstGeom>
        </p:spPr>
      </p:pic>
      <p:sp>
        <p:nvSpPr>
          <p:cNvPr id="7" name="TextBox 6">
            <a:extLst>
              <a:ext uri="{FF2B5EF4-FFF2-40B4-BE49-F238E27FC236}">
                <a16:creationId xmlns:a16="http://schemas.microsoft.com/office/drawing/2014/main" id="{977AB861-CF0A-0C62-A156-A620380D248C}"/>
              </a:ext>
            </a:extLst>
          </p:cNvPr>
          <p:cNvSpPr txBox="1"/>
          <p:nvPr/>
        </p:nvSpPr>
        <p:spPr>
          <a:xfrm>
            <a:off x="3054626" y="6631892"/>
            <a:ext cx="9412356" cy="838371"/>
          </a:xfrm>
          <a:prstGeom prst="rect">
            <a:avLst/>
          </a:prstGeom>
          <a:noFill/>
        </p:spPr>
        <p:txBody>
          <a:bodyPr wrap="square">
            <a:spAutoFit/>
          </a:bodyPr>
          <a:lstStyle/>
          <a:p>
            <a:pPr>
              <a:lnSpc>
                <a:spcPct val="150000"/>
              </a:lnSpc>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b.</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Find the seasonal index for Thursday.</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869A6EA1-2DFD-5D44-8CB1-C24F0712BE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77982" y="8827682"/>
            <a:ext cx="1210018" cy="1459318"/>
          </a:xfrm>
          <a:prstGeom prst="rect">
            <a:avLst/>
          </a:prstGeom>
        </p:spPr>
      </p:pic>
      <p:sp>
        <p:nvSpPr>
          <p:cNvPr id="19" name="TextBox 18">
            <a:extLst>
              <a:ext uri="{FF2B5EF4-FFF2-40B4-BE49-F238E27FC236}">
                <a16:creationId xmlns:a16="http://schemas.microsoft.com/office/drawing/2014/main" id="{C471476D-15B0-E83F-55F4-E95F881AB1FC}"/>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12827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3C786-46AC-E3A9-0F18-A28A890AC20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6239EEF-64D8-3849-5DA6-1CBE07EC484A}"/>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9A827977-8E00-A951-98ED-D1868D693EFC}"/>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D753AA3C-7CEF-6331-DDBD-2CBFF7F4FB2C}"/>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6">
            <a:extLst>
              <a:ext uri="{FF2B5EF4-FFF2-40B4-BE49-F238E27FC236}">
                <a16:creationId xmlns:a16="http://schemas.microsoft.com/office/drawing/2014/main" id="{098112C6-A041-C94F-60EA-C14652006F51}"/>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1" name="TextBox 7">
            <a:extLst>
              <a:ext uri="{FF2B5EF4-FFF2-40B4-BE49-F238E27FC236}">
                <a16:creationId xmlns:a16="http://schemas.microsoft.com/office/drawing/2014/main" id="{6E9D6D68-F424-611A-78D5-550FC3AA80EC}"/>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44</a:t>
            </a:r>
          </a:p>
        </p:txBody>
      </p:sp>
      <p:sp>
        <p:nvSpPr>
          <p:cNvPr id="12" name="Freeform 5">
            <a:extLst>
              <a:ext uri="{FF2B5EF4-FFF2-40B4-BE49-F238E27FC236}">
                <a16:creationId xmlns:a16="http://schemas.microsoft.com/office/drawing/2014/main" id="{B3ACE972-FBD9-E80E-1347-31876D85954D}"/>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73E7E9B8-E6BF-43A2-B6A9-72E87967C844}"/>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DESCRIBING</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 TIME SERIES PLOTS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9F7D0A1-9A47-933E-65E5-F400221B4076}"/>
              </a:ext>
            </a:extLst>
          </p:cNvPr>
          <p:cNvSpPr txBox="1"/>
          <p:nvPr/>
        </p:nvSpPr>
        <p:spPr>
          <a:xfrm>
            <a:off x="2277835" y="1181100"/>
            <a:ext cx="16238765" cy="5264070"/>
          </a:xfrm>
          <a:prstGeom prst="rect">
            <a:avLst/>
          </a:prstGeom>
          <a:noFill/>
        </p:spPr>
        <p:txBody>
          <a:bodyPr wrap="square">
            <a:spAutoFit/>
          </a:bodyPr>
          <a:lstStyle/>
          <a:p>
            <a:pPr>
              <a:lnSpc>
                <a:spcPct val="150000"/>
              </a:lnSpc>
              <a:buNone/>
            </a:pPr>
            <a:r>
              <a:rPr lang="en-AU" sz="36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Systematic calendar-related movements</a:t>
            </a:r>
            <a:endParaRPr lang="en-AU" sz="3600" kern="100" dirty="0">
              <a:solidFill>
                <a:srgbClr val="FF0000"/>
              </a:solidFill>
              <a:latin typeface="Arial" panose="020B0604020202020204" pitchFamily="34" charset="0"/>
              <a:ea typeface="Aptos" panose="020B00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AU"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Regular repeating patterns</a:t>
            </a:r>
            <a:r>
              <a:rPr lang="en-AU"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linked to the calendar.</a:t>
            </a:r>
            <a:endParaRPr lang="en-AU" sz="3200" dirty="0">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150000"/>
              </a:lnSpc>
              <a:buFont typeface="Arial" panose="020B0604020202020204" pitchFamily="34" charset="0"/>
              <a:buChar char="•"/>
            </a:pPr>
            <a:r>
              <a:rPr lang="en-AU"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Movements may be seasonal </a:t>
            </a:r>
            <a:r>
              <a:rPr lang="en-AU"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(weekly / monthly / yearly, or literal seasons like summer and winter). For example, Ice cream sales increase every summer and decrease every winter.</a:t>
            </a:r>
            <a:endParaRPr lang="en-AU" sz="3200" dirty="0">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150000"/>
              </a:lnSpc>
              <a:buFont typeface="Arial" panose="020B0604020202020204" pitchFamily="34" charset="0"/>
              <a:buChar char="•"/>
            </a:pPr>
            <a:r>
              <a:rPr lang="en-AU"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Patterns may also be caused by </a:t>
            </a:r>
            <a:r>
              <a:rPr lang="en-AU"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specific calendar-related events</a:t>
            </a:r>
            <a:r>
              <a:rPr lang="en-AU"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that aren’t strictly seasonal, e.g. hotel use during school term times, long weekends, or holidays.</a:t>
            </a:r>
            <a:endParaRPr lang="en-AU" sz="32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9" name="Picture 8" descr="A graph with green lines&#10;&#10;AI-generated content may be incorrect.">
            <a:extLst>
              <a:ext uri="{FF2B5EF4-FFF2-40B4-BE49-F238E27FC236}">
                <a16:creationId xmlns:a16="http://schemas.microsoft.com/office/drawing/2014/main" id="{1AFAFAE0-5E19-655C-4482-3E125F2442A9}"/>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648200" y="6536724"/>
            <a:ext cx="11137755" cy="3712176"/>
          </a:xfrm>
          <a:prstGeom prst="rect">
            <a:avLst/>
          </a:prstGeom>
        </p:spPr>
      </p:pic>
    </p:spTree>
    <p:extLst>
      <p:ext uri="{BB962C8B-B14F-4D97-AF65-F5344CB8AC3E}">
        <p14:creationId xmlns:p14="http://schemas.microsoft.com/office/powerpoint/2010/main" val="6063868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8709A-D560-ABD6-C765-9705F4862A2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E7A8CC2-62E0-6857-1138-2641B62E3F23}"/>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489DE112-2EAF-EBF6-523F-0972D1FD4EA9}"/>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D1CCF704-5137-24F3-649B-7476FF8B1FB3}"/>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395E9F97-277C-4F36-F039-4A3ED55B0929}"/>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68AF98F8-0C26-6C35-A150-962534E735F0}"/>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4A7A58A7-2E77-68EA-4823-662E9AD0CD8C}"/>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35D6C99A-74D0-A082-A6D8-B51D3D9FB05B}"/>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69</a:t>
            </a:r>
          </a:p>
        </p:txBody>
      </p:sp>
      <p:sp>
        <p:nvSpPr>
          <p:cNvPr id="17" name="Freeform 5">
            <a:extLst>
              <a:ext uri="{FF2B5EF4-FFF2-40B4-BE49-F238E27FC236}">
                <a16:creationId xmlns:a16="http://schemas.microsoft.com/office/drawing/2014/main" id="{7C171A6E-7078-9709-DAE9-0DE5BC5D1BC0}"/>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pic>
        <p:nvPicPr>
          <p:cNvPr id="15" name="Picture 14" descr="A white rectangular sign with black text&#10;&#10;AI-generated content may be incorrect.">
            <a:extLst>
              <a:ext uri="{FF2B5EF4-FFF2-40B4-BE49-F238E27FC236}">
                <a16:creationId xmlns:a16="http://schemas.microsoft.com/office/drawing/2014/main" id="{3DF6211B-B025-7206-7DBE-9B7E605702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328854"/>
            <a:ext cx="8839200" cy="1841037"/>
          </a:xfrm>
          <a:prstGeom prst="rect">
            <a:avLst/>
          </a:prstGeom>
        </p:spPr>
      </p:pic>
      <p:sp>
        <p:nvSpPr>
          <p:cNvPr id="12" name="TextBox 11">
            <a:extLst>
              <a:ext uri="{FF2B5EF4-FFF2-40B4-BE49-F238E27FC236}">
                <a16:creationId xmlns:a16="http://schemas.microsoft.com/office/drawing/2014/main" id="{F90A095A-1125-F2E2-930B-4348E780D105}"/>
              </a:ext>
            </a:extLst>
          </p:cNvPr>
          <p:cNvSpPr txBox="1"/>
          <p:nvPr/>
        </p:nvSpPr>
        <p:spPr>
          <a:xfrm>
            <a:off x="2236561" y="3390900"/>
            <a:ext cx="9255512" cy="646331"/>
          </a:xfrm>
          <a:prstGeom prst="rect">
            <a:avLst/>
          </a:prstGeom>
          <a:noFill/>
        </p:spPr>
        <p:txBody>
          <a:bodyPr wrap="square">
            <a:spAutoFit/>
          </a:bodyPr>
          <a:lstStyle/>
          <a:p>
            <a:r>
              <a:rPr lang="en-AU" sz="3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US" sz="3600" dirty="0"/>
          </a:p>
        </p:txBody>
      </p:sp>
      <p:pic>
        <p:nvPicPr>
          <p:cNvPr id="13" name="Picture 12" descr="A triangle with letters and numbers&#10;&#10;AI-generated content may be incorrect.">
            <a:extLst>
              <a:ext uri="{FF2B5EF4-FFF2-40B4-BE49-F238E27FC236}">
                <a16:creationId xmlns:a16="http://schemas.microsoft.com/office/drawing/2014/main" id="{8FA5EEF5-26FD-78CC-E611-1D45577B12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1765" y="1311539"/>
            <a:ext cx="2650435" cy="1858351"/>
          </a:xfrm>
          <a:prstGeom prst="rect">
            <a:avLst/>
          </a:prstGeom>
        </p:spPr>
      </p:pic>
      <p:pic>
        <p:nvPicPr>
          <p:cNvPr id="18" name="Picture 17" descr="A black and white circle with two people&#10;&#10;AI-generated content may be incorrect.">
            <a:extLst>
              <a:ext uri="{FF2B5EF4-FFF2-40B4-BE49-F238E27FC236}">
                <a16:creationId xmlns:a16="http://schemas.microsoft.com/office/drawing/2014/main" id="{D8D7E15C-7896-E3DA-B064-970034CB8519}"/>
              </a:ext>
            </a:extLst>
          </p:cNvPr>
          <p:cNvPicPr>
            <a:picLocks noChangeAspect="1"/>
          </p:cNvPicPr>
          <p:nvPr/>
        </p:nvPicPr>
        <p:blipFill>
          <a:blip r:embed="rId5"/>
          <a:stretch>
            <a:fillRect/>
          </a:stretch>
        </p:blipFill>
        <p:spPr>
          <a:xfrm>
            <a:off x="16306800" y="88548"/>
            <a:ext cx="1866583" cy="1866583"/>
          </a:xfrm>
          <a:prstGeom prst="rect">
            <a:avLst/>
          </a:prstGeom>
        </p:spPr>
      </p:pic>
      <p:sp>
        <p:nvSpPr>
          <p:cNvPr id="9" name="TextBox 8">
            <a:extLst>
              <a:ext uri="{FF2B5EF4-FFF2-40B4-BE49-F238E27FC236}">
                <a16:creationId xmlns:a16="http://schemas.microsoft.com/office/drawing/2014/main" id="{7A13441C-C281-D496-F639-B340C6B6CB2E}"/>
              </a:ext>
            </a:extLst>
          </p:cNvPr>
          <p:cNvSpPr txBox="1"/>
          <p:nvPr/>
        </p:nvSpPr>
        <p:spPr>
          <a:xfrm>
            <a:off x="2286000" y="4083919"/>
            <a:ext cx="15886044" cy="838371"/>
          </a:xfrm>
          <a:prstGeom prst="rect">
            <a:avLst/>
          </a:prstGeom>
          <a:noFill/>
        </p:spPr>
        <p:txBody>
          <a:bodyPr wrap="square">
            <a:spAutoFit/>
          </a:bodyPr>
          <a:lstStyle/>
          <a:p>
            <a:pPr>
              <a:lnSpc>
                <a:spcPct val="150000"/>
              </a:lnSpc>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5.</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The daily indices for the sales of a take-away shop are: </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id="{63A04EE2-414E-E2A0-1F7C-654C2CB0AE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3800" y="4933670"/>
            <a:ext cx="11684180" cy="1842384"/>
          </a:xfrm>
          <a:prstGeom prst="rect">
            <a:avLst/>
          </a:prstGeom>
        </p:spPr>
      </p:pic>
      <p:sp>
        <p:nvSpPr>
          <p:cNvPr id="11" name="TextBox 10">
            <a:extLst>
              <a:ext uri="{FF2B5EF4-FFF2-40B4-BE49-F238E27FC236}">
                <a16:creationId xmlns:a16="http://schemas.microsoft.com/office/drawing/2014/main" id="{10F183EC-41CB-492D-769C-182174075451}"/>
              </a:ext>
            </a:extLst>
          </p:cNvPr>
          <p:cNvSpPr txBox="1"/>
          <p:nvPr/>
        </p:nvSpPr>
        <p:spPr>
          <a:xfrm>
            <a:off x="2706756" y="6819729"/>
            <a:ext cx="15886044" cy="838371"/>
          </a:xfrm>
          <a:prstGeom prst="rect">
            <a:avLst/>
          </a:prstGeom>
          <a:noFill/>
        </p:spPr>
        <p:txBody>
          <a:bodyPr wrap="square">
            <a:spAutoFit/>
          </a:bodyPr>
          <a:lstStyle/>
          <a:p>
            <a:pPr>
              <a:lnSpc>
                <a:spcPct val="150000"/>
              </a:lnSpc>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c.</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Find the actual sales for Thursday if the deseasonalised figure was $620</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9" name="Picture 18">
            <a:extLst>
              <a:ext uri="{FF2B5EF4-FFF2-40B4-BE49-F238E27FC236}">
                <a16:creationId xmlns:a16="http://schemas.microsoft.com/office/drawing/2014/main" id="{361B990A-AAA5-38FA-35BF-6CBFA4CC07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77982" y="8827682"/>
            <a:ext cx="1210018" cy="1459318"/>
          </a:xfrm>
          <a:prstGeom prst="rect">
            <a:avLst/>
          </a:prstGeom>
        </p:spPr>
      </p:pic>
      <p:sp>
        <p:nvSpPr>
          <p:cNvPr id="22" name="TextBox 21">
            <a:extLst>
              <a:ext uri="{FF2B5EF4-FFF2-40B4-BE49-F238E27FC236}">
                <a16:creationId xmlns:a16="http://schemas.microsoft.com/office/drawing/2014/main" id="{E9DDA62D-713B-9A8B-FF45-502BA9BDEC46}"/>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7155777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55274-B09D-1F44-1191-08F7B42E7C6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DD330DE-B9CC-8D45-5858-C82A7AAC1BF4}"/>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F09856B4-742A-5D6B-923F-D3977C89532C}"/>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3A014897-857D-89DD-8EA9-342C9698E9C4}"/>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43544207-11A3-A974-9F0C-AC56AD4AEB70}"/>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0C6BC05D-8E0C-63C6-3CF2-B61C2C5C6059}"/>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FD439471-98DB-F6C7-D629-41CCBB948618}"/>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F37A5284-94FF-98BC-5149-CA028187D279}"/>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69</a:t>
            </a:r>
          </a:p>
        </p:txBody>
      </p:sp>
      <p:sp>
        <p:nvSpPr>
          <p:cNvPr id="17" name="Freeform 5">
            <a:extLst>
              <a:ext uri="{FF2B5EF4-FFF2-40B4-BE49-F238E27FC236}">
                <a16:creationId xmlns:a16="http://schemas.microsoft.com/office/drawing/2014/main" id="{2C039F1C-5CC8-4DBB-4879-64371A6E1A82}"/>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pic>
        <p:nvPicPr>
          <p:cNvPr id="15" name="Picture 14" descr="A white rectangular sign with black text&#10;&#10;AI-generated content may be incorrect.">
            <a:extLst>
              <a:ext uri="{FF2B5EF4-FFF2-40B4-BE49-F238E27FC236}">
                <a16:creationId xmlns:a16="http://schemas.microsoft.com/office/drawing/2014/main" id="{868B6116-87D9-AE89-9A81-0342E720D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328854"/>
            <a:ext cx="8839200" cy="1841037"/>
          </a:xfrm>
          <a:prstGeom prst="rect">
            <a:avLst/>
          </a:prstGeom>
        </p:spPr>
      </p:pic>
      <p:sp>
        <p:nvSpPr>
          <p:cNvPr id="12" name="TextBox 11">
            <a:extLst>
              <a:ext uri="{FF2B5EF4-FFF2-40B4-BE49-F238E27FC236}">
                <a16:creationId xmlns:a16="http://schemas.microsoft.com/office/drawing/2014/main" id="{8BFD77A4-AA36-C6C9-1551-BFE466EF342B}"/>
              </a:ext>
            </a:extLst>
          </p:cNvPr>
          <p:cNvSpPr txBox="1"/>
          <p:nvPr/>
        </p:nvSpPr>
        <p:spPr>
          <a:xfrm>
            <a:off x="2236561" y="3390900"/>
            <a:ext cx="9255512" cy="646331"/>
          </a:xfrm>
          <a:prstGeom prst="rect">
            <a:avLst/>
          </a:prstGeom>
          <a:noFill/>
        </p:spPr>
        <p:txBody>
          <a:bodyPr wrap="square">
            <a:spAutoFit/>
          </a:bodyPr>
          <a:lstStyle/>
          <a:p>
            <a:r>
              <a:rPr lang="en-AU" sz="3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US" sz="3600" dirty="0"/>
          </a:p>
        </p:txBody>
      </p:sp>
      <p:pic>
        <p:nvPicPr>
          <p:cNvPr id="13" name="Picture 12" descr="A triangle with letters and numbers&#10;&#10;AI-generated content may be incorrect.">
            <a:extLst>
              <a:ext uri="{FF2B5EF4-FFF2-40B4-BE49-F238E27FC236}">
                <a16:creationId xmlns:a16="http://schemas.microsoft.com/office/drawing/2014/main" id="{C7C106C0-FA78-DF6D-233D-1FF3E9F8D5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1765" y="1311539"/>
            <a:ext cx="2650435" cy="1858351"/>
          </a:xfrm>
          <a:prstGeom prst="rect">
            <a:avLst/>
          </a:prstGeom>
        </p:spPr>
      </p:pic>
      <p:pic>
        <p:nvPicPr>
          <p:cNvPr id="18" name="Picture 17" descr="A black and white circle with two people&#10;&#10;AI-generated content may be incorrect.">
            <a:extLst>
              <a:ext uri="{FF2B5EF4-FFF2-40B4-BE49-F238E27FC236}">
                <a16:creationId xmlns:a16="http://schemas.microsoft.com/office/drawing/2014/main" id="{FDAD2711-2240-ECE3-17BA-D351BD2EBAD8}"/>
              </a:ext>
            </a:extLst>
          </p:cNvPr>
          <p:cNvPicPr>
            <a:picLocks noChangeAspect="1"/>
          </p:cNvPicPr>
          <p:nvPr/>
        </p:nvPicPr>
        <p:blipFill>
          <a:blip r:embed="rId5"/>
          <a:stretch>
            <a:fillRect/>
          </a:stretch>
        </p:blipFill>
        <p:spPr>
          <a:xfrm>
            <a:off x="16306800" y="88548"/>
            <a:ext cx="1866583" cy="1866583"/>
          </a:xfrm>
          <a:prstGeom prst="rect">
            <a:avLst/>
          </a:prstGeom>
        </p:spPr>
      </p:pic>
      <p:sp>
        <p:nvSpPr>
          <p:cNvPr id="9" name="TextBox 8">
            <a:extLst>
              <a:ext uri="{FF2B5EF4-FFF2-40B4-BE49-F238E27FC236}">
                <a16:creationId xmlns:a16="http://schemas.microsoft.com/office/drawing/2014/main" id="{5FCD5C5E-A92C-D6A2-FFBD-DD5F68CA2AA4}"/>
              </a:ext>
            </a:extLst>
          </p:cNvPr>
          <p:cNvSpPr txBox="1"/>
          <p:nvPr/>
        </p:nvSpPr>
        <p:spPr>
          <a:xfrm>
            <a:off x="2286000" y="3924300"/>
            <a:ext cx="15886044" cy="838371"/>
          </a:xfrm>
          <a:prstGeom prst="rect">
            <a:avLst/>
          </a:prstGeom>
          <a:noFill/>
        </p:spPr>
        <p:txBody>
          <a:bodyPr wrap="square">
            <a:spAutoFit/>
          </a:bodyPr>
          <a:lstStyle/>
          <a:p>
            <a:pPr>
              <a:lnSpc>
                <a:spcPct val="150000"/>
              </a:lnSpc>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5.</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The daily indices for the sales of a take-away shop are: </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id="{5C256CB9-F621-E0B3-3A31-0B28A3E283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7200" y="4762500"/>
            <a:ext cx="10287000" cy="1622074"/>
          </a:xfrm>
          <a:prstGeom prst="rect">
            <a:avLst/>
          </a:prstGeom>
        </p:spPr>
      </p:pic>
      <p:sp>
        <p:nvSpPr>
          <p:cNvPr id="7" name="TextBox 6">
            <a:extLst>
              <a:ext uri="{FF2B5EF4-FFF2-40B4-BE49-F238E27FC236}">
                <a16:creationId xmlns:a16="http://schemas.microsoft.com/office/drawing/2014/main" id="{34054B60-D2F2-DBEA-9234-16F251BF8F61}"/>
              </a:ext>
            </a:extLst>
          </p:cNvPr>
          <p:cNvSpPr txBox="1"/>
          <p:nvPr/>
        </p:nvSpPr>
        <p:spPr>
          <a:xfrm>
            <a:off x="2690191" y="6210300"/>
            <a:ext cx="15465288" cy="1669368"/>
          </a:xfrm>
          <a:prstGeom prst="rect">
            <a:avLst/>
          </a:prstGeom>
          <a:noFill/>
        </p:spPr>
        <p:txBody>
          <a:bodyPr wrap="square">
            <a:spAutoFit/>
          </a:bodyPr>
          <a:lstStyle/>
          <a:p>
            <a:pPr>
              <a:lnSpc>
                <a:spcPct val="150000"/>
              </a:lnSpc>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d.</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Saturday has the highest index. What does this mean? </a:t>
            </a:r>
          </a:p>
          <a:p>
            <a:pPr>
              <a:lnSpc>
                <a:spcPct val="150000"/>
              </a:lnSpc>
            </a:pPr>
            <a:r>
              <a:rPr lang="en-AU" sz="3600" kern="100" dirty="0">
                <a:latin typeface="Arial" panose="020B0604020202020204" pitchFamily="34" charset="0"/>
                <a:ea typeface="Aptos" panose="020B0004020202020204" pitchFamily="34" charset="0"/>
                <a:cs typeface="Times New Roman" panose="02020603050405020304" pitchFamily="18" charset="0"/>
              </a:rPr>
              <a:t>	</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Interpret Saturday’s index in words.</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9" name="Picture 18">
            <a:extLst>
              <a:ext uri="{FF2B5EF4-FFF2-40B4-BE49-F238E27FC236}">
                <a16:creationId xmlns:a16="http://schemas.microsoft.com/office/drawing/2014/main" id="{F289A1CA-DB7A-4ADE-AEB3-6DB77CAE9B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77982" y="8827682"/>
            <a:ext cx="1210018" cy="1459318"/>
          </a:xfrm>
          <a:prstGeom prst="rect">
            <a:avLst/>
          </a:prstGeom>
        </p:spPr>
      </p:pic>
      <p:sp>
        <p:nvSpPr>
          <p:cNvPr id="21" name="TextBox 20">
            <a:extLst>
              <a:ext uri="{FF2B5EF4-FFF2-40B4-BE49-F238E27FC236}">
                <a16:creationId xmlns:a16="http://schemas.microsoft.com/office/drawing/2014/main" id="{E439E9A1-5C26-0946-77C7-449878F4AF8C}"/>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073337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C3991-DBD8-3C09-5D33-036B17E65E6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E90D6B1-60F4-FD49-2A3E-D988AF14A50E}"/>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ECC3A8CF-A0C4-9780-A6E9-3C69BC24BD4E}"/>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46F4D831-EB9C-D5FE-BE70-3AFD0007A78F}"/>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21F31E37-4501-264F-36CB-805D5428B6CF}"/>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04D02986-A4F1-4945-BCAF-4704A4B3541B}"/>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6806C19B-32CC-4A12-5462-23D32E9B5C13}"/>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46190288-CA77-570A-7E5F-67BA42AB1B77}"/>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69</a:t>
            </a:r>
          </a:p>
        </p:txBody>
      </p:sp>
      <p:sp>
        <p:nvSpPr>
          <p:cNvPr id="17" name="Freeform 5">
            <a:extLst>
              <a:ext uri="{FF2B5EF4-FFF2-40B4-BE49-F238E27FC236}">
                <a16:creationId xmlns:a16="http://schemas.microsoft.com/office/drawing/2014/main" id="{BBCD052A-1EA9-21D8-5692-87D2AA551FA2}"/>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pic>
        <p:nvPicPr>
          <p:cNvPr id="15" name="Picture 14" descr="A white rectangular sign with black text&#10;&#10;AI-generated content may be incorrect.">
            <a:extLst>
              <a:ext uri="{FF2B5EF4-FFF2-40B4-BE49-F238E27FC236}">
                <a16:creationId xmlns:a16="http://schemas.microsoft.com/office/drawing/2014/main" id="{D7EF5AF5-28A3-5673-A50B-6972E350C1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328854"/>
            <a:ext cx="8839200" cy="1841037"/>
          </a:xfrm>
          <a:prstGeom prst="rect">
            <a:avLst/>
          </a:prstGeom>
        </p:spPr>
      </p:pic>
      <p:sp>
        <p:nvSpPr>
          <p:cNvPr id="12" name="TextBox 11">
            <a:extLst>
              <a:ext uri="{FF2B5EF4-FFF2-40B4-BE49-F238E27FC236}">
                <a16:creationId xmlns:a16="http://schemas.microsoft.com/office/drawing/2014/main" id="{E50357BC-75A8-6AD0-76C8-10357D1AA1B6}"/>
              </a:ext>
            </a:extLst>
          </p:cNvPr>
          <p:cNvSpPr txBox="1"/>
          <p:nvPr/>
        </p:nvSpPr>
        <p:spPr>
          <a:xfrm>
            <a:off x="2236561" y="3390900"/>
            <a:ext cx="9255512" cy="646331"/>
          </a:xfrm>
          <a:prstGeom prst="rect">
            <a:avLst/>
          </a:prstGeom>
          <a:noFill/>
        </p:spPr>
        <p:txBody>
          <a:bodyPr wrap="square">
            <a:spAutoFit/>
          </a:bodyPr>
          <a:lstStyle/>
          <a:p>
            <a:r>
              <a:rPr lang="en-AU" sz="3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US" sz="3600" dirty="0"/>
          </a:p>
        </p:txBody>
      </p:sp>
      <p:pic>
        <p:nvPicPr>
          <p:cNvPr id="13" name="Picture 12" descr="A triangle with letters and numbers&#10;&#10;AI-generated content may be incorrect.">
            <a:extLst>
              <a:ext uri="{FF2B5EF4-FFF2-40B4-BE49-F238E27FC236}">
                <a16:creationId xmlns:a16="http://schemas.microsoft.com/office/drawing/2014/main" id="{BDF027E1-A596-08A4-77C0-41A76314D7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1765" y="1311539"/>
            <a:ext cx="2650435" cy="1858351"/>
          </a:xfrm>
          <a:prstGeom prst="rect">
            <a:avLst/>
          </a:prstGeom>
        </p:spPr>
      </p:pic>
      <p:pic>
        <p:nvPicPr>
          <p:cNvPr id="18" name="Picture 17" descr="A black and white circle with two people&#10;&#10;AI-generated content may be incorrect.">
            <a:extLst>
              <a:ext uri="{FF2B5EF4-FFF2-40B4-BE49-F238E27FC236}">
                <a16:creationId xmlns:a16="http://schemas.microsoft.com/office/drawing/2014/main" id="{864290B9-B437-51B8-59E9-DA31B2A7E075}"/>
              </a:ext>
            </a:extLst>
          </p:cNvPr>
          <p:cNvPicPr>
            <a:picLocks noChangeAspect="1"/>
          </p:cNvPicPr>
          <p:nvPr/>
        </p:nvPicPr>
        <p:blipFill>
          <a:blip r:embed="rId5"/>
          <a:stretch>
            <a:fillRect/>
          </a:stretch>
        </p:blipFill>
        <p:spPr>
          <a:xfrm>
            <a:off x="16306800" y="88548"/>
            <a:ext cx="1866583" cy="1866583"/>
          </a:xfrm>
          <a:prstGeom prst="rect">
            <a:avLst/>
          </a:prstGeom>
        </p:spPr>
      </p:pic>
      <p:sp>
        <p:nvSpPr>
          <p:cNvPr id="9" name="TextBox 8">
            <a:extLst>
              <a:ext uri="{FF2B5EF4-FFF2-40B4-BE49-F238E27FC236}">
                <a16:creationId xmlns:a16="http://schemas.microsoft.com/office/drawing/2014/main" id="{BB33004D-7391-F504-9EB1-B27DF6CF70B7}"/>
              </a:ext>
            </a:extLst>
          </p:cNvPr>
          <p:cNvSpPr txBox="1"/>
          <p:nvPr/>
        </p:nvSpPr>
        <p:spPr>
          <a:xfrm>
            <a:off x="2286000" y="3924300"/>
            <a:ext cx="15886044" cy="838371"/>
          </a:xfrm>
          <a:prstGeom prst="rect">
            <a:avLst/>
          </a:prstGeom>
          <a:noFill/>
        </p:spPr>
        <p:txBody>
          <a:bodyPr wrap="square">
            <a:spAutoFit/>
          </a:bodyPr>
          <a:lstStyle/>
          <a:p>
            <a:pPr>
              <a:lnSpc>
                <a:spcPct val="150000"/>
              </a:lnSpc>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5.</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The daily indices for the sales of a take-away shop are: </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id="{85BCDAAA-7134-F740-598D-F67B2B73AA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7200" y="4762500"/>
            <a:ext cx="10287000" cy="1622074"/>
          </a:xfrm>
          <a:prstGeom prst="rect">
            <a:avLst/>
          </a:prstGeom>
        </p:spPr>
      </p:pic>
      <p:sp>
        <p:nvSpPr>
          <p:cNvPr id="7" name="TextBox 6">
            <a:extLst>
              <a:ext uri="{FF2B5EF4-FFF2-40B4-BE49-F238E27FC236}">
                <a16:creationId xmlns:a16="http://schemas.microsoft.com/office/drawing/2014/main" id="{DA52B421-E4CB-83E5-4189-0A08517B8F12}"/>
              </a:ext>
            </a:extLst>
          </p:cNvPr>
          <p:cNvSpPr txBox="1"/>
          <p:nvPr/>
        </p:nvSpPr>
        <p:spPr>
          <a:xfrm>
            <a:off x="2690191" y="6210300"/>
            <a:ext cx="15465288" cy="1669368"/>
          </a:xfrm>
          <a:prstGeom prst="rect">
            <a:avLst/>
          </a:prstGeom>
          <a:noFill/>
        </p:spPr>
        <p:txBody>
          <a:bodyPr wrap="square">
            <a:spAutoFit/>
          </a:bodyPr>
          <a:lstStyle/>
          <a:p>
            <a:pPr>
              <a:lnSpc>
                <a:spcPct val="150000"/>
              </a:lnSpc>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d.</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Saturday has the highest index. What does this mean? </a:t>
            </a:r>
          </a:p>
          <a:p>
            <a:pPr>
              <a:lnSpc>
                <a:spcPct val="150000"/>
              </a:lnSpc>
            </a:pPr>
            <a:r>
              <a:rPr lang="en-AU" sz="3600" kern="100" dirty="0">
                <a:latin typeface="Arial" panose="020B0604020202020204" pitchFamily="34" charset="0"/>
                <a:ea typeface="Aptos" panose="020B0004020202020204" pitchFamily="34" charset="0"/>
                <a:cs typeface="Times New Roman" panose="02020603050405020304" pitchFamily="18" charset="0"/>
              </a:rPr>
              <a:t>	</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Interpret Saturday’s index in words.</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077FA964-5675-CC85-C27A-CAAFA6536F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77982" y="8827682"/>
            <a:ext cx="1210018" cy="1459318"/>
          </a:xfrm>
          <a:prstGeom prst="rect">
            <a:avLst/>
          </a:prstGeom>
        </p:spPr>
      </p:pic>
      <p:sp>
        <p:nvSpPr>
          <p:cNvPr id="11" name="TextBox 10">
            <a:extLst>
              <a:ext uri="{FF2B5EF4-FFF2-40B4-BE49-F238E27FC236}">
                <a16:creationId xmlns:a16="http://schemas.microsoft.com/office/drawing/2014/main" id="{97707AFF-7414-4E77-0B74-5552241E722A}"/>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864977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915A0-8662-1F11-D2A3-4681176B16B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B292516-01A2-304C-8EDE-22C0E1B4AD8A}"/>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2B9A4A0F-806E-4C17-622E-DB0BA1BE6393}"/>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C657CBF0-754A-AF54-255C-EB23DF76E108}"/>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9F379DCB-5B2F-EFDB-648B-37AA85C08F3D}"/>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F0F0813D-FE34-2306-A9A8-746238B4B054}"/>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C73C4B3D-0795-A400-1B07-254EF3A382ED}"/>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69E25134-EE89-979E-1B4E-7093054D867E}"/>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70</a:t>
            </a:r>
          </a:p>
        </p:txBody>
      </p:sp>
      <p:sp>
        <p:nvSpPr>
          <p:cNvPr id="17" name="Freeform 5">
            <a:extLst>
              <a:ext uri="{FF2B5EF4-FFF2-40B4-BE49-F238E27FC236}">
                <a16:creationId xmlns:a16="http://schemas.microsoft.com/office/drawing/2014/main" id="{92454DC1-D7E7-AC07-B968-5E1EA80011E8}"/>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12" name="TextBox 11">
            <a:extLst>
              <a:ext uri="{FF2B5EF4-FFF2-40B4-BE49-F238E27FC236}">
                <a16:creationId xmlns:a16="http://schemas.microsoft.com/office/drawing/2014/main" id="{4E41C79D-86FD-610C-8537-C1027D44B27C}"/>
              </a:ext>
            </a:extLst>
          </p:cNvPr>
          <p:cNvSpPr txBox="1"/>
          <p:nvPr/>
        </p:nvSpPr>
        <p:spPr>
          <a:xfrm>
            <a:off x="2286000" y="1372969"/>
            <a:ext cx="9255512" cy="646331"/>
          </a:xfrm>
          <a:prstGeom prst="rect">
            <a:avLst/>
          </a:prstGeom>
          <a:noFill/>
        </p:spPr>
        <p:txBody>
          <a:bodyPr wrap="square">
            <a:spAutoFit/>
          </a:bodyPr>
          <a:lstStyle/>
          <a:p>
            <a:r>
              <a:rPr lang="en-AU" sz="3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US" sz="3600" dirty="0"/>
          </a:p>
        </p:txBody>
      </p:sp>
      <p:pic>
        <p:nvPicPr>
          <p:cNvPr id="18" name="Picture 17" descr="A black and white circle with two people&#10;&#10;AI-generated content may be incorrect.">
            <a:extLst>
              <a:ext uri="{FF2B5EF4-FFF2-40B4-BE49-F238E27FC236}">
                <a16:creationId xmlns:a16="http://schemas.microsoft.com/office/drawing/2014/main" id="{6FFC0433-808C-1F5C-5B35-0890BDE12E0E}"/>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19" name="TextBox 18">
            <a:extLst>
              <a:ext uri="{FF2B5EF4-FFF2-40B4-BE49-F238E27FC236}">
                <a16:creationId xmlns:a16="http://schemas.microsoft.com/office/drawing/2014/main" id="{FFAE7352-5A99-FF1C-7BCB-D1897D5A300D}"/>
              </a:ext>
            </a:extLst>
          </p:cNvPr>
          <p:cNvSpPr txBox="1"/>
          <p:nvPr/>
        </p:nvSpPr>
        <p:spPr>
          <a:xfrm>
            <a:off x="2362200" y="1943100"/>
            <a:ext cx="15240000" cy="838371"/>
          </a:xfrm>
          <a:prstGeom prst="rect">
            <a:avLst/>
          </a:prstGeom>
          <a:noFill/>
        </p:spPr>
        <p:txBody>
          <a:bodyPr wrap="square">
            <a:spAutoFit/>
          </a:bodyPr>
          <a:lstStyle/>
          <a:p>
            <a:pPr>
              <a:lnSpc>
                <a:spcPct val="150000"/>
              </a:lnSpc>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6.</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The following table and graph gives information about apple prices.</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2" name="Picture 21">
            <a:extLst>
              <a:ext uri="{FF2B5EF4-FFF2-40B4-BE49-F238E27FC236}">
                <a16:creationId xmlns:a16="http://schemas.microsoft.com/office/drawing/2014/main" id="{C86FB96E-4AC7-4836-1344-C229FB3446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6361" y="2781300"/>
            <a:ext cx="12375639" cy="3565424"/>
          </a:xfrm>
          <a:prstGeom prst="rect">
            <a:avLst/>
          </a:prstGeom>
        </p:spPr>
      </p:pic>
      <p:pic>
        <p:nvPicPr>
          <p:cNvPr id="23" name="Picture 22" descr="A graph with a line and a line&#10;&#10;AI-generated content may be incorrect.">
            <a:extLst>
              <a:ext uri="{FF2B5EF4-FFF2-40B4-BE49-F238E27FC236}">
                <a16:creationId xmlns:a16="http://schemas.microsoft.com/office/drawing/2014/main" id="{FCC0E90D-B796-DEBC-EF02-A8276563A1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3074" y="6438900"/>
            <a:ext cx="9886926" cy="3755761"/>
          </a:xfrm>
          <a:prstGeom prst="rect">
            <a:avLst/>
          </a:prstGeom>
        </p:spPr>
      </p:pic>
      <p:pic>
        <p:nvPicPr>
          <p:cNvPr id="25" name="Picture 24" descr="A red apple with green leaf&#10;&#10;AI-generated content may be incorrect.">
            <a:extLst>
              <a:ext uri="{FF2B5EF4-FFF2-40B4-BE49-F238E27FC236}">
                <a16:creationId xmlns:a16="http://schemas.microsoft.com/office/drawing/2014/main" id="{F23C814C-CCC5-B28B-93E2-EC10D0DECB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77982" y="8807651"/>
            <a:ext cx="1158114" cy="1411858"/>
          </a:xfrm>
          <a:prstGeom prst="rect">
            <a:avLst/>
          </a:prstGeom>
        </p:spPr>
      </p:pic>
      <p:sp>
        <p:nvSpPr>
          <p:cNvPr id="26" name="TextBox 25">
            <a:extLst>
              <a:ext uri="{FF2B5EF4-FFF2-40B4-BE49-F238E27FC236}">
                <a16:creationId xmlns:a16="http://schemas.microsoft.com/office/drawing/2014/main" id="{C7D6A475-B049-61F2-6D00-EC3DACCCE938}"/>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099559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E2EC6-684E-229B-6CE5-183424858DA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DAF901C-A20D-CC8B-B452-4A70C36C7E22}"/>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8D9A8EEF-5A5D-7F86-AFB2-1E6D7AD6499A}"/>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DEF62800-34DD-2206-6DE8-18B0BD3702C3}"/>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C71C620E-1D61-495F-DA84-78393DAFE429}"/>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29146F77-DA6C-3B8E-61F6-4036C38E782D}"/>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20A7A51E-25A2-5FA4-507C-5AF502CD2BCD}"/>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7ECE530D-3A4B-4EC8-8AD2-5EA456CD6E63}"/>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70</a:t>
            </a:r>
          </a:p>
        </p:txBody>
      </p:sp>
      <p:sp>
        <p:nvSpPr>
          <p:cNvPr id="17" name="Freeform 5">
            <a:extLst>
              <a:ext uri="{FF2B5EF4-FFF2-40B4-BE49-F238E27FC236}">
                <a16:creationId xmlns:a16="http://schemas.microsoft.com/office/drawing/2014/main" id="{FC155E3D-8B5B-2126-D3F1-391537B69FEE}"/>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12" name="TextBox 11">
            <a:extLst>
              <a:ext uri="{FF2B5EF4-FFF2-40B4-BE49-F238E27FC236}">
                <a16:creationId xmlns:a16="http://schemas.microsoft.com/office/drawing/2014/main" id="{A8BA5146-C641-F8EF-B00E-DBBBF9C018BC}"/>
              </a:ext>
            </a:extLst>
          </p:cNvPr>
          <p:cNvSpPr txBox="1"/>
          <p:nvPr/>
        </p:nvSpPr>
        <p:spPr>
          <a:xfrm>
            <a:off x="2286000" y="1372969"/>
            <a:ext cx="9255512" cy="646331"/>
          </a:xfrm>
          <a:prstGeom prst="rect">
            <a:avLst/>
          </a:prstGeom>
          <a:noFill/>
        </p:spPr>
        <p:txBody>
          <a:bodyPr wrap="square">
            <a:spAutoFit/>
          </a:bodyPr>
          <a:lstStyle/>
          <a:p>
            <a:r>
              <a:rPr lang="en-AU" sz="3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US" sz="3600" dirty="0"/>
          </a:p>
        </p:txBody>
      </p:sp>
      <p:pic>
        <p:nvPicPr>
          <p:cNvPr id="18" name="Picture 17" descr="A black and white circle with two people&#10;&#10;AI-generated content may be incorrect.">
            <a:extLst>
              <a:ext uri="{FF2B5EF4-FFF2-40B4-BE49-F238E27FC236}">
                <a16:creationId xmlns:a16="http://schemas.microsoft.com/office/drawing/2014/main" id="{B7EB7EF0-16BD-E2A8-9BD5-D95505D36B37}"/>
              </a:ext>
            </a:extLst>
          </p:cNvPr>
          <p:cNvPicPr>
            <a:picLocks noChangeAspect="1"/>
          </p:cNvPicPr>
          <p:nvPr/>
        </p:nvPicPr>
        <p:blipFill>
          <a:blip r:embed="rId3"/>
          <a:stretch>
            <a:fillRect/>
          </a:stretch>
        </p:blipFill>
        <p:spPr>
          <a:xfrm>
            <a:off x="16306800" y="88548"/>
            <a:ext cx="1866583" cy="1866583"/>
          </a:xfrm>
          <a:prstGeom prst="rect">
            <a:avLst/>
          </a:prstGeom>
        </p:spPr>
      </p:pic>
      <p:pic>
        <p:nvPicPr>
          <p:cNvPr id="23" name="Picture 22" descr="A graph with a line and a line&#10;&#10;AI-generated content may be incorrect.">
            <a:extLst>
              <a:ext uri="{FF2B5EF4-FFF2-40B4-BE49-F238E27FC236}">
                <a16:creationId xmlns:a16="http://schemas.microsoft.com/office/drawing/2014/main" id="{4E1CFA1D-39C4-F08D-A128-CF038C4E26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1274" y="2933701"/>
            <a:ext cx="8667726" cy="3292622"/>
          </a:xfrm>
          <a:prstGeom prst="rect">
            <a:avLst/>
          </a:prstGeom>
        </p:spPr>
      </p:pic>
      <p:pic>
        <p:nvPicPr>
          <p:cNvPr id="25" name="Picture 24" descr="A red apple with green leaf&#10;&#10;AI-generated content may be incorrect.">
            <a:extLst>
              <a:ext uri="{FF2B5EF4-FFF2-40B4-BE49-F238E27FC236}">
                <a16:creationId xmlns:a16="http://schemas.microsoft.com/office/drawing/2014/main" id="{C124B209-5871-2BE5-8DF9-3207ED5F6F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77982" y="8807651"/>
            <a:ext cx="1158114" cy="1411858"/>
          </a:xfrm>
          <a:prstGeom prst="rect">
            <a:avLst/>
          </a:prstGeom>
        </p:spPr>
      </p:pic>
      <p:sp>
        <p:nvSpPr>
          <p:cNvPr id="7" name="TextBox 6">
            <a:extLst>
              <a:ext uri="{FF2B5EF4-FFF2-40B4-BE49-F238E27FC236}">
                <a16:creationId xmlns:a16="http://schemas.microsoft.com/office/drawing/2014/main" id="{2CD70ED3-C40C-ABE0-1BD1-CE371B432F18}"/>
              </a:ext>
            </a:extLst>
          </p:cNvPr>
          <p:cNvSpPr txBox="1"/>
          <p:nvPr/>
        </p:nvSpPr>
        <p:spPr>
          <a:xfrm>
            <a:off x="2176101" y="2019129"/>
            <a:ext cx="16264299" cy="838371"/>
          </a:xfrm>
          <a:prstGeom prst="rect">
            <a:avLst/>
          </a:prstGeom>
          <a:noFill/>
        </p:spPr>
        <p:txBody>
          <a:bodyPr wrap="square">
            <a:spAutoFit/>
          </a:bodyPr>
          <a:lstStyle/>
          <a:p>
            <a:pPr>
              <a:lnSpc>
                <a:spcPct val="150000"/>
              </a:lnSpc>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a.</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What features of the graph of actual data indicate that this is seasonal data?</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7E3923A8-83BB-EFB5-09D8-5B287BC8E1B3}"/>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10437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B5643-2055-65DA-59F3-859242F16E6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9CF9402-4CD0-0E8D-07AE-FA85BD6AF2EF}"/>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F987C0A0-829D-56B7-E56E-08876F162BEB}"/>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E02353A1-2500-F09B-23CB-E553A9536F01}"/>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D8924F31-A00D-4326-8034-3E324D4F4A86}"/>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6A63DD11-B993-CB01-592A-3F9C80890E8F}"/>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A3F9EDE3-E234-95C2-AC44-5AF233B3129E}"/>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B60DBB67-0B24-106F-61FD-5B4C94A5C85C}"/>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70</a:t>
            </a:r>
          </a:p>
        </p:txBody>
      </p:sp>
      <p:sp>
        <p:nvSpPr>
          <p:cNvPr id="17" name="Freeform 5">
            <a:extLst>
              <a:ext uri="{FF2B5EF4-FFF2-40B4-BE49-F238E27FC236}">
                <a16:creationId xmlns:a16="http://schemas.microsoft.com/office/drawing/2014/main" id="{78CC4D79-D288-8CED-0DDC-549CBDD744BE}"/>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12" name="TextBox 11">
            <a:extLst>
              <a:ext uri="{FF2B5EF4-FFF2-40B4-BE49-F238E27FC236}">
                <a16:creationId xmlns:a16="http://schemas.microsoft.com/office/drawing/2014/main" id="{75F57901-80B6-59ED-3F00-27343400CFE2}"/>
              </a:ext>
            </a:extLst>
          </p:cNvPr>
          <p:cNvSpPr txBox="1"/>
          <p:nvPr/>
        </p:nvSpPr>
        <p:spPr>
          <a:xfrm>
            <a:off x="2286000" y="1372969"/>
            <a:ext cx="9255512" cy="646331"/>
          </a:xfrm>
          <a:prstGeom prst="rect">
            <a:avLst/>
          </a:prstGeom>
          <a:noFill/>
        </p:spPr>
        <p:txBody>
          <a:bodyPr wrap="square">
            <a:spAutoFit/>
          </a:bodyPr>
          <a:lstStyle/>
          <a:p>
            <a:r>
              <a:rPr lang="en-AU" sz="3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US" sz="3600" dirty="0"/>
          </a:p>
        </p:txBody>
      </p:sp>
      <p:pic>
        <p:nvPicPr>
          <p:cNvPr id="18" name="Picture 17" descr="A black and white circle with two people&#10;&#10;AI-generated content may be incorrect.">
            <a:extLst>
              <a:ext uri="{FF2B5EF4-FFF2-40B4-BE49-F238E27FC236}">
                <a16:creationId xmlns:a16="http://schemas.microsoft.com/office/drawing/2014/main" id="{49CB86F8-DCBB-BD97-68E3-5160B1E25C47}"/>
              </a:ext>
            </a:extLst>
          </p:cNvPr>
          <p:cNvPicPr>
            <a:picLocks noChangeAspect="1"/>
          </p:cNvPicPr>
          <p:nvPr/>
        </p:nvPicPr>
        <p:blipFill>
          <a:blip r:embed="rId3"/>
          <a:stretch>
            <a:fillRect/>
          </a:stretch>
        </p:blipFill>
        <p:spPr>
          <a:xfrm>
            <a:off x="16306800" y="88548"/>
            <a:ext cx="1866583" cy="1866583"/>
          </a:xfrm>
          <a:prstGeom prst="rect">
            <a:avLst/>
          </a:prstGeom>
        </p:spPr>
      </p:pic>
      <p:pic>
        <p:nvPicPr>
          <p:cNvPr id="25" name="Picture 24" descr="A red apple with green leaf&#10;&#10;AI-generated content may be incorrect.">
            <a:extLst>
              <a:ext uri="{FF2B5EF4-FFF2-40B4-BE49-F238E27FC236}">
                <a16:creationId xmlns:a16="http://schemas.microsoft.com/office/drawing/2014/main" id="{EA619B03-899B-485A-D3BD-F27A12CCF9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7982" y="8807651"/>
            <a:ext cx="1158114" cy="1411858"/>
          </a:xfrm>
          <a:prstGeom prst="rect">
            <a:avLst/>
          </a:prstGeom>
        </p:spPr>
      </p:pic>
      <p:sp>
        <p:nvSpPr>
          <p:cNvPr id="9" name="TextBox 8">
            <a:extLst>
              <a:ext uri="{FF2B5EF4-FFF2-40B4-BE49-F238E27FC236}">
                <a16:creationId xmlns:a16="http://schemas.microsoft.com/office/drawing/2014/main" id="{41C86773-81A4-A140-475F-A4B5FCC16394}"/>
              </a:ext>
            </a:extLst>
          </p:cNvPr>
          <p:cNvSpPr txBox="1"/>
          <p:nvPr/>
        </p:nvSpPr>
        <p:spPr>
          <a:xfrm>
            <a:off x="2315817" y="1859697"/>
            <a:ext cx="15792108" cy="838371"/>
          </a:xfrm>
          <a:prstGeom prst="rect">
            <a:avLst/>
          </a:prstGeom>
          <a:noFill/>
        </p:spPr>
        <p:txBody>
          <a:bodyPr wrap="square">
            <a:spAutoFit/>
          </a:bodyPr>
          <a:lstStyle/>
          <a:p>
            <a:pPr>
              <a:lnSpc>
                <a:spcPct val="150000"/>
              </a:lnSpc>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b.</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Some seasonal indices are given in the table below. Complete the table.</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BECE8C58-4CC6-791F-0497-1972CF4687E9}"/>
              </a:ext>
            </a:extLst>
          </p:cNvPr>
          <p:cNvGraphicFramePr>
            <a:graphicFrameLocks noGrp="1"/>
          </p:cNvGraphicFramePr>
          <p:nvPr>
            <p:extLst>
              <p:ext uri="{D42A27DB-BD31-4B8C-83A1-F6EECF244321}">
                <p14:modId xmlns:p14="http://schemas.microsoft.com/office/powerpoint/2010/main" val="921142600"/>
              </p:ext>
            </p:extLst>
          </p:nvPr>
        </p:nvGraphicFramePr>
        <p:xfrm>
          <a:off x="4467688" y="2923428"/>
          <a:ext cx="10428604" cy="3091532"/>
        </p:xfrm>
        <a:graphic>
          <a:graphicData uri="http://schemas.openxmlformats.org/drawingml/2006/table">
            <a:tbl>
              <a:tblPr firstRow="1" firstCol="1" bandRow="1">
                <a:tableStyleId>{5C22544A-7EE6-4342-B048-85BDC9FD1C3A}</a:tableStyleId>
              </a:tblPr>
              <a:tblGrid>
                <a:gridCol w="1323512">
                  <a:extLst>
                    <a:ext uri="{9D8B030D-6E8A-4147-A177-3AD203B41FA5}">
                      <a16:colId xmlns:a16="http://schemas.microsoft.com/office/drawing/2014/main" val="3961040228"/>
                    </a:ext>
                  </a:extLst>
                </a:gridCol>
                <a:gridCol w="2276273">
                  <a:extLst>
                    <a:ext uri="{9D8B030D-6E8A-4147-A177-3AD203B41FA5}">
                      <a16:colId xmlns:a16="http://schemas.microsoft.com/office/drawing/2014/main" val="1636362778"/>
                    </a:ext>
                  </a:extLst>
                </a:gridCol>
                <a:gridCol w="2276273">
                  <a:extLst>
                    <a:ext uri="{9D8B030D-6E8A-4147-A177-3AD203B41FA5}">
                      <a16:colId xmlns:a16="http://schemas.microsoft.com/office/drawing/2014/main" val="4067345921"/>
                    </a:ext>
                  </a:extLst>
                </a:gridCol>
                <a:gridCol w="2276273">
                  <a:extLst>
                    <a:ext uri="{9D8B030D-6E8A-4147-A177-3AD203B41FA5}">
                      <a16:colId xmlns:a16="http://schemas.microsoft.com/office/drawing/2014/main" val="4055355143"/>
                    </a:ext>
                  </a:extLst>
                </a:gridCol>
                <a:gridCol w="2276273">
                  <a:extLst>
                    <a:ext uri="{9D8B030D-6E8A-4147-A177-3AD203B41FA5}">
                      <a16:colId xmlns:a16="http://schemas.microsoft.com/office/drawing/2014/main" val="1110842873"/>
                    </a:ext>
                  </a:extLst>
                </a:gridCol>
              </a:tblGrid>
              <a:tr h="772272">
                <a:tc>
                  <a:txBody>
                    <a:bodyPr/>
                    <a:lstStyle/>
                    <a:p>
                      <a:pPr algn="ctr">
                        <a:lnSpc>
                          <a:spcPct val="100000"/>
                        </a:lnSpc>
                        <a:buNone/>
                      </a:pPr>
                      <a:r>
                        <a:rPr lang="en-AU" sz="2800" kern="100">
                          <a:solidFill>
                            <a:schemeClr val="bg1"/>
                          </a:solidFill>
                          <a:effectLst/>
                          <a:latin typeface="Arial" panose="020B0604020202020204" pitchFamily="34" charset="0"/>
                          <a:cs typeface="Arial" panose="020B0604020202020204" pitchFamily="34" charset="0"/>
                        </a:rPr>
                        <a:t> </a:t>
                      </a:r>
                      <a:endParaRPr lang="en-AU" sz="2800" kern="10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466A"/>
                    </a:solidFill>
                  </a:tcPr>
                </a:tc>
                <a:tc gridSpan="4">
                  <a:txBody>
                    <a:bodyPr/>
                    <a:lstStyle/>
                    <a:p>
                      <a:pPr algn="ctr">
                        <a:lnSpc>
                          <a:spcPct val="100000"/>
                        </a:lnSpc>
                        <a:buNone/>
                      </a:pPr>
                      <a:r>
                        <a:rPr lang="en-AU" sz="2800" kern="100" dirty="0">
                          <a:solidFill>
                            <a:schemeClr val="bg1"/>
                          </a:solidFill>
                          <a:effectLst/>
                          <a:latin typeface="Arial" panose="020B0604020202020204" pitchFamily="34" charset="0"/>
                          <a:cs typeface="Arial" panose="020B0604020202020204" pitchFamily="34" charset="0"/>
                        </a:rPr>
                        <a:t>Quarter</a:t>
                      </a:r>
                      <a:endParaRPr lang="en-AU" sz="28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466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4532469"/>
                  </a:ext>
                </a:extLst>
              </a:tr>
              <a:tr h="1159630">
                <a:tc>
                  <a:txBody>
                    <a:bodyPr/>
                    <a:lstStyle/>
                    <a:p>
                      <a:pPr algn="ctr">
                        <a:lnSpc>
                          <a:spcPct val="100000"/>
                        </a:lnSpc>
                        <a:buNone/>
                      </a:pPr>
                      <a:r>
                        <a:rPr lang="en-AU" sz="2800" kern="100" dirty="0">
                          <a:solidFill>
                            <a:schemeClr val="bg1"/>
                          </a:solidFill>
                          <a:effectLst/>
                          <a:latin typeface="Arial" panose="020B0604020202020204" pitchFamily="34" charset="0"/>
                          <a:cs typeface="Arial" panose="020B0604020202020204" pitchFamily="34" charset="0"/>
                        </a:rPr>
                        <a:t> </a:t>
                      </a:r>
                      <a:endParaRPr lang="en-AU" sz="28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466A"/>
                    </a:solidFill>
                  </a:tcPr>
                </a:tc>
                <a:tc>
                  <a:txBody>
                    <a:bodyPr/>
                    <a:lstStyle/>
                    <a:p>
                      <a:pPr algn="ctr">
                        <a:lnSpc>
                          <a:spcPct val="100000"/>
                        </a:lnSpc>
                        <a:buNone/>
                      </a:pPr>
                      <a:r>
                        <a:rPr lang="en-AU" sz="2800" kern="100" dirty="0">
                          <a:solidFill>
                            <a:sysClr val="windowText" lastClr="000000"/>
                          </a:solidFill>
                          <a:effectLst/>
                          <a:latin typeface="Arial" panose="020B0604020202020204" pitchFamily="34" charset="0"/>
                          <a:cs typeface="Arial" panose="020B0604020202020204" pitchFamily="34" charset="0"/>
                        </a:rPr>
                        <a:t>Summer</a:t>
                      </a:r>
                      <a:endParaRPr lang="en-AU" sz="28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2800" kern="100" dirty="0">
                          <a:solidFill>
                            <a:sysClr val="windowText" lastClr="000000"/>
                          </a:solidFill>
                          <a:effectLst/>
                          <a:latin typeface="Arial" panose="020B0604020202020204" pitchFamily="34" charset="0"/>
                          <a:cs typeface="Arial" panose="020B0604020202020204" pitchFamily="34" charset="0"/>
                        </a:rPr>
                        <a:t>Autumn</a:t>
                      </a:r>
                      <a:endParaRPr lang="en-AU" sz="28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2800" kern="100" dirty="0">
                          <a:solidFill>
                            <a:sysClr val="windowText" lastClr="000000"/>
                          </a:solidFill>
                          <a:effectLst/>
                          <a:latin typeface="Arial" panose="020B0604020202020204" pitchFamily="34" charset="0"/>
                          <a:cs typeface="Arial" panose="020B0604020202020204" pitchFamily="34" charset="0"/>
                        </a:rPr>
                        <a:t>Winter</a:t>
                      </a:r>
                      <a:endParaRPr lang="en-AU" sz="28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2800" kern="100" dirty="0">
                          <a:solidFill>
                            <a:sysClr val="windowText" lastClr="000000"/>
                          </a:solidFill>
                          <a:effectLst/>
                          <a:latin typeface="Arial" panose="020B0604020202020204" pitchFamily="34" charset="0"/>
                          <a:cs typeface="Arial" panose="020B0604020202020204" pitchFamily="34" charset="0"/>
                        </a:rPr>
                        <a:t>Spring</a:t>
                      </a:r>
                      <a:endParaRPr lang="en-AU" sz="28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8553571"/>
                  </a:ext>
                </a:extLst>
              </a:tr>
              <a:tr h="1159630">
                <a:tc>
                  <a:txBody>
                    <a:bodyPr/>
                    <a:lstStyle/>
                    <a:p>
                      <a:pPr algn="ctr">
                        <a:lnSpc>
                          <a:spcPct val="100000"/>
                        </a:lnSpc>
                        <a:buNone/>
                      </a:pPr>
                      <a:r>
                        <a:rPr lang="en-AU" sz="2800" kern="100" dirty="0">
                          <a:solidFill>
                            <a:schemeClr val="bg1"/>
                          </a:solidFill>
                          <a:effectLst/>
                          <a:latin typeface="Arial" panose="020B0604020202020204" pitchFamily="34" charset="0"/>
                          <a:cs typeface="Arial" panose="020B0604020202020204" pitchFamily="34" charset="0"/>
                        </a:rPr>
                        <a:t>Index</a:t>
                      </a:r>
                      <a:endParaRPr lang="en-AU" sz="28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466A"/>
                    </a:solidFill>
                  </a:tcPr>
                </a:tc>
                <a:tc>
                  <a:txBody>
                    <a:bodyPr/>
                    <a:lstStyle/>
                    <a:p>
                      <a:pPr algn="ctr">
                        <a:lnSpc>
                          <a:spcPct val="100000"/>
                        </a:lnSpc>
                        <a:buNone/>
                      </a:pPr>
                      <a:r>
                        <a:rPr lang="en-AU" sz="2800" kern="100">
                          <a:solidFill>
                            <a:sysClr val="windowText" lastClr="000000"/>
                          </a:solidFill>
                          <a:effectLst/>
                          <a:latin typeface="Arial" panose="020B0604020202020204" pitchFamily="34" charset="0"/>
                          <a:cs typeface="Arial" panose="020B0604020202020204" pitchFamily="34" charset="0"/>
                        </a:rPr>
                        <a:t>1.32</a:t>
                      </a:r>
                      <a:endParaRPr lang="en-AU" sz="28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2800" kern="100" dirty="0">
                          <a:solidFill>
                            <a:sysClr val="windowText" lastClr="000000"/>
                          </a:solidFill>
                          <a:effectLst/>
                          <a:latin typeface="Arial" panose="020B0604020202020204" pitchFamily="34" charset="0"/>
                          <a:cs typeface="Arial" panose="020B0604020202020204" pitchFamily="34" charset="0"/>
                        </a:rPr>
                        <a:t>0.76</a:t>
                      </a:r>
                      <a:endParaRPr lang="en-AU" sz="28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2800" kern="100" dirty="0">
                          <a:solidFill>
                            <a:sysClr val="windowText" lastClr="000000"/>
                          </a:solidFill>
                          <a:effectLst/>
                          <a:latin typeface="Arial" panose="020B0604020202020204" pitchFamily="34" charset="0"/>
                          <a:cs typeface="Arial" panose="020B0604020202020204" pitchFamily="34" charset="0"/>
                        </a:rPr>
                        <a:t>0.84</a:t>
                      </a:r>
                      <a:endParaRPr lang="en-AU" sz="28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en-AU" sz="2800" kern="100" dirty="0">
                          <a:solidFill>
                            <a:sysClr val="windowText" lastClr="000000"/>
                          </a:solidFill>
                          <a:effectLst/>
                          <a:latin typeface="Arial" panose="020B0604020202020204" pitchFamily="34" charset="0"/>
                          <a:cs typeface="Arial" panose="020B0604020202020204" pitchFamily="34" charset="0"/>
                        </a:rPr>
                        <a:t> </a:t>
                      </a:r>
                      <a:endParaRPr lang="en-AU" sz="28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3034635"/>
                  </a:ext>
                </a:extLst>
              </a:tr>
            </a:tbl>
          </a:graphicData>
        </a:graphic>
      </p:graphicFrame>
      <p:sp>
        <p:nvSpPr>
          <p:cNvPr id="15" name="TextBox 14">
            <a:extLst>
              <a:ext uri="{FF2B5EF4-FFF2-40B4-BE49-F238E27FC236}">
                <a16:creationId xmlns:a16="http://schemas.microsoft.com/office/drawing/2014/main" id="{9EDA01FC-51BC-0795-20D0-3D44D2A76BDD}"/>
              </a:ext>
            </a:extLst>
          </p:cNvPr>
          <p:cNvSpPr txBox="1"/>
          <p:nvPr/>
        </p:nvSpPr>
        <p:spPr>
          <a:xfrm>
            <a:off x="2419692" y="6210300"/>
            <a:ext cx="15792108" cy="838371"/>
          </a:xfrm>
          <a:prstGeom prst="rect">
            <a:avLst/>
          </a:prstGeom>
          <a:noFill/>
        </p:spPr>
        <p:txBody>
          <a:bodyPr wrap="square">
            <a:spAutoFit/>
          </a:bodyPr>
          <a:lstStyle/>
          <a:p>
            <a:pPr>
              <a:lnSpc>
                <a:spcPct val="150000"/>
              </a:lnSpc>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c.</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Confirm your answer to part (b) by using quarter 4 data from the first table.</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02DC2682-9480-BE31-FD8D-27A6CBE95A06}"/>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359557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DF5A2-E892-E6CE-D4A4-5A225F0489E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F796793-823C-6195-AF91-C7B90CE3F929}"/>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EC5095CD-8ED6-D71D-0691-1B1F9B236CFD}"/>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780D50A4-9415-DEBD-7A80-0742A2D0C3B1}"/>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07E25124-8B12-E8E2-7367-0456CBF3DB9F}"/>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4E2E3CB8-1B4E-086F-EFB9-5B1C2406C03D}"/>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52FC6C87-C647-AEE0-E421-666F87B6EF42}"/>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1A24FC38-2F04-0CD8-9502-C36BF32E9D10}"/>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70</a:t>
            </a:r>
          </a:p>
        </p:txBody>
      </p:sp>
      <p:sp>
        <p:nvSpPr>
          <p:cNvPr id="17" name="Freeform 5">
            <a:extLst>
              <a:ext uri="{FF2B5EF4-FFF2-40B4-BE49-F238E27FC236}">
                <a16:creationId xmlns:a16="http://schemas.microsoft.com/office/drawing/2014/main" id="{2FAB407B-FAEE-826C-2DCC-87B33A7FB2CB}"/>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12" name="TextBox 11">
            <a:extLst>
              <a:ext uri="{FF2B5EF4-FFF2-40B4-BE49-F238E27FC236}">
                <a16:creationId xmlns:a16="http://schemas.microsoft.com/office/drawing/2014/main" id="{11B4997E-E869-BE53-6EB7-6B75267ED26B}"/>
              </a:ext>
            </a:extLst>
          </p:cNvPr>
          <p:cNvSpPr txBox="1"/>
          <p:nvPr/>
        </p:nvSpPr>
        <p:spPr>
          <a:xfrm>
            <a:off x="2286000" y="1372969"/>
            <a:ext cx="9255512" cy="646331"/>
          </a:xfrm>
          <a:prstGeom prst="rect">
            <a:avLst/>
          </a:prstGeom>
          <a:noFill/>
        </p:spPr>
        <p:txBody>
          <a:bodyPr wrap="square">
            <a:spAutoFit/>
          </a:bodyPr>
          <a:lstStyle/>
          <a:p>
            <a:r>
              <a:rPr lang="en-AU" sz="3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US" sz="3600" dirty="0"/>
          </a:p>
        </p:txBody>
      </p:sp>
      <p:pic>
        <p:nvPicPr>
          <p:cNvPr id="18" name="Picture 17" descr="A black and white circle with two people&#10;&#10;AI-generated content may be incorrect.">
            <a:extLst>
              <a:ext uri="{FF2B5EF4-FFF2-40B4-BE49-F238E27FC236}">
                <a16:creationId xmlns:a16="http://schemas.microsoft.com/office/drawing/2014/main" id="{436A3169-3F7C-536C-BDE1-16BCC90F470D}"/>
              </a:ext>
            </a:extLst>
          </p:cNvPr>
          <p:cNvPicPr>
            <a:picLocks noChangeAspect="1"/>
          </p:cNvPicPr>
          <p:nvPr/>
        </p:nvPicPr>
        <p:blipFill>
          <a:blip r:embed="rId3"/>
          <a:stretch>
            <a:fillRect/>
          </a:stretch>
        </p:blipFill>
        <p:spPr>
          <a:xfrm>
            <a:off x="16306800" y="88548"/>
            <a:ext cx="1866583" cy="1866583"/>
          </a:xfrm>
          <a:prstGeom prst="rect">
            <a:avLst/>
          </a:prstGeom>
        </p:spPr>
      </p:pic>
      <p:pic>
        <p:nvPicPr>
          <p:cNvPr id="25" name="Picture 24" descr="A red apple with green leaf&#10;&#10;AI-generated content may be incorrect.">
            <a:extLst>
              <a:ext uri="{FF2B5EF4-FFF2-40B4-BE49-F238E27FC236}">
                <a16:creationId xmlns:a16="http://schemas.microsoft.com/office/drawing/2014/main" id="{C8C45C2B-5651-8D0C-6C0D-F9761B82FF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7982" y="8807651"/>
            <a:ext cx="1158114" cy="1411858"/>
          </a:xfrm>
          <a:prstGeom prst="rect">
            <a:avLst/>
          </a:prstGeom>
        </p:spPr>
      </p:pic>
      <p:sp>
        <p:nvSpPr>
          <p:cNvPr id="7" name="TextBox 6">
            <a:extLst>
              <a:ext uri="{FF2B5EF4-FFF2-40B4-BE49-F238E27FC236}">
                <a16:creationId xmlns:a16="http://schemas.microsoft.com/office/drawing/2014/main" id="{50FBDC44-29AC-2741-925F-9DE677837809}"/>
              </a:ext>
            </a:extLst>
          </p:cNvPr>
          <p:cNvSpPr txBox="1"/>
          <p:nvPr/>
        </p:nvSpPr>
        <p:spPr>
          <a:xfrm>
            <a:off x="2312212" y="2007704"/>
            <a:ext cx="13182600" cy="838371"/>
          </a:xfrm>
          <a:prstGeom prst="rect">
            <a:avLst/>
          </a:prstGeom>
          <a:noFill/>
        </p:spPr>
        <p:txBody>
          <a:bodyPr wrap="square">
            <a:spAutoFit/>
          </a:bodyPr>
          <a:lstStyle/>
          <a:p>
            <a:pPr>
              <a:lnSpc>
                <a:spcPct val="150000"/>
              </a:lnSpc>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d.</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Use the seasonal indices to complete the first table.</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A7364F2F-2288-9FDA-31C4-DC61E19C2C4B}"/>
              </a:ext>
            </a:extLst>
          </p:cNvPr>
          <p:cNvGraphicFramePr>
            <a:graphicFrameLocks noGrp="1"/>
          </p:cNvGraphicFramePr>
          <p:nvPr>
            <p:extLst>
              <p:ext uri="{D42A27DB-BD31-4B8C-83A1-F6EECF244321}">
                <p14:modId xmlns:p14="http://schemas.microsoft.com/office/powerpoint/2010/main" val="962928520"/>
              </p:ext>
            </p:extLst>
          </p:nvPr>
        </p:nvGraphicFramePr>
        <p:xfrm>
          <a:off x="2552383" y="3695700"/>
          <a:ext cx="14272480" cy="5714998"/>
        </p:xfrm>
        <a:graphic>
          <a:graphicData uri="http://schemas.openxmlformats.org/drawingml/2006/table">
            <a:tbl>
              <a:tblPr firstRow="1" firstCol="1" bandRow="1">
                <a:tableStyleId>{5C22544A-7EE6-4342-B048-85BDC9FD1C3A}</a:tableStyleId>
              </a:tblPr>
              <a:tblGrid>
                <a:gridCol w="2900420">
                  <a:extLst>
                    <a:ext uri="{9D8B030D-6E8A-4147-A177-3AD203B41FA5}">
                      <a16:colId xmlns:a16="http://schemas.microsoft.com/office/drawing/2014/main" val="507052148"/>
                    </a:ext>
                  </a:extLst>
                </a:gridCol>
                <a:gridCol w="947168">
                  <a:extLst>
                    <a:ext uri="{9D8B030D-6E8A-4147-A177-3AD203B41FA5}">
                      <a16:colId xmlns:a16="http://schemas.microsoft.com/office/drawing/2014/main" val="310976244"/>
                    </a:ext>
                  </a:extLst>
                </a:gridCol>
                <a:gridCol w="948679">
                  <a:extLst>
                    <a:ext uri="{9D8B030D-6E8A-4147-A177-3AD203B41FA5}">
                      <a16:colId xmlns:a16="http://schemas.microsoft.com/office/drawing/2014/main" val="1995405049"/>
                    </a:ext>
                  </a:extLst>
                </a:gridCol>
                <a:gridCol w="948679">
                  <a:extLst>
                    <a:ext uri="{9D8B030D-6E8A-4147-A177-3AD203B41FA5}">
                      <a16:colId xmlns:a16="http://schemas.microsoft.com/office/drawing/2014/main" val="958694582"/>
                    </a:ext>
                  </a:extLst>
                </a:gridCol>
                <a:gridCol w="948679">
                  <a:extLst>
                    <a:ext uri="{9D8B030D-6E8A-4147-A177-3AD203B41FA5}">
                      <a16:colId xmlns:a16="http://schemas.microsoft.com/office/drawing/2014/main" val="3902161876"/>
                    </a:ext>
                  </a:extLst>
                </a:gridCol>
                <a:gridCol w="948679">
                  <a:extLst>
                    <a:ext uri="{9D8B030D-6E8A-4147-A177-3AD203B41FA5}">
                      <a16:colId xmlns:a16="http://schemas.microsoft.com/office/drawing/2014/main" val="4137532720"/>
                    </a:ext>
                  </a:extLst>
                </a:gridCol>
                <a:gridCol w="947168">
                  <a:extLst>
                    <a:ext uri="{9D8B030D-6E8A-4147-A177-3AD203B41FA5}">
                      <a16:colId xmlns:a16="http://schemas.microsoft.com/office/drawing/2014/main" val="2471050022"/>
                    </a:ext>
                  </a:extLst>
                </a:gridCol>
                <a:gridCol w="947168">
                  <a:extLst>
                    <a:ext uri="{9D8B030D-6E8A-4147-A177-3AD203B41FA5}">
                      <a16:colId xmlns:a16="http://schemas.microsoft.com/office/drawing/2014/main" val="2415974987"/>
                    </a:ext>
                  </a:extLst>
                </a:gridCol>
                <a:gridCol w="947168">
                  <a:extLst>
                    <a:ext uri="{9D8B030D-6E8A-4147-A177-3AD203B41FA5}">
                      <a16:colId xmlns:a16="http://schemas.microsoft.com/office/drawing/2014/main" val="3588352842"/>
                    </a:ext>
                  </a:extLst>
                </a:gridCol>
                <a:gridCol w="947168">
                  <a:extLst>
                    <a:ext uri="{9D8B030D-6E8A-4147-A177-3AD203B41FA5}">
                      <a16:colId xmlns:a16="http://schemas.microsoft.com/office/drawing/2014/main" val="1183587981"/>
                    </a:ext>
                  </a:extLst>
                </a:gridCol>
                <a:gridCol w="947168">
                  <a:extLst>
                    <a:ext uri="{9D8B030D-6E8A-4147-A177-3AD203B41FA5}">
                      <a16:colId xmlns:a16="http://schemas.microsoft.com/office/drawing/2014/main" val="3563426685"/>
                    </a:ext>
                  </a:extLst>
                </a:gridCol>
                <a:gridCol w="947168">
                  <a:extLst>
                    <a:ext uri="{9D8B030D-6E8A-4147-A177-3AD203B41FA5}">
                      <a16:colId xmlns:a16="http://schemas.microsoft.com/office/drawing/2014/main" val="1383691359"/>
                    </a:ext>
                  </a:extLst>
                </a:gridCol>
                <a:gridCol w="947168">
                  <a:extLst>
                    <a:ext uri="{9D8B030D-6E8A-4147-A177-3AD203B41FA5}">
                      <a16:colId xmlns:a16="http://schemas.microsoft.com/office/drawing/2014/main" val="1672951743"/>
                    </a:ext>
                  </a:extLst>
                </a:gridCol>
              </a:tblGrid>
              <a:tr h="1888780">
                <a:tc>
                  <a:txBody>
                    <a:bodyPr/>
                    <a:lstStyle/>
                    <a:p>
                      <a:pPr algn="ctr">
                        <a:lnSpc>
                          <a:spcPct val="150000"/>
                        </a:lnSpc>
                        <a:buNone/>
                      </a:pPr>
                      <a:r>
                        <a:rPr lang="en-AU" sz="2400" kern="100" dirty="0">
                          <a:solidFill>
                            <a:schemeClr val="bg1"/>
                          </a:solidFill>
                          <a:effectLst/>
                          <a:latin typeface="Arial" panose="020B0604020202020204" pitchFamily="34" charset="0"/>
                          <a:cs typeface="Arial" panose="020B0604020202020204" pitchFamily="34" charset="0"/>
                        </a:rPr>
                        <a:t> </a:t>
                      </a:r>
                      <a:endParaRPr lang="en-AU" sz="40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466A"/>
                    </a:solidFill>
                  </a:tcPr>
                </a:tc>
                <a:tc>
                  <a:txBody>
                    <a:bodyPr/>
                    <a:lstStyle/>
                    <a:p>
                      <a:pPr marL="71755" marR="71755" algn="ctr">
                        <a:lnSpc>
                          <a:spcPct val="100000"/>
                        </a:lnSpc>
                        <a:buNone/>
                      </a:pPr>
                      <a:r>
                        <a:rPr lang="en-AU" sz="2400" kern="100" dirty="0">
                          <a:solidFill>
                            <a:schemeClr val="bg1"/>
                          </a:solidFill>
                          <a:effectLst/>
                          <a:latin typeface="Arial" panose="020B0604020202020204" pitchFamily="34" charset="0"/>
                          <a:cs typeface="Arial" panose="020B0604020202020204" pitchFamily="34" charset="0"/>
                        </a:rPr>
                        <a:t>Summer</a:t>
                      </a:r>
                      <a:endParaRPr lang="en-AU" sz="40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466A"/>
                    </a:solidFill>
                  </a:tcPr>
                </a:tc>
                <a:tc>
                  <a:txBody>
                    <a:bodyPr/>
                    <a:lstStyle/>
                    <a:p>
                      <a:pPr marL="71755" marR="71755" algn="ctr">
                        <a:lnSpc>
                          <a:spcPct val="100000"/>
                        </a:lnSpc>
                        <a:buNone/>
                      </a:pPr>
                      <a:r>
                        <a:rPr lang="en-AU" sz="2400" kern="100" dirty="0">
                          <a:solidFill>
                            <a:schemeClr val="bg1"/>
                          </a:solidFill>
                          <a:effectLst/>
                          <a:latin typeface="Arial" panose="020B0604020202020204" pitchFamily="34" charset="0"/>
                          <a:cs typeface="Arial" panose="020B0604020202020204" pitchFamily="34" charset="0"/>
                        </a:rPr>
                        <a:t>Autumn</a:t>
                      </a:r>
                      <a:endParaRPr lang="en-AU" sz="40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466A"/>
                    </a:solidFill>
                  </a:tcPr>
                </a:tc>
                <a:tc>
                  <a:txBody>
                    <a:bodyPr/>
                    <a:lstStyle/>
                    <a:p>
                      <a:pPr marL="71755" marR="71755" algn="ctr">
                        <a:lnSpc>
                          <a:spcPct val="100000"/>
                        </a:lnSpc>
                        <a:buNone/>
                      </a:pPr>
                      <a:r>
                        <a:rPr lang="en-AU" sz="2400" kern="100" dirty="0">
                          <a:solidFill>
                            <a:schemeClr val="bg1"/>
                          </a:solidFill>
                          <a:effectLst/>
                          <a:latin typeface="Arial" panose="020B0604020202020204" pitchFamily="34" charset="0"/>
                          <a:cs typeface="Arial" panose="020B0604020202020204" pitchFamily="34" charset="0"/>
                        </a:rPr>
                        <a:t>Winter</a:t>
                      </a:r>
                      <a:endParaRPr lang="en-AU" sz="40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466A"/>
                    </a:solidFill>
                  </a:tcPr>
                </a:tc>
                <a:tc>
                  <a:txBody>
                    <a:bodyPr/>
                    <a:lstStyle/>
                    <a:p>
                      <a:pPr marL="71755" marR="71755" algn="ctr">
                        <a:lnSpc>
                          <a:spcPct val="100000"/>
                        </a:lnSpc>
                        <a:buNone/>
                      </a:pPr>
                      <a:r>
                        <a:rPr lang="en-AU" sz="2400" kern="100" dirty="0">
                          <a:solidFill>
                            <a:schemeClr val="bg1"/>
                          </a:solidFill>
                          <a:effectLst/>
                          <a:latin typeface="Arial" panose="020B0604020202020204" pitchFamily="34" charset="0"/>
                          <a:cs typeface="Arial" panose="020B0604020202020204" pitchFamily="34" charset="0"/>
                        </a:rPr>
                        <a:t>Spring</a:t>
                      </a:r>
                      <a:endParaRPr lang="en-AU" sz="40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466A"/>
                    </a:solidFill>
                  </a:tcPr>
                </a:tc>
                <a:tc>
                  <a:txBody>
                    <a:bodyPr/>
                    <a:lstStyle/>
                    <a:p>
                      <a:pPr marL="71755" marR="71755" algn="ctr">
                        <a:lnSpc>
                          <a:spcPct val="100000"/>
                        </a:lnSpc>
                        <a:buNone/>
                      </a:pPr>
                      <a:r>
                        <a:rPr lang="en-AU" sz="2400" kern="100" dirty="0">
                          <a:solidFill>
                            <a:schemeClr val="bg1"/>
                          </a:solidFill>
                          <a:effectLst/>
                          <a:latin typeface="Arial" panose="020B0604020202020204" pitchFamily="34" charset="0"/>
                          <a:cs typeface="Arial" panose="020B0604020202020204" pitchFamily="34" charset="0"/>
                        </a:rPr>
                        <a:t>Summer</a:t>
                      </a:r>
                      <a:endParaRPr lang="en-AU" sz="40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466A"/>
                    </a:solidFill>
                  </a:tcPr>
                </a:tc>
                <a:tc>
                  <a:txBody>
                    <a:bodyPr/>
                    <a:lstStyle/>
                    <a:p>
                      <a:pPr marL="71755" marR="71755" algn="ctr">
                        <a:lnSpc>
                          <a:spcPct val="100000"/>
                        </a:lnSpc>
                        <a:buNone/>
                      </a:pPr>
                      <a:r>
                        <a:rPr lang="en-AU" sz="2400" kern="100" dirty="0">
                          <a:solidFill>
                            <a:schemeClr val="bg1"/>
                          </a:solidFill>
                          <a:effectLst/>
                          <a:latin typeface="Arial" panose="020B0604020202020204" pitchFamily="34" charset="0"/>
                          <a:cs typeface="Arial" panose="020B0604020202020204" pitchFamily="34" charset="0"/>
                        </a:rPr>
                        <a:t>Autumn</a:t>
                      </a:r>
                      <a:endParaRPr lang="en-AU" sz="40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466A"/>
                    </a:solidFill>
                  </a:tcPr>
                </a:tc>
                <a:tc>
                  <a:txBody>
                    <a:bodyPr/>
                    <a:lstStyle/>
                    <a:p>
                      <a:pPr marL="71755" marR="71755" algn="ctr">
                        <a:lnSpc>
                          <a:spcPct val="100000"/>
                        </a:lnSpc>
                        <a:buNone/>
                      </a:pPr>
                      <a:r>
                        <a:rPr lang="en-AU" sz="2400" kern="100" dirty="0">
                          <a:solidFill>
                            <a:schemeClr val="bg1"/>
                          </a:solidFill>
                          <a:effectLst/>
                          <a:latin typeface="Arial" panose="020B0604020202020204" pitchFamily="34" charset="0"/>
                          <a:cs typeface="Arial" panose="020B0604020202020204" pitchFamily="34" charset="0"/>
                        </a:rPr>
                        <a:t>Winter</a:t>
                      </a:r>
                      <a:endParaRPr lang="en-AU" sz="40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466A"/>
                    </a:solidFill>
                  </a:tcPr>
                </a:tc>
                <a:tc>
                  <a:txBody>
                    <a:bodyPr/>
                    <a:lstStyle/>
                    <a:p>
                      <a:pPr marL="71755" marR="71755" algn="ctr">
                        <a:lnSpc>
                          <a:spcPct val="100000"/>
                        </a:lnSpc>
                        <a:buNone/>
                      </a:pPr>
                      <a:r>
                        <a:rPr lang="en-AU" sz="2400" kern="100" dirty="0">
                          <a:solidFill>
                            <a:schemeClr val="bg1"/>
                          </a:solidFill>
                          <a:effectLst/>
                          <a:latin typeface="Arial" panose="020B0604020202020204" pitchFamily="34" charset="0"/>
                          <a:cs typeface="Arial" panose="020B0604020202020204" pitchFamily="34" charset="0"/>
                        </a:rPr>
                        <a:t>Spring</a:t>
                      </a:r>
                      <a:endParaRPr lang="en-AU" sz="40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466A"/>
                    </a:solidFill>
                  </a:tcPr>
                </a:tc>
                <a:tc>
                  <a:txBody>
                    <a:bodyPr/>
                    <a:lstStyle/>
                    <a:p>
                      <a:pPr marL="71755" marR="71755" algn="ctr">
                        <a:lnSpc>
                          <a:spcPct val="100000"/>
                        </a:lnSpc>
                        <a:buNone/>
                      </a:pPr>
                      <a:r>
                        <a:rPr lang="en-AU" sz="2400" kern="100" dirty="0">
                          <a:solidFill>
                            <a:schemeClr val="bg1"/>
                          </a:solidFill>
                          <a:effectLst/>
                          <a:latin typeface="Arial" panose="020B0604020202020204" pitchFamily="34" charset="0"/>
                          <a:cs typeface="Arial" panose="020B0604020202020204" pitchFamily="34" charset="0"/>
                        </a:rPr>
                        <a:t>Summer</a:t>
                      </a:r>
                      <a:endParaRPr lang="en-AU" sz="40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466A"/>
                    </a:solidFill>
                  </a:tcPr>
                </a:tc>
                <a:tc>
                  <a:txBody>
                    <a:bodyPr/>
                    <a:lstStyle/>
                    <a:p>
                      <a:pPr marL="71755" marR="71755" algn="ctr">
                        <a:lnSpc>
                          <a:spcPct val="100000"/>
                        </a:lnSpc>
                        <a:buNone/>
                      </a:pPr>
                      <a:r>
                        <a:rPr lang="en-AU" sz="2400" kern="100" dirty="0">
                          <a:solidFill>
                            <a:schemeClr val="bg1"/>
                          </a:solidFill>
                          <a:effectLst/>
                          <a:latin typeface="Arial" panose="020B0604020202020204" pitchFamily="34" charset="0"/>
                          <a:cs typeface="Arial" panose="020B0604020202020204" pitchFamily="34" charset="0"/>
                        </a:rPr>
                        <a:t>Autumn</a:t>
                      </a:r>
                      <a:endParaRPr lang="en-AU" sz="40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466A"/>
                    </a:solidFill>
                  </a:tcPr>
                </a:tc>
                <a:tc>
                  <a:txBody>
                    <a:bodyPr/>
                    <a:lstStyle/>
                    <a:p>
                      <a:pPr marL="71755" marR="71755" algn="ctr">
                        <a:lnSpc>
                          <a:spcPct val="100000"/>
                        </a:lnSpc>
                        <a:buNone/>
                      </a:pPr>
                      <a:r>
                        <a:rPr lang="en-AU" sz="2400" kern="100" dirty="0">
                          <a:solidFill>
                            <a:schemeClr val="bg1"/>
                          </a:solidFill>
                          <a:effectLst/>
                          <a:latin typeface="Arial" panose="020B0604020202020204" pitchFamily="34" charset="0"/>
                          <a:cs typeface="Arial" panose="020B0604020202020204" pitchFamily="34" charset="0"/>
                        </a:rPr>
                        <a:t>Winter</a:t>
                      </a:r>
                      <a:endParaRPr lang="en-AU" sz="40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466A"/>
                    </a:solidFill>
                  </a:tcPr>
                </a:tc>
                <a:tc>
                  <a:txBody>
                    <a:bodyPr/>
                    <a:lstStyle/>
                    <a:p>
                      <a:pPr marL="71755" marR="71755" algn="ctr">
                        <a:lnSpc>
                          <a:spcPct val="100000"/>
                        </a:lnSpc>
                        <a:buNone/>
                      </a:pPr>
                      <a:r>
                        <a:rPr lang="en-AU" sz="2400" kern="100" dirty="0">
                          <a:solidFill>
                            <a:schemeClr val="bg1"/>
                          </a:solidFill>
                          <a:effectLst/>
                          <a:latin typeface="Arial" panose="020B0604020202020204" pitchFamily="34" charset="0"/>
                          <a:cs typeface="Arial" panose="020B0604020202020204" pitchFamily="34" charset="0"/>
                        </a:rPr>
                        <a:t>Spring</a:t>
                      </a:r>
                      <a:endParaRPr lang="en-AU" sz="40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466A"/>
                    </a:solidFill>
                  </a:tcPr>
                </a:tc>
                <a:extLst>
                  <a:ext uri="{0D108BD9-81ED-4DB2-BD59-A6C34878D82A}">
                    <a16:rowId xmlns:a16="http://schemas.microsoft.com/office/drawing/2014/main" val="1947713369"/>
                  </a:ext>
                </a:extLst>
              </a:tr>
              <a:tr h="1171598">
                <a:tc>
                  <a:txBody>
                    <a:bodyPr/>
                    <a:lstStyle/>
                    <a:p>
                      <a:pPr algn="ctr">
                        <a:lnSpc>
                          <a:spcPct val="150000"/>
                        </a:lnSpc>
                        <a:buNone/>
                      </a:pPr>
                      <a:r>
                        <a:rPr lang="en-AU" sz="2400" kern="100" dirty="0">
                          <a:solidFill>
                            <a:sysClr val="windowText" lastClr="000000"/>
                          </a:solidFill>
                          <a:effectLst/>
                          <a:latin typeface="Arial" panose="020B0604020202020204" pitchFamily="34" charset="0"/>
                          <a:cs typeface="Arial" panose="020B0604020202020204" pitchFamily="34" charset="0"/>
                        </a:rPr>
                        <a:t>Quarter</a:t>
                      </a:r>
                      <a:endParaRPr lang="en-AU" sz="40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buNone/>
                      </a:pPr>
                      <a:r>
                        <a:rPr lang="en-AU" sz="2400" kern="100">
                          <a:solidFill>
                            <a:sysClr val="windowText" lastClr="000000"/>
                          </a:solidFill>
                          <a:effectLst/>
                          <a:latin typeface="Arial" panose="020B0604020202020204" pitchFamily="34" charset="0"/>
                          <a:cs typeface="Arial" panose="020B0604020202020204" pitchFamily="34" charset="0"/>
                        </a:rPr>
                        <a:t>1</a:t>
                      </a:r>
                      <a:endParaRPr lang="en-AU" sz="40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2400" kern="100">
                          <a:solidFill>
                            <a:sysClr val="windowText" lastClr="000000"/>
                          </a:solidFill>
                          <a:effectLst/>
                          <a:latin typeface="Arial" panose="020B0604020202020204" pitchFamily="34" charset="0"/>
                          <a:cs typeface="Arial" panose="020B0604020202020204" pitchFamily="34" charset="0"/>
                        </a:rPr>
                        <a:t>2</a:t>
                      </a:r>
                      <a:endParaRPr lang="en-AU" sz="40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2400" kern="100">
                          <a:solidFill>
                            <a:sysClr val="windowText" lastClr="000000"/>
                          </a:solidFill>
                          <a:effectLst/>
                          <a:latin typeface="Arial" panose="020B0604020202020204" pitchFamily="34" charset="0"/>
                          <a:cs typeface="Arial" panose="020B0604020202020204" pitchFamily="34" charset="0"/>
                        </a:rPr>
                        <a:t>3</a:t>
                      </a:r>
                      <a:endParaRPr lang="en-AU" sz="40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2400" kern="100">
                          <a:solidFill>
                            <a:sysClr val="windowText" lastClr="000000"/>
                          </a:solidFill>
                          <a:effectLst/>
                          <a:latin typeface="Arial" panose="020B0604020202020204" pitchFamily="34" charset="0"/>
                          <a:cs typeface="Arial" panose="020B0604020202020204" pitchFamily="34" charset="0"/>
                        </a:rPr>
                        <a:t>4</a:t>
                      </a:r>
                      <a:endParaRPr lang="en-AU" sz="40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2400" kern="100">
                          <a:solidFill>
                            <a:sysClr val="windowText" lastClr="000000"/>
                          </a:solidFill>
                          <a:effectLst/>
                          <a:latin typeface="Arial" panose="020B0604020202020204" pitchFamily="34" charset="0"/>
                          <a:cs typeface="Arial" panose="020B0604020202020204" pitchFamily="34" charset="0"/>
                        </a:rPr>
                        <a:t>5</a:t>
                      </a:r>
                      <a:endParaRPr lang="en-AU" sz="40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2400" kern="100">
                          <a:solidFill>
                            <a:sysClr val="windowText" lastClr="000000"/>
                          </a:solidFill>
                          <a:effectLst/>
                          <a:latin typeface="Arial" panose="020B0604020202020204" pitchFamily="34" charset="0"/>
                          <a:cs typeface="Arial" panose="020B0604020202020204" pitchFamily="34" charset="0"/>
                        </a:rPr>
                        <a:t>6</a:t>
                      </a:r>
                      <a:endParaRPr lang="en-AU" sz="40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2400" kern="100">
                          <a:solidFill>
                            <a:sysClr val="windowText" lastClr="000000"/>
                          </a:solidFill>
                          <a:effectLst/>
                          <a:latin typeface="Arial" panose="020B0604020202020204" pitchFamily="34" charset="0"/>
                          <a:cs typeface="Arial" panose="020B0604020202020204" pitchFamily="34" charset="0"/>
                        </a:rPr>
                        <a:t>7</a:t>
                      </a:r>
                      <a:endParaRPr lang="en-AU" sz="40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2400" kern="100">
                          <a:solidFill>
                            <a:sysClr val="windowText" lastClr="000000"/>
                          </a:solidFill>
                          <a:effectLst/>
                          <a:latin typeface="Arial" panose="020B0604020202020204" pitchFamily="34" charset="0"/>
                          <a:cs typeface="Arial" panose="020B0604020202020204" pitchFamily="34" charset="0"/>
                        </a:rPr>
                        <a:t>8</a:t>
                      </a:r>
                      <a:endParaRPr lang="en-AU" sz="40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2400" kern="100">
                          <a:solidFill>
                            <a:sysClr val="windowText" lastClr="000000"/>
                          </a:solidFill>
                          <a:effectLst/>
                          <a:latin typeface="Arial" panose="020B0604020202020204" pitchFamily="34" charset="0"/>
                          <a:cs typeface="Arial" panose="020B0604020202020204" pitchFamily="34" charset="0"/>
                        </a:rPr>
                        <a:t>9</a:t>
                      </a:r>
                      <a:endParaRPr lang="en-AU" sz="40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2400" kern="100">
                          <a:solidFill>
                            <a:sysClr val="windowText" lastClr="000000"/>
                          </a:solidFill>
                          <a:effectLst/>
                          <a:latin typeface="Arial" panose="020B0604020202020204" pitchFamily="34" charset="0"/>
                          <a:cs typeface="Arial" panose="020B0604020202020204" pitchFamily="34" charset="0"/>
                        </a:rPr>
                        <a:t>10</a:t>
                      </a:r>
                      <a:endParaRPr lang="en-AU" sz="40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2400" kern="100">
                          <a:solidFill>
                            <a:sysClr val="windowText" lastClr="000000"/>
                          </a:solidFill>
                          <a:effectLst/>
                          <a:latin typeface="Arial" panose="020B0604020202020204" pitchFamily="34" charset="0"/>
                          <a:cs typeface="Arial" panose="020B0604020202020204" pitchFamily="34" charset="0"/>
                        </a:rPr>
                        <a:t>11</a:t>
                      </a:r>
                      <a:endParaRPr lang="en-AU" sz="40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2400" kern="100">
                          <a:solidFill>
                            <a:sysClr val="windowText" lastClr="000000"/>
                          </a:solidFill>
                          <a:effectLst/>
                          <a:latin typeface="Arial" panose="020B0604020202020204" pitchFamily="34" charset="0"/>
                          <a:cs typeface="Arial" panose="020B0604020202020204" pitchFamily="34" charset="0"/>
                        </a:rPr>
                        <a:t>12</a:t>
                      </a:r>
                      <a:endParaRPr lang="en-AU" sz="40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5923588"/>
                  </a:ext>
                </a:extLst>
              </a:tr>
              <a:tr h="1327310">
                <a:tc>
                  <a:txBody>
                    <a:bodyPr/>
                    <a:lstStyle/>
                    <a:p>
                      <a:pPr algn="ctr">
                        <a:lnSpc>
                          <a:spcPct val="150000"/>
                        </a:lnSpc>
                        <a:buNone/>
                      </a:pPr>
                      <a:r>
                        <a:rPr lang="en-AU" sz="2400" kern="100" dirty="0">
                          <a:solidFill>
                            <a:sysClr val="windowText" lastClr="000000"/>
                          </a:solidFill>
                          <a:effectLst/>
                          <a:latin typeface="Arial" panose="020B0604020202020204" pitchFamily="34" charset="0"/>
                          <a:cs typeface="Arial" panose="020B0604020202020204" pitchFamily="34" charset="0"/>
                        </a:rPr>
                        <a:t>Apple price </a:t>
                      </a:r>
                      <a:endParaRPr lang="en-AU" sz="4000" kern="100" dirty="0">
                        <a:solidFill>
                          <a:sysClr val="windowText" lastClr="000000"/>
                        </a:solidFill>
                        <a:effectLst/>
                        <a:latin typeface="Arial" panose="020B0604020202020204" pitchFamily="34" charset="0"/>
                        <a:cs typeface="Arial" panose="020B0604020202020204" pitchFamily="34" charset="0"/>
                      </a:endParaRPr>
                    </a:p>
                    <a:p>
                      <a:pPr algn="ctr">
                        <a:lnSpc>
                          <a:spcPct val="150000"/>
                        </a:lnSpc>
                        <a:buNone/>
                      </a:pPr>
                      <a:r>
                        <a:rPr lang="en-AU" sz="2400" kern="100" dirty="0">
                          <a:solidFill>
                            <a:sysClr val="windowText" lastClr="000000"/>
                          </a:solidFill>
                          <a:effectLst/>
                          <a:latin typeface="Arial" panose="020B0604020202020204" pitchFamily="34" charset="0"/>
                          <a:cs typeface="Arial" panose="020B0604020202020204" pitchFamily="34" charset="0"/>
                        </a:rPr>
                        <a:t>($ per kg)</a:t>
                      </a:r>
                      <a:endParaRPr lang="en-AU" sz="40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buNone/>
                      </a:pPr>
                      <a:r>
                        <a:rPr lang="en-AU" sz="2400" kern="100">
                          <a:solidFill>
                            <a:sysClr val="windowText" lastClr="000000"/>
                          </a:solidFill>
                          <a:effectLst/>
                          <a:latin typeface="Arial" panose="020B0604020202020204" pitchFamily="34" charset="0"/>
                          <a:cs typeface="Arial" panose="020B0604020202020204" pitchFamily="34" charset="0"/>
                        </a:rPr>
                        <a:t>3.00</a:t>
                      </a:r>
                      <a:endParaRPr lang="en-AU" sz="40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2400" kern="100">
                          <a:solidFill>
                            <a:sysClr val="windowText" lastClr="000000"/>
                          </a:solidFill>
                          <a:effectLst/>
                          <a:latin typeface="Arial" panose="020B0604020202020204" pitchFamily="34" charset="0"/>
                          <a:cs typeface="Arial" panose="020B0604020202020204" pitchFamily="34" charset="0"/>
                        </a:rPr>
                        <a:t>1.80</a:t>
                      </a:r>
                      <a:endParaRPr lang="en-AU" sz="40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2400" kern="100">
                          <a:solidFill>
                            <a:sysClr val="windowText" lastClr="000000"/>
                          </a:solidFill>
                          <a:effectLst/>
                          <a:latin typeface="Arial" panose="020B0604020202020204" pitchFamily="34" charset="0"/>
                          <a:cs typeface="Arial" panose="020B0604020202020204" pitchFamily="34" charset="0"/>
                        </a:rPr>
                        <a:t>2.00</a:t>
                      </a:r>
                      <a:endParaRPr lang="en-AU" sz="40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2400" kern="100">
                          <a:solidFill>
                            <a:sysClr val="windowText" lastClr="000000"/>
                          </a:solidFill>
                          <a:effectLst/>
                          <a:latin typeface="Arial" panose="020B0604020202020204" pitchFamily="34" charset="0"/>
                          <a:cs typeface="Arial" panose="020B0604020202020204" pitchFamily="34" charset="0"/>
                        </a:rPr>
                        <a:t>2.50</a:t>
                      </a:r>
                      <a:endParaRPr lang="en-AU" sz="40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2400" kern="100">
                          <a:solidFill>
                            <a:sysClr val="windowText" lastClr="000000"/>
                          </a:solidFill>
                          <a:effectLst/>
                          <a:latin typeface="Arial" panose="020B0604020202020204" pitchFamily="34" charset="0"/>
                          <a:cs typeface="Arial" panose="020B0604020202020204" pitchFamily="34" charset="0"/>
                        </a:rPr>
                        <a:t>2.90</a:t>
                      </a:r>
                      <a:endParaRPr lang="en-AU" sz="40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2400" kern="100">
                          <a:solidFill>
                            <a:sysClr val="windowText" lastClr="000000"/>
                          </a:solidFill>
                          <a:effectLst/>
                          <a:latin typeface="Arial" panose="020B0604020202020204" pitchFamily="34" charset="0"/>
                          <a:cs typeface="Arial" panose="020B0604020202020204" pitchFamily="34" charset="0"/>
                        </a:rPr>
                        <a:t>1.60</a:t>
                      </a:r>
                      <a:endParaRPr lang="en-AU" sz="40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2400" kern="100">
                          <a:solidFill>
                            <a:sysClr val="windowText" lastClr="000000"/>
                          </a:solidFill>
                          <a:effectLst/>
                          <a:latin typeface="Arial" panose="020B0604020202020204" pitchFamily="34" charset="0"/>
                          <a:cs typeface="Arial" panose="020B0604020202020204" pitchFamily="34" charset="0"/>
                        </a:rPr>
                        <a:t>1.80</a:t>
                      </a:r>
                      <a:endParaRPr lang="en-AU" sz="40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2400" kern="100">
                          <a:solidFill>
                            <a:sysClr val="windowText" lastClr="000000"/>
                          </a:solidFill>
                          <a:effectLst/>
                          <a:latin typeface="Arial" panose="020B0604020202020204" pitchFamily="34" charset="0"/>
                          <a:cs typeface="Arial" panose="020B0604020202020204" pitchFamily="34" charset="0"/>
                        </a:rPr>
                        <a:t>2.30</a:t>
                      </a:r>
                      <a:endParaRPr lang="en-AU" sz="40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2400" kern="100">
                          <a:solidFill>
                            <a:sysClr val="windowText" lastClr="000000"/>
                          </a:solidFill>
                          <a:effectLst/>
                          <a:latin typeface="Arial" panose="020B0604020202020204" pitchFamily="34" charset="0"/>
                          <a:cs typeface="Arial" panose="020B0604020202020204" pitchFamily="34" charset="0"/>
                        </a:rPr>
                        <a:t>2.80</a:t>
                      </a:r>
                      <a:endParaRPr lang="en-AU" sz="40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2400" kern="100">
                          <a:solidFill>
                            <a:sysClr val="windowText" lastClr="000000"/>
                          </a:solidFill>
                          <a:effectLst/>
                          <a:latin typeface="Arial" panose="020B0604020202020204" pitchFamily="34" charset="0"/>
                          <a:cs typeface="Arial" panose="020B0604020202020204" pitchFamily="34" charset="0"/>
                        </a:rPr>
                        <a:t>1.60</a:t>
                      </a:r>
                      <a:endParaRPr lang="en-AU" sz="40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2400" kern="100">
                          <a:solidFill>
                            <a:sysClr val="windowText" lastClr="000000"/>
                          </a:solidFill>
                          <a:effectLst/>
                          <a:latin typeface="Arial" panose="020B0604020202020204" pitchFamily="34" charset="0"/>
                          <a:cs typeface="Arial" panose="020B0604020202020204" pitchFamily="34" charset="0"/>
                        </a:rPr>
                        <a:t>1.70</a:t>
                      </a:r>
                      <a:endParaRPr lang="en-AU" sz="40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2400" kern="100">
                          <a:solidFill>
                            <a:sysClr val="windowText" lastClr="000000"/>
                          </a:solidFill>
                          <a:effectLst/>
                          <a:latin typeface="Arial" panose="020B0604020202020204" pitchFamily="34" charset="0"/>
                          <a:cs typeface="Arial" panose="020B0604020202020204" pitchFamily="34" charset="0"/>
                        </a:rPr>
                        <a:t>2.30</a:t>
                      </a:r>
                      <a:endParaRPr lang="en-AU" sz="40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4471680"/>
                  </a:ext>
                </a:extLst>
              </a:tr>
              <a:tr h="1327310">
                <a:tc>
                  <a:txBody>
                    <a:bodyPr/>
                    <a:lstStyle/>
                    <a:p>
                      <a:pPr algn="ctr">
                        <a:lnSpc>
                          <a:spcPct val="150000"/>
                        </a:lnSpc>
                        <a:buNone/>
                      </a:pPr>
                      <a:r>
                        <a:rPr lang="en-AU" sz="2400" kern="100" dirty="0">
                          <a:solidFill>
                            <a:sysClr val="windowText" lastClr="000000"/>
                          </a:solidFill>
                          <a:effectLst/>
                          <a:latin typeface="Arial" panose="020B0604020202020204" pitchFamily="34" charset="0"/>
                          <a:cs typeface="Arial" panose="020B0604020202020204" pitchFamily="34" charset="0"/>
                        </a:rPr>
                        <a:t>De-seasonalised apple price</a:t>
                      </a:r>
                      <a:endParaRPr lang="en-AU" sz="40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buNone/>
                      </a:pPr>
                      <a:r>
                        <a:rPr lang="en-AU" sz="2400" kern="100">
                          <a:solidFill>
                            <a:sysClr val="windowText" lastClr="000000"/>
                          </a:solidFill>
                          <a:effectLst/>
                          <a:latin typeface="Arial" panose="020B0604020202020204" pitchFamily="34" charset="0"/>
                          <a:cs typeface="Arial" panose="020B0604020202020204" pitchFamily="34" charset="0"/>
                        </a:rPr>
                        <a:t>2.27</a:t>
                      </a:r>
                      <a:endParaRPr lang="en-AU" sz="40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2400" kern="100">
                          <a:solidFill>
                            <a:sysClr val="windowText" lastClr="000000"/>
                          </a:solidFill>
                          <a:effectLst/>
                          <a:latin typeface="Arial" panose="020B0604020202020204" pitchFamily="34" charset="0"/>
                          <a:cs typeface="Arial" panose="020B0604020202020204" pitchFamily="34" charset="0"/>
                        </a:rPr>
                        <a:t>2.36</a:t>
                      </a:r>
                      <a:endParaRPr lang="en-AU" sz="40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2400" kern="100">
                          <a:solidFill>
                            <a:sysClr val="windowText" lastClr="000000"/>
                          </a:solidFill>
                          <a:effectLst/>
                          <a:latin typeface="Arial" panose="020B0604020202020204" pitchFamily="34" charset="0"/>
                          <a:cs typeface="Arial" panose="020B0604020202020204" pitchFamily="34" charset="0"/>
                        </a:rPr>
                        <a:t>2.38</a:t>
                      </a:r>
                      <a:endParaRPr lang="en-AU" sz="40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2400" kern="100">
                          <a:solidFill>
                            <a:sysClr val="windowText" lastClr="000000"/>
                          </a:solidFill>
                          <a:effectLst/>
                          <a:latin typeface="Arial" panose="020B0604020202020204" pitchFamily="34" charset="0"/>
                          <a:cs typeface="Arial" panose="020B0604020202020204" pitchFamily="34" charset="0"/>
                        </a:rPr>
                        <a:t>2.31</a:t>
                      </a:r>
                      <a:endParaRPr lang="en-AU" sz="40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2400" kern="100">
                          <a:solidFill>
                            <a:sysClr val="windowText" lastClr="000000"/>
                          </a:solidFill>
                          <a:effectLst/>
                          <a:latin typeface="Arial" panose="020B0604020202020204" pitchFamily="34" charset="0"/>
                          <a:cs typeface="Arial" panose="020B0604020202020204" pitchFamily="34" charset="0"/>
                        </a:rPr>
                        <a:t>2.19</a:t>
                      </a:r>
                      <a:endParaRPr lang="en-AU" sz="40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2400" kern="100">
                          <a:solidFill>
                            <a:sysClr val="windowText" lastClr="000000"/>
                          </a:solidFill>
                          <a:effectLst/>
                          <a:latin typeface="Arial" panose="020B0604020202020204" pitchFamily="34" charset="0"/>
                          <a:cs typeface="Arial" panose="020B0604020202020204" pitchFamily="34" charset="0"/>
                        </a:rPr>
                        <a:t>2.10</a:t>
                      </a:r>
                      <a:endParaRPr lang="en-AU" sz="40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2400" kern="100">
                          <a:solidFill>
                            <a:sysClr val="windowText" lastClr="000000"/>
                          </a:solidFill>
                          <a:effectLst/>
                          <a:latin typeface="Arial" panose="020B0604020202020204" pitchFamily="34" charset="0"/>
                          <a:cs typeface="Arial" panose="020B0604020202020204" pitchFamily="34" charset="0"/>
                        </a:rPr>
                        <a:t>2.14</a:t>
                      </a:r>
                      <a:endParaRPr lang="en-AU" sz="40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2400" kern="100">
                          <a:solidFill>
                            <a:sysClr val="windowText" lastClr="000000"/>
                          </a:solidFill>
                          <a:effectLst/>
                          <a:latin typeface="Arial" panose="020B0604020202020204" pitchFamily="34" charset="0"/>
                          <a:cs typeface="Arial" panose="020B0604020202020204" pitchFamily="34" charset="0"/>
                        </a:rPr>
                        <a:t>2.13</a:t>
                      </a:r>
                      <a:endParaRPr lang="en-AU" sz="40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2400" kern="100">
                          <a:solidFill>
                            <a:sysClr val="windowText" lastClr="000000"/>
                          </a:solidFill>
                          <a:effectLst/>
                          <a:latin typeface="Arial" panose="020B0604020202020204" pitchFamily="34" charset="0"/>
                          <a:cs typeface="Arial" panose="020B0604020202020204" pitchFamily="34" charset="0"/>
                        </a:rPr>
                        <a:t> </a:t>
                      </a:r>
                      <a:endParaRPr lang="en-AU" sz="40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2400" kern="100">
                          <a:solidFill>
                            <a:sysClr val="windowText" lastClr="000000"/>
                          </a:solidFill>
                          <a:effectLst/>
                          <a:latin typeface="Arial" panose="020B0604020202020204" pitchFamily="34" charset="0"/>
                          <a:cs typeface="Arial" panose="020B0604020202020204" pitchFamily="34" charset="0"/>
                        </a:rPr>
                        <a:t> </a:t>
                      </a:r>
                      <a:endParaRPr lang="en-AU" sz="40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buNone/>
                      </a:pPr>
                      <a:r>
                        <a:rPr lang="en-AU" sz="2400" kern="100">
                          <a:solidFill>
                            <a:sysClr val="windowText" lastClr="000000"/>
                          </a:solidFill>
                          <a:effectLst/>
                          <a:latin typeface="Arial" panose="020B0604020202020204" pitchFamily="34" charset="0"/>
                          <a:cs typeface="Arial" panose="020B0604020202020204" pitchFamily="34" charset="0"/>
                        </a:rPr>
                        <a:t> </a:t>
                      </a:r>
                      <a:endParaRPr lang="en-AU" sz="4000" kern="1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buNone/>
                      </a:pPr>
                      <a:r>
                        <a:rPr lang="en-AU" sz="2400" kern="100" dirty="0">
                          <a:solidFill>
                            <a:sysClr val="windowText" lastClr="000000"/>
                          </a:solidFill>
                          <a:effectLst/>
                          <a:latin typeface="Arial" panose="020B0604020202020204" pitchFamily="34" charset="0"/>
                          <a:cs typeface="Arial" panose="020B0604020202020204" pitchFamily="34" charset="0"/>
                        </a:rPr>
                        <a:t> </a:t>
                      </a:r>
                      <a:endParaRPr lang="en-AU" sz="4000" kern="1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2919970"/>
                  </a:ext>
                </a:extLst>
              </a:tr>
            </a:tbl>
          </a:graphicData>
        </a:graphic>
      </p:graphicFrame>
      <p:sp>
        <p:nvSpPr>
          <p:cNvPr id="19" name="TextBox 18">
            <a:extLst>
              <a:ext uri="{FF2B5EF4-FFF2-40B4-BE49-F238E27FC236}">
                <a16:creationId xmlns:a16="http://schemas.microsoft.com/office/drawing/2014/main" id="{C3E2E8D7-28E4-2652-A026-29A539F1DF7C}"/>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951061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4689B-11DA-8FBA-4C10-C6C1087D8DC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4BD26F4-483D-75D8-3A71-93F0A95E5A7F}"/>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72367C5C-FD6B-EB6D-3DAD-43C4947366FB}"/>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4E4F89B8-A753-5986-19EC-BC5623AAC7AA}"/>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6FC5EA01-B854-D750-FF73-2783EEA9ACC8}"/>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4C8B553C-B51D-5E75-52D8-F3107DCD711C}"/>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D274043B-AB4E-6355-F1A5-BC84AD61D9D2}"/>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B3E36056-69D5-F140-4E8E-63F3A41919BE}"/>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70</a:t>
            </a:r>
          </a:p>
        </p:txBody>
      </p:sp>
      <p:sp>
        <p:nvSpPr>
          <p:cNvPr id="17" name="Freeform 5">
            <a:extLst>
              <a:ext uri="{FF2B5EF4-FFF2-40B4-BE49-F238E27FC236}">
                <a16:creationId xmlns:a16="http://schemas.microsoft.com/office/drawing/2014/main" id="{04014A98-CF54-4179-8C3E-F5065909680F}"/>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12" name="TextBox 11">
            <a:extLst>
              <a:ext uri="{FF2B5EF4-FFF2-40B4-BE49-F238E27FC236}">
                <a16:creationId xmlns:a16="http://schemas.microsoft.com/office/drawing/2014/main" id="{D0463938-A7FE-6CB1-A772-D022B412A607}"/>
              </a:ext>
            </a:extLst>
          </p:cNvPr>
          <p:cNvSpPr txBox="1"/>
          <p:nvPr/>
        </p:nvSpPr>
        <p:spPr>
          <a:xfrm>
            <a:off x="2286000" y="1372969"/>
            <a:ext cx="9255512" cy="646331"/>
          </a:xfrm>
          <a:prstGeom prst="rect">
            <a:avLst/>
          </a:prstGeom>
          <a:noFill/>
        </p:spPr>
        <p:txBody>
          <a:bodyPr wrap="square">
            <a:spAutoFit/>
          </a:bodyPr>
          <a:lstStyle/>
          <a:p>
            <a:r>
              <a:rPr lang="en-AU" sz="3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US" sz="3600" dirty="0"/>
          </a:p>
        </p:txBody>
      </p:sp>
      <p:pic>
        <p:nvPicPr>
          <p:cNvPr id="18" name="Picture 17" descr="A black and white circle with two people&#10;&#10;AI-generated content may be incorrect.">
            <a:extLst>
              <a:ext uri="{FF2B5EF4-FFF2-40B4-BE49-F238E27FC236}">
                <a16:creationId xmlns:a16="http://schemas.microsoft.com/office/drawing/2014/main" id="{AA206235-373C-1AAF-9F84-376BC42A1F06}"/>
              </a:ext>
            </a:extLst>
          </p:cNvPr>
          <p:cNvPicPr>
            <a:picLocks noChangeAspect="1"/>
          </p:cNvPicPr>
          <p:nvPr/>
        </p:nvPicPr>
        <p:blipFill>
          <a:blip r:embed="rId3"/>
          <a:stretch>
            <a:fillRect/>
          </a:stretch>
        </p:blipFill>
        <p:spPr>
          <a:xfrm>
            <a:off x="16306800" y="88548"/>
            <a:ext cx="1866583" cy="1866583"/>
          </a:xfrm>
          <a:prstGeom prst="rect">
            <a:avLst/>
          </a:prstGeom>
        </p:spPr>
      </p:pic>
      <p:pic>
        <p:nvPicPr>
          <p:cNvPr id="25" name="Picture 24" descr="A red apple with green leaf&#10;&#10;AI-generated content may be incorrect.">
            <a:extLst>
              <a:ext uri="{FF2B5EF4-FFF2-40B4-BE49-F238E27FC236}">
                <a16:creationId xmlns:a16="http://schemas.microsoft.com/office/drawing/2014/main" id="{5668DB27-7142-FA17-8721-8275005C80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7982" y="8807651"/>
            <a:ext cx="1158114" cy="1411858"/>
          </a:xfrm>
          <a:prstGeom prst="rect">
            <a:avLst/>
          </a:prstGeom>
        </p:spPr>
      </p:pic>
      <p:sp>
        <p:nvSpPr>
          <p:cNvPr id="9" name="TextBox 8">
            <a:extLst>
              <a:ext uri="{FF2B5EF4-FFF2-40B4-BE49-F238E27FC236}">
                <a16:creationId xmlns:a16="http://schemas.microsoft.com/office/drawing/2014/main" id="{B73D61EE-F342-9DEF-282E-7779A6489584}"/>
              </a:ext>
            </a:extLst>
          </p:cNvPr>
          <p:cNvSpPr txBox="1"/>
          <p:nvPr/>
        </p:nvSpPr>
        <p:spPr>
          <a:xfrm>
            <a:off x="2286000" y="2095329"/>
            <a:ext cx="11289196" cy="838371"/>
          </a:xfrm>
          <a:prstGeom prst="rect">
            <a:avLst/>
          </a:prstGeom>
          <a:noFill/>
        </p:spPr>
        <p:txBody>
          <a:bodyPr wrap="square">
            <a:spAutoFit/>
          </a:bodyPr>
          <a:lstStyle/>
          <a:p>
            <a:pPr>
              <a:lnSpc>
                <a:spcPct val="150000"/>
              </a:lnSpc>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e.</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Complete the graph of de-seasonalised data.</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10" descr="A graph with a line and a line&#10;&#10;AI-generated content may be incorrect.">
            <a:extLst>
              <a:ext uri="{FF2B5EF4-FFF2-40B4-BE49-F238E27FC236}">
                <a16:creationId xmlns:a16="http://schemas.microsoft.com/office/drawing/2014/main" id="{6E3A91D7-08EF-060D-98F0-3C1EA4235E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7975" y="3111150"/>
            <a:ext cx="14778025" cy="5613750"/>
          </a:xfrm>
          <a:prstGeom prst="rect">
            <a:avLst/>
          </a:prstGeom>
        </p:spPr>
      </p:pic>
      <p:sp>
        <p:nvSpPr>
          <p:cNvPr id="15" name="TextBox 14">
            <a:extLst>
              <a:ext uri="{FF2B5EF4-FFF2-40B4-BE49-F238E27FC236}">
                <a16:creationId xmlns:a16="http://schemas.microsoft.com/office/drawing/2014/main" id="{8BFA1CA6-0050-43BA-DC5B-8C319D4EE8F9}"/>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406064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5BDCD-241D-B14F-CADE-14385E02065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9A64285-0DB1-05C8-F5DA-B33D0551FB9A}"/>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EA9BBA58-3955-4836-89E2-A5A5F07153EE}"/>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D6EA329C-B74C-3375-0B2F-A6AE5C96C3FE}"/>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B67595CB-DD89-6378-B069-C91588B905A0}"/>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6" name="Text Box 3">
            <a:extLst>
              <a:ext uri="{FF2B5EF4-FFF2-40B4-BE49-F238E27FC236}">
                <a16:creationId xmlns:a16="http://schemas.microsoft.com/office/drawing/2014/main" id="{BF56D019-61FE-D156-D05D-05C46A46D83E}"/>
              </a:ext>
            </a:extLst>
          </p:cNvPr>
          <p:cNvSpPr txBox="1">
            <a:spLocks noChangeArrowheads="1"/>
          </p:cNvSpPr>
          <p:nvPr/>
        </p:nvSpPr>
        <p:spPr bwMode="auto">
          <a:xfrm>
            <a:off x="6775450" y="9606849"/>
            <a:ext cx="1776413" cy="411162"/>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10" name="TextBox 6">
            <a:extLst>
              <a:ext uri="{FF2B5EF4-FFF2-40B4-BE49-F238E27FC236}">
                <a16:creationId xmlns:a16="http://schemas.microsoft.com/office/drawing/2014/main" id="{A9155D58-C1A7-7380-54D0-686CB80D891E}"/>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9B6E9B8F-6E76-EEFD-A2DE-2555341D5A9B}"/>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70</a:t>
            </a:r>
          </a:p>
        </p:txBody>
      </p:sp>
      <p:sp>
        <p:nvSpPr>
          <p:cNvPr id="17" name="Freeform 5">
            <a:extLst>
              <a:ext uri="{FF2B5EF4-FFF2-40B4-BE49-F238E27FC236}">
                <a16:creationId xmlns:a16="http://schemas.microsoft.com/office/drawing/2014/main" id="{6A48AB12-7B45-F3EC-A59D-478242553A5A}"/>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12" name="TextBox 11">
            <a:extLst>
              <a:ext uri="{FF2B5EF4-FFF2-40B4-BE49-F238E27FC236}">
                <a16:creationId xmlns:a16="http://schemas.microsoft.com/office/drawing/2014/main" id="{6C1EA40B-525E-03B3-67A3-6FC7A5BC96DF}"/>
              </a:ext>
            </a:extLst>
          </p:cNvPr>
          <p:cNvSpPr txBox="1"/>
          <p:nvPr/>
        </p:nvSpPr>
        <p:spPr>
          <a:xfrm>
            <a:off x="2286000" y="1372969"/>
            <a:ext cx="9255512" cy="646331"/>
          </a:xfrm>
          <a:prstGeom prst="rect">
            <a:avLst/>
          </a:prstGeom>
          <a:noFill/>
        </p:spPr>
        <p:txBody>
          <a:bodyPr wrap="square">
            <a:spAutoFit/>
          </a:bodyPr>
          <a:lstStyle/>
          <a:p>
            <a:r>
              <a:rPr lang="en-AU" sz="3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US" sz="3600" dirty="0"/>
          </a:p>
        </p:txBody>
      </p:sp>
      <p:pic>
        <p:nvPicPr>
          <p:cNvPr id="18" name="Picture 17" descr="A black and white circle with two people&#10;&#10;AI-generated content may be incorrect.">
            <a:extLst>
              <a:ext uri="{FF2B5EF4-FFF2-40B4-BE49-F238E27FC236}">
                <a16:creationId xmlns:a16="http://schemas.microsoft.com/office/drawing/2014/main" id="{7082887E-10E2-9E69-2697-8F119269D228}"/>
              </a:ext>
            </a:extLst>
          </p:cNvPr>
          <p:cNvPicPr>
            <a:picLocks noChangeAspect="1"/>
          </p:cNvPicPr>
          <p:nvPr/>
        </p:nvPicPr>
        <p:blipFill>
          <a:blip r:embed="rId3"/>
          <a:stretch>
            <a:fillRect/>
          </a:stretch>
        </p:blipFill>
        <p:spPr>
          <a:xfrm>
            <a:off x="16306800" y="88548"/>
            <a:ext cx="1866583" cy="1866583"/>
          </a:xfrm>
          <a:prstGeom prst="rect">
            <a:avLst/>
          </a:prstGeom>
        </p:spPr>
      </p:pic>
      <p:pic>
        <p:nvPicPr>
          <p:cNvPr id="25" name="Picture 24" descr="A red apple with green leaf&#10;&#10;AI-generated content may be incorrect.">
            <a:extLst>
              <a:ext uri="{FF2B5EF4-FFF2-40B4-BE49-F238E27FC236}">
                <a16:creationId xmlns:a16="http://schemas.microsoft.com/office/drawing/2014/main" id="{9DAE03EC-58BD-223A-5051-8EA47ABF67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7982" y="8807651"/>
            <a:ext cx="1158114" cy="1411858"/>
          </a:xfrm>
          <a:prstGeom prst="rect">
            <a:avLst/>
          </a:prstGeom>
        </p:spPr>
      </p:pic>
      <p:sp>
        <p:nvSpPr>
          <p:cNvPr id="7" name="TextBox 6">
            <a:extLst>
              <a:ext uri="{FF2B5EF4-FFF2-40B4-BE49-F238E27FC236}">
                <a16:creationId xmlns:a16="http://schemas.microsoft.com/office/drawing/2014/main" id="{53D507E6-A4DC-4180-C6E1-9E9B1E9E088A}"/>
              </a:ext>
            </a:extLst>
          </p:cNvPr>
          <p:cNvSpPr txBox="1"/>
          <p:nvPr/>
        </p:nvSpPr>
        <p:spPr>
          <a:xfrm>
            <a:off x="2438400" y="2026074"/>
            <a:ext cx="15544800" cy="4988866"/>
          </a:xfrm>
          <a:prstGeom prst="rect">
            <a:avLst/>
          </a:prstGeom>
          <a:noFill/>
        </p:spPr>
        <p:txBody>
          <a:bodyPr wrap="square">
            <a:spAutoFit/>
          </a:bodyPr>
          <a:lstStyle/>
          <a:p>
            <a:pPr>
              <a:lnSpc>
                <a:spcPct val="150000"/>
              </a:lnSpc>
            </a:pPr>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f.</a:t>
            </a:r>
            <a:r>
              <a:rPr lang="en-AU" sz="3600" kern="100" dirty="0">
                <a:effectLst/>
                <a:latin typeface="Arial" panose="020B0604020202020204" pitchFamily="34" charset="0"/>
                <a:ea typeface="Aptos" panose="020B0004020202020204" pitchFamily="34" charset="0"/>
                <a:cs typeface="Times New Roman" panose="02020603050405020304" pitchFamily="18" charset="0"/>
              </a:rPr>
              <a:t> Which season has the highest index? Explain what this means.</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buNone/>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 </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buNone/>
            </a:pPr>
            <a:r>
              <a:rPr lang="en-AU" sz="3600" kern="100" dirty="0">
                <a:effectLst/>
                <a:latin typeface="Arial" panose="020B0604020202020204" pitchFamily="34" charset="0"/>
                <a:ea typeface="Aptos" panose="020B0004020202020204" pitchFamily="34" charset="0"/>
                <a:cs typeface="Times New Roman" panose="02020603050405020304" pitchFamily="18" charset="0"/>
              </a:rPr>
              <a:t>		</a:t>
            </a:r>
          </a:p>
          <a:p>
            <a:pPr>
              <a:lnSpc>
                <a:spcPct val="150000"/>
              </a:lnSpc>
              <a:buNone/>
            </a:pP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buNone/>
            </a:pPr>
            <a:r>
              <a:rPr lang="en-AU" sz="3600" b="1" dirty="0">
                <a:solidFill>
                  <a:srgbClr val="FF0000"/>
                </a:solidFill>
                <a:effectLst/>
                <a:latin typeface="Arial" panose="020B0604020202020204" pitchFamily="34" charset="0"/>
                <a:ea typeface="Aptos" panose="020B0004020202020204" pitchFamily="34" charset="0"/>
              </a:rPr>
              <a:t>g.</a:t>
            </a:r>
            <a:r>
              <a:rPr lang="en-AU" sz="3600" dirty="0">
                <a:effectLst/>
                <a:latin typeface="Arial" panose="020B0604020202020204" pitchFamily="34" charset="0"/>
                <a:ea typeface="Aptos" panose="020B0004020202020204" pitchFamily="34" charset="0"/>
              </a:rPr>
              <a:t> Which of the quarters (1 - 12) had the highest apple price in de-seasonalised terms. Explain what this means.	</a:t>
            </a:r>
            <a:r>
              <a:rPr lang="en-AU" sz="3600" dirty="0">
                <a:effectLst/>
              </a:rPr>
              <a:t> </a:t>
            </a:r>
            <a:endParaRPr lang="en-US" sz="3600" dirty="0"/>
          </a:p>
        </p:txBody>
      </p:sp>
      <p:sp>
        <p:nvSpPr>
          <p:cNvPr id="13" name="TextBox 12">
            <a:extLst>
              <a:ext uri="{FF2B5EF4-FFF2-40B4-BE49-F238E27FC236}">
                <a16:creationId xmlns:a16="http://schemas.microsoft.com/office/drawing/2014/main" id="{8E27B222-9DEE-E779-F692-945D212FB06E}"/>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70603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0BE7A-0E70-63E7-1788-8E8EE4EE465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C519ADA-13A7-69EE-7A29-9B687944B65D}"/>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4AD43F21-9AC0-539F-3C9B-90FEB3BF6CDC}"/>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0B1A75F1-2F78-97BF-1024-9A0429A75DEA}"/>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AD14BE6B-83D0-5F26-08EE-40DAFB250E15}"/>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77F82638-18CF-BFA0-06A9-F76543369F5C}"/>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D6CFBD87-1ABB-D6E0-C2C4-88FE862EE224}"/>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71</a:t>
            </a:r>
          </a:p>
        </p:txBody>
      </p:sp>
      <p:sp>
        <p:nvSpPr>
          <p:cNvPr id="17" name="Freeform 5">
            <a:extLst>
              <a:ext uri="{FF2B5EF4-FFF2-40B4-BE49-F238E27FC236}">
                <a16:creationId xmlns:a16="http://schemas.microsoft.com/office/drawing/2014/main" id="{E97D9DC9-2788-6F55-4786-030C4FDE5784}"/>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12" name="TextBox 11">
            <a:extLst>
              <a:ext uri="{FF2B5EF4-FFF2-40B4-BE49-F238E27FC236}">
                <a16:creationId xmlns:a16="http://schemas.microsoft.com/office/drawing/2014/main" id="{0032BDBD-E60C-D275-1764-276EE4EF2F73}"/>
              </a:ext>
            </a:extLst>
          </p:cNvPr>
          <p:cNvSpPr txBox="1"/>
          <p:nvPr/>
        </p:nvSpPr>
        <p:spPr>
          <a:xfrm>
            <a:off x="2362200" y="1296769"/>
            <a:ext cx="15263191" cy="646331"/>
          </a:xfrm>
          <a:prstGeom prst="rect">
            <a:avLst/>
          </a:prstGeom>
          <a:noFill/>
        </p:spPr>
        <p:txBody>
          <a:bodyPr wrap="square">
            <a:spAutoFit/>
          </a:bodyPr>
          <a:lstStyle/>
          <a:p>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4. FIT A LEAST-SQUARES LINE TO MODEL LONG TERM TRENDS</a:t>
            </a:r>
            <a:endParaRPr lang="en-US" sz="3600" dirty="0">
              <a:solidFill>
                <a:srgbClr val="FF0000"/>
              </a:solidFill>
            </a:endParaRPr>
          </a:p>
        </p:txBody>
      </p:sp>
      <p:sp>
        <p:nvSpPr>
          <p:cNvPr id="9" name="TextBox 8">
            <a:extLst>
              <a:ext uri="{FF2B5EF4-FFF2-40B4-BE49-F238E27FC236}">
                <a16:creationId xmlns:a16="http://schemas.microsoft.com/office/drawing/2014/main" id="{FFB16493-ED9D-DED6-95FF-4D31E709EB6D}"/>
              </a:ext>
            </a:extLst>
          </p:cNvPr>
          <p:cNvSpPr txBox="1"/>
          <p:nvPr/>
        </p:nvSpPr>
        <p:spPr>
          <a:xfrm>
            <a:off x="2286000" y="2352645"/>
            <a:ext cx="14935200" cy="6729919"/>
          </a:xfrm>
          <a:prstGeom prst="rect">
            <a:avLst/>
          </a:prstGeom>
          <a:noFill/>
        </p:spPr>
        <p:txBody>
          <a:bodyPr wrap="square">
            <a:spAutoFit/>
          </a:bodyPr>
          <a:lstStyle/>
          <a:p>
            <a:pPr lvl="0">
              <a:lnSpc>
                <a:spcPct val="150000"/>
              </a:lnSpc>
              <a:buSzPts val="1000"/>
              <a:tabLst>
                <a:tab pos="457200" algn="l"/>
              </a:tabLst>
            </a:pP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Once the data is smoothed or de-seasonalised, you can apply linear regression (like we did in Part 2 of the book).</a:t>
            </a:r>
          </a:p>
          <a:p>
            <a:pPr lvl="0">
              <a:buSzPts val="1000"/>
              <a:tabLst>
                <a:tab pos="457200" algn="l"/>
              </a:tabLst>
            </a:pPr>
            <a:endParaRPr lang="en-AU" sz="20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endParaRPr>
          </a:p>
          <a:p>
            <a:pPr lvl="0" algn="ctr">
              <a:lnSpc>
                <a:spcPct val="150000"/>
              </a:lnSpc>
              <a:buSzPts val="1000"/>
              <a:tabLst>
                <a:tab pos="457200" algn="l"/>
              </a:tabLst>
            </a:pPr>
            <a:r>
              <a:rPr lang="en-AU" sz="3600" b="1" dirty="0">
                <a:solidFill>
                  <a:srgbClr val="28466A"/>
                </a:solidFill>
                <a:effectLst/>
                <a:latin typeface="Arial" panose="020B0604020202020204" pitchFamily="34" charset="0"/>
                <a:ea typeface="Times New Roman" panose="02020603050405020304" pitchFamily="18" charset="0"/>
                <a:cs typeface="Arial" panose="020B0604020202020204" pitchFamily="34" charset="0"/>
              </a:rPr>
              <a:t>This gives a line of best fit that models the long-term trend.</a:t>
            </a:r>
          </a:p>
          <a:p>
            <a:pPr lvl="0">
              <a:buSzPts val="1000"/>
              <a:tabLst>
                <a:tab pos="457200" algn="l"/>
              </a:tabLst>
            </a:pPr>
            <a:endParaRPr lang="en-AU" sz="2000" dirty="0">
              <a:solidFill>
                <a:srgbClr val="1F2021"/>
              </a:solidFill>
              <a:latin typeface="Arial" panose="020B0604020202020204" pitchFamily="34" charset="0"/>
              <a:ea typeface="Times New Roman" panose="02020603050405020304" pitchFamily="18" charset="0"/>
              <a:cs typeface="Arial" panose="020B0604020202020204" pitchFamily="34" charset="0"/>
            </a:endParaRPr>
          </a:p>
          <a:p>
            <a:pPr lvl="0">
              <a:lnSpc>
                <a:spcPct val="150000"/>
              </a:lnSpc>
              <a:buSzPts val="1000"/>
              <a:tabLst>
                <a:tab pos="457200" algn="l"/>
              </a:tabLst>
            </a:pP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E.g., even with seasonality, sales are rising by about +2% each year.</a:t>
            </a:r>
          </a:p>
          <a:p>
            <a:pPr lvl="0">
              <a:buSzPts val="1000"/>
              <a:tabLst>
                <a:tab pos="457200" algn="l"/>
              </a:tabLst>
            </a:pPr>
            <a:endParaRPr lang="en-AU" sz="20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endParaRPr>
          </a:p>
          <a:p>
            <a:pPr lvl="0">
              <a:lnSpc>
                <a:spcPct val="150000"/>
              </a:lnSpc>
              <a:buSzPts val="1000"/>
              <a:tabLst>
                <a:tab pos="457200" algn="l"/>
              </a:tabLst>
            </a:pP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helps with making predictions.</a:t>
            </a:r>
          </a:p>
          <a:p>
            <a:pPr lvl="0">
              <a:lnSpc>
                <a:spcPct val="150000"/>
              </a:lnSpc>
              <a:buSzPts val="1000"/>
              <a:tabLst>
                <a:tab pos="457200" algn="l"/>
              </a:tabLst>
            </a:pP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(e.g., “In 2027, we expect average monthly sales to be about 1200 units”) and planning (e.g. we need to hire more staff).</a:t>
            </a:r>
            <a:endParaRPr lang="en-AU" sz="36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3" name="TextBox 12">
            <a:extLst>
              <a:ext uri="{FF2B5EF4-FFF2-40B4-BE49-F238E27FC236}">
                <a16:creationId xmlns:a16="http://schemas.microsoft.com/office/drawing/2014/main" id="{345D5171-AB1E-5F00-21D5-662AC15C66D1}"/>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110057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C96B8-4F42-5942-7556-AFF41791149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A1E3CC3-EFCF-4AEC-CB13-64C68482755D}"/>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9DDA8973-A573-23F1-C9BC-D6A85FD11077}"/>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95074BEA-BFF0-BC66-95BB-CDDB0B758523}"/>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6">
            <a:extLst>
              <a:ext uri="{FF2B5EF4-FFF2-40B4-BE49-F238E27FC236}">
                <a16:creationId xmlns:a16="http://schemas.microsoft.com/office/drawing/2014/main" id="{1CBF12C8-5E29-324F-364B-EBD4A8C835E1}"/>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1" name="TextBox 7">
            <a:extLst>
              <a:ext uri="{FF2B5EF4-FFF2-40B4-BE49-F238E27FC236}">
                <a16:creationId xmlns:a16="http://schemas.microsoft.com/office/drawing/2014/main" id="{B3540D3F-56BE-1718-1B60-2BDE2623BF96}"/>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45</a:t>
            </a:r>
          </a:p>
        </p:txBody>
      </p:sp>
      <p:sp>
        <p:nvSpPr>
          <p:cNvPr id="12" name="Freeform 5">
            <a:extLst>
              <a:ext uri="{FF2B5EF4-FFF2-40B4-BE49-F238E27FC236}">
                <a16:creationId xmlns:a16="http://schemas.microsoft.com/office/drawing/2014/main" id="{5F62902D-6785-230C-52C7-1A775E291541}"/>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5" name="TextBox 4">
            <a:extLst>
              <a:ext uri="{FF2B5EF4-FFF2-40B4-BE49-F238E27FC236}">
                <a16:creationId xmlns:a16="http://schemas.microsoft.com/office/drawing/2014/main" id="{CD8E6013-39A9-1FE3-318C-0C061817ADC9}"/>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DESCRIBING</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 TIME SERIES PLOTS</a:t>
            </a:r>
            <a:endParaRPr lang="en-AU"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BF01529-EEFA-DA72-A100-B7E8320D15E6}"/>
              </a:ext>
            </a:extLst>
          </p:cNvPr>
          <p:cNvSpPr txBox="1"/>
          <p:nvPr/>
        </p:nvSpPr>
        <p:spPr>
          <a:xfrm>
            <a:off x="2291576" y="1333500"/>
            <a:ext cx="15844024" cy="4525406"/>
          </a:xfrm>
          <a:prstGeom prst="rect">
            <a:avLst/>
          </a:prstGeom>
          <a:noFill/>
        </p:spPr>
        <p:txBody>
          <a:bodyPr wrap="square">
            <a:spAutoFit/>
          </a:bodyPr>
          <a:lstStyle/>
          <a:p>
            <a:pPr>
              <a:lnSpc>
                <a:spcPct val="150000"/>
              </a:lnSpc>
              <a:buNone/>
            </a:pPr>
            <a:r>
              <a:rPr lang="en-AU" sz="36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Irregular / unsystematic fluctuations</a:t>
            </a:r>
            <a:endParaRPr lang="en-AU" sz="3600" kern="100" dirty="0">
              <a:solidFill>
                <a:srgbClr val="FF0000"/>
              </a:solidFill>
              <a:latin typeface="Arial" panose="020B0604020202020204" pitchFamily="34" charset="0"/>
              <a:ea typeface="Aptos" panose="020B00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AU"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Random ups and downs that do not follow a regular cycle.</a:t>
            </a:r>
            <a:endParaRPr lang="en-AU" sz="3200" dirty="0">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150000"/>
              </a:lnSpc>
              <a:buFont typeface="Arial" panose="020B0604020202020204" pitchFamily="34" charset="0"/>
              <a:buChar char="•"/>
            </a:pPr>
            <a:r>
              <a:rPr lang="en-AU" sz="3200" b="1" dirty="0">
                <a:solidFill>
                  <a:srgbClr val="28466A"/>
                </a:solidFill>
                <a:effectLst/>
                <a:latin typeface="Arial" panose="020B0604020202020204" pitchFamily="34" charset="0"/>
                <a:ea typeface="Times New Roman" panose="02020603050405020304" pitchFamily="18" charset="0"/>
                <a:cs typeface="Arial" panose="020B0604020202020204" pitchFamily="34" charset="0"/>
              </a:rPr>
              <a:t>Example: </a:t>
            </a:r>
            <a:r>
              <a:rPr lang="en-AU"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council records how many car accidents happen daily over the course of a month. The numbers fluctuate, especially one rainy weekend, but not in any regular pattern.</a:t>
            </a:r>
            <a:endParaRPr lang="en-AU" sz="3200" dirty="0">
              <a:latin typeface="Arial" panose="020B0604020202020204" pitchFamily="34" charset="0"/>
              <a:ea typeface="Times New Roman" panose="02020603050405020304" pitchFamily="18" charset="0"/>
              <a:cs typeface="Arial" panose="020B0604020202020204" pitchFamily="34" charset="0"/>
            </a:endParaRPr>
          </a:p>
          <a:p>
            <a:pPr marL="571500" indent="-571500">
              <a:lnSpc>
                <a:spcPct val="150000"/>
              </a:lnSpc>
              <a:buFont typeface="Arial" panose="020B0604020202020204" pitchFamily="34" charset="0"/>
              <a:buChar char="•"/>
            </a:pPr>
            <a:r>
              <a:rPr lang="en-AU"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Often referred to as “noise” in the data.</a:t>
            </a:r>
            <a:endParaRPr lang="en-AU" sz="32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3" name="Picture 12" descr="A graph with green lines&#10;&#10;AI-generated content may be incorrect.">
            <a:extLst>
              <a:ext uri="{FF2B5EF4-FFF2-40B4-BE49-F238E27FC236}">
                <a16:creationId xmlns:a16="http://schemas.microsoft.com/office/drawing/2014/main" id="{AE0BD5A2-23B7-FC05-72D1-66F6186ACD61}"/>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97340" y="5905500"/>
            <a:ext cx="12790460" cy="4263016"/>
          </a:xfrm>
          <a:prstGeom prst="rect">
            <a:avLst/>
          </a:prstGeom>
        </p:spPr>
      </p:pic>
    </p:spTree>
    <p:extLst>
      <p:ext uri="{BB962C8B-B14F-4D97-AF65-F5344CB8AC3E}">
        <p14:creationId xmlns:p14="http://schemas.microsoft.com/office/powerpoint/2010/main" val="100705669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50490-E35B-39A6-C519-A6EA00C1E23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DCB685C-987B-EA2E-A29C-A05C52BD06E7}"/>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7FD63D3D-A161-0380-34A3-47954B5C42F4}"/>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A2AFD5F7-6C1B-9C5F-00A5-F8BE3119FE58}"/>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88900AB6-3F6A-7D5A-3EE1-2420548F2B50}"/>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A54B6C09-99EA-790E-F006-8521D981B8C8}"/>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EFE033D1-AFB8-3ADB-3BEA-9D4AA5CD6138}"/>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71</a:t>
            </a:r>
          </a:p>
        </p:txBody>
      </p:sp>
      <p:sp>
        <p:nvSpPr>
          <p:cNvPr id="17" name="Freeform 5">
            <a:extLst>
              <a:ext uri="{FF2B5EF4-FFF2-40B4-BE49-F238E27FC236}">
                <a16:creationId xmlns:a16="http://schemas.microsoft.com/office/drawing/2014/main" id="{6C02C0B5-DCDF-D450-9349-68175CD94284}"/>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12" name="TextBox 11">
            <a:extLst>
              <a:ext uri="{FF2B5EF4-FFF2-40B4-BE49-F238E27FC236}">
                <a16:creationId xmlns:a16="http://schemas.microsoft.com/office/drawing/2014/main" id="{8C8A7906-F217-10D6-662B-C0821FC22671}"/>
              </a:ext>
            </a:extLst>
          </p:cNvPr>
          <p:cNvSpPr txBox="1"/>
          <p:nvPr/>
        </p:nvSpPr>
        <p:spPr>
          <a:xfrm>
            <a:off x="2362200" y="1296769"/>
            <a:ext cx="15263191" cy="646331"/>
          </a:xfrm>
          <a:prstGeom prst="rect">
            <a:avLst/>
          </a:prstGeom>
          <a:noFill/>
        </p:spPr>
        <p:txBody>
          <a:bodyPr wrap="square">
            <a:spAutoFit/>
          </a:bodyPr>
          <a:lstStyle/>
          <a:p>
            <a:r>
              <a:rPr lang="en-AU" sz="36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4. FIT A LEAST-SQUARES LINE TO MODEL LONG TERM TRENDS</a:t>
            </a:r>
            <a:endParaRPr lang="en-US" sz="3600" dirty="0">
              <a:solidFill>
                <a:srgbClr val="FF0000"/>
              </a:solidFill>
            </a:endParaRPr>
          </a:p>
        </p:txBody>
      </p:sp>
      <p:sp>
        <p:nvSpPr>
          <p:cNvPr id="9" name="TextBox 8">
            <a:extLst>
              <a:ext uri="{FF2B5EF4-FFF2-40B4-BE49-F238E27FC236}">
                <a16:creationId xmlns:a16="http://schemas.microsoft.com/office/drawing/2014/main" id="{C18C48E1-3DFE-8F3F-D221-6D8D5C9CC279}"/>
              </a:ext>
            </a:extLst>
          </p:cNvPr>
          <p:cNvSpPr txBox="1"/>
          <p:nvPr/>
        </p:nvSpPr>
        <p:spPr>
          <a:xfrm>
            <a:off x="2209800" y="1943100"/>
            <a:ext cx="15849600" cy="8084136"/>
          </a:xfrm>
          <a:prstGeom prst="rect">
            <a:avLst/>
          </a:prstGeom>
          <a:noFill/>
        </p:spPr>
        <p:txBody>
          <a:bodyPr wrap="square">
            <a:spAutoFit/>
          </a:bodyPr>
          <a:lstStyle/>
          <a:p>
            <a:pPr lvl="0">
              <a:lnSpc>
                <a:spcPct val="150000"/>
              </a:lnSpc>
              <a:buSzPts val="1000"/>
              <a:tabLst>
                <a:tab pos="457200" algn="l"/>
              </a:tabLst>
            </a:pP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Once the data is smoothed or de-seasonalised, you can apply linear regression (like we did in Part 2 of the book).</a:t>
            </a:r>
          </a:p>
          <a:p>
            <a:pPr lvl="0">
              <a:buSzPts val="1000"/>
              <a:tabLst>
                <a:tab pos="457200" algn="l"/>
              </a:tabLst>
            </a:pPr>
            <a:endParaRPr lang="en-AU" sz="10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endParaRPr>
          </a:p>
          <a:p>
            <a:pPr lvl="0" algn="ctr">
              <a:lnSpc>
                <a:spcPct val="150000"/>
              </a:lnSpc>
              <a:buSzPts val="1000"/>
              <a:tabLst>
                <a:tab pos="457200" algn="l"/>
              </a:tabLst>
            </a:pPr>
            <a:r>
              <a:rPr lang="en-AU" sz="3600" b="1" dirty="0">
                <a:solidFill>
                  <a:srgbClr val="28466A"/>
                </a:solidFill>
                <a:effectLst/>
                <a:latin typeface="Arial" panose="020B0604020202020204" pitchFamily="34" charset="0"/>
                <a:ea typeface="Times New Roman" panose="02020603050405020304" pitchFamily="18" charset="0"/>
                <a:cs typeface="Arial" panose="020B0604020202020204" pitchFamily="34" charset="0"/>
              </a:rPr>
              <a:t>This gives a line of best fit that models the long-term trend.</a:t>
            </a:r>
          </a:p>
          <a:p>
            <a:pPr lvl="0">
              <a:buSzPts val="1000"/>
              <a:tabLst>
                <a:tab pos="457200" algn="l"/>
              </a:tabLst>
            </a:pPr>
            <a:endParaRPr lang="en-AU" sz="1000" dirty="0">
              <a:solidFill>
                <a:srgbClr val="1F2021"/>
              </a:solidFill>
              <a:latin typeface="Arial" panose="020B0604020202020204" pitchFamily="34" charset="0"/>
              <a:ea typeface="Times New Roman" panose="02020603050405020304" pitchFamily="18" charset="0"/>
              <a:cs typeface="Arial" panose="020B0604020202020204" pitchFamily="34" charset="0"/>
            </a:endParaRPr>
          </a:p>
          <a:p>
            <a:pPr lvl="0">
              <a:lnSpc>
                <a:spcPct val="150000"/>
              </a:lnSpc>
              <a:buSzPts val="1000"/>
              <a:tabLst>
                <a:tab pos="457200" algn="l"/>
              </a:tabLst>
            </a:pP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E.g., even with seasonality, sales are rising by about +2% each year.</a:t>
            </a:r>
          </a:p>
          <a:p>
            <a:pPr lvl="0">
              <a:buSzPts val="1000"/>
              <a:tabLst>
                <a:tab pos="457200" algn="l"/>
              </a:tabLst>
            </a:pPr>
            <a:endParaRPr lang="en-AU" sz="1000" dirty="0">
              <a:solidFill>
                <a:srgbClr val="1F2021"/>
              </a:solidFill>
              <a:effectLst/>
              <a:latin typeface="Arial" panose="020B0604020202020204" pitchFamily="34" charset="0"/>
              <a:ea typeface="Times New Roman" panose="02020603050405020304" pitchFamily="18" charset="0"/>
              <a:cs typeface="Arial" panose="020B0604020202020204" pitchFamily="34" charset="0"/>
            </a:endParaRPr>
          </a:p>
          <a:p>
            <a:pPr lvl="0">
              <a:lnSpc>
                <a:spcPct val="150000"/>
              </a:lnSpc>
              <a:buSzPts val="1000"/>
              <a:tabLst>
                <a:tab pos="457200" algn="l"/>
              </a:tabLst>
            </a:pP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helps with making predictions. </a:t>
            </a:r>
            <a:r>
              <a:rPr lang="en-AU"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E.g.</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 2027, we expect average monthly sales to be about 1200 units” and planning </a:t>
            </a:r>
            <a:r>
              <a:rPr lang="en-AU"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AU"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 need to hire more staff</a:t>
            </a:r>
            <a:r>
              <a:rPr lang="en-AU" sz="36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lvl="0">
              <a:buSzPts val="1000"/>
              <a:tabLst>
                <a:tab pos="457200" algn="l"/>
              </a:tabLst>
            </a:pPr>
            <a:endParaRPr lang="en-AU"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buSzPts val="1000"/>
              <a:tabLst>
                <a:tab pos="457200" algn="l"/>
              </a:tabLst>
            </a:pPr>
            <a:r>
              <a:rPr lang="en-US" sz="3600" dirty="0">
                <a:latin typeface="Arial" panose="020B0604020202020204" pitchFamily="34" charset="0"/>
                <a:cs typeface="Arial" panose="020B0604020202020204" pitchFamily="34" charset="0"/>
              </a:rPr>
              <a:t>When seasonal effects are removed (the data is deseasonalised), what remains reflects the long‑term trend. We can model that trend with a line of best fit.</a:t>
            </a:r>
            <a:endParaRPr lang="en-AU" dirty="0"/>
          </a:p>
        </p:txBody>
      </p:sp>
      <p:sp>
        <p:nvSpPr>
          <p:cNvPr id="13" name="TextBox 12">
            <a:extLst>
              <a:ext uri="{FF2B5EF4-FFF2-40B4-BE49-F238E27FC236}">
                <a16:creationId xmlns:a16="http://schemas.microsoft.com/office/drawing/2014/main" id="{27E5D561-ACF0-1AC8-C81B-62AFEB884AD7}"/>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655635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172A4-1E6F-3DF4-435B-DF08C61EBF1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F69E28F-D9C0-4587-81C0-7D52C64E7447}"/>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17DF49FF-89E9-EF22-8454-5C77D14DFA48}"/>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A61DFFEB-42C5-4A43-6354-5CDC42F50971}"/>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0828066F-3CF2-C27D-C894-764DE0486A4A}"/>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6A143CC9-A0DF-40EC-DE36-EC893D6109D9}"/>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0F837E78-1C10-92D5-744C-9704184882B2}"/>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71</a:t>
            </a:r>
          </a:p>
        </p:txBody>
      </p:sp>
      <p:sp>
        <p:nvSpPr>
          <p:cNvPr id="17" name="Freeform 5">
            <a:extLst>
              <a:ext uri="{FF2B5EF4-FFF2-40B4-BE49-F238E27FC236}">
                <a16:creationId xmlns:a16="http://schemas.microsoft.com/office/drawing/2014/main" id="{6D3F3AFE-E80E-8AAD-84C9-C2D72452CA11}"/>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12" name="TextBox 11">
            <a:extLst>
              <a:ext uri="{FF2B5EF4-FFF2-40B4-BE49-F238E27FC236}">
                <a16:creationId xmlns:a16="http://schemas.microsoft.com/office/drawing/2014/main" id="{BB8D532C-55B7-2E10-02DB-8644E12041FC}"/>
              </a:ext>
            </a:extLst>
          </p:cNvPr>
          <p:cNvSpPr txBox="1"/>
          <p:nvPr/>
        </p:nvSpPr>
        <p:spPr>
          <a:xfrm>
            <a:off x="2362200" y="1296769"/>
            <a:ext cx="15263191" cy="400110"/>
          </a:xfrm>
          <a:prstGeom prst="rect">
            <a:avLst/>
          </a:prstGeom>
          <a:noFill/>
        </p:spPr>
        <p:txBody>
          <a:bodyPr wrap="square">
            <a:spAutoFit/>
          </a:bodyPr>
          <a:lstStyle/>
          <a:p>
            <a:r>
              <a:rPr lang="en-AU" sz="20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4. FIT A LEAST-SQUARES LINE TO MODEL LONG TERM TRENDS</a:t>
            </a:r>
            <a:endParaRPr lang="en-US" sz="2000" dirty="0">
              <a:solidFill>
                <a:srgbClr val="FF0000"/>
              </a:solidFill>
            </a:endParaRPr>
          </a:p>
        </p:txBody>
      </p:sp>
      <p:sp>
        <p:nvSpPr>
          <p:cNvPr id="13" name="TextBox 12">
            <a:extLst>
              <a:ext uri="{FF2B5EF4-FFF2-40B4-BE49-F238E27FC236}">
                <a16:creationId xmlns:a16="http://schemas.microsoft.com/office/drawing/2014/main" id="{5325F3A3-C40A-7510-34ED-289025A62F3D}"/>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F5CCD2B-9F38-169B-6CCE-DE7D617AD582}"/>
              </a:ext>
            </a:extLst>
          </p:cNvPr>
          <p:cNvSpPr txBox="1"/>
          <p:nvPr/>
        </p:nvSpPr>
        <p:spPr>
          <a:xfrm>
            <a:off x="2286000" y="3711294"/>
            <a:ext cx="15811183" cy="838371"/>
          </a:xfrm>
          <a:prstGeom prst="rect">
            <a:avLst/>
          </a:prstGeom>
          <a:noFill/>
        </p:spPr>
        <p:txBody>
          <a:bodyPr wrap="square">
            <a:spAutoFit/>
          </a:bodyPr>
          <a:lstStyle/>
          <a:p>
            <a:pPr>
              <a:lnSpc>
                <a:spcPct val="150000"/>
              </a:lnSpc>
              <a:spcBef>
                <a:spcPts val="900"/>
              </a:spcBef>
              <a:spcAft>
                <a:spcPts val="900"/>
              </a:spcAft>
              <a:buNone/>
            </a:pPr>
            <a:r>
              <a:rPr lang="en-US" sz="3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The table below shows the deseasonalised quarterly sales over 8 quarters.</a:t>
            </a:r>
            <a:endParaRPr lang="en-AU" sz="36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A black and white logo of a person reading a book&#10;&#10;AI-generated content may be incorrect.">
            <a:extLst>
              <a:ext uri="{FF2B5EF4-FFF2-40B4-BE49-F238E27FC236}">
                <a16:creationId xmlns:a16="http://schemas.microsoft.com/office/drawing/2014/main" id="{57B9E3D2-5B01-A977-D863-E35E4FB1F960}"/>
              </a:ext>
            </a:extLst>
          </p:cNvPr>
          <p:cNvPicPr>
            <a:picLocks noChangeAspect="1"/>
          </p:cNvPicPr>
          <p:nvPr/>
        </p:nvPicPr>
        <p:blipFill>
          <a:blip r:embed="rId3"/>
          <a:stretch>
            <a:fillRect/>
          </a:stretch>
        </p:blipFill>
        <p:spPr>
          <a:xfrm>
            <a:off x="16459200" y="76517"/>
            <a:ext cx="1714183" cy="1714183"/>
          </a:xfrm>
          <a:prstGeom prst="rect">
            <a:avLst/>
          </a:prstGeom>
        </p:spPr>
      </p:pic>
      <p:sp>
        <p:nvSpPr>
          <p:cNvPr id="11" name="TextBox 10">
            <a:extLst>
              <a:ext uri="{FF2B5EF4-FFF2-40B4-BE49-F238E27FC236}">
                <a16:creationId xmlns:a16="http://schemas.microsoft.com/office/drawing/2014/main" id="{942789A7-F5E5-7BC9-244B-82E5C7B9F204}"/>
              </a:ext>
            </a:extLst>
          </p:cNvPr>
          <p:cNvSpPr txBox="1"/>
          <p:nvPr/>
        </p:nvSpPr>
        <p:spPr>
          <a:xfrm>
            <a:off x="2286000" y="3175293"/>
            <a:ext cx="9255512" cy="646331"/>
          </a:xfrm>
          <a:prstGeom prst="rect">
            <a:avLst/>
          </a:prstGeom>
          <a:noFill/>
        </p:spPr>
        <p:txBody>
          <a:bodyPr wrap="square">
            <a:spAutoFit/>
          </a:bodyPr>
          <a:lstStyle/>
          <a:p>
            <a:r>
              <a:rPr lang="en-AU" sz="3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Worked example.</a:t>
            </a:r>
            <a:endParaRPr lang="en-US" sz="3600" dirty="0"/>
          </a:p>
        </p:txBody>
      </p:sp>
      <p:pic>
        <p:nvPicPr>
          <p:cNvPr id="16" name="Picture 15" descr="A white square with black numbers&#10;&#10;AI-generated content may be incorrect.">
            <a:extLst>
              <a:ext uri="{FF2B5EF4-FFF2-40B4-BE49-F238E27FC236}">
                <a16:creationId xmlns:a16="http://schemas.microsoft.com/office/drawing/2014/main" id="{6F1CE261-FA65-7BD9-76BD-C56E216089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0823" y="4762500"/>
            <a:ext cx="14277159" cy="1868166"/>
          </a:xfrm>
          <a:prstGeom prst="rect">
            <a:avLst/>
          </a:prstGeom>
        </p:spPr>
      </p:pic>
      <p:pic>
        <p:nvPicPr>
          <p:cNvPr id="21" name="Picture 20" descr="A shopping cart full of food&#10;&#10;AI-generated content may be incorrect.">
            <a:extLst>
              <a:ext uri="{FF2B5EF4-FFF2-40B4-BE49-F238E27FC236}">
                <a16:creationId xmlns:a16="http://schemas.microsoft.com/office/drawing/2014/main" id="{DB7FADD8-3622-A782-A52A-BC3C2EDB23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64607" y="8976052"/>
            <a:ext cx="1323393" cy="1310947"/>
          </a:xfrm>
          <a:prstGeom prst="rect">
            <a:avLst/>
          </a:prstGeom>
        </p:spPr>
      </p:pic>
    </p:spTree>
    <p:extLst>
      <p:ext uri="{BB962C8B-B14F-4D97-AF65-F5344CB8AC3E}">
        <p14:creationId xmlns:p14="http://schemas.microsoft.com/office/powerpoint/2010/main" val="7611627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A9DAC-A185-1BC2-EF78-04960D89F78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E9362FC-3F5A-D6C5-2C7A-B82DBF96641F}"/>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652FE305-29F4-ABA9-9619-F4B0A6B8CA39}"/>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71D70D5D-A2DD-9714-7194-C09D2132521E}"/>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055286DF-8B8B-0974-14A6-47ACFE8EA1A2}"/>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FB318FA4-A2BB-77E7-3285-5032ACFDD106}"/>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134A2BA5-435B-3A77-0824-666A515ED647}"/>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71</a:t>
            </a:r>
          </a:p>
        </p:txBody>
      </p:sp>
      <p:sp>
        <p:nvSpPr>
          <p:cNvPr id="17" name="Freeform 5">
            <a:extLst>
              <a:ext uri="{FF2B5EF4-FFF2-40B4-BE49-F238E27FC236}">
                <a16:creationId xmlns:a16="http://schemas.microsoft.com/office/drawing/2014/main" id="{070034DF-77CD-90BF-62DF-0CE3C4B146B8}"/>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12" name="TextBox 11">
            <a:extLst>
              <a:ext uri="{FF2B5EF4-FFF2-40B4-BE49-F238E27FC236}">
                <a16:creationId xmlns:a16="http://schemas.microsoft.com/office/drawing/2014/main" id="{FB30310F-E0DC-B5A2-1509-358A1ED40A80}"/>
              </a:ext>
            </a:extLst>
          </p:cNvPr>
          <p:cNvSpPr txBox="1"/>
          <p:nvPr/>
        </p:nvSpPr>
        <p:spPr>
          <a:xfrm>
            <a:off x="2362200" y="1296769"/>
            <a:ext cx="15263191" cy="400110"/>
          </a:xfrm>
          <a:prstGeom prst="rect">
            <a:avLst/>
          </a:prstGeom>
          <a:noFill/>
        </p:spPr>
        <p:txBody>
          <a:bodyPr wrap="square">
            <a:spAutoFit/>
          </a:bodyPr>
          <a:lstStyle/>
          <a:p>
            <a:r>
              <a:rPr lang="en-AU" sz="20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4. FIT A LEAST-SQUARES LINE TO MODEL LONG TERM TRENDS</a:t>
            </a:r>
            <a:endParaRPr lang="en-US" sz="2000" dirty="0">
              <a:solidFill>
                <a:srgbClr val="FF0000"/>
              </a:solidFill>
            </a:endParaRPr>
          </a:p>
        </p:txBody>
      </p:sp>
      <p:sp>
        <p:nvSpPr>
          <p:cNvPr id="13" name="TextBox 12">
            <a:extLst>
              <a:ext uri="{FF2B5EF4-FFF2-40B4-BE49-F238E27FC236}">
                <a16:creationId xmlns:a16="http://schemas.microsoft.com/office/drawing/2014/main" id="{23207D9E-7812-89D5-027A-EDED16560908}"/>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A black and white logo of a person reading a book&#10;&#10;AI-generated content may be incorrect.">
            <a:extLst>
              <a:ext uri="{FF2B5EF4-FFF2-40B4-BE49-F238E27FC236}">
                <a16:creationId xmlns:a16="http://schemas.microsoft.com/office/drawing/2014/main" id="{A57B58F1-E1E0-F347-BDAB-96A0367DA4D9}"/>
              </a:ext>
            </a:extLst>
          </p:cNvPr>
          <p:cNvPicPr>
            <a:picLocks noChangeAspect="1"/>
          </p:cNvPicPr>
          <p:nvPr/>
        </p:nvPicPr>
        <p:blipFill>
          <a:blip r:embed="rId3"/>
          <a:stretch>
            <a:fillRect/>
          </a:stretch>
        </p:blipFill>
        <p:spPr>
          <a:xfrm>
            <a:off x="16459200" y="76517"/>
            <a:ext cx="1714183" cy="1714183"/>
          </a:xfrm>
          <a:prstGeom prst="rect">
            <a:avLst/>
          </a:prstGeom>
        </p:spPr>
      </p:pic>
      <p:pic>
        <p:nvPicPr>
          <p:cNvPr id="16" name="Picture 15" descr="A white square with black numbers&#10;&#10;AI-generated content may be incorrect.">
            <a:extLst>
              <a:ext uri="{FF2B5EF4-FFF2-40B4-BE49-F238E27FC236}">
                <a16:creationId xmlns:a16="http://schemas.microsoft.com/office/drawing/2014/main" id="{0FC4DC85-688A-93F5-6ADD-6A96458A2D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1688637"/>
            <a:ext cx="9220200" cy="1206463"/>
          </a:xfrm>
          <a:prstGeom prst="rect">
            <a:avLst/>
          </a:prstGeom>
        </p:spPr>
      </p:pic>
      <p:pic>
        <p:nvPicPr>
          <p:cNvPr id="19" name="Picture 18" descr="A screenshot of a computer&#10;&#10;AI-generated content may be incorrect.">
            <a:extLst>
              <a:ext uri="{FF2B5EF4-FFF2-40B4-BE49-F238E27FC236}">
                <a16:creationId xmlns:a16="http://schemas.microsoft.com/office/drawing/2014/main" id="{4C9E0743-263B-4085-DC77-3A3B423370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2975163"/>
            <a:ext cx="9220200" cy="7082003"/>
          </a:xfrm>
          <a:prstGeom prst="rect">
            <a:avLst/>
          </a:prstGeom>
        </p:spPr>
      </p:pic>
      <p:pic>
        <p:nvPicPr>
          <p:cNvPr id="5" name="Picture 4" descr="A shopping cart full of food&#10;&#10;AI-generated content may be incorrect.">
            <a:extLst>
              <a:ext uri="{FF2B5EF4-FFF2-40B4-BE49-F238E27FC236}">
                <a16:creationId xmlns:a16="http://schemas.microsoft.com/office/drawing/2014/main" id="{1F78D69D-A3D6-6183-19A2-E07A045BCD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64607" y="8976052"/>
            <a:ext cx="1323393" cy="1310947"/>
          </a:xfrm>
          <a:prstGeom prst="rect">
            <a:avLst/>
          </a:prstGeom>
        </p:spPr>
      </p:pic>
    </p:spTree>
    <p:extLst>
      <p:ext uri="{BB962C8B-B14F-4D97-AF65-F5344CB8AC3E}">
        <p14:creationId xmlns:p14="http://schemas.microsoft.com/office/powerpoint/2010/main" val="189707964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FFA4C-D569-FF04-C11E-E354777598E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3072249-7195-925A-6397-3D3E8BEE773C}"/>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BC552E46-0A49-3B2D-956D-41FBC165949D}"/>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E2C04382-2219-1F7B-09D7-026F5DA5BBD9}"/>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E3C2A644-1856-0A9D-5578-459DB4121535}"/>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568BB1B1-E97F-ADA6-B4F0-108877737B89}"/>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C7A6C854-8F1C-70FC-4F61-C2194D66AB1F}"/>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72</a:t>
            </a:r>
          </a:p>
        </p:txBody>
      </p:sp>
      <p:sp>
        <p:nvSpPr>
          <p:cNvPr id="17" name="Freeform 5">
            <a:extLst>
              <a:ext uri="{FF2B5EF4-FFF2-40B4-BE49-F238E27FC236}">
                <a16:creationId xmlns:a16="http://schemas.microsoft.com/office/drawing/2014/main" id="{B68C82DF-D793-1CA5-C1A2-FAAF140B7AE4}"/>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12" name="TextBox 11">
            <a:extLst>
              <a:ext uri="{FF2B5EF4-FFF2-40B4-BE49-F238E27FC236}">
                <a16:creationId xmlns:a16="http://schemas.microsoft.com/office/drawing/2014/main" id="{0B5FB478-1D16-BFB4-1549-A25F6EBC4C09}"/>
              </a:ext>
            </a:extLst>
          </p:cNvPr>
          <p:cNvSpPr txBox="1"/>
          <p:nvPr/>
        </p:nvSpPr>
        <p:spPr>
          <a:xfrm>
            <a:off x="2362200" y="1296769"/>
            <a:ext cx="15263191" cy="400110"/>
          </a:xfrm>
          <a:prstGeom prst="rect">
            <a:avLst/>
          </a:prstGeom>
          <a:noFill/>
        </p:spPr>
        <p:txBody>
          <a:bodyPr wrap="square">
            <a:spAutoFit/>
          </a:bodyPr>
          <a:lstStyle/>
          <a:p>
            <a:r>
              <a:rPr lang="en-AU" sz="20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4. FIT A LEAST-SQUARES LINE TO MODEL LONG TERM TRENDS</a:t>
            </a:r>
            <a:endParaRPr lang="en-US" sz="2000" dirty="0">
              <a:solidFill>
                <a:srgbClr val="FF0000"/>
              </a:solidFill>
            </a:endParaRPr>
          </a:p>
        </p:txBody>
      </p:sp>
      <p:sp>
        <p:nvSpPr>
          <p:cNvPr id="13" name="TextBox 12">
            <a:extLst>
              <a:ext uri="{FF2B5EF4-FFF2-40B4-BE49-F238E27FC236}">
                <a16:creationId xmlns:a16="http://schemas.microsoft.com/office/drawing/2014/main" id="{99158142-69A8-DD0E-293C-B5987ED08207}"/>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80C4CAC1-D15A-6373-3A43-FD7168BF473F}"/>
              </a:ext>
            </a:extLst>
          </p:cNvPr>
          <p:cNvSpPr txBox="1"/>
          <p:nvPr/>
        </p:nvSpPr>
        <p:spPr>
          <a:xfrm>
            <a:off x="2353018" y="3339494"/>
            <a:ext cx="14563382" cy="1651606"/>
          </a:xfrm>
          <a:prstGeom prst="rect">
            <a:avLst/>
          </a:prstGeom>
          <a:noFill/>
        </p:spPr>
        <p:txBody>
          <a:bodyPr wrap="square">
            <a:spAutoFit/>
          </a:bodyPr>
          <a:lstStyle/>
          <a:p>
            <a:pPr>
              <a:lnSpc>
                <a:spcPct val="150000"/>
              </a:lnSpc>
            </a:pPr>
            <a:r>
              <a:rPr lang="en-AU" sz="3600" dirty="0">
                <a:solidFill>
                  <a:srgbClr val="000000"/>
                </a:solidFill>
                <a:effectLst/>
                <a:latin typeface="Arial" panose="020B0604020202020204" pitchFamily="34" charset="0"/>
                <a:ea typeface="Aptos" panose="020B0004020202020204" pitchFamily="34" charset="0"/>
                <a:cs typeface="Arial" panose="020B0604020202020204" pitchFamily="34" charset="0"/>
              </a:rPr>
              <a:t>The table below shows the deseasonalised monthly electricity usage (in 1000 kWh) for a business over 12 months.</a:t>
            </a:r>
            <a:r>
              <a:rPr lang="en-AU" sz="3600" dirty="0">
                <a:effectLst/>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C06D59C-7A81-9468-4E6A-F6DF6E307619}"/>
              </a:ext>
            </a:extLst>
          </p:cNvPr>
          <p:cNvSpPr txBox="1"/>
          <p:nvPr/>
        </p:nvSpPr>
        <p:spPr>
          <a:xfrm>
            <a:off x="2326888" y="2744569"/>
            <a:ext cx="9255512" cy="646331"/>
          </a:xfrm>
          <a:prstGeom prst="rect">
            <a:avLst/>
          </a:prstGeom>
          <a:noFill/>
        </p:spPr>
        <p:txBody>
          <a:bodyPr wrap="square">
            <a:spAutoFit/>
          </a:bodyPr>
          <a:lstStyle/>
          <a:p>
            <a:r>
              <a:rPr lang="en-AU" sz="3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US" sz="3600" dirty="0"/>
          </a:p>
        </p:txBody>
      </p:sp>
      <p:pic>
        <p:nvPicPr>
          <p:cNvPr id="18" name="Picture 17" descr="A number in a square&#10;&#10;AI-generated content may be incorrect.">
            <a:extLst>
              <a:ext uri="{FF2B5EF4-FFF2-40B4-BE49-F238E27FC236}">
                <a16:creationId xmlns:a16="http://schemas.microsoft.com/office/drawing/2014/main" id="{322A3D81-45DA-8B94-35D8-FF3868E037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5090375"/>
            <a:ext cx="15248563" cy="2415325"/>
          </a:xfrm>
          <a:prstGeom prst="rect">
            <a:avLst/>
          </a:prstGeom>
        </p:spPr>
      </p:pic>
      <p:pic>
        <p:nvPicPr>
          <p:cNvPr id="20" name="Picture 19" descr="A black and white circle with two people&#10;&#10;AI-generated content may be incorrect.">
            <a:extLst>
              <a:ext uri="{FF2B5EF4-FFF2-40B4-BE49-F238E27FC236}">
                <a16:creationId xmlns:a16="http://schemas.microsoft.com/office/drawing/2014/main" id="{D0A154B8-8668-62CE-0510-5D6A66A6615D}"/>
              </a:ext>
            </a:extLst>
          </p:cNvPr>
          <p:cNvPicPr>
            <a:picLocks noChangeAspect="1"/>
          </p:cNvPicPr>
          <p:nvPr/>
        </p:nvPicPr>
        <p:blipFill>
          <a:blip r:embed="rId4"/>
          <a:stretch>
            <a:fillRect/>
          </a:stretch>
        </p:blipFill>
        <p:spPr>
          <a:xfrm>
            <a:off x="16306800" y="88548"/>
            <a:ext cx="1866583" cy="1866583"/>
          </a:xfrm>
          <a:prstGeom prst="rect">
            <a:avLst/>
          </a:prstGeom>
        </p:spPr>
      </p:pic>
      <p:pic>
        <p:nvPicPr>
          <p:cNvPr id="21" name="Picture 20" descr="A yellow triangle sign with a black lightning bolt&#10;&#10;AI-generated content may be incorrect.">
            <a:extLst>
              <a:ext uri="{FF2B5EF4-FFF2-40B4-BE49-F238E27FC236}">
                <a16:creationId xmlns:a16="http://schemas.microsoft.com/office/drawing/2014/main" id="{465802D0-8A6A-13E7-53A0-E8A413316A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22360" y="8990231"/>
            <a:ext cx="1465639" cy="1281860"/>
          </a:xfrm>
          <a:prstGeom prst="rect">
            <a:avLst/>
          </a:prstGeom>
        </p:spPr>
      </p:pic>
    </p:spTree>
    <p:extLst>
      <p:ext uri="{BB962C8B-B14F-4D97-AF65-F5344CB8AC3E}">
        <p14:creationId xmlns:p14="http://schemas.microsoft.com/office/powerpoint/2010/main" val="39397948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549BB-2CDC-929D-35B8-D591C3FA37C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29D9418-9A1C-5BAA-8A8F-97B53E486FB8}"/>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75605E91-4656-1298-9F24-EEE5D5F70C5B}"/>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08364D5F-B31D-9905-ABB3-80AAA12CD0A5}"/>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E6D4BEC1-7A36-8F58-5AFA-43E926DEC68B}"/>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4CD4166A-76C7-0001-7B68-B9AB79D6C4AB}"/>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D40C5E84-E3A5-E410-9B97-52E0CB84485B}"/>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72</a:t>
            </a:r>
          </a:p>
        </p:txBody>
      </p:sp>
      <p:sp>
        <p:nvSpPr>
          <p:cNvPr id="17" name="Freeform 5">
            <a:extLst>
              <a:ext uri="{FF2B5EF4-FFF2-40B4-BE49-F238E27FC236}">
                <a16:creationId xmlns:a16="http://schemas.microsoft.com/office/drawing/2014/main" id="{AF55EA5D-F6DD-A431-DF0C-3E0428C549FA}"/>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12" name="TextBox 11">
            <a:extLst>
              <a:ext uri="{FF2B5EF4-FFF2-40B4-BE49-F238E27FC236}">
                <a16:creationId xmlns:a16="http://schemas.microsoft.com/office/drawing/2014/main" id="{62D4AAF8-DF5F-F4AC-2CFF-58C4575B535B}"/>
              </a:ext>
            </a:extLst>
          </p:cNvPr>
          <p:cNvSpPr txBox="1"/>
          <p:nvPr/>
        </p:nvSpPr>
        <p:spPr>
          <a:xfrm>
            <a:off x="2362200" y="1296769"/>
            <a:ext cx="15263191" cy="400110"/>
          </a:xfrm>
          <a:prstGeom prst="rect">
            <a:avLst/>
          </a:prstGeom>
          <a:noFill/>
        </p:spPr>
        <p:txBody>
          <a:bodyPr wrap="square">
            <a:spAutoFit/>
          </a:bodyPr>
          <a:lstStyle/>
          <a:p>
            <a:r>
              <a:rPr lang="en-AU" sz="20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4. FIT A LEAST-SQUARES LINE TO MODEL LONG TERM TRENDS</a:t>
            </a:r>
            <a:endParaRPr lang="en-US" sz="2000" dirty="0">
              <a:solidFill>
                <a:srgbClr val="FF0000"/>
              </a:solidFill>
            </a:endParaRPr>
          </a:p>
        </p:txBody>
      </p:sp>
      <p:sp>
        <p:nvSpPr>
          <p:cNvPr id="13" name="TextBox 12">
            <a:extLst>
              <a:ext uri="{FF2B5EF4-FFF2-40B4-BE49-F238E27FC236}">
                <a16:creationId xmlns:a16="http://schemas.microsoft.com/office/drawing/2014/main" id="{7118A6D7-13F5-5AD9-6DF1-988DB6E210D2}"/>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374788F-9101-C066-D2AA-0CAD06E25FCB}"/>
              </a:ext>
            </a:extLst>
          </p:cNvPr>
          <p:cNvSpPr txBox="1"/>
          <p:nvPr/>
        </p:nvSpPr>
        <p:spPr>
          <a:xfrm>
            <a:off x="2362200" y="1982569"/>
            <a:ext cx="9255512" cy="646331"/>
          </a:xfrm>
          <a:prstGeom prst="rect">
            <a:avLst/>
          </a:prstGeom>
          <a:noFill/>
        </p:spPr>
        <p:txBody>
          <a:bodyPr wrap="square">
            <a:spAutoFit/>
          </a:bodyPr>
          <a:lstStyle/>
          <a:p>
            <a:r>
              <a:rPr lang="en-AU" sz="3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US" sz="3600" dirty="0"/>
          </a:p>
        </p:txBody>
      </p:sp>
      <p:pic>
        <p:nvPicPr>
          <p:cNvPr id="7" name="Picture 6" descr="A number in a square&#10;&#10;AI-generated content may be incorrect.">
            <a:extLst>
              <a:ext uri="{FF2B5EF4-FFF2-40B4-BE49-F238E27FC236}">
                <a16:creationId xmlns:a16="http://schemas.microsoft.com/office/drawing/2014/main" id="{931366BE-5BC2-64CE-C718-C5E7A11AD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2813147"/>
            <a:ext cx="8458200" cy="1339753"/>
          </a:xfrm>
          <a:prstGeom prst="rect">
            <a:avLst/>
          </a:prstGeom>
        </p:spPr>
      </p:pic>
      <p:pic>
        <p:nvPicPr>
          <p:cNvPr id="15" name="Picture 14" descr="A black and white circle with two people&#10;&#10;AI-generated content may be incorrect.">
            <a:extLst>
              <a:ext uri="{FF2B5EF4-FFF2-40B4-BE49-F238E27FC236}">
                <a16:creationId xmlns:a16="http://schemas.microsoft.com/office/drawing/2014/main" id="{E15C93F1-510E-B2EF-8679-DA5A1CA16713}"/>
              </a:ext>
            </a:extLst>
          </p:cNvPr>
          <p:cNvPicPr>
            <a:picLocks noChangeAspect="1"/>
          </p:cNvPicPr>
          <p:nvPr/>
        </p:nvPicPr>
        <p:blipFill>
          <a:blip r:embed="rId4"/>
          <a:stretch>
            <a:fillRect/>
          </a:stretch>
        </p:blipFill>
        <p:spPr>
          <a:xfrm>
            <a:off x="16306800" y="88548"/>
            <a:ext cx="1866583" cy="1866583"/>
          </a:xfrm>
          <a:prstGeom prst="rect">
            <a:avLst/>
          </a:prstGeom>
        </p:spPr>
      </p:pic>
      <p:pic>
        <p:nvPicPr>
          <p:cNvPr id="19" name="Picture 18" descr="A yellow triangle sign with a black lightning bolt&#10;&#10;AI-generated content may be incorrect.">
            <a:extLst>
              <a:ext uri="{FF2B5EF4-FFF2-40B4-BE49-F238E27FC236}">
                <a16:creationId xmlns:a16="http://schemas.microsoft.com/office/drawing/2014/main" id="{A92822F1-1928-F9D2-2C8A-D641744DA6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22360" y="8990231"/>
            <a:ext cx="1465639" cy="1281860"/>
          </a:xfrm>
          <a:prstGeom prst="rect">
            <a:avLst/>
          </a:prstGeom>
        </p:spPr>
      </p:pic>
      <p:sp>
        <p:nvSpPr>
          <p:cNvPr id="21" name="TextBox 20">
            <a:extLst>
              <a:ext uri="{FF2B5EF4-FFF2-40B4-BE49-F238E27FC236}">
                <a16:creationId xmlns:a16="http://schemas.microsoft.com/office/drawing/2014/main" id="{0121D17F-3BF5-4BA0-FAC0-652A2579BCBA}"/>
              </a:ext>
            </a:extLst>
          </p:cNvPr>
          <p:cNvSpPr txBox="1"/>
          <p:nvPr/>
        </p:nvSpPr>
        <p:spPr>
          <a:xfrm>
            <a:off x="2514600" y="4463512"/>
            <a:ext cx="14410982" cy="4947188"/>
          </a:xfrm>
          <a:prstGeom prst="rect">
            <a:avLst/>
          </a:prstGeom>
          <a:noFill/>
        </p:spPr>
        <p:txBody>
          <a:bodyPr wrap="square">
            <a:spAutoFit/>
          </a:bodyPr>
          <a:lstStyle/>
          <a:p>
            <a:pPr>
              <a:lnSpc>
                <a:spcPct val="150000"/>
              </a:lnSpc>
              <a:spcBef>
                <a:spcPts val="800"/>
              </a:spcBef>
              <a:spcAft>
                <a:spcPts val="400"/>
              </a:spcAft>
              <a:buNone/>
            </a:pPr>
            <a:r>
              <a:rPr lang="en-AU" sz="3600" b="1"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Enter the data into your CAS calculator in the ‘statistics’ section.</a:t>
            </a:r>
            <a:endParaRPr lang="en-AU" sz="3600" b="1" kern="100" dirty="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p>
            <a:pPr marL="742950" lvl="1" indent="-285750">
              <a:lnSpc>
                <a:spcPct val="150000"/>
              </a:lnSpc>
              <a:spcBef>
                <a:spcPts val="180"/>
              </a:spcBef>
              <a:spcAft>
                <a:spcPts val="180"/>
              </a:spcAft>
              <a:buFont typeface="Courier New" panose="02070309020205020404" pitchFamily="49" charset="0"/>
              <a:buChar char="o"/>
            </a:pPr>
            <a:r>
              <a:rPr lang="en-US" sz="3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List 1 = months (x), List 2 = electricity usage (y)</a:t>
            </a:r>
          </a:p>
          <a:p>
            <a:pPr lvl="1">
              <a:spcBef>
                <a:spcPts val="180"/>
              </a:spcBef>
              <a:spcAft>
                <a:spcPts val="180"/>
              </a:spcAft>
            </a:pPr>
            <a:endParaRPr lang="en-AU" sz="36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buNone/>
            </a:pPr>
            <a:r>
              <a:rPr lang="en-AU" sz="36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Find the least-squares line of best fit</a:t>
            </a:r>
            <a:r>
              <a:rPr lang="en-AU" sz="36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50000"/>
              </a:lnSpc>
              <a:spcBef>
                <a:spcPts val="180"/>
              </a:spcBef>
              <a:spcAft>
                <a:spcPts val="180"/>
              </a:spcAft>
              <a:buFont typeface="Courier New" panose="02070309020205020404" pitchFamily="49" charset="0"/>
              <a:buChar char="o"/>
            </a:pPr>
            <a:r>
              <a:rPr lang="en-US" sz="3600" i="1"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Calc → Regression → Linear Regression </a:t>
            </a:r>
            <a:endParaRPr lang="en-AU" sz="36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50000"/>
              </a:lnSpc>
              <a:spcBef>
                <a:spcPts val="180"/>
              </a:spcBef>
              <a:spcAft>
                <a:spcPts val="180"/>
              </a:spcAft>
              <a:buFont typeface="Courier New" panose="02070309020205020404" pitchFamily="49" charset="0"/>
              <a:buChar char="o"/>
            </a:pPr>
            <a:r>
              <a:rPr lang="en-US" sz="3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Select List 1 (months) as x and List 2 (usage) as y</a:t>
            </a:r>
            <a:endParaRPr lang="en-AU" sz="36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7638898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57FD0-6C26-1667-3CE8-07B6D561BC3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5F9477A-1D80-5B45-E82D-C671D4D74395}"/>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13F595AC-EE87-C725-4002-A95D93984AC3}"/>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950A40CB-C874-37CA-ED63-70088293E8CA}"/>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9ACF2D85-36F0-D459-40FF-77699FB16F87}"/>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CE737818-E18D-66DF-237C-488017685D13}"/>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D56052B2-A21A-46EE-C6F7-AD2369EF4393}"/>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72</a:t>
            </a:r>
          </a:p>
        </p:txBody>
      </p:sp>
      <p:sp>
        <p:nvSpPr>
          <p:cNvPr id="17" name="Freeform 5">
            <a:extLst>
              <a:ext uri="{FF2B5EF4-FFF2-40B4-BE49-F238E27FC236}">
                <a16:creationId xmlns:a16="http://schemas.microsoft.com/office/drawing/2014/main" id="{B8496D7E-015A-14BB-230D-EB2BE64727C1}"/>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12" name="TextBox 11">
            <a:extLst>
              <a:ext uri="{FF2B5EF4-FFF2-40B4-BE49-F238E27FC236}">
                <a16:creationId xmlns:a16="http://schemas.microsoft.com/office/drawing/2014/main" id="{6EFCC98C-59F7-7E09-8895-9AA164153B36}"/>
              </a:ext>
            </a:extLst>
          </p:cNvPr>
          <p:cNvSpPr txBox="1"/>
          <p:nvPr/>
        </p:nvSpPr>
        <p:spPr>
          <a:xfrm>
            <a:off x="2362200" y="1296769"/>
            <a:ext cx="15263191" cy="400110"/>
          </a:xfrm>
          <a:prstGeom prst="rect">
            <a:avLst/>
          </a:prstGeom>
          <a:noFill/>
        </p:spPr>
        <p:txBody>
          <a:bodyPr wrap="square">
            <a:spAutoFit/>
          </a:bodyPr>
          <a:lstStyle/>
          <a:p>
            <a:r>
              <a:rPr lang="en-AU" sz="20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4. FIT A LEAST-SQUARES LINE TO MODEL LONG TERM TRENDS</a:t>
            </a:r>
            <a:endParaRPr lang="en-US" sz="2000" dirty="0">
              <a:solidFill>
                <a:srgbClr val="FF0000"/>
              </a:solidFill>
            </a:endParaRPr>
          </a:p>
        </p:txBody>
      </p:sp>
      <p:sp>
        <p:nvSpPr>
          <p:cNvPr id="13" name="TextBox 12">
            <a:extLst>
              <a:ext uri="{FF2B5EF4-FFF2-40B4-BE49-F238E27FC236}">
                <a16:creationId xmlns:a16="http://schemas.microsoft.com/office/drawing/2014/main" id="{31F86B79-980A-D13C-611F-23BD7A53274F}"/>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F1DE2645-9014-0A42-881B-C1060FF766B5}"/>
              </a:ext>
            </a:extLst>
          </p:cNvPr>
          <p:cNvSpPr txBox="1"/>
          <p:nvPr/>
        </p:nvSpPr>
        <p:spPr>
          <a:xfrm>
            <a:off x="2362200" y="1982569"/>
            <a:ext cx="9255512" cy="646331"/>
          </a:xfrm>
          <a:prstGeom prst="rect">
            <a:avLst/>
          </a:prstGeom>
          <a:noFill/>
        </p:spPr>
        <p:txBody>
          <a:bodyPr wrap="square">
            <a:spAutoFit/>
          </a:bodyPr>
          <a:lstStyle/>
          <a:p>
            <a:r>
              <a:rPr lang="en-AU" sz="3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US" sz="3600" dirty="0"/>
          </a:p>
        </p:txBody>
      </p:sp>
      <p:pic>
        <p:nvPicPr>
          <p:cNvPr id="15" name="Picture 14" descr="A black and white circle with two people&#10;&#10;AI-generated content may be incorrect.">
            <a:extLst>
              <a:ext uri="{FF2B5EF4-FFF2-40B4-BE49-F238E27FC236}">
                <a16:creationId xmlns:a16="http://schemas.microsoft.com/office/drawing/2014/main" id="{CC8A400F-4AD1-8326-C413-2DF81FBFB2BF}"/>
              </a:ext>
            </a:extLst>
          </p:cNvPr>
          <p:cNvPicPr>
            <a:picLocks noChangeAspect="1"/>
          </p:cNvPicPr>
          <p:nvPr/>
        </p:nvPicPr>
        <p:blipFill>
          <a:blip r:embed="rId3"/>
          <a:stretch>
            <a:fillRect/>
          </a:stretch>
        </p:blipFill>
        <p:spPr>
          <a:xfrm>
            <a:off x="16306800" y="88548"/>
            <a:ext cx="1866583" cy="1866583"/>
          </a:xfrm>
          <a:prstGeom prst="rect">
            <a:avLst/>
          </a:prstGeom>
        </p:spPr>
      </p:pic>
      <p:pic>
        <p:nvPicPr>
          <p:cNvPr id="19" name="Picture 18" descr="A yellow triangle sign with a black lightning bolt&#10;&#10;AI-generated content may be incorrect.">
            <a:extLst>
              <a:ext uri="{FF2B5EF4-FFF2-40B4-BE49-F238E27FC236}">
                <a16:creationId xmlns:a16="http://schemas.microsoft.com/office/drawing/2014/main" id="{3A2FE5E9-2AFB-011D-953F-BDEB4F14C1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22360" y="8990231"/>
            <a:ext cx="1465639" cy="1281860"/>
          </a:xfrm>
          <a:prstGeom prst="rect">
            <a:avLst/>
          </a:prstGeom>
        </p:spPr>
      </p:pic>
      <p:sp>
        <p:nvSpPr>
          <p:cNvPr id="6" name="TextBox 5">
            <a:extLst>
              <a:ext uri="{FF2B5EF4-FFF2-40B4-BE49-F238E27FC236}">
                <a16:creationId xmlns:a16="http://schemas.microsoft.com/office/drawing/2014/main" id="{2F285BC0-71D3-9A1A-B477-C3B450CB700F}"/>
              </a:ext>
            </a:extLst>
          </p:cNvPr>
          <p:cNvSpPr txBox="1"/>
          <p:nvPr/>
        </p:nvSpPr>
        <p:spPr>
          <a:xfrm>
            <a:off x="2590800" y="2760573"/>
            <a:ext cx="10972800" cy="6345327"/>
          </a:xfrm>
          <a:prstGeom prst="rect">
            <a:avLst/>
          </a:prstGeom>
          <a:noFill/>
        </p:spPr>
        <p:txBody>
          <a:bodyPr wrap="square">
            <a:spAutoFit/>
          </a:bodyPr>
          <a:lstStyle/>
          <a:p>
            <a:pPr>
              <a:lnSpc>
                <a:spcPct val="150000"/>
              </a:lnSpc>
              <a:buNone/>
            </a:pPr>
            <a:r>
              <a:rPr lang="en-AU" sz="36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Record the calculator output</a:t>
            </a:r>
            <a:r>
              <a:rPr lang="en-AU" sz="36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lvl="1">
              <a:spcBef>
                <a:spcPts val="180"/>
              </a:spcBef>
              <a:spcAft>
                <a:spcPts val="180"/>
              </a:spcAft>
            </a:pPr>
            <a:r>
              <a:rPr lang="en-US" sz="3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Gradient (a) = </a:t>
            </a:r>
            <a:endParaRPr lang="en-AU" sz="3600" dirty="0">
              <a:effectLst/>
              <a:latin typeface="Aptos" panose="020B0004020202020204" pitchFamily="34" charset="0"/>
              <a:ea typeface="Aptos" panose="020B0004020202020204" pitchFamily="34" charset="0"/>
              <a:cs typeface="Times New Roman" panose="02020603050405020304" pitchFamily="18" charset="0"/>
            </a:endParaRPr>
          </a:p>
          <a:p>
            <a:pPr marL="914400">
              <a:spcBef>
                <a:spcPts val="180"/>
              </a:spcBef>
              <a:spcAft>
                <a:spcPts val="180"/>
              </a:spcAft>
              <a:buNone/>
            </a:pPr>
            <a:endParaRPr lang="en-AU" sz="3600" dirty="0">
              <a:effectLst/>
              <a:latin typeface="Aptos" panose="020B0004020202020204" pitchFamily="34" charset="0"/>
              <a:ea typeface="Aptos" panose="020B0004020202020204" pitchFamily="34" charset="0"/>
              <a:cs typeface="Times New Roman" panose="02020603050405020304" pitchFamily="18" charset="0"/>
            </a:endParaRPr>
          </a:p>
          <a:p>
            <a:pPr lvl="1">
              <a:spcBef>
                <a:spcPts val="180"/>
              </a:spcBef>
              <a:spcAft>
                <a:spcPts val="180"/>
              </a:spcAft>
            </a:pPr>
            <a:r>
              <a:rPr lang="en-US" sz="3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Y-intercept (b) = </a:t>
            </a:r>
            <a:endParaRPr lang="en-AU" sz="3600" dirty="0">
              <a:effectLst/>
              <a:latin typeface="Aptos" panose="020B0004020202020204" pitchFamily="34" charset="0"/>
              <a:ea typeface="Aptos" panose="020B0004020202020204" pitchFamily="34" charset="0"/>
              <a:cs typeface="Times New Roman" panose="02020603050405020304" pitchFamily="18" charset="0"/>
            </a:endParaRPr>
          </a:p>
          <a:p>
            <a:pPr marL="914400">
              <a:spcBef>
                <a:spcPts val="180"/>
              </a:spcBef>
              <a:spcAft>
                <a:spcPts val="180"/>
              </a:spcAft>
              <a:buNone/>
            </a:pPr>
            <a:endParaRPr lang="en-AU" sz="3600" dirty="0">
              <a:effectLst/>
              <a:latin typeface="Aptos" panose="020B0004020202020204" pitchFamily="34" charset="0"/>
              <a:ea typeface="Aptos" panose="020B0004020202020204" pitchFamily="34" charset="0"/>
              <a:cs typeface="Times New Roman" panose="02020603050405020304" pitchFamily="18" charset="0"/>
            </a:endParaRPr>
          </a:p>
          <a:p>
            <a:pPr lvl="1">
              <a:spcBef>
                <a:spcPts val="180"/>
              </a:spcBef>
              <a:spcAft>
                <a:spcPts val="180"/>
              </a:spcAft>
            </a:pPr>
            <a:r>
              <a:rPr lang="en-US" sz="3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Correlation coefficient (r) = </a:t>
            </a:r>
            <a:endParaRPr lang="en-AU" sz="3600" dirty="0">
              <a:effectLst/>
              <a:latin typeface="Aptos" panose="020B0004020202020204" pitchFamily="34" charset="0"/>
              <a:ea typeface="Aptos" panose="020B0004020202020204" pitchFamily="34" charset="0"/>
              <a:cs typeface="Times New Roman" panose="02020603050405020304" pitchFamily="18" charset="0"/>
            </a:endParaRPr>
          </a:p>
          <a:p>
            <a:pPr marL="914400">
              <a:spcBef>
                <a:spcPts val="180"/>
              </a:spcBef>
              <a:spcAft>
                <a:spcPts val="180"/>
              </a:spcAft>
              <a:buNone/>
            </a:pPr>
            <a:endParaRPr lang="en-AU" sz="3600" dirty="0">
              <a:effectLst/>
              <a:latin typeface="Aptos" panose="020B0004020202020204" pitchFamily="34" charset="0"/>
              <a:ea typeface="Aptos" panose="020B0004020202020204" pitchFamily="34" charset="0"/>
              <a:cs typeface="Times New Roman" panose="02020603050405020304" pitchFamily="18" charset="0"/>
            </a:endParaRPr>
          </a:p>
          <a:p>
            <a:pPr lvl="1">
              <a:spcBef>
                <a:spcPts val="180"/>
              </a:spcBef>
              <a:spcAft>
                <a:spcPts val="180"/>
              </a:spcAft>
            </a:pPr>
            <a:r>
              <a:rPr lang="en-US" sz="3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Coefficient of determination (r²) = </a:t>
            </a:r>
            <a:endParaRPr lang="en-AU" sz="3600" dirty="0">
              <a:effectLst/>
              <a:latin typeface="Aptos" panose="020B0004020202020204" pitchFamily="34" charset="0"/>
              <a:ea typeface="Aptos" panose="020B0004020202020204" pitchFamily="34" charset="0"/>
              <a:cs typeface="Times New Roman" panose="02020603050405020304" pitchFamily="18" charset="0"/>
            </a:endParaRPr>
          </a:p>
          <a:p>
            <a:pPr marL="914400">
              <a:spcBef>
                <a:spcPts val="180"/>
              </a:spcBef>
              <a:spcAft>
                <a:spcPts val="180"/>
              </a:spcAft>
              <a:buNone/>
            </a:pPr>
            <a:r>
              <a:rPr lang="en-US" sz="3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endParaRPr lang="en-AU" sz="3600" dirty="0">
              <a:effectLst/>
              <a:latin typeface="Aptos" panose="020B0004020202020204" pitchFamily="34" charset="0"/>
              <a:ea typeface="Aptos" panose="020B0004020202020204" pitchFamily="34" charset="0"/>
              <a:cs typeface="Times New Roman" panose="02020603050405020304" pitchFamily="18" charset="0"/>
            </a:endParaRPr>
          </a:p>
          <a:p>
            <a:pPr lvl="1">
              <a:spcBef>
                <a:spcPts val="180"/>
              </a:spcBef>
              <a:spcAft>
                <a:spcPts val="180"/>
              </a:spcAft>
            </a:pPr>
            <a:r>
              <a:rPr lang="en-US" sz="3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Linear regression equation ( y = ax + b ) = </a:t>
            </a:r>
            <a:endParaRPr lang="en-AU" sz="36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609776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22D63-6D72-B909-0F93-CAB8617BD40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FD6DD4D-6C4B-CAA0-9617-FC5A238B92B6}"/>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5B8BF1AF-ED3D-9330-68B3-A8B75F55D61F}"/>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5CABF9B8-489B-FB10-D2D6-C1924BE0ABD4}"/>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9A694AD7-73E0-E627-A245-31D0CEB09654}"/>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1021B56D-B889-B5D8-F431-E9DCB596DF0B}"/>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08FDBEA1-B5B6-13BD-D607-0BE8A71D2E90}"/>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72</a:t>
            </a:r>
          </a:p>
        </p:txBody>
      </p:sp>
      <p:sp>
        <p:nvSpPr>
          <p:cNvPr id="17" name="Freeform 5">
            <a:extLst>
              <a:ext uri="{FF2B5EF4-FFF2-40B4-BE49-F238E27FC236}">
                <a16:creationId xmlns:a16="http://schemas.microsoft.com/office/drawing/2014/main" id="{33FEB570-62D4-79B2-AA04-C48405EB9E85}"/>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12" name="TextBox 11">
            <a:extLst>
              <a:ext uri="{FF2B5EF4-FFF2-40B4-BE49-F238E27FC236}">
                <a16:creationId xmlns:a16="http://schemas.microsoft.com/office/drawing/2014/main" id="{320CD384-6D1E-5AD5-F5E6-DD7AE07902FC}"/>
              </a:ext>
            </a:extLst>
          </p:cNvPr>
          <p:cNvSpPr txBox="1"/>
          <p:nvPr/>
        </p:nvSpPr>
        <p:spPr>
          <a:xfrm>
            <a:off x="2362200" y="1296769"/>
            <a:ext cx="15263191" cy="400110"/>
          </a:xfrm>
          <a:prstGeom prst="rect">
            <a:avLst/>
          </a:prstGeom>
          <a:noFill/>
        </p:spPr>
        <p:txBody>
          <a:bodyPr wrap="square">
            <a:spAutoFit/>
          </a:bodyPr>
          <a:lstStyle/>
          <a:p>
            <a:r>
              <a:rPr lang="en-AU" sz="2000" b="1" kern="100"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4. FIT A LEAST-SQUARES LINE TO MODEL LONG TERM TRENDS</a:t>
            </a:r>
            <a:endParaRPr lang="en-US" sz="2000" dirty="0">
              <a:solidFill>
                <a:srgbClr val="FF0000"/>
              </a:solidFill>
            </a:endParaRPr>
          </a:p>
        </p:txBody>
      </p:sp>
      <p:sp>
        <p:nvSpPr>
          <p:cNvPr id="13" name="TextBox 12">
            <a:extLst>
              <a:ext uri="{FF2B5EF4-FFF2-40B4-BE49-F238E27FC236}">
                <a16:creationId xmlns:a16="http://schemas.microsoft.com/office/drawing/2014/main" id="{6AD6E73C-BD05-7FEB-A570-949FAB2330CF}"/>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3E182C18-B99F-79BA-5FDA-CB455A7B9247}"/>
              </a:ext>
            </a:extLst>
          </p:cNvPr>
          <p:cNvSpPr txBox="1"/>
          <p:nvPr/>
        </p:nvSpPr>
        <p:spPr>
          <a:xfrm>
            <a:off x="2362200" y="1982569"/>
            <a:ext cx="9255512" cy="646331"/>
          </a:xfrm>
          <a:prstGeom prst="rect">
            <a:avLst/>
          </a:prstGeom>
          <a:noFill/>
        </p:spPr>
        <p:txBody>
          <a:bodyPr wrap="square">
            <a:spAutoFit/>
          </a:bodyPr>
          <a:lstStyle/>
          <a:p>
            <a:r>
              <a:rPr lang="en-AU" sz="3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US" sz="3600" dirty="0"/>
          </a:p>
        </p:txBody>
      </p:sp>
      <p:pic>
        <p:nvPicPr>
          <p:cNvPr id="15" name="Picture 14" descr="A black and white circle with two people&#10;&#10;AI-generated content may be incorrect.">
            <a:extLst>
              <a:ext uri="{FF2B5EF4-FFF2-40B4-BE49-F238E27FC236}">
                <a16:creationId xmlns:a16="http://schemas.microsoft.com/office/drawing/2014/main" id="{48060B79-565A-CD73-0F91-81562ED590FE}"/>
              </a:ext>
            </a:extLst>
          </p:cNvPr>
          <p:cNvPicPr>
            <a:picLocks noChangeAspect="1"/>
          </p:cNvPicPr>
          <p:nvPr/>
        </p:nvPicPr>
        <p:blipFill>
          <a:blip r:embed="rId3"/>
          <a:stretch>
            <a:fillRect/>
          </a:stretch>
        </p:blipFill>
        <p:spPr>
          <a:xfrm>
            <a:off x="16306800" y="88548"/>
            <a:ext cx="1866583" cy="1866583"/>
          </a:xfrm>
          <a:prstGeom prst="rect">
            <a:avLst/>
          </a:prstGeom>
        </p:spPr>
      </p:pic>
      <p:pic>
        <p:nvPicPr>
          <p:cNvPr id="19" name="Picture 18" descr="A yellow triangle sign with a black lightning bolt&#10;&#10;AI-generated content may be incorrect.">
            <a:extLst>
              <a:ext uri="{FF2B5EF4-FFF2-40B4-BE49-F238E27FC236}">
                <a16:creationId xmlns:a16="http://schemas.microsoft.com/office/drawing/2014/main" id="{CADF3C1B-0C92-876A-CDCB-460B4E424B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22360" y="8990231"/>
            <a:ext cx="1465639" cy="1281860"/>
          </a:xfrm>
          <a:prstGeom prst="rect">
            <a:avLst/>
          </a:prstGeom>
        </p:spPr>
      </p:pic>
      <p:sp>
        <p:nvSpPr>
          <p:cNvPr id="7" name="TextBox 6">
            <a:extLst>
              <a:ext uri="{FF2B5EF4-FFF2-40B4-BE49-F238E27FC236}">
                <a16:creationId xmlns:a16="http://schemas.microsoft.com/office/drawing/2014/main" id="{39C12536-D190-76FF-2EA7-82414AC8752A}"/>
              </a:ext>
            </a:extLst>
          </p:cNvPr>
          <p:cNvSpPr txBox="1"/>
          <p:nvPr/>
        </p:nvSpPr>
        <p:spPr>
          <a:xfrm>
            <a:off x="2362200" y="2598299"/>
            <a:ext cx="15544800" cy="3459601"/>
          </a:xfrm>
          <a:prstGeom prst="rect">
            <a:avLst/>
          </a:prstGeom>
          <a:noFill/>
        </p:spPr>
        <p:txBody>
          <a:bodyPr wrap="square">
            <a:spAutoFit/>
          </a:bodyPr>
          <a:lstStyle/>
          <a:p>
            <a:pPr>
              <a:lnSpc>
                <a:spcPct val="150000"/>
              </a:lnSpc>
              <a:buNone/>
            </a:pPr>
            <a:r>
              <a:rPr lang="en-AU" sz="3600" b="1"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Interpret your results</a:t>
            </a:r>
            <a:r>
              <a:rPr lang="en-AU" sz="36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a:t>
            </a:r>
            <a:endParaRPr lang="en-AU" sz="36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50000"/>
              </a:lnSpc>
              <a:spcBef>
                <a:spcPts val="180"/>
              </a:spcBef>
              <a:spcAft>
                <a:spcPts val="180"/>
              </a:spcAft>
              <a:buFont typeface="Courier New" panose="02070309020205020404" pitchFamily="49" charset="0"/>
              <a:buChar char="o"/>
            </a:pPr>
            <a:r>
              <a:rPr lang="en-US" sz="3600" i="1"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What does the gradient tell us about electricity usage each month?</a:t>
            </a:r>
            <a:endParaRPr lang="en-AU" sz="36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50000"/>
              </a:lnSpc>
              <a:spcBef>
                <a:spcPts val="180"/>
              </a:spcBef>
              <a:spcAft>
                <a:spcPts val="180"/>
              </a:spcAft>
              <a:buFont typeface="Courier New" panose="02070309020205020404" pitchFamily="49" charset="0"/>
              <a:buChar char="o"/>
            </a:pPr>
            <a:r>
              <a:rPr lang="en-US" sz="3600" i="1"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What does the intercept represent in this context?</a:t>
            </a:r>
            <a:endParaRPr lang="en-AU" sz="36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50000"/>
              </a:lnSpc>
              <a:spcBef>
                <a:spcPts val="180"/>
              </a:spcBef>
              <a:spcAft>
                <a:spcPts val="180"/>
              </a:spcAft>
              <a:buFont typeface="Courier New" panose="02070309020205020404" pitchFamily="49" charset="0"/>
              <a:buChar char="o"/>
            </a:pPr>
            <a:r>
              <a:rPr lang="en-US" sz="3600" i="1"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How strong is the association (based on r and r²)?</a:t>
            </a:r>
            <a:endParaRPr lang="en-AU" sz="36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135978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6B364-C0DE-BE9B-C4E8-04EFF3290B0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96F89C5-2807-F5B9-E215-80B7FC8D2EC0}"/>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CD579C8C-900E-7434-B318-9E781C22AFE3}"/>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2E0D189A-DC3D-23B2-8BC2-04FF994B6194}"/>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9A3143FF-4B7F-853E-F112-DE89BE8E399D}"/>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C320B0D5-8E94-7CA6-9403-34D70EF0848C}"/>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F0E54063-A9C5-B83B-8C46-53CF8067DF5A}"/>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73</a:t>
            </a:r>
          </a:p>
        </p:txBody>
      </p:sp>
      <p:sp>
        <p:nvSpPr>
          <p:cNvPr id="17" name="Freeform 5">
            <a:extLst>
              <a:ext uri="{FF2B5EF4-FFF2-40B4-BE49-F238E27FC236}">
                <a16:creationId xmlns:a16="http://schemas.microsoft.com/office/drawing/2014/main" id="{295040EB-28A7-AAAA-C0A5-CA57D3B66676}"/>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12" name="TextBox 11">
            <a:extLst>
              <a:ext uri="{FF2B5EF4-FFF2-40B4-BE49-F238E27FC236}">
                <a16:creationId xmlns:a16="http://schemas.microsoft.com/office/drawing/2014/main" id="{D1963B23-6081-5EB2-559E-F5DFF5CE3E0D}"/>
              </a:ext>
            </a:extLst>
          </p:cNvPr>
          <p:cNvSpPr txBox="1"/>
          <p:nvPr/>
        </p:nvSpPr>
        <p:spPr>
          <a:xfrm>
            <a:off x="2362200" y="1296769"/>
            <a:ext cx="15263191" cy="400110"/>
          </a:xfrm>
          <a:prstGeom prst="rect">
            <a:avLst/>
          </a:prstGeom>
          <a:noFill/>
        </p:spPr>
        <p:txBody>
          <a:bodyPr wrap="square">
            <a:spAutoFit/>
          </a:bodyPr>
          <a:lstStyle/>
          <a:p>
            <a:r>
              <a:rPr lang="en-AU" sz="2000" b="1" kern="100" dirty="0">
                <a:solidFill>
                  <a:srgbClr val="FF0000"/>
                </a:solidFill>
                <a:latin typeface="Arial" panose="020B0604020202020204" pitchFamily="34" charset="0"/>
                <a:cs typeface="Times New Roman" panose="02020603050405020304" pitchFamily="18" charset="0"/>
              </a:rPr>
              <a:t>(BRINGING ALL OF TIME-SERIES TOGETHER)</a:t>
            </a:r>
            <a:endParaRPr lang="en-US" sz="2000" dirty="0">
              <a:solidFill>
                <a:srgbClr val="FF0000"/>
              </a:solidFill>
            </a:endParaRPr>
          </a:p>
        </p:txBody>
      </p:sp>
      <p:sp>
        <p:nvSpPr>
          <p:cNvPr id="13" name="TextBox 12">
            <a:extLst>
              <a:ext uri="{FF2B5EF4-FFF2-40B4-BE49-F238E27FC236}">
                <a16:creationId xmlns:a16="http://schemas.microsoft.com/office/drawing/2014/main" id="{6AFD7BE0-978B-2799-D052-1A7ABDC02A36}"/>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C2B2849B-4C16-2DAF-830F-8AF3DEE70B77}"/>
              </a:ext>
            </a:extLst>
          </p:cNvPr>
          <p:cNvSpPr txBox="1"/>
          <p:nvPr/>
        </p:nvSpPr>
        <p:spPr>
          <a:xfrm>
            <a:off x="2362200" y="2592169"/>
            <a:ext cx="9255512" cy="646331"/>
          </a:xfrm>
          <a:prstGeom prst="rect">
            <a:avLst/>
          </a:prstGeom>
          <a:noFill/>
        </p:spPr>
        <p:txBody>
          <a:bodyPr wrap="square">
            <a:spAutoFit/>
          </a:bodyPr>
          <a:lstStyle/>
          <a:p>
            <a:r>
              <a:rPr lang="en-AU" sz="3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US" sz="3600" dirty="0"/>
          </a:p>
        </p:txBody>
      </p:sp>
      <p:pic>
        <p:nvPicPr>
          <p:cNvPr id="15" name="Picture 14" descr="A black and white circle with two people&#10;&#10;AI-generated content may be incorrect.">
            <a:extLst>
              <a:ext uri="{FF2B5EF4-FFF2-40B4-BE49-F238E27FC236}">
                <a16:creationId xmlns:a16="http://schemas.microsoft.com/office/drawing/2014/main" id="{081C0CDD-5197-B888-DA38-BBE662325DD9}"/>
              </a:ext>
            </a:extLst>
          </p:cNvPr>
          <p:cNvPicPr>
            <a:picLocks noChangeAspect="1"/>
          </p:cNvPicPr>
          <p:nvPr/>
        </p:nvPicPr>
        <p:blipFill>
          <a:blip r:embed="rId3"/>
          <a:stretch>
            <a:fillRect/>
          </a:stretch>
        </p:blipFill>
        <p:spPr>
          <a:xfrm>
            <a:off x="16306800" y="88548"/>
            <a:ext cx="1866583" cy="1866583"/>
          </a:xfrm>
          <a:prstGeom prst="rect">
            <a:avLst/>
          </a:prstGeom>
        </p:spPr>
      </p:pic>
      <p:sp>
        <p:nvSpPr>
          <p:cNvPr id="6" name="TextBox 5">
            <a:extLst>
              <a:ext uri="{FF2B5EF4-FFF2-40B4-BE49-F238E27FC236}">
                <a16:creationId xmlns:a16="http://schemas.microsoft.com/office/drawing/2014/main" id="{022BCAF4-8967-CCC2-BC79-7730E6334DB0}"/>
              </a:ext>
            </a:extLst>
          </p:cNvPr>
          <p:cNvSpPr txBox="1"/>
          <p:nvPr/>
        </p:nvSpPr>
        <p:spPr>
          <a:xfrm>
            <a:off x="2388705" y="3162129"/>
            <a:ext cx="15263190" cy="838371"/>
          </a:xfrm>
          <a:prstGeom prst="rect">
            <a:avLst/>
          </a:prstGeom>
          <a:noFill/>
        </p:spPr>
        <p:txBody>
          <a:bodyPr wrap="square">
            <a:spAutoFit/>
          </a:bodyPr>
          <a:lstStyle/>
          <a:p>
            <a:pPr>
              <a:lnSpc>
                <a:spcPct val="150000"/>
              </a:lnSpc>
              <a:buNone/>
            </a:pPr>
            <a:r>
              <a:rPr lang="en-US" sz="3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A supermarket records its quarterly sales revenue ($’000s) over 3 years.</a:t>
            </a:r>
            <a:endParaRPr lang="en-AU" sz="36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63A1F868-9CB5-635D-BFEF-4844A8FCE1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4078069"/>
            <a:ext cx="10911692" cy="4418231"/>
          </a:xfrm>
          <a:prstGeom prst="rect">
            <a:avLst/>
          </a:prstGeom>
        </p:spPr>
      </p:pic>
      <p:pic>
        <p:nvPicPr>
          <p:cNvPr id="20" name="Picture 19">
            <a:extLst>
              <a:ext uri="{FF2B5EF4-FFF2-40B4-BE49-F238E27FC236}">
                <a16:creationId xmlns:a16="http://schemas.microsoft.com/office/drawing/2014/main" id="{EE244142-387B-E522-B7AF-3A0D041E20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40200" y="8985852"/>
            <a:ext cx="1433852" cy="1263048"/>
          </a:xfrm>
          <a:prstGeom prst="rect">
            <a:avLst/>
          </a:prstGeom>
        </p:spPr>
      </p:pic>
    </p:spTree>
    <p:extLst>
      <p:ext uri="{BB962C8B-B14F-4D97-AF65-F5344CB8AC3E}">
        <p14:creationId xmlns:p14="http://schemas.microsoft.com/office/powerpoint/2010/main" val="4842159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21117-D609-9F69-E303-8A7608AE9BF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0A9A676-751A-7958-5FEB-C8DFF06F7A22}"/>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4B82D494-48BC-07E7-218B-CD451CAE2E65}"/>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34958D1E-BD40-86F1-35A0-A1B6A5D0286E}"/>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A632287D-6592-56F6-96F6-510CD74D801D}"/>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B50E6814-9F46-3889-2CC3-2D22BF60C86F}"/>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062209D4-8B21-F99A-849A-0DF14F9DC60B}"/>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73</a:t>
            </a:r>
          </a:p>
        </p:txBody>
      </p:sp>
      <p:sp>
        <p:nvSpPr>
          <p:cNvPr id="17" name="Freeform 5">
            <a:extLst>
              <a:ext uri="{FF2B5EF4-FFF2-40B4-BE49-F238E27FC236}">
                <a16:creationId xmlns:a16="http://schemas.microsoft.com/office/drawing/2014/main" id="{50C91D1D-AFA7-5BF3-39C3-BDA3E3023F2D}"/>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12" name="TextBox 11">
            <a:extLst>
              <a:ext uri="{FF2B5EF4-FFF2-40B4-BE49-F238E27FC236}">
                <a16:creationId xmlns:a16="http://schemas.microsoft.com/office/drawing/2014/main" id="{1D3A4EC7-03CB-6D95-7014-FE91CA4BFFB9}"/>
              </a:ext>
            </a:extLst>
          </p:cNvPr>
          <p:cNvSpPr txBox="1"/>
          <p:nvPr/>
        </p:nvSpPr>
        <p:spPr>
          <a:xfrm>
            <a:off x="2362200" y="1296769"/>
            <a:ext cx="15263191" cy="400110"/>
          </a:xfrm>
          <a:prstGeom prst="rect">
            <a:avLst/>
          </a:prstGeom>
          <a:noFill/>
        </p:spPr>
        <p:txBody>
          <a:bodyPr wrap="square">
            <a:spAutoFit/>
          </a:bodyPr>
          <a:lstStyle/>
          <a:p>
            <a:r>
              <a:rPr lang="en-AU" sz="2000" b="1" kern="100" dirty="0">
                <a:solidFill>
                  <a:srgbClr val="FF0000"/>
                </a:solidFill>
                <a:latin typeface="Arial" panose="020B0604020202020204" pitchFamily="34" charset="0"/>
                <a:cs typeface="Times New Roman" panose="02020603050405020304" pitchFamily="18" charset="0"/>
              </a:rPr>
              <a:t>(BRINGING ALL OF TIME-SERIES TOGETHER)</a:t>
            </a:r>
            <a:endParaRPr lang="en-US" sz="2000" dirty="0">
              <a:solidFill>
                <a:srgbClr val="FF0000"/>
              </a:solidFill>
            </a:endParaRPr>
          </a:p>
        </p:txBody>
      </p:sp>
      <p:sp>
        <p:nvSpPr>
          <p:cNvPr id="13" name="TextBox 12">
            <a:extLst>
              <a:ext uri="{FF2B5EF4-FFF2-40B4-BE49-F238E27FC236}">
                <a16:creationId xmlns:a16="http://schemas.microsoft.com/office/drawing/2014/main" id="{09D6EB1F-CF99-55CC-F531-4F0AF930B6BC}"/>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B59D892-5C1E-D6F1-D6B1-F4E61D6DD959}"/>
              </a:ext>
            </a:extLst>
          </p:cNvPr>
          <p:cNvSpPr txBox="1"/>
          <p:nvPr/>
        </p:nvSpPr>
        <p:spPr>
          <a:xfrm>
            <a:off x="2362200" y="1982569"/>
            <a:ext cx="9255512" cy="646331"/>
          </a:xfrm>
          <a:prstGeom prst="rect">
            <a:avLst/>
          </a:prstGeom>
          <a:noFill/>
        </p:spPr>
        <p:txBody>
          <a:bodyPr wrap="square">
            <a:spAutoFit/>
          </a:bodyPr>
          <a:lstStyle/>
          <a:p>
            <a:r>
              <a:rPr lang="en-AU" sz="3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US" sz="3600" dirty="0"/>
          </a:p>
        </p:txBody>
      </p:sp>
      <p:pic>
        <p:nvPicPr>
          <p:cNvPr id="15" name="Picture 14" descr="A black and white circle with two people&#10;&#10;AI-generated content may be incorrect.">
            <a:extLst>
              <a:ext uri="{FF2B5EF4-FFF2-40B4-BE49-F238E27FC236}">
                <a16:creationId xmlns:a16="http://schemas.microsoft.com/office/drawing/2014/main" id="{95763067-633F-9A83-893C-D3DFEAD72599}"/>
              </a:ext>
            </a:extLst>
          </p:cNvPr>
          <p:cNvPicPr>
            <a:picLocks noChangeAspect="1"/>
          </p:cNvPicPr>
          <p:nvPr/>
        </p:nvPicPr>
        <p:blipFill>
          <a:blip r:embed="rId3"/>
          <a:stretch>
            <a:fillRect/>
          </a:stretch>
        </p:blipFill>
        <p:spPr>
          <a:xfrm>
            <a:off x="16306800" y="88548"/>
            <a:ext cx="1866583" cy="1866583"/>
          </a:xfrm>
          <a:prstGeom prst="rect">
            <a:avLst/>
          </a:prstGeom>
        </p:spPr>
      </p:pic>
      <p:pic>
        <p:nvPicPr>
          <p:cNvPr id="20" name="Picture 19">
            <a:extLst>
              <a:ext uri="{FF2B5EF4-FFF2-40B4-BE49-F238E27FC236}">
                <a16:creationId xmlns:a16="http://schemas.microsoft.com/office/drawing/2014/main" id="{338283B0-8DD5-40CF-C46E-A4A37BAB3F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40200" y="8985852"/>
            <a:ext cx="1433852" cy="1263048"/>
          </a:xfrm>
          <a:prstGeom prst="rect">
            <a:avLst/>
          </a:prstGeom>
        </p:spPr>
      </p:pic>
      <p:sp>
        <p:nvSpPr>
          <p:cNvPr id="7" name="TextBox 6">
            <a:extLst>
              <a:ext uri="{FF2B5EF4-FFF2-40B4-BE49-F238E27FC236}">
                <a16:creationId xmlns:a16="http://schemas.microsoft.com/office/drawing/2014/main" id="{C96DB51F-CA84-9B10-CE23-A8DFDC04AD21}"/>
              </a:ext>
            </a:extLst>
          </p:cNvPr>
          <p:cNvSpPr txBox="1"/>
          <p:nvPr/>
        </p:nvSpPr>
        <p:spPr>
          <a:xfrm>
            <a:off x="2362202" y="2613991"/>
            <a:ext cx="15263189" cy="5762796"/>
          </a:xfrm>
          <a:prstGeom prst="rect">
            <a:avLst/>
          </a:prstGeom>
          <a:noFill/>
        </p:spPr>
        <p:txBody>
          <a:bodyPr wrap="square">
            <a:spAutoFit/>
          </a:bodyPr>
          <a:lstStyle/>
          <a:p>
            <a:pPr>
              <a:lnSpc>
                <a:spcPct val="150000"/>
              </a:lnSpc>
              <a:spcBef>
                <a:spcPts val="800"/>
              </a:spcBef>
              <a:spcAft>
                <a:spcPts val="400"/>
              </a:spcAft>
              <a:buNone/>
            </a:pPr>
            <a:r>
              <a:rPr lang="en-AU" sz="3600" b="1"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Step 1 </a:t>
            </a:r>
            <a:r>
              <a:rPr lang="en-AU" sz="3600" b="1"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Calculate seasonal indices</a:t>
            </a:r>
            <a:endParaRPr lang="en-AU" sz="3600" b="1" kern="100" dirty="0">
              <a:solidFill>
                <a:srgbClr val="0F4761"/>
              </a:solidFill>
              <a:latin typeface="Aptos" panose="020B0004020202020204" pitchFamily="34" charset="0"/>
              <a:ea typeface="Times New Roman" panose="02020603050405020304" pitchFamily="18" charset="0"/>
              <a:cs typeface="Times New Roman" panose="02020603050405020304" pitchFamily="18" charset="0"/>
            </a:endParaRPr>
          </a:p>
          <a:p>
            <a:pPr>
              <a:lnSpc>
                <a:spcPct val="150000"/>
              </a:lnSpc>
              <a:spcBef>
                <a:spcPts val="800"/>
              </a:spcBef>
              <a:spcAft>
                <a:spcPts val="400"/>
              </a:spcAft>
              <a:buNone/>
            </a:pPr>
            <a:r>
              <a:rPr lang="en-AU" sz="36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a. </a:t>
            </a:r>
            <a:r>
              <a:rPr lang="en-US" sz="3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Find the overall average of all 12 quarters.</a:t>
            </a:r>
          </a:p>
          <a:p>
            <a:pPr>
              <a:lnSpc>
                <a:spcPct val="150000"/>
              </a:lnSpc>
              <a:spcBef>
                <a:spcPts val="800"/>
              </a:spcBef>
              <a:spcAft>
                <a:spcPts val="400"/>
              </a:spcAft>
              <a:buNone/>
            </a:pPr>
            <a:endParaRPr lang="en-US" sz="3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a:lnSpc>
                <a:spcPct val="150000"/>
              </a:lnSpc>
              <a:spcBef>
                <a:spcPts val="800"/>
              </a:spcBef>
              <a:spcAft>
                <a:spcPts val="400"/>
              </a:spcAft>
              <a:buNone/>
            </a:pPr>
            <a:r>
              <a:rPr lang="en-US" sz="3600" b="1"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b.</a:t>
            </a:r>
            <a:r>
              <a:rPr lang="en-US" sz="3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Find the average for each quarter (Q1s, Q2s, Q3s, Q4s).</a:t>
            </a:r>
          </a:p>
          <a:p>
            <a:pPr>
              <a:lnSpc>
                <a:spcPct val="150000"/>
              </a:lnSpc>
              <a:spcBef>
                <a:spcPts val="800"/>
              </a:spcBef>
              <a:spcAft>
                <a:spcPts val="400"/>
              </a:spcAft>
              <a:buNone/>
            </a:pPr>
            <a:endParaRPr lang="en-AU" sz="3600" dirty="0">
              <a:latin typeface="Aptos" panose="020B0004020202020204" pitchFamily="34" charset="0"/>
              <a:ea typeface="Aptos" panose="020B0004020202020204" pitchFamily="34" charset="0"/>
              <a:cs typeface="Times New Roman" panose="02020603050405020304" pitchFamily="18" charset="0"/>
            </a:endParaRPr>
          </a:p>
          <a:p>
            <a:pPr>
              <a:lnSpc>
                <a:spcPct val="150000"/>
              </a:lnSpc>
              <a:spcBef>
                <a:spcPts val="800"/>
              </a:spcBef>
              <a:spcAft>
                <a:spcPts val="400"/>
              </a:spcAft>
              <a:buNone/>
            </a:pPr>
            <a:r>
              <a:rPr lang="en-AU" sz="3600" b="1"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c.</a:t>
            </a:r>
            <a:r>
              <a:rPr lang="en-AU" sz="36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r>
              <a:rPr lang="en-US" sz="3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Calculate the seasonal indices (quarter average ÷ overall average). </a:t>
            </a:r>
            <a:endParaRPr lang="en-AU" sz="36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5AC65AAE-10B6-1B65-2BC4-93CEAFDF0A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44200" y="1445687"/>
            <a:ext cx="5368661" cy="2173813"/>
          </a:xfrm>
          <a:prstGeom prst="rect">
            <a:avLst/>
          </a:prstGeom>
        </p:spPr>
      </p:pic>
      <p:graphicFrame>
        <p:nvGraphicFramePr>
          <p:cNvPr id="18" name="Table 17">
            <a:extLst>
              <a:ext uri="{FF2B5EF4-FFF2-40B4-BE49-F238E27FC236}">
                <a16:creationId xmlns:a16="http://schemas.microsoft.com/office/drawing/2014/main" id="{FC468AF2-9A2B-582C-8771-8A50F368AA26}"/>
              </a:ext>
            </a:extLst>
          </p:cNvPr>
          <p:cNvGraphicFramePr>
            <a:graphicFrameLocks noGrp="1"/>
          </p:cNvGraphicFramePr>
          <p:nvPr>
            <p:extLst>
              <p:ext uri="{D42A27DB-BD31-4B8C-83A1-F6EECF244321}">
                <p14:modId xmlns:p14="http://schemas.microsoft.com/office/powerpoint/2010/main" val="2492552646"/>
              </p:ext>
            </p:extLst>
          </p:nvPr>
        </p:nvGraphicFramePr>
        <p:xfrm>
          <a:off x="3429000" y="8376787"/>
          <a:ext cx="11582401" cy="1705227"/>
        </p:xfrm>
        <a:graphic>
          <a:graphicData uri="http://schemas.openxmlformats.org/drawingml/2006/table">
            <a:tbl>
              <a:tblPr firstRow="1" bandRow="1" bandCol="1">
                <a:tableStyleId>{5C22544A-7EE6-4342-B048-85BDC9FD1C3A}</a:tableStyleId>
              </a:tblPr>
              <a:tblGrid>
                <a:gridCol w="3850660">
                  <a:extLst>
                    <a:ext uri="{9D8B030D-6E8A-4147-A177-3AD203B41FA5}">
                      <a16:colId xmlns:a16="http://schemas.microsoft.com/office/drawing/2014/main" val="19838693"/>
                    </a:ext>
                  </a:extLst>
                </a:gridCol>
                <a:gridCol w="1932535">
                  <a:extLst>
                    <a:ext uri="{9D8B030D-6E8A-4147-A177-3AD203B41FA5}">
                      <a16:colId xmlns:a16="http://schemas.microsoft.com/office/drawing/2014/main" val="1009784998"/>
                    </a:ext>
                  </a:extLst>
                </a:gridCol>
                <a:gridCol w="1932535">
                  <a:extLst>
                    <a:ext uri="{9D8B030D-6E8A-4147-A177-3AD203B41FA5}">
                      <a16:colId xmlns:a16="http://schemas.microsoft.com/office/drawing/2014/main" val="3989521720"/>
                    </a:ext>
                  </a:extLst>
                </a:gridCol>
                <a:gridCol w="1932535">
                  <a:extLst>
                    <a:ext uri="{9D8B030D-6E8A-4147-A177-3AD203B41FA5}">
                      <a16:colId xmlns:a16="http://schemas.microsoft.com/office/drawing/2014/main" val="2156584663"/>
                    </a:ext>
                  </a:extLst>
                </a:gridCol>
                <a:gridCol w="1934136">
                  <a:extLst>
                    <a:ext uri="{9D8B030D-6E8A-4147-A177-3AD203B41FA5}">
                      <a16:colId xmlns:a16="http://schemas.microsoft.com/office/drawing/2014/main" val="166937104"/>
                    </a:ext>
                  </a:extLst>
                </a:gridCol>
              </a:tblGrid>
              <a:tr h="568409">
                <a:tc>
                  <a:txBody>
                    <a:bodyPr/>
                    <a:lstStyle/>
                    <a:p>
                      <a:pPr algn="ctr">
                        <a:spcBef>
                          <a:spcPts val="180"/>
                        </a:spcBef>
                        <a:spcAft>
                          <a:spcPts val="180"/>
                        </a:spcAft>
                        <a:buNone/>
                      </a:pPr>
                      <a:r>
                        <a:rPr lang="en-US" sz="2800">
                          <a:solidFill>
                            <a:sysClr val="windowText" lastClr="000000"/>
                          </a:solidFill>
                          <a:effectLst/>
                          <a:latin typeface="Arial" panose="020B0604020202020204" pitchFamily="34" charset="0"/>
                          <a:cs typeface="Arial" panose="020B0604020202020204" pitchFamily="34" charset="0"/>
                        </a:rPr>
                        <a:t> </a:t>
                      </a:r>
                      <a:endParaRPr lang="en-AU" sz="28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buNone/>
                      </a:pPr>
                      <a:r>
                        <a:rPr lang="en-US" sz="2800">
                          <a:solidFill>
                            <a:sysClr val="windowText" lastClr="000000"/>
                          </a:solidFill>
                          <a:effectLst/>
                          <a:latin typeface="Arial" panose="020B0604020202020204" pitchFamily="34" charset="0"/>
                          <a:cs typeface="Arial" panose="020B0604020202020204" pitchFamily="34" charset="0"/>
                        </a:rPr>
                        <a:t>Q1</a:t>
                      </a:r>
                      <a:endParaRPr lang="en-AU" sz="28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buNone/>
                      </a:pPr>
                      <a:r>
                        <a:rPr lang="en-US" sz="2800">
                          <a:solidFill>
                            <a:sysClr val="windowText" lastClr="000000"/>
                          </a:solidFill>
                          <a:effectLst/>
                          <a:latin typeface="Arial" panose="020B0604020202020204" pitchFamily="34" charset="0"/>
                          <a:cs typeface="Arial" panose="020B0604020202020204" pitchFamily="34" charset="0"/>
                        </a:rPr>
                        <a:t>Q2</a:t>
                      </a:r>
                      <a:endParaRPr lang="en-AU" sz="28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buNone/>
                      </a:pPr>
                      <a:r>
                        <a:rPr lang="en-US" sz="2800">
                          <a:solidFill>
                            <a:sysClr val="windowText" lastClr="000000"/>
                          </a:solidFill>
                          <a:effectLst/>
                          <a:latin typeface="Arial" panose="020B0604020202020204" pitchFamily="34" charset="0"/>
                          <a:cs typeface="Arial" panose="020B0604020202020204" pitchFamily="34" charset="0"/>
                        </a:rPr>
                        <a:t>Q3</a:t>
                      </a:r>
                      <a:endParaRPr lang="en-AU" sz="28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buNone/>
                      </a:pPr>
                      <a:r>
                        <a:rPr lang="en-US" sz="2800">
                          <a:solidFill>
                            <a:sysClr val="windowText" lastClr="000000"/>
                          </a:solidFill>
                          <a:effectLst/>
                          <a:latin typeface="Arial" panose="020B0604020202020204" pitchFamily="34" charset="0"/>
                          <a:cs typeface="Arial" panose="020B0604020202020204" pitchFamily="34" charset="0"/>
                        </a:rPr>
                        <a:t>Q4</a:t>
                      </a:r>
                      <a:endParaRPr lang="en-AU" sz="28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8903258"/>
                  </a:ext>
                </a:extLst>
              </a:tr>
              <a:tr h="568409">
                <a:tc>
                  <a:txBody>
                    <a:bodyPr/>
                    <a:lstStyle/>
                    <a:p>
                      <a:pPr algn="ctr">
                        <a:spcBef>
                          <a:spcPts val="180"/>
                        </a:spcBef>
                        <a:spcAft>
                          <a:spcPts val="180"/>
                        </a:spcAft>
                        <a:buNone/>
                      </a:pPr>
                      <a:r>
                        <a:rPr lang="en-US" sz="2800">
                          <a:solidFill>
                            <a:sysClr val="windowText" lastClr="000000"/>
                          </a:solidFill>
                          <a:effectLst/>
                          <a:latin typeface="Arial" panose="020B0604020202020204" pitchFamily="34" charset="0"/>
                          <a:cs typeface="Arial" panose="020B0604020202020204" pitchFamily="34" charset="0"/>
                        </a:rPr>
                        <a:t>Seasonal average</a:t>
                      </a:r>
                      <a:endParaRPr lang="en-AU" sz="28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buNone/>
                      </a:pPr>
                      <a:r>
                        <a:rPr lang="en-US" sz="2800">
                          <a:solidFill>
                            <a:sysClr val="windowText" lastClr="000000"/>
                          </a:solidFill>
                          <a:effectLst/>
                          <a:latin typeface="Arial" panose="020B0604020202020204" pitchFamily="34" charset="0"/>
                          <a:cs typeface="Arial" panose="020B0604020202020204" pitchFamily="34" charset="0"/>
                        </a:rPr>
                        <a:t> </a:t>
                      </a:r>
                      <a:endParaRPr lang="en-AU" sz="28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buNone/>
                      </a:pPr>
                      <a:r>
                        <a:rPr lang="en-US" sz="2800">
                          <a:solidFill>
                            <a:sysClr val="windowText" lastClr="000000"/>
                          </a:solidFill>
                          <a:effectLst/>
                          <a:latin typeface="Arial" panose="020B0604020202020204" pitchFamily="34" charset="0"/>
                          <a:cs typeface="Arial" panose="020B0604020202020204" pitchFamily="34" charset="0"/>
                        </a:rPr>
                        <a:t> </a:t>
                      </a:r>
                      <a:endParaRPr lang="en-AU" sz="28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buNone/>
                      </a:pPr>
                      <a:r>
                        <a:rPr lang="en-US" sz="2800">
                          <a:solidFill>
                            <a:sysClr val="windowText" lastClr="000000"/>
                          </a:solidFill>
                          <a:effectLst/>
                          <a:latin typeface="Arial" panose="020B0604020202020204" pitchFamily="34" charset="0"/>
                          <a:cs typeface="Arial" panose="020B0604020202020204" pitchFamily="34" charset="0"/>
                        </a:rPr>
                        <a:t> </a:t>
                      </a:r>
                      <a:endParaRPr lang="en-AU" sz="28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buNone/>
                      </a:pPr>
                      <a:r>
                        <a:rPr lang="en-US" sz="2800">
                          <a:solidFill>
                            <a:sysClr val="windowText" lastClr="000000"/>
                          </a:solidFill>
                          <a:effectLst/>
                          <a:latin typeface="Arial" panose="020B0604020202020204" pitchFamily="34" charset="0"/>
                          <a:cs typeface="Arial" panose="020B0604020202020204" pitchFamily="34" charset="0"/>
                        </a:rPr>
                        <a:t> </a:t>
                      </a:r>
                      <a:endParaRPr lang="en-AU" sz="28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2231154"/>
                  </a:ext>
                </a:extLst>
              </a:tr>
              <a:tr h="568409">
                <a:tc>
                  <a:txBody>
                    <a:bodyPr/>
                    <a:lstStyle/>
                    <a:p>
                      <a:pPr algn="ctr">
                        <a:spcBef>
                          <a:spcPts val="180"/>
                        </a:spcBef>
                        <a:spcAft>
                          <a:spcPts val="180"/>
                        </a:spcAft>
                        <a:buNone/>
                      </a:pPr>
                      <a:r>
                        <a:rPr lang="en-US" sz="2800">
                          <a:solidFill>
                            <a:sysClr val="windowText" lastClr="000000"/>
                          </a:solidFill>
                          <a:effectLst/>
                          <a:latin typeface="Arial" panose="020B0604020202020204" pitchFamily="34" charset="0"/>
                          <a:cs typeface="Arial" panose="020B0604020202020204" pitchFamily="34" charset="0"/>
                        </a:rPr>
                        <a:t>Seasonal index</a:t>
                      </a:r>
                      <a:endParaRPr lang="en-AU" sz="28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buNone/>
                      </a:pPr>
                      <a:r>
                        <a:rPr lang="en-US" sz="2800">
                          <a:solidFill>
                            <a:sysClr val="windowText" lastClr="000000"/>
                          </a:solidFill>
                          <a:effectLst/>
                          <a:latin typeface="Arial" panose="020B0604020202020204" pitchFamily="34" charset="0"/>
                          <a:cs typeface="Arial" panose="020B0604020202020204" pitchFamily="34" charset="0"/>
                        </a:rPr>
                        <a:t> </a:t>
                      </a:r>
                      <a:endParaRPr lang="en-AU" sz="28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buNone/>
                      </a:pPr>
                      <a:r>
                        <a:rPr lang="en-US" sz="2800">
                          <a:solidFill>
                            <a:sysClr val="windowText" lastClr="000000"/>
                          </a:solidFill>
                          <a:effectLst/>
                          <a:latin typeface="Arial" panose="020B0604020202020204" pitchFamily="34" charset="0"/>
                          <a:cs typeface="Arial" panose="020B0604020202020204" pitchFamily="34" charset="0"/>
                        </a:rPr>
                        <a:t> </a:t>
                      </a:r>
                      <a:endParaRPr lang="en-AU" sz="28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buNone/>
                      </a:pPr>
                      <a:r>
                        <a:rPr lang="en-US" sz="2800">
                          <a:solidFill>
                            <a:sysClr val="windowText" lastClr="000000"/>
                          </a:solidFill>
                          <a:effectLst/>
                          <a:latin typeface="Arial" panose="020B0604020202020204" pitchFamily="34" charset="0"/>
                          <a:cs typeface="Arial" panose="020B0604020202020204" pitchFamily="34" charset="0"/>
                        </a:rPr>
                        <a:t> </a:t>
                      </a:r>
                      <a:endParaRPr lang="en-AU" sz="28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buNone/>
                      </a:pPr>
                      <a:r>
                        <a:rPr lang="en-US" sz="2800" dirty="0">
                          <a:solidFill>
                            <a:sysClr val="windowText" lastClr="000000"/>
                          </a:solidFill>
                          <a:effectLst/>
                          <a:latin typeface="Arial" panose="020B0604020202020204" pitchFamily="34" charset="0"/>
                          <a:cs typeface="Arial" panose="020B0604020202020204" pitchFamily="34" charset="0"/>
                        </a:rPr>
                        <a:t> </a:t>
                      </a:r>
                      <a:endParaRPr lang="en-AU" sz="28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8911052"/>
                  </a:ext>
                </a:extLst>
              </a:tr>
            </a:tbl>
          </a:graphicData>
        </a:graphic>
      </p:graphicFrame>
    </p:spTree>
    <p:extLst>
      <p:ext uri="{BB962C8B-B14F-4D97-AF65-F5344CB8AC3E}">
        <p14:creationId xmlns:p14="http://schemas.microsoft.com/office/powerpoint/2010/main" val="41038643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9F2C7-0D91-DFE7-0C39-CEAECF49BDB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CFC987D-992B-C3F7-7386-109CAF635077}"/>
              </a:ext>
            </a:extLst>
          </p:cNvPr>
          <p:cNvGrpSpPr/>
          <p:nvPr/>
        </p:nvGrpSpPr>
        <p:grpSpPr>
          <a:xfrm>
            <a:off x="-6485" y="0"/>
            <a:ext cx="1971344" cy="10287000"/>
            <a:chOff x="0" y="0"/>
            <a:chExt cx="519202" cy="2709333"/>
          </a:xfrm>
        </p:grpSpPr>
        <p:sp>
          <p:nvSpPr>
            <p:cNvPr id="3" name="Freeform 3">
              <a:extLst>
                <a:ext uri="{FF2B5EF4-FFF2-40B4-BE49-F238E27FC236}">
                  <a16:creationId xmlns:a16="http://schemas.microsoft.com/office/drawing/2014/main" id="{D5872905-53A3-33BC-B31F-AA09050C8194}"/>
                </a:ext>
              </a:extLst>
            </p:cNvPr>
            <p:cNvSpPr/>
            <p:nvPr/>
          </p:nvSpPr>
          <p:spPr>
            <a:xfrm>
              <a:off x="0" y="0"/>
              <a:ext cx="519202" cy="2709333"/>
            </a:xfrm>
            <a:custGeom>
              <a:avLst/>
              <a:gdLst/>
              <a:ahLst/>
              <a:cxnLst/>
              <a:rect l="l" t="t" r="r" b="b"/>
              <a:pathLst>
                <a:path w="519202" h="2709333">
                  <a:moveTo>
                    <a:pt x="0" y="0"/>
                  </a:moveTo>
                  <a:lnTo>
                    <a:pt x="519202" y="0"/>
                  </a:lnTo>
                  <a:lnTo>
                    <a:pt x="519202" y="2709333"/>
                  </a:lnTo>
                  <a:lnTo>
                    <a:pt x="0" y="2709333"/>
                  </a:lnTo>
                  <a:close/>
                </a:path>
              </a:pathLst>
            </a:custGeom>
            <a:solidFill>
              <a:srgbClr val="0A2B56"/>
            </a:solidFill>
          </p:spPr>
          <p:txBody>
            <a:bodyPr/>
            <a:lstStyle/>
            <a:p>
              <a:endParaRPr lang="en-US"/>
            </a:p>
          </p:txBody>
        </p:sp>
        <p:sp>
          <p:nvSpPr>
            <p:cNvPr id="4" name="TextBox 4">
              <a:extLst>
                <a:ext uri="{FF2B5EF4-FFF2-40B4-BE49-F238E27FC236}">
                  <a16:creationId xmlns:a16="http://schemas.microsoft.com/office/drawing/2014/main" id="{31051E12-F631-CCC2-D009-0F019D704145}"/>
                </a:ext>
              </a:extLst>
            </p:cNvPr>
            <p:cNvSpPr txBox="1"/>
            <p:nvPr/>
          </p:nvSpPr>
          <p:spPr>
            <a:xfrm>
              <a:off x="0" y="-38100"/>
              <a:ext cx="519202" cy="2747433"/>
            </a:xfrm>
            <a:prstGeom prst="rect">
              <a:avLst/>
            </a:prstGeom>
          </p:spPr>
          <p:txBody>
            <a:bodyPr lIns="50800" tIns="50800" rIns="50800" bIns="50800" rtlCol="0" anchor="ctr"/>
            <a:lstStyle/>
            <a:p>
              <a:pPr algn="ctr">
                <a:lnSpc>
                  <a:spcPts val="2659"/>
                </a:lnSpc>
                <a:spcBef>
                  <a:spcPct val="0"/>
                </a:spcBef>
              </a:pPr>
              <a:endParaRPr/>
            </a:p>
          </p:txBody>
        </p:sp>
      </p:grpSp>
      <p:sp>
        <p:nvSpPr>
          <p:cNvPr id="8" name="Rectangle 2">
            <a:extLst>
              <a:ext uri="{FF2B5EF4-FFF2-40B4-BE49-F238E27FC236}">
                <a16:creationId xmlns:a16="http://schemas.microsoft.com/office/drawing/2014/main" id="{00EE1E2F-B5A7-90D4-318F-7F8D14D05C25}"/>
              </a:ext>
            </a:extLst>
          </p:cNvPr>
          <p:cNvSpPr>
            <a:spLocks noChangeArrowheads="1"/>
          </p:cNvSpPr>
          <p:nvPr/>
        </p:nvSpPr>
        <p:spPr bwMode="auto">
          <a:xfrm>
            <a:off x="3982512" y="6026542"/>
            <a:ext cx="164619" cy="3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3600"/>
          </a:p>
        </p:txBody>
      </p:sp>
      <p:sp>
        <p:nvSpPr>
          <p:cNvPr id="10" name="TextBox 6">
            <a:extLst>
              <a:ext uri="{FF2B5EF4-FFF2-40B4-BE49-F238E27FC236}">
                <a16:creationId xmlns:a16="http://schemas.microsoft.com/office/drawing/2014/main" id="{56A8B50B-36A0-4B92-345C-046F8F336B24}"/>
              </a:ext>
            </a:extLst>
          </p:cNvPr>
          <p:cNvSpPr txBox="1"/>
          <p:nvPr/>
        </p:nvSpPr>
        <p:spPr>
          <a:xfrm>
            <a:off x="98362" y="131213"/>
            <a:ext cx="1806638" cy="745087"/>
          </a:xfrm>
          <a:prstGeom prst="rect">
            <a:avLst/>
          </a:prstGeom>
        </p:spPr>
        <p:txBody>
          <a:bodyPr lIns="0" tIns="0" rIns="0" bIns="0" rtlCol="0" anchor="t">
            <a:spAutoFit/>
          </a:bodyPr>
          <a:lstStyle/>
          <a:p>
            <a:pPr algn="ctr">
              <a:lnSpc>
                <a:spcPts val="2985"/>
              </a:lnSpc>
            </a:pPr>
            <a:r>
              <a:rPr lang="en-US" sz="2689" dirty="0">
                <a:solidFill>
                  <a:srgbClr val="FFFFFF"/>
                </a:solidFill>
                <a:latin typeface="Now"/>
                <a:ea typeface="Now"/>
                <a:cs typeface="Now"/>
                <a:sym typeface="Now"/>
              </a:rPr>
              <a:t>Workbook </a:t>
            </a:r>
          </a:p>
          <a:p>
            <a:pPr algn="ctr">
              <a:lnSpc>
                <a:spcPts val="2985"/>
              </a:lnSpc>
            </a:pPr>
            <a:r>
              <a:rPr lang="en-US" sz="2689" dirty="0">
                <a:solidFill>
                  <a:srgbClr val="FFFFFF"/>
                </a:solidFill>
                <a:latin typeface="Now"/>
                <a:ea typeface="Now"/>
                <a:cs typeface="Now"/>
                <a:sym typeface="Now"/>
              </a:rPr>
              <a:t>page</a:t>
            </a:r>
          </a:p>
        </p:txBody>
      </p:sp>
      <p:sp>
        <p:nvSpPr>
          <p:cNvPr id="14" name="TextBox 7">
            <a:extLst>
              <a:ext uri="{FF2B5EF4-FFF2-40B4-BE49-F238E27FC236}">
                <a16:creationId xmlns:a16="http://schemas.microsoft.com/office/drawing/2014/main" id="{7030E212-CA9F-D47B-534D-137A4E3701D8}"/>
              </a:ext>
            </a:extLst>
          </p:cNvPr>
          <p:cNvSpPr txBox="1"/>
          <p:nvPr/>
        </p:nvSpPr>
        <p:spPr>
          <a:xfrm>
            <a:off x="0" y="1028700"/>
            <a:ext cx="1905000" cy="830997"/>
          </a:xfrm>
          <a:prstGeom prst="rect">
            <a:avLst/>
          </a:prstGeom>
        </p:spPr>
        <p:txBody>
          <a:bodyPr wrap="square" lIns="0" tIns="0" rIns="0" bIns="0" rtlCol="0" anchor="t">
            <a:spAutoFit/>
          </a:bodyPr>
          <a:lstStyle/>
          <a:p>
            <a:pPr algn="ctr"/>
            <a:r>
              <a:rPr lang="en-US" sz="5400" dirty="0">
                <a:solidFill>
                  <a:srgbClr val="FFFFFF"/>
                </a:solidFill>
                <a:latin typeface="Calistoga"/>
                <a:ea typeface="Calistoga"/>
                <a:cs typeface="Calistoga"/>
                <a:sym typeface="Calistoga"/>
              </a:rPr>
              <a:t>73</a:t>
            </a:r>
          </a:p>
        </p:txBody>
      </p:sp>
      <p:sp>
        <p:nvSpPr>
          <p:cNvPr id="17" name="Freeform 5">
            <a:extLst>
              <a:ext uri="{FF2B5EF4-FFF2-40B4-BE49-F238E27FC236}">
                <a16:creationId xmlns:a16="http://schemas.microsoft.com/office/drawing/2014/main" id="{8207BFF7-9DAD-7BD7-750E-F34DFBA72D9E}"/>
              </a:ext>
            </a:extLst>
          </p:cNvPr>
          <p:cNvSpPr/>
          <p:nvPr/>
        </p:nvSpPr>
        <p:spPr>
          <a:xfrm>
            <a:off x="-217727" y="8115300"/>
            <a:ext cx="2435703" cy="2435703"/>
          </a:xfrm>
          <a:custGeom>
            <a:avLst/>
            <a:gdLst/>
            <a:ahLst/>
            <a:cxnLst/>
            <a:rect l="l" t="t" r="r" b="b"/>
            <a:pathLst>
              <a:path w="2435703" h="2435703">
                <a:moveTo>
                  <a:pt x="0" y="0"/>
                </a:moveTo>
                <a:lnTo>
                  <a:pt x="2435704" y="0"/>
                </a:lnTo>
                <a:lnTo>
                  <a:pt x="2435704" y="2435704"/>
                </a:lnTo>
                <a:lnTo>
                  <a:pt x="0" y="2435704"/>
                </a:lnTo>
                <a:lnTo>
                  <a:pt x="0" y="0"/>
                </a:lnTo>
                <a:close/>
              </a:path>
            </a:pathLst>
          </a:custGeom>
          <a:blipFill>
            <a:blip r:embed="rId2"/>
            <a:stretch>
              <a:fillRect/>
            </a:stretch>
          </a:blipFill>
        </p:spPr>
        <p:txBody>
          <a:bodyPr/>
          <a:lstStyle/>
          <a:p>
            <a:endParaRPr lang="en-US"/>
          </a:p>
        </p:txBody>
      </p:sp>
      <p:sp>
        <p:nvSpPr>
          <p:cNvPr id="12" name="TextBox 11">
            <a:extLst>
              <a:ext uri="{FF2B5EF4-FFF2-40B4-BE49-F238E27FC236}">
                <a16:creationId xmlns:a16="http://schemas.microsoft.com/office/drawing/2014/main" id="{EDF44669-AA17-E7BB-988B-4E5C45CA7616}"/>
              </a:ext>
            </a:extLst>
          </p:cNvPr>
          <p:cNvSpPr txBox="1"/>
          <p:nvPr/>
        </p:nvSpPr>
        <p:spPr>
          <a:xfrm>
            <a:off x="2362200" y="1296769"/>
            <a:ext cx="15263191" cy="400110"/>
          </a:xfrm>
          <a:prstGeom prst="rect">
            <a:avLst/>
          </a:prstGeom>
          <a:noFill/>
        </p:spPr>
        <p:txBody>
          <a:bodyPr wrap="square">
            <a:spAutoFit/>
          </a:bodyPr>
          <a:lstStyle/>
          <a:p>
            <a:r>
              <a:rPr lang="en-AU" sz="2000" b="1" kern="100" dirty="0">
                <a:solidFill>
                  <a:srgbClr val="FF0000"/>
                </a:solidFill>
                <a:latin typeface="Arial" panose="020B0604020202020204" pitchFamily="34" charset="0"/>
                <a:cs typeface="Times New Roman" panose="02020603050405020304" pitchFamily="18" charset="0"/>
              </a:rPr>
              <a:t>(BRINGING ALL OF TIME-SERIES TOGETHER)</a:t>
            </a:r>
            <a:endParaRPr lang="en-US" sz="2000" dirty="0">
              <a:solidFill>
                <a:srgbClr val="FF0000"/>
              </a:solidFill>
            </a:endParaRPr>
          </a:p>
        </p:txBody>
      </p:sp>
      <p:sp>
        <p:nvSpPr>
          <p:cNvPr id="13" name="TextBox 12">
            <a:extLst>
              <a:ext uri="{FF2B5EF4-FFF2-40B4-BE49-F238E27FC236}">
                <a16:creationId xmlns:a16="http://schemas.microsoft.com/office/drawing/2014/main" id="{AB9A9986-C79D-AD88-1BC9-1E237A1744DB}"/>
              </a:ext>
            </a:extLst>
          </p:cNvPr>
          <p:cNvSpPr txBox="1"/>
          <p:nvPr/>
        </p:nvSpPr>
        <p:spPr>
          <a:xfrm>
            <a:off x="2286000" y="204986"/>
            <a:ext cx="14791982" cy="1128514"/>
          </a:xfrm>
          <a:prstGeom prst="rect">
            <a:avLst/>
          </a:prstGeom>
          <a:noFill/>
        </p:spPr>
        <p:txBody>
          <a:bodyPr wrap="square">
            <a:spAutoFit/>
          </a:bodyPr>
          <a:lstStyle/>
          <a:p>
            <a:pPr>
              <a:lnSpc>
                <a:spcPct val="150000"/>
              </a:lnSpc>
              <a:buNone/>
            </a:pPr>
            <a:r>
              <a:rPr lang="en-AU" sz="5000" b="1" kern="100" dirty="0">
                <a:latin typeface="Arial" panose="020B0604020202020204" pitchFamily="34" charset="0"/>
                <a:ea typeface="Aptos" panose="020B0004020202020204" pitchFamily="34" charset="0"/>
                <a:cs typeface="Times New Roman" panose="02020603050405020304" pitchFamily="18" charset="0"/>
              </a:rPr>
              <a:t>ANALYSING </a:t>
            </a:r>
            <a:r>
              <a:rPr lang="en-AU" sz="5000" b="1" kern="100" dirty="0">
                <a:effectLst/>
                <a:latin typeface="Arial" panose="020B0604020202020204" pitchFamily="34" charset="0"/>
                <a:ea typeface="Aptos" panose="020B0004020202020204" pitchFamily="34" charset="0"/>
                <a:cs typeface="Times New Roman" panose="02020603050405020304" pitchFamily="18" charset="0"/>
              </a:rPr>
              <a:t>TIME SERIES </a:t>
            </a:r>
            <a:r>
              <a:rPr lang="en-AU" sz="5000" b="1" kern="100" dirty="0">
                <a:latin typeface="Arial" panose="020B0604020202020204" pitchFamily="34" charset="0"/>
                <a:ea typeface="Aptos" panose="020B0004020202020204" pitchFamily="34" charset="0"/>
                <a:cs typeface="Times New Roman" panose="02020603050405020304" pitchFamily="18" charset="0"/>
              </a:rPr>
              <a:t>DATA</a:t>
            </a:r>
            <a:endParaRPr lang="en-AU" sz="5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2C34A74-4333-EA71-CB8C-754D0EF4F94D}"/>
              </a:ext>
            </a:extLst>
          </p:cNvPr>
          <p:cNvSpPr txBox="1"/>
          <p:nvPr/>
        </p:nvSpPr>
        <p:spPr>
          <a:xfrm>
            <a:off x="2362200" y="1982569"/>
            <a:ext cx="9255512" cy="646331"/>
          </a:xfrm>
          <a:prstGeom prst="rect">
            <a:avLst/>
          </a:prstGeom>
          <a:noFill/>
        </p:spPr>
        <p:txBody>
          <a:bodyPr wrap="square">
            <a:spAutoFit/>
          </a:bodyPr>
          <a:lstStyle/>
          <a:p>
            <a:r>
              <a:rPr lang="en-AU" sz="3600" b="1" kern="100" dirty="0">
                <a:solidFill>
                  <a:schemeClr val="tx2">
                    <a:lumMod val="75000"/>
                  </a:schemeClr>
                </a:solidFill>
                <a:effectLst/>
                <a:latin typeface="Arial" panose="020B0604020202020204" pitchFamily="34" charset="0"/>
                <a:ea typeface="Aptos" panose="020B0004020202020204" pitchFamily="34" charset="0"/>
                <a:cs typeface="Times New Roman" panose="02020603050405020304" pitchFamily="18" charset="0"/>
              </a:rPr>
              <a:t>With your teacher.</a:t>
            </a:r>
            <a:endParaRPr lang="en-US" sz="3600" dirty="0"/>
          </a:p>
        </p:txBody>
      </p:sp>
      <p:pic>
        <p:nvPicPr>
          <p:cNvPr id="15" name="Picture 14" descr="A black and white circle with two people&#10;&#10;AI-generated content may be incorrect.">
            <a:extLst>
              <a:ext uri="{FF2B5EF4-FFF2-40B4-BE49-F238E27FC236}">
                <a16:creationId xmlns:a16="http://schemas.microsoft.com/office/drawing/2014/main" id="{B8E6514D-A48D-A44D-2D36-4CE08C9DDE79}"/>
              </a:ext>
            </a:extLst>
          </p:cNvPr>
          <p:cNvPicPr>
            <a:picLocks noChangeAspect="1"/>
          </p:cNvPicPr>
          <p:nvPr/>
        </p:nvPicPr>
        <p:blipFill>
          <a:blip r:embed="rId3"/>
          <a:stretch>
            <a:fillRect/>
          </a:stretch>
        </p:blipFill>
        <p:spPr>
          <a:xfrm>
            <a:off x="16306800" y="88548"/>
            <a:ext cx="1866583" cy="1866583"/>
          </a:xfrm>
          <a:prstGeom prst="rect">
            <a:avLst/>
          </a:prstGeom>
        </p:spPr>
      </p:pic>
      <p:pic>
        <p:nvPicPr>
          <p:cNvPr id="20" name="Picture 19">
            <a:extLst>
              <a:ext uri="{FF2B5EF4-FFF2-40B4-BE49-F238E27FC236}">
                <a16:creationId xmlns:a16="http://schemas.microsoft.com/office/drawing/2014/main" id="{C03B427D-15B6-2FE5-C579-0804D70293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40200" y="8985852"/>
            <a:ext cx="1433852" cy="1263048"/>
          </a:xfrm>
          <a:prstGeom prst="rect">
            <a:avLst/>
          </a:prstGeom>
        </p:spPr>
      </p:pic>
      <p:pic>
        <p:nvPicPr>
          <p:cNvPr id="9" name="Picture 8">
            <a:extLst>
              <a:ext uri="{FF2B5EF4-FFF2-40B4-BE49-F238E27FC236}">
                <a16:creationId xmlns:a16="http://schemas.microsoft.com/office/drawing/2014/main" id="{13C034D7-1059-8350-F6B5-43F212562C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44200" y="1445687"/>
            <a:ext cx="5368661" cy="2173813"/>
          </a:xfrm>
          <a:prstGeom prst="rect">
            <a:avLst/>
          </a:prstGeom>
        </p:spPr>
      </p:pic>
      <p:sp>
        <p:nvSpPr>
          <p:cNvPr id="18" name="TextBox 17">
            <a:extLst>
              <a:ext uri="{FF2B5EF4-FFF2-40B4-BE49-F238E27FC236}">
                <a16:creationId xmlns:a16="http://schemas.microsoft.com/office/drawing/2014/main" id="{9503DBD4-5B37-285A-FFF7-7CF248BF83DA}"/>
              </a:ext>
            </a:extLst>
          </p:cNvPr>
          <p:cNvSpPr txBox="1"/>
          <p:nvPr/>
        </p:nvSpPr>
        <p:spPr>
          <a:xfrm>
            <a:off x="2438400" y="2628900"/>
            <a:ext cx="14020800" cy="2808141"/>
          </a:xfrm>
          <a:prstGeom prst="rect">
            <a:avLst/>
          </a:prstGeom>
          <a:noFill/>
        </p:spPr>
        <p:txBody>
          <a:bodyPr wrap="square">
            <a:spAutoFit/>
          </a:bodyPr>
          <a:lstStyle/>
          <a:p>
            <a:pPr>
              <a:lnSpc>
                <a:spcPct val="150000"/>
              </a:lnSpc>
              <a:spcBef>
                <a:spcPts val="800"/>
              </a:spcBef>
              <a:spcAft>
                <a:spcPts val="400"/>
              </a:spcAft>
              <a:buNone/>
            </a:pPr>
            <a:r>
              <a:rPr lang="en-AU" sz="3600" b="1"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Step 2 </a:t>
            </a:r>
            <a:r>
              <a:rPr lang="en-AU" sz="3600" b="1"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Deseasonalise the data</a:t>
            </a:r>
            <a:endParaRPr lang="en-AU" sz="3600" b="1" kern="100" dirty="0">
              <a:solidFill>
                <a:srgbClr val="0F4761"/>
              </a:solidFill>
              <a:latin typeface="Aptos" panose="020B0004020202020204" pitchFamily="34" charset="0"/>
              <a:ea typeface="Times New Roman" panose="02020603050405020304" pitchFamily="18" charset="0"/>
              <a:cs typeface="Times New Roman" panose="02020603050405020304" pitchFamily="18" charset="0"/>
            </a:endParaRPr>
          </a:p>
          <a:p>
            <a:pPr>
              <a:lnSpc>
                <a:spcPct val="150000"/>
              </a:lnSpc>
              <a:spcBef>
                <a:spcPts val="800"/>
              </a:spcBef>
              <a:spcAft>
                <a:spcPts val="400"/>
              </a:spcAft>
              <a:buNone/>
            </a:pPr>
            <a:r>
              <a:rPr lang="en-AU" sz="36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a.</a:t>
            </a:r>
            <a:r>
              <a:rPr lang="en-AU" sz="3600" b="1" kern="100" dirty="0">
                <a:solidFill>
                  <a:srgbClr val="0F4761"/>
                </a:solidFill>
                <a:effectLst/>
                <a:latin typeface="Aptos" panose="020B0004020202020204" pitchFamily="34" charset="0"/>
                <a:ea typeface="Aptos" panose="020B0004020202020204" pitchFamily="34" charset="0"/>
                <a:cs typeface="Times New Roman" panose="02020603050405020304" pitchFamily="18" charset="0"/>
              </a:rPr>
              <a:t> </a:t>
            </a:r>
            <a:r>
              <a:rPr lang="en-US" sz="3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Divide each actual quarterly value by its seasonal index.</a:t>
            </a:r>
            <a:endParaRPr lang="en-AU" sz="3600" dirty="0">
              <a:latin typeface="Aptos" panose="020B0004020202020204" pitchFamily="34" charset="0"/>
              <a:ea typeface="Aptos" panose="020B0004020202020204" pitchFamily="34" charset="0"/>
              <a:cs typeface="Times New Roman" panose="02020603050405020304" pitchFamily="18" charset="0"/>
            </a:endParaRPr>
          </a:p>
          <a:p>
            <a:pPr>
              <a:lnSpc>
                <a:spcPct val="150000"/>
              </a:lnSpc>
              <a:spcBef>
                <a:spcPts val="800"/>
              </a:spcBef>
              <a:spcAft>
                <a:spcPts val="400"/>
              </a:spcAft>
              <a:buNone/>
            </a:pPr>
            <a:r>
              <a:rPr lang="en-US" sz="3600" b="1" dirty="0">
                <a:solidFill>
                  <a:srgbClr val="FF0000"/>
                </a:solidFill>
                <a:effectLst/>
                <a:latin typeface="Arial" panose="020B0604020202020204" pitchFamily="34" charset="0"/>
                <a:ea typeface="Aptos" panose="020B0004020202020204" pitchFamily="34" charset="0"/>
                <a:cs typeface="Times New Roman" panose="02020603050405020304" pitchFamily="18" charset="0"/>
              </a:rPr>
              <a:t>b.</a:t>
            </a:r>
            <a:r>
              <a:rPr lang="en-US" sz="36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Prepare a new table of deseasonalised values.</a:t>
            </a:r>
            <a:endParaRPr lang="en-AU" sz="3600" dirty="0">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19" name="Table 18">
            <a:extLst>
              <a:ext uri="{FF2B5EF4-FFF2-40B4-BE49-F238E27FC236}">
                <a16:creationId xmlns:a16="http://schemas.microsoft.com/office/drawing/2014/main" id="{B8A99130-351E-FF2F-B408-ED873D9CFDD9}"/>
              </a:ext>
            </a:extLst>
          </p:cNvPr>
          <p:cNvGraphicFramePr>
            <a:graphicFrameLocks noGrp="1"/>
          </p:cNvGraphicFramePr>
          <p:nvPr>
            <p:extLst>
              <p:ext uri="{D42A27DB-BD31-4B8C-83A1-F6EECF244321}">
                <p14:modId xmlns:p14="http://schemas.microsoft.com/office/powerpoint/2010/main" val="2064527869"/>
              </p:ext>
            </p:extLst>
          </p:nvPr>
        </p:nvGraphicFramePr>
        <p:xfrm>
          <a:off x="2819400" y="5448300"/>
          <a:ext cx="13639799" cy="4213491"/>
        </p:xfrm>
        <a:graphic>
          <a:graphicData uri="http://schemas.openxmlformats.org/drawingml/2006/table">
            <a:tbl>
              <a:tblPr firstRow="1" bandRow="1" bandCol="1">
                <a:tableStyleId>{5C22544A-7EE6-4342-B048-85BDC9FD1C3A}</a:tableStyleId>
              </a:tblPr>
              <a:tblGrid>
                <a:gridCol w="5143007">
                  <a:extLst>
                    <a:ext uri="{9D8B030D-6E8A-4147-A177-3AD203B41FA5}">
                      <a16:colId xmlns:a16="http://schemas.microsoft.com/office/drawing/2014/main" val="3006424980"/>
                    </a:ext>
                  </a:extLst>
                </a:gridCol>
                <a:gridCol w="2122995">
                  <a:extLst>
                    <a:ext uri="{9D8B030D-6E8A-4147-A177-3AD203B41FA5}">
                      <a16:colId xmlns:a16="http://schemas.microsoft.com/office/drawing/2014/main" val="3453682864"/>
                    </a:ext>
                  </a:extLst>
                </a:gridCol>
                <a:gridCol w="2124599">
                  <a:extLst>
                    <a:ext uri="{9D8B030D-6E8A-4147-A177-3AD203B41FA5}">
                      <a16:colId xmlns:a16="http://schemas.microsoft.com/office/drawing/2014/main" val="297995626"/>
                    </a:ext>
                  </a:extLst>
                </a:gridCol>
                <a:gridCol w="2124599">
                  <a:extLst>
                    <a:ext uri="{9D8B030D-6E8A-4147-A177-3AD203B41FA5}">
                      <a16:colId xmlns:a16="http://schemas.microsoft.com/office/drawing/2014/main" val="4196435327"/>
                    </a:ext>
                  </a:extLst>
                </a:gridCol>
                <a:gridCol w="2124599">
                  <a:extLst>
                    <a:ext uri="{9D8B030D-6E8A-4147-A177-3AD203B41FA5}">
                      <a16:colId xmlns:a16="http://schemas.microsoft.com/office/drawing/2014/main" val="1672460936"/>
                    </a:ext>
                  </a:extLst>
                </a:gridCol>
              </a:tblGrid>
              <a:tr h="911688">
                <a:tc>
                  <a:txBody>
                    <a:bodyPr/>
                    <a:lstStyle/>
                    <a:p>
                      <a:pPr algn="ctr">
                        <a:spcBef>
                          <a:spcPts val="180"/>
                        </a:spcBef>
                        <a:spcAft>
                          <a:spcPts val="180"/>
                        </a:spcAft>
                        <a:buNone/>
                      </a:pPr>
                      <a:r>
                        <a:rPr lang="en-US" sz="3200" dirty="0">
                          <a:solidFill>
                            <a:sysClr val="windowText" lastClr="000000"/>
                          </a:solidFill>
                          <a:effectLst/>
                          <a:latin typeface="Arial" panose="020B0604020202020204" pitchFamily="34" charset="0"/>
                          <a:cs typeface="Arial" panose="020B0604020202020204" pitchFamily="34" charset="0"/>
                        </a:rPr>
                        <a:t> </a:t>
                      </a:r>
                      <a:endParaRPr lang="en-AU" sz="32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Bef>
                          <a:spcPts val="180"/>
                        </a:spcBef>
                        <a:spcAft>
                          <a:spcPts val="180"/>
                        </a:spcAft>
                        <a:buNone/>
                      </a:pPr>
                      <a:r>
                        <a:rPr lang="en-US" sz="3200">
                          <a:solidFill>
                            <a:sysClr val="windowText" lastClr="000000"/>
                          </a:solidFill>
                          <a:effectLst/>
                          <a:latin typeface="Arial" panose="020B0604020202020204" pitchFamily="34" charset="0"/>
                          <a:cs typeface="Arial" panose="020B0604020202020204" pitchFamily="34" charset="0"/>
                        </a:rPr>
                        <a:t>Q1</a:t>
                      </a:r>
                      <a:endParaRPr lang="en-AU" sz="32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Bef>
                          <a:spcPts val="180"/>
                        </a:spcBef>
                        <a:spcAft>
                          <a:spcPts val="180"/>
                        </a:spcAft>
                        <a:buNone/>
                      </a:pPr>
                      <a:r>
                        <a:rPr lang="en-US" sz="3200">
                          <a:solidFill>
                            <a:sysClr val="windowText" lastClr="000000"/>
                          </a:solidFill>
                          <a:effectLst/>
                          <a:latin typeface="Arial" panose="020B0604020202020204" pitchFamily="34" charset="0"/>
                          <a:cs typeface="Arial" panose="020B0604020202020204" pitchFamily="34" charset="0"/>
                        </a:rPr>
                        <a:t>Q2</a:t>
                      </a:r>
                      <a:endParaRPr lang="en-AU" sz="32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Bef>
                          <a:spcPts val="180"/>
                        </a:spcBef>
                        <a:spcAft>
                          <a:spcPts val="180"/>
                        </a:spcAft>
                        <a:buNone/>
                      </a:pPr>
                      <a:r>
                        <a:rPr lang="en-US" sz="3200">
                          <a:solidFill>
                            <a:sysClr val="windowText" lastClr="000000"/>
                          </a:solidFill>
                          <a:effectLst/>
                          <a:latin typeface="Arial" panose="020B0604020202020204" pitchFamily="34" charset="0"/>
                          <a:cs typeface="Arial" panose="020B0604020202020204" pitchFamily="34" charset="0"/>
                        </a:rPr>
                        <a:t>Q3</a:t>
                      </a:r>
                      <a:endParaRPr lang="en-AU" sz="32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Bef>
                          <a:spcPts val="180"/>
                        </a:spcBef>
                        <a:spcAft>
                          <a:spcPts val="180"/>
                        </a:spcAft>
                        <a:buNone/>
                      </a:pPr>
                      <a:r>
                        <a:rPr lang="en-US" sz="3200" dirty="0">
                          <a:solidFill>
                            <a:sysClr val="windowText" lastClr="000000"/>
                          </a:solidFill>
                          <a:effectLst/>
                          <a:latin typeface="Arial" panose="020B0604020202020204" pitchFamily="34" charset="0"/>
                          <a:cs typeface="Arial" panose="020B0604020202020204" pitchFamily="34" charset="0"/>
                        </a:rPr>
                        <a:t>Q4</a:t>
                      </a:r>
                      <a:endParaRPr lang="en-AU" sz="32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9409372"/>
                  </a:ext>
                </a:extLst>
              </a:tr>
              <a:tr h="1100601">
                <a:tc>
                  <a:txBody>
                    <a:bodyPr/>
                    <a:lstStyle/>
                    <a:p>
                      <a:pPr algn="ctr">
                        <a:spcBef>
                          <a:spcPts val="180"/>
                        </a:spcBef>
                        <a:spcAft>
                          <a:spcPts val="180"/>
                        </a:spcAft>
                        <a:buNone/>
                      </a:pPr>
                      <a:r>
                        <a:rPr lang="en-US" sz="3200" dirty="0">
                          <a:solidFill>
                            <a:sysClr val="windowText" lastClr="000000"/>
                          </a:solidFill>
                          <a:effectLst/>
                          <a:latin typeface="Arial" panose="020B0604020202020204" pitchFamily="34" charset="0"/>
                          <a:cs typeface="Arial" panose="020B0604020202020204" pitchFamily="34" charset="0"/>
                        </a:rPr>
                        <a:t>Deseasonalised year 1</a:t>
                      </a:r>
                      <a:endParaRPr lang="en-AU" sz="32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Bef>
                          <a:spcPts val="180"/>
                        </a:spcBef>
                        <a:spcAft>
                          <a:spcPts val="180"/>
                        </a:spcAft>
                        <a:buNone/>
                      </a:pPr>
                      <a:r>
                        <a:rPr lang="en-US" sz="3200" dirty="0">
                          <a:solidFill>
                            <a:sysClr val="windowText" lastClr="000000"/>
                          </a:solidFill>
                          <a:effectLst/>
                          <a:latin typeface="Arial" panose="020B0604020202020204" pitchFamily="34" charset="0"/>
                          <a:cs typeface="Arial" panose="020B0604020202020204" pitchFamily="34" charset="0"/>
                        </a:rPr>
                        <a:t> </a:t>
                      </a:r>
                      <a:endParaRPr lang="en-AU" sz="32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buNone/>
                      </a:pPr>
                      <a:r>
                        <a:rPr lang="en-US" sz="3200">
                          <a:solidFill>
                            <a:sysClr val="windowText" lastClr="000000"/>
                          </a:solidFill>
                          <a:effectLst/>
                          <a:latin typeface="Arial" panose="020B0604020202020204" pitchFamily="34" charset="0"/>
                          <a:cs typeface="Arial" panose="020B0604020202020204" pitchFamily="34" charset="0"/>
                        </a:rPr>
                        <a:t> </a:t>
                      </a:r>
                      <a:endParaRPr lang="en-AU" sz="32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buNone/>
                      </a:pPr>
                      <a:r>
                        <a:rPr lang="en-US" sz="3200">
                          <a:solidFill>
                            <a:sysClr val="windowText" lastClr="000000"/>
                          </a:solidFill>
                          <a:effectLst/>
                          <a:latin typeface="Arial" panose="020B0604020202020204" pitchFamily="34" charset="0"/>
                          <a:cs typeface="Arial" panose="020B0604020202020204" pitchFamily="34" charset="0"/>
                        </a:rPr>
                        <a:t> </a:t>
                      </a:r>
                      <a:endParaRPr lang="en-AU" sz="32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buNone/>
                      </a:pPr>
                      <a:r>
                        <a:rPr lang="en-US" sz="3200">
                          <a:solidFill>
                            <a:sysClr val="windowText" lastClr="000000"/>
                          </a:solidFill>
                          <a:effectLst/>
                          <a:latin typeface="Arial" panose="020B0604020202020204" pitchFamily="34" charset="0"/>
                          <a:cs typeface="Arial" panose="020B0604020202020204" pitchFamily="34" charset="0"/>
                        </a:rPr>
                        <a:t> </a:t>
                      </a:r>
                      <a:endParaRPr lang="en-AU" sz="32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8322014"/>
                  </a:ext>
                </a:extLst>
              </a:tr>
              <a:tr h="1100601">
                <a:tc>
                  <a:txBody>
                    <a:bodyPr/>
                    <a:lstStyle/>
                    <a:p>
                      <a:pPr algn="ctr">
                        <a:spcBef>
                          <a:spcPts val="180"/>
                        </a:spcBef>
                        <a:spcAft>
                          <a:spcPts val="180"/>
                        </a:spcAft>
                        <a:buNone/>
                      </a:pPr>
                      <a:r>
                        <a:rPr lang="en-US" sz="3200" dirty="0">
                          <a:solidFill>
                            <a:sysClr val="windowText" lastClr="000000"/>
                          </a:solidFill>
                          <a:effectLst/>
                          <a:latin typeface="Arial" panose="020B0604020202020204" pitchFamily="34" charset="0"/>
                          <a:cs typeface="Arial" panose="020B0604020202020204" pitchFamily="34" charset="0"/>
                        </a:rPr>
                        <a:t>Deseasonalised year 2</a:t>
                      </a:r>
                      <a:endParaRPr lang="en-AU" sz="32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Bef>
                          <a:spcPts val="180"/>
                        </a:spcBef>
                        <a:spcAft>
                          <a:spcPts val="180"/>
                        </a:spcAft>
                        <a:buNone/>
                      </a:pPr>
                      <a:r>
                        <a:rPr lang="en-US" sz="3200">
                          <a:solidFill>
                            <a:sysClr val="windowText" lastClr="000000"/>
                          </a:solidFill>
                          <a:effectLst/>
                          <a:latin typeface="Arial" panose="020B0604020202020204" pitchFamily="34" charset="0"/>
                          <a:cs typeface="Arial" panose="020B0604020202020204" pitchFamily="34" charset="0"/>
                        </a:rPr>
                        <a:t> </a:t>
                      </a:r>
                      <a:endParaRPr lang="en-AU" sz="32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buNone/>
                      </a:pPr>
                      <a:r>
                        <a:rPr lang="en-US" sz="3200">
                          <a:solidFill>
                            <a:sysClr val="windowText" lastClr="000000"/>
                          </a:solidFill>
                          <a:effectLst/>
                          <a:latin typeface="Arial" panose="020B0604020202020204" pitchFamily="34" charset="0"/>
                          <a:cs typeface="Arial" panose="020B0604020202020204" pitchFamily="34" charset="0"/>
                        </a:rPr>
                        <a:t> </a:t>
                      </a:r>
                      <a:endParaRPr lang="en-AU" sz="32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buNone/>
                      </a:pPr>
                      <a:r>
                        <a:rPr lang="en-US" sz="3200">
                          <a:solidFill>
                            <a:sysClr val="windowText" lastClr="000000"/>
                          </a:solidFill>
                          <a:effectLst/>
                          <a:latin typeface="Arial" panose="020B0604020202020204" pitchFamily="34" charset="0"/>
                          <a:cs typeface="Arial" panose="020B0604020202020204" pitchFamily="34" charset="0"/>
                        </a:rPr>
                        <a:t> </a:t>
                      </a:r>
                      <a:endParaRPr lang="en-AU" sz="32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buNone/>
                      </a:pPr>
                      <a:r>
                        <a:rPr lang="en-US" sz="3200">
                          <a:solidFill>
                            <a:sysClr val="windowText" lastClr="000000"/>
                          </a:solidFill>
                          <a:effectLst/>
                          <a:latin typeface="Arial" panose="020B0604020202020204" pitchFamily="34" charset="0"/>
                          <a:cs typeface="Arial" panose="020B0604020202020204" pitchFamily="34" charset="0"/>
                        </a:rPr>
                        <a:t> </a:t>
                      </a:r>
                      <a:endParaRPr lang="en-AU" sz="32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0576637"/>
                  </a:ext>
                </a:extLst>
              </a:tr>
              <a:tr h="1100601">
                <a:tc>
                  <a:txBody>
                    <a:bodyPr/>
                    <a:lstStyle/>
                    <a:p>
                      <a:pPr algn="ctr">
                        <a:spcBef>
                          <a:spcPts val="180"/>
                        </a:spcBef>
                        <a:spcAft>
                          <a:spcPts val="180"/>
                        </a:spcAft>
                        <a:buNone/>
                      </a:pPr>
                      <a:r>
                        <a:rPr lang="en-US" sz="3200" dirty="0">
                          <a:solidFill>
                            <a:sysClr val="windowText" lastClr="000000"/>
                          </a:solidFill>
                          <a:effectLst/>
                          <a:latin typeface="Arial" panose="020B0604020202020204" pitchFamily="34" charset="0"/>
                          <a:cs typeface="Arial" panose="020B0604020202020204" pitchFamily="34" charset="0"/>
                        </a:rPr>
                        <a:t>Deseasonalised year 3</a:t>
                      </a:r>
                      <a:endParaRPr lang="en-AU" sz="32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Bef>
                          <a:spcPts val="180"/>
                        </a:spcBef>
                        <a:spcAft>
                          <a:spcPts val="180"/>
                        </a:spcAft>
                        <a:buNone/>
                      </a:pPr>
                      <a:r>
                        <a:rPr lang="en-US" sz="3200">
                          <a:solidFill>
                            <a:sysClr val="windowText" lastClr="000000"/>
                          </a:solidFill>
                          <a:effectLst/>
                          <a:latin typeface="Arial" panose="020B0604020202020204" pitchFamily="34" charset="0"/>
                          <a:cs typeface="Arial" panose="020B0604020202020204" pitchFamily="34" charset="0"/>
                        </a:rPr>
                        <a:t> </a:t>
                      </a:r>
                      <a:endParaRPr lang="en-AU" sz="32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buNone/>
                      </a:pPr>
                      <a:r>
                        <a:rPr lang="en-US" sz="3200">
                          <a:solidFill>
                            <a:sysClr val="windowText" lastClr="000000"/>
                          </a:solidFill>
                          <a:effectLst/>
                          <a:latin typeface="Arial" panose="020B0604020202020204" pitchFamily="34" charset="0"/>
                          <a:cs typeface="Arial" panose="020B0604020202020204" pitchFamily="34" charset="0"/>
                        </a:rPr>
                        <a:t> </a:t>
                      </a:r>
                      <a:endParaRPr lang="en-AU" sz="32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buNone/>
                      </a:pPr>
                      <a:r>
                        <a:rPr lang="en-US" sz="3200">
                          <a:solidFill>
                            <a:sysClr val="windowText" lastClr="000000"/>
                          </a:solidFill>
                          <a:effectLst/>
                          <a:latin typeface="Arial" panose="020B0604020202020204" pitchFamily="34" charset="0"/>
                          <a:cs typeface="Arial" panose="020B0604020202020204" pitchFamily="34" charset="0"/>
                        </a:rPr>
                        <a:t> </a:t>
                      </a:r>
                      <a:endParaRPr lang="en-AU" sz="320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buNone/>
                      </a:pPr>
                      <a:r>
                        <a:rPr lang="en-US" sz="3200" dirty="0">
                          <a:solidFill>
                            <a:sysClr val="windowText" lastClr="000000"/>
                          </a:solidFill>
                          <a:effectLst/>
                          <a:latin typeface="Arial" panose="020B0604020202020204" pitchFamily="34" charset="0"/>
                          <a:cs typeface="Arial" panose="020B0604020202020204" pitchFamily="34" charset="0"/>
                        </a:rPr>
                        <a:t> </a:t>
                      </a:r>
                      <a:endParaRPr lang="en-AU" sz="3200" dirty="0">
                        <a:solidFill>
                          <a:sysClr val="windowText" lastClr="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1522639"/>
                  </a:ext>
                </a:extLst>
              </a:tr>
            </a:tbl>
          </a:graphicData>
        </a:graphic>
      </p:graphicFrame>
    </p:spTree>
    <p:extLst>
      <p:ext uri="{BB962C8B-B14F-4D97-AF65-F5344CB8AC3E}">
        <p14:creationId xmlns:p14="http://schemas.microsoft.com/office/powerpoint/2010/main" val="311223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1730</TotalTime>
  <Words>5307</Words>
  <Application>Microsoft Macintosh PowerPoint</Application>
  <PresentationFormat>Custom</PresentationFormat>
  <Paragraphs>1132</Paragraphs>
  <Slides>101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Now</vt:lpstr>
      <vt:lpstr>Courier New</vt:lpstr>
      <vt:lpstr>Arial</vt:lpstr>
      <vt:lpstr>Symbol</vt:lpstr>
      <vt:lpstr>Calistoga</vt:lpstr>
      <vt:lpstr>Calibri</vt:lpstr>
      <vt:lpstr>Cambria Math</vt:lpstr>
      <vt:lpstr>Helvetica</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Workbook page</dc:title>
  <cp:lastModifiedBy>Jessica Bertram</cp:lastModifiedBy>
  <cp:revision>2</cp:revision>
  <dcterms:created xsi:type="dcterms:W3CDTF">2006-08-16T00:00:00Z</dcterms:created>
  <dcterms:modified xsi:type="dcterms:W3CDTF">2025-12-05T03:06:40Z</dcterms:modified>
  <dc:identifier>DAG45X4aSaM</dc:identifier>
</cp:coreProperties>
</file>