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09" r:id="rId3"/>
    <p:sldId id="311" r:id="rId4"/>
    <p:sldId id="312" r:id="rId5"/>
    <p:sldId id="313" r:id="rId6"/>
    <p:sldId id="310" r:id="rId7"/>
    <p:sldId id="275" r:id="rId8"/>
    <p:sldId id="314" r:id="rId9"/>
    <p:sldId id="315" r:id="rId10"/>
    <p:sldId id="316" r:id="rId11"/>
    <p:sldId id="317" r:id="rId12"/>
    <p:sldId id="318" r:id="rId13"/>
    <p:sldId id="319" r:id="rId14"/>
    <p:sldId id="320" r:id="rId15"/>
    <p:sldId id="321" r:id="rId16"/>
    <p:sldId id="322"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Lst>
  <p:sldSz cx="18288000" cy="10287000"/>
  <p:notesSz cx="6858000" cy="9144000"/>
  <p:embeddedFontLst>
    <p:embeddedFont>
      <p:font typeface="Calistoga" pitchFamily="2" charset="77"/>
      <p:regular r:id="rId35"/>
    </p:embeddedFont>
    <p:embeddedFont>
      <p:font typeface="Cambria Math" panose="02040503050406030204" pitchFamily="18" charset="0"/>
      <p:regular r:id="rId36"/>
    </p:embeddedFont>
    <p:embeddedFont>
      <p:font typeface="Now" pitchFamily="2" charset="77"/>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4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3E7EFD-E6FC-FF44-83F3-5FB1BA14D2DE}" v="95" dt="2025-12-27T05:25:17.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53" autoAdjust="0"/>
    <p:restoredTop sz="94549" autoAdjust="0"/>
  </p:normalViewPr>
  <p:slideViewPr>
    <p:cSldViewPr>
      <p:cViewPr varScale="1">
        <p:scale>
          <a:sx n="64" d="100"/>
          <a:sy n="64" d="100"/>
        </p:scale>
        <p:origin x="176" y="7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Bertram" userId="ae65e3095411f4f6" providerId="LiveId" clId="{B5FB1D19-3686-5864-8406-9C86D14C8DC2}"/>
    <pc:docChg chg="undo redo custSel addSld delSld modSld sldOrd">
      <pc:chgData name="Jessica Bertram" userId="ae65e3095411f4f6" providerId="LiveId" clId="{B5FB1D19-3686-5864-8406-9C86D14C8DC2}" dt="2025-12-27T05:25:27.515" v="16884" actId="20577"/>
      <pc:docMkLst>
        <pc:docMk/>
      </pc:docMkLst>
      <pc:sldChg chg="addSp delSp modSp mod ord">
        <pc:chgData name="Jessica Bertram" userId="ae65e3095411f4f6" providerId="LiveId" clId="{B5FB1D19-3686-5864-8406-9C86D14C8DC2}" dt="2025-12-19T09:39:02.453" v="14126" actId="20578"/>
        <pc:sldMkLst>
          <pc:docMk/>
          <pc:sldMk cId="0" sldId="256"/>
        </pc:sldMkLst>
        <pc:spChg chg="add mod">
          <ac:chgData name="Jessica Bertram" userId="ae65e3095411f4f6" providerId="LiveId" clId="{B5FB1D19-3686-5864-8406-9C86D14C8DC2}" dt="2025-12-19T09:36:39.587" v="14052" actId="20577"/>
          <ac:spMkLst>
            <pc:docMk/>
            <pc:sldMk cId="0" sldId="256"/>
            <ac:spMk id="9" creationId="{70FA818A-C2A8-5A90-0738-50743ED1561B}"/>
          </ac:spMkLst>
        </pc:spChg>
      </pc:sldChg>
      <pc:sldChg chg="addSp delSp modSp add mod ord">
        <pc:chgData name="Jessica Bertram" userId="ae65e3095411f4f6" providerId="LiveId" clId="{B5FB1D19-3686-5864-8406-9C86D14C8DC2}" dt="2025-12-27T02:43:49.642" v="16099" actId="20577"/>
        <pc:sldMkLst>
          <pc:docMk/>
          <pc:sldMk cId="3340661276" sldId="275"/>
        </pc:sldMkLst>
        <pc:spChg chg="add mod">
          <ac:chgData name="Jessica Bertram" userId="ae65e3095411f4f6" providerId="LiveId" clId="{B5FB1D19-3686-5864-8406-9C86D14C8DC2}" dt="2025-12-27T02:43:43.835" v="16096"/>
          <ac:spMkLst>
            <pc:docMk/>
            <pc:sldMk cId="3340661276" sldId="275"/>
            <ac:spMk id="5" creationId="{BA5F9229-8FC8-91AF-9B29-D571F6E513BD}"/>
          </ac:spMkLst>
        </pc:spChg>
        <pc:spChg chg="add del mod">
          <ac:chgData name="Jessica Bertram" userId="ae65e3095411f4f6" providerId="LiveId" clId="{B5FB1D19-3686-5864-8406-9C86D14C8DC2}" dt="2025-12-27T02:43:43.150" v="16095" actId="478"/>
          <ac:spMkLst>
            <pc:docMk/>
            <pc:sldMk cId="3340661276" sldId="275"/>
            <ac:spMk id="6" creationId="{CE5BD938-4D41-FE52-3B87-22094C00EDA0}"/>
          </ac:spMkLst>
        </pc:spChg>
        <pc:spChg chg="mod">
          <ac:chgData name="Jessica Bertram" userId="ae65e3095411f4f6" providerId="LiveId" clId="{B5FB1D19-3686-5864-8406-9C86D14C8DC2}" dt="2025-12-27T02:43:49.642" v="16099" actId="20577"/>
          <ac:spMkLst>
            <pc:docMk/>
            <pc:sldMk cId="3340661276" sldId="275"/>
            <ac:spMk id="11" creationId="{2CDCEEA7-4982-A962-C670-2E75188F5BB3}"/>
          </ac:spMkLst>
        </pc:spChg>
        <pc:spChg chg="add mod">
          <ac:chgData name="Jessica Bertram" userId="ae65e3095411f4f6" providerId="LiveId" clId="{B5FB1D19-3686-5864-8406-9C86D14C8DC2}" dt="2025-12-27T02:43:36.293" v="16094" actId="20577"/>
          <ac:spMkLst>
            <pc:docMk/>
            <pc:sldMk cId="3340661276" sldId="275"/>
            <ac:spMk id="14" creationId="{F8B7C847-0E15-5DB0-3331-48E7CF096BE4}"/>
          </ac:spMkLst>
        </pc:spChg>
      </pc:sldChg>
      <pc:sldChg chg="addSp delSp modSp add del mod">
        <pc:chgData name="Jessica Bertram" userId="ae65e3095411f4f6" providerId="LiveId" clId="{B5FB1D19-3686-5864-8406-9C86D14C8DC2}" dt="2025-12-27T02:43:32.786" v="16092" actId="2696"/>
        <pc:sldMkLst>
          <pc:docMk/>
          <pc:sldMk cId="1288696743" sldId="308"/>
        </pc:sldMkLst>
      </pc:sldChg>
      <pc:sldChg chg="addSp delSp modSp add mod">
        <pc:chgData name="Jessica Bertram" userId="ae65e3095411f4f6" providerId="LiveId" clId="{B5FB1D19-3686-5864-8406-9C86D14C8DC2}" dt="2025-12-27T02:37:31.976" v="15937" actId="1076"/>
        <pc:sldMkLst>
          <pc:docMk/>
          <pc:sldMk cId="535822198" sldId="309"/>
        </pc:sldMkLst>
        <pc:spChg chg="mod">
          <ac:chgData name="Jessica Bertram" userId="ae65e3095411f4f6" providerId="LiveId" clId="{B5FB1D19-3686-5864-8406-9C86D14C8DC2}" dt="2025-12-27T02:34:11.309" v="15875" actId="20577"/>
          <ac:spMkLst>
            <pc:docMk/>
            <pc:sldMk cId="535822198" sldId="309"/>
            <ac:spMk id="6" creationId="{34EABBA7-E1DE-C736-6A03-30DA84228355}"/>
          </ac:spMkLst>
        </pc:spChg>
        <pc:spChg chg="del mod">
          <ac:chgData name="Jessica Bertram" userId="ae65e3095411f4f6" providerId="LiveId" clId="{B5FB1D19-3686-5864-8406-9C86D14C8DC2}" dt="2025-12-27T02:34:25.882" v="15879" actId="478"/>
          <ac:spMkLst>
            <pc:docMk/>
            <pc:sldMk cId="535822198" sldId="309"/>
            <ac:spMk id="8" creationId="{5D3E0405-BC91-20DA-2FEF-4A886721EED9}"/>
          </ac:spMkLst>
        </pc:spChg>
        <pc:spChg chg="del">
          <ac:chgData name="Jessica Bertram" userId="ae65e3095411f4f6" providerId="LiveId" clId="{B5FB1D19-3686-5864-8406-9C86D14C8DC2}" dt="2025-12-27T02:34:27.656" v="15880" actId="478"/>
          <ac:spMkLst>
            <pc:docMk/>
            <pc:sldMk cId="535822198" sldId="309"/>
            <ac:spMk id="14" creationId="{A428809B-1B8E-4FB7-FEDD-8FB928E12A00}"/>
          </ac:spMkLst>
        </pc:spChg>
        <pc:spChg chg="mod">
          <ac:chgData name="Jessica Bertram" userId="ae65e3095411f4f6" providerId="LiveId" clId="{B5FB1D19-3686-5864-8406-9C86D14C8DC2}" dt="2025-12-27T02:33:42.087" v="15836" actId="20577"/>
          <ac:spMkLst>
            <pc:docMk/>
            <pc:sldMk cId="535822198" sldId="309"/>
            <ac:spMk id="23" creationId="{4252BB09-2566-868D-307B-14D7A2B5599C}"/>
          </ac:spMkLst>
        </pc:spChg>
        <pc:graphicFrameChg chg="add mod modGraphic">
          <ac:chgData name="Jessica Bertram" userId="ae65e3095411f4f6" providerId="LiveId" clId="{B5FB1D19-3686-5864-8406-9C86D14C8DC2}" dt="2025-12-27T02:37:30.376" v="15936" actId="1076"/>
          <ac:graphicFrameMkLst>
            <pc:docMk/>
            <pc:sldMk cId="535822198" sldId="309"/>
            <ac:graphicFrameMk id="11" creationId="{31039CCC-C0E4-6A42-3DAB-6980BB336BCB}"/>
          </ac:graphicFrameMkLst>
        </pc:graphicFrameChg>
        <pc:picChg chg="del mod">
          <ac:chgData name="Jessica Bertram" userId="ae65e3095411f4f6" providerId="LiveId" clId="{B5FB1D19-3686-5864-8406-9C86D14C8DC2}" dt="2025-12-27T02:34:23.141" v="15877" actId="478"/>
          <ac:picMkLst>
            <pc:docMk/>
            <pc:sldMk cId="535822198" sldId="309"/>
            <ac:picMk id="7" creationId="{A89B7B4D-CCC3-3DB2-7FA7-0E380448F7C0}"/>
          </ac:picMkLst>
        </pc:picChg>
        <pc:picChg chg="del">
          <ac:chgData name="Jessica Bertram" userId="ae65e3095411f4f6" providerId="LiveId" clId="{B5FB1D19-3686-5864-8406-9C86D14C8DC2}" dt="2025-12-27T02:34:24.244" v="15878" actId="478"/>
          <ac:picMkLst>
            <pc:docMk/>
            <pc:sldMk cId="535822198" sldId="309"/>
            <ac:picMk id="9" creationId="{68088AF0-0B35-59A5-136F-E3263BB07507}"/>
          </ac:picMkLst>
        </pc:picChg>
        <pc:picChg chg="add mod">
          <ac:chgData name="Jessica Bertram" userId="ae65e3095411f4f6" providerId="LiveId" clId="{B5FB1D19-3686-5864-8406-9C86D14C8DC2}" dt="2025-12-27T02:37:31.976" v="15937" actId="1076"/>
          <ac:picMkLst>
            <pc:docMk/>
            <pc:sldMk cId="535822198" sldId="309"/>
            <ac:picMk id="10" creationId="{523B4AAF-1F2F-FDF2-1616-7EC3F46B8073}"/>
          </ac:picMkLst>
        </pc:picChg>
      </pc:sldChg>
      <pc:sldChg chg="addSp delSp modSp add mod">
        <pc:chgData name="Jessica Bertram" userId="ae65e3095411f4f6" providerId="LiveId" clId="{B5FB1D19-3686-5864-8406-9C86D14C8DC2}" dt="2025-12-27T02:43:16.507" v="16091" actId="20577"/>
        <pc:sldMkLst>
          <pc:docMk/>
          <pc:sldMk cId="1787909677" sldId="310"/>
        </pc:sldMkLst>
        <pc:spChg chg="del">
          <ac:chgData name="Jessica Bertram" userId="ae65e3095411f4f6" providerId="LiveId" clId="{B5FB1D19-3686-5864-8406-9C86D14C8DC2}" dt="2025-12-27T02:42:54.766" v="16083" actId="478"/>
          <ac:spMkLst>
            <pc:docMk/>
            <pc:sldMk cId="1787909677" sldId="310"/>
            <ac:spMk id="8" creationId="{39AFA633-04D9-DE2D-729F-DD0B939ADAD4}"/>
          </ac:spMkLst>
        </pc:spChg>
        <pc:spChg chg="add mod">
          <ac:chgData name="Jessica Bertram" userId="ae65e3095411f4f6" providerId="LiveId" clId="{B5FB1D19-3686-5864-8406-9C86D14C8DC2}" dt="2025-12-27T02:43:13.203" v="16089" actId="1037"/>
          <ac:spMkLst>
            <pc:docMk/>
            <pc:sldMk cId="1787909677" sldId="310"/>
            <ac:spMk id="10" creationId="{293722C8-FA63-F98D-C712-09CDF85ED0C2}"/>
          </ac:spMkLst>
        </pc:spChg>
        <pc:spChg chg="mod">
          <ac:chgData name="Jessica Bertram" userId="ae65e3095411f4f6" providerId="LiveId" clId="{B5FB1D19-3686-5864-8406-9C86D14C8DC2}" dt="2025-12-27T02:43:16.507" v="16091" actId="20577"/>
          <ac:spMkLst>
            <pc:docMk/>
            <pc:sldMk cId="1787909677" sldId="310"/>
            <ac:spMk id="23" creationId="{67FF01CC-335B-49F3-5717-E0E376F06651}"/>
          </ac:spMkLst>
        </pc:spChg>
        <pc:picChg chg="del">
          <ac:chgData name="Jessica Bertram" userId="ae65e3095411f4f6" providerId="LiveId" clId="{B5FB1D19-3686-5864-8406-9C86D14C8DC2}" dt="2025-12-27T02:42:52.508" v="16082" actId="478"/>
          <ac:picMkLst>
            <pc:docMk/>
            <pc:sldMk cId="1787909677" sldId="310"/>
            <ac:picMk id="7" creationId="{8605C5B9-0024-4CBA-0F29-A1C693497FF7}"/>
          </ac:picMkLst>
        </pc:picChg>
      </pc:sldChg>
      <pc:sldChg chg="addSp delSp modSp add mod">
        <pc:chgData name="Jessica Bertram" userId="ae65e3095411f4f6" providerId="LiveId" clId="{B5FB1D19-3686-5864-8406-9C86D14C8DC2}" dt="2025-12-27T02:39:59.593" v="15989" actId="1035"/>
        <pc:sldMkLst>
          <pc:docMk/>
          <pc:sldMk cId="2651249973" sldId="311"/>
        </pc:sldMkLst>
        <pc:spChg chg="add mod">
          <ac:chgData name="Jessica Bertram" userId="ae65e3095411f4f6" providerId="LiveId" clId="{B5FB1D19-3686-5864-8406-9C86D14C8DC2}" dt="2025-12-27T02:38:52.086" v="15964"/>
          <ac:spMkLst>
            <pc:docMk/>
            <pc:sldMk cId="2651249973" sldId="311"/>
            <ac:spMk id="9" creationId="{546E7261-691C-74C1-F6A1-082B24C538BB}"/>
          </ac:spMkLst>
        </pc:spChg>
        <pc:spChg chg="add mod">
          <ac:chgData name="Jessica Bertram" userId="ae65e3095411f4f6" providerId="LiveId" clId="{B5FB1D19-3686-5864-8406-9C86D14C8DC2}" dt="2025-12-27T02:39:59.593" v="15989" actId="1035"/>
          <ac:spMkLst>
            <pc:docMk/>
            <pc:sldMk cId="2651249973" sldId="311"/>
            <ac:spMk id="13" creationId="{94572CE5-2F7D-AC60-5F2D-20225F4BDE3D}"/>
          </ac:spMkLst>
        </pc:spChg>
        <pc:graphicFrameChg chg="add mod modGraphic">
          <ac:chgData name="Jessica Bertram" userId="ae65e3095411f4f6" providerId="LiveId" clId="{B5FB1D19-3686-5864-8406-9C86D14C8DC2}" dt="2025-12-27T02:38:40.945" v="15962" actId="14100"/>
          <ac:graphicFrameMkLst>
            <pc:docMk/>
            <pc:sldMk cId="2651249973" sldId="311"/>
            <ac:graphicFrameMk id="5" creationId="{9F058613-575C-638B-AD9B-D007FBED8FAC}"/>
          </ac:graphicFrameMkLst>
        </pc:graphicFrameChg>
        <pc:graphicFrameChg chg="add mod">
          <ac:chgData name="Jessica Bertram" userId="ae65e3095411f4f6" providerId="LiveId" clId="{B5FB1D19-3686-5864-8406-9C86D14C8DC2}" dt="2025-12-27T02:38:05.015" v="15950"/>
          <ac:graphicFrameMkLst>
            <pc:docMk/>
            <pc:sldMk cId="2651249973" sldId="311"/>
            <ac:graphicFrameMk id="7" creationId="{1B530AF2-09FB-6832-2190-018334FED723}"/>
          </ac:graphicFrameMkLst>
        </pc:graphicFrameChg>
        <pc:graphicFrameChg chg="del">
          <ac:chgData name="Jessica Bertram" userId="ae65e3095411f4f6" providerId="LiveId" clId="{B5FB1D19-3686-5864-8406-9C86D14C8DC2}" dt="2025-12-27T02:37:42.935" v="15939" actId="478"/>
          <ac:graphicFrameMkLst>
            <pc:docMk/>
            <pc:sldMk cId="2651249973" sldId="311"/>
            <ac:graphicFrameMk id="11" creationId="{A7D3EFCB-842D-77DE-8420-2E3470433B09}"/>
          </ac:graphicFrameMkLst>
        </pc:graphicFrameChg>
        <pc:picChg chg="add mod">
          <ac:chgData name="Jessica Bertram" userId="ae65e3095411f4f6" providerId="LiveId" clId="{B5FB1D19-3686-5864-8406-9C86D14C8DC2}" dt="2025-12-27T02:38:47.420" v="15963"/>
          <ac:picMkLst>
            <pc:docMk/>
            <pc:sldMk cId="2651249973" sldId="311"/>
            <ac:picMk id="8" creationId="{989DF9F4-9199-D74F-BE19-D5F838A5B50A}"/>
          </ac:picMkLst>
        </pc:picChg>
        <pc:picChg chg="del">
          <ac:chgData name="Jessica Bertram" userId="ae65e3095411f4f6" providerId="LiveId" clId="{B5FB1D19-3686-5864-8406-9C86D14C8DC2}" dt="2025-12-27T02:37:43.883" v="15940" actId="478"/>
          <ac:picMkLst>
            <pc:docMk/>
            <pc:sldMk cId="2651249973" sldId="311"/>
            <ac:picMk id="10" creationId="{BF0743B7-1D6B-4D63-2D0D-FDEBC482E7EE}"/>
          </ac:picMkLst>
        </pc:picChg>
      </pc:sldChg>
      <pc:sldChg chg="addSp delSp modSp add mod">
        <pc:chgData name="Jessica Bertram" userId="ae65e3095411f4f6" providerId="LiveId" clId="{B5FB1D19-3686-5864-8406-9C86D14C8DC2}" dt="2025-12-27T02:41:38.345" v="16064" actId="207"/>
        <pc:sldMkLst>
          <pc:docMk/>
          <pc:sldMk cId="3527077954" sldId="312"/>
        </pc:sldMkLst>
        <pc:spChg chg="mod">
          <ac:chgData name="Jessica Bertram" userId="ae65e3095411f4f6" providerId="LiveId" clId="{B5FB1D19-3686-5864-8406-9C86D14C8DC2}" dt="2025-12-27T02:41:01.647" v="16041" actId="14100"/>
          <ac:spMkLst>
            <pc:docMk/>
            <pc:sldMk cId="3527077954" sldId="312"/>
            <ac:spMk id="9" creationId="{8EB4D409-3F7D-B850-377F-162E1A72154B}"/>
          </ac:spMkLst>
        </pc:spChg>
        <pc:spChg chg="add mod">
          <ac:chgData name="Jessica Bertram" userId="ae65e3095411f4f6" providerId="LiveId" clId="{B5FB1D19-3686-5864-8406-9C86D14C8DC2}" dt="2025-12-27T02:41:38.345" v="16064" actId="207"/>
          <ac:spMkLst>
            <pc:docMk/>
            <pc:sldMk cId="3527077954" sldId="312"/>
            <ac:spMk id="10" creationId="{15E1510C-6021-3BF7-4E68-433DBA912BA9}"/>
          </ac:spMkLst>
        </pc:spChg>
        <pc:spChg chg="del">
          <ac:chgData name="Jessica Bertram" userId="ae65e3095411f4f6" providerId="LiveId" clId="{B5FB1D19-3686-5864-8406-9C86D14C8DC2}" dt="2025-12-27T02:40:21.906" v="15995" actId="478"/>
          <ac:spMkLst>
            <pc:docMk/>
            <pc:sldMk cId="3527077954" sldId="312"/>
            <ac:spMk id="13" creationId="{17BEF351-8921-10BD-0AA5-5A3DC8F4B790}"/>
          </ac:spMkLst>
        </pc:spChg>
        <pc:spChg chg="mod">
          <ac:chgData name="Jessica Bertram" userId="ae65e3095411f4f6" providerId="LiveId" clId="{B5FB1D19-3686-5864-8406-9C86D14C8DC2}" dt="2025-12-27T02:40:14.516" v="15992" actId="20577"/>
          <ac:spMkLst>
            <pc:docMk/>
            <pc:sldMk cId="3527077954" sldId="312"/>
            <ac:spMk id="23" creationId="{D143C454-1F04-0ABA-D2A1-D512A763682B}"/>
          </ac:spMkLst>
        </pc:spChg>
        <pc:graphicFrameChg chg="del">
          <ac:chgData name="Jessica Bertram" userId="ae65e3095411f4f6" providerId="LiveId" clId="{B5FB1D19-3686-5864-8406-9C86D14C8DC2}" dt="2025-12-27T02:40:19.791" v="15994" actId="478"/>
          <ac:graphicFrameMkLst>
            <pc:docMk/>
            <pc:sldMk cId="3527077954" sldId="312"/>
            <ac:graphicFrameMk id="5" creationId="{896D815E-EDA4-2268-1FE0-152A243C8E0B}"/>
          </ac:graphicFrameMkLst>
        </pc:graphicFrameChg>
        <pc:picChg chg="del">
          <ac:chgData name="Jessica Bertram" userId="ae65e3095411f4f6" providerId="LiveId" clId="{B5FB1D19-3686-5864-8406-9C86D14C8DC2}" dt="2025-12-27T02:40:16.340" v="15993" actId="478"/>
          <ac:picMkLst>
            <pc:docMk/>
            <pc:sldMk cId="3527077954" sldId="312"/>
            <ac:picMk id="8" creationId="{802548B0-A615-BA53-2629-5EC5EA361979}"/>
          </ac:picMkLst>
        </pc:picChg>
      </pc:sldChg>
      <pc:sldChg chg="addSp delSp modSp add mod">
        <pc:chgData name="Jessica Bertram" userId="ae65e3095411f4f6" providerId="LiveId" clId="{B5FB1D19-3686-5864-8406-9C86D14C8DC2}" dt="2025-12-27T02:42:44.340" v="16081" actId="1076"/>
        <pc:sldMkLst>
          <pc:docMk/>
          <pc:sldMk cId="2083815893" sldId="313"/>
        </pc:sldMkLst>
        <pc:spChg chg="add mod">
          <ac:chgData name="Jessica Bertram" userId="ae65e3095411f4f6" providerId="LiveId" clId="{B5FB1D19-3686-5864-8406-9C86D14C8DC2}" dt="2025-12-27T02:42:44.340" v="16081" actId="1076"/>
          <ac:spMkLst>
            <pc:docMk/>
            <pc:sldMk cId="2083815893" sldId="313"/>
            <ac:spMk id="7" creationId="{7FA3BB1D-11F1-B5DE-81FE-5C7F9348CCDD}"/>
          </ac:spMkLst>
        </pc:spChg>
        <pc:spChg chg="add mod">
          <ac:chgData name="Jessica Bertram" userId="ae65e3095411f4f6" providerId="LiveId" clId="{B5FB1D19-3686-5864-8406-9C86D14C8DC2}" dt="2025-12-27T02:42:03.242" v="16070" actId="20577"/>
          <ac:spMkLst>
            <pc:docMk/>
            <pc:sldMk cId="2083815893" sldId="313"/>
            <ac:spMk id="8" creationId="{99BB7945-19B2-6F98-4FB6-A2E7A20E282D}"/>
          </ac:spMkLst>
        </pc:spChg>
        <pc:spChg chg="del">
          <ac:chgData name="Jessica Bertram" userId="ae65e3095411f4f6" providerId="LiveId" clId="{B5FB1D19-3686-5864-8406-9C86D14C8DC2}" dt="2025-12-27T02:42:00.868" v="16068" actId="478"/>
          <ac:spMkLst>
            <pc:docMk/>
            <pc:sldMk cId="2083815893" sldId="313"/>
            <ac:spMk id="9" creationId="{02233F57-58DB-4E34-7EC6-08643B3DC6E3}"/>
          </ac:spMkLst>
        </pc:spChg>
        <pc:spChg chg="del">
          <ac:chgData name="Jessica Bertram" userId="ae65e3095411f4f6" providerId="LiveId" clId="{B5FB1D19-3686-5864-8406-9C86D14C8DC2}" dt="2025-12-27T02:41:44.278" v="16066" actId="478"/>
          <ac:spMkLst>
            <pc:docMk/>
            <pc:sldMk cId="2083815893" sldId="313"/>
            <ac:spMk id="10" creationId="{BF1A6174-6F5D-30E8-7688-6F9F864EC38B}"/>
          </ac:spMkLst>
        </pc:spChg>
        <pc:picChg chg="add mod">
          <ac:chgData name="Jessica Bertram" userId="ae65e3095411f4f6" providerId="LiveId" clId="{B5FB1D19-3686-5864-8406-9C86D14C8DC2}" dt="2025-12-27T02:42:09.297" v="16071"/>
          <ac:picMkLst>
            <pc:docMk/>
            <pc:sldMk cId="2083815893" sldId="313"/>
            <ac:picMk id="11" creationId="{EDE36892-4C47-28E9-1332-967B5D8C9F64}"/>
          </ac:picMkLst>
        </pc:picChg>
      </pc:sldChg>
      <pc:sldChg chg="addSp delSp modSp add mod">
        <pc:chgData name="Jessica Bertram" userId="ae65e3095411f4f6" providerId="LiveId" clId="{B5FB1D19-3686-5864-8406-9C86D14C8DC2}" dt="2025-12-27T02:47:55.893" v="16169" actId="20577"/>
        <pc:sldMkLst>
          <pc:docMk/>
          <pc:sldMk cId="1985677888" sldId="314"/>
        </pc:sldMkLst>
        <pc:spChg chg="mod">
          <ac:chgData name="Jessica Bertram" userId="ae65e3095411f4f6" providerId="LiveId" clId="{B5FB1D19-3686-5864-8406-9C86D14C8DC2}" dt="2025-12-27T02:45:05.397" v="16136" actId="20577"/>
          <ac:spMkLst>
            <pc:docMk/>
            <pc:sldMk cId="1985677888" sldId="314"/>
            <ac:spMk id="5" creationId="{30A3D377-61F3-6E53-5511-FBA5E6C16C51}"/>
          </ac:spMkLst>
        </pc:spChg>
        <pc:spChg chg="add mod">
          <ac:chgData name="Jessica Bertram" userId="ae65e3095411f4f6" providerId="LiveId" clId="{B5FB1D19-3686-5864-8406-9C86D14C8DC2}" dt="2025-12-27T02:46:59.608" v="16162" actId="1076"/>
          <ac:spMkLst>
            <pc:docMk/>
            <pc:sldMk cId="1985677888" sldId="314"/>
            <ac:spMk id="7" creationId="{EF4178D6-7229-C231-88F9-3D04ACF4B30B}"/>
          </ac:spMkLst>
        </pc:spChg>
        <pc:spChg chg="del">
          <ac:chgData name="Jessica Bertram" userId="ae65e3095411f4f6" providerId="LiveId" clId="{B5FB1D19-3686-5864-8406-9C86D14C8DC2}" dt="2025-12-27T02:45:34.148" v="16137" actId="478"/>
          <ac:spMkLst>
            <pc:docMk/>
            <pc:sldMk cId="1985677888" sldId="314"/>
            <ac:spMk id="11" creationId="{0F00AA68-01E4-CB95-FE6A-EFD3C895BC32}"/>
          </ac:spMkLst>
        </pc:spChg>
        <pc:spChg chg="del">
          <ac:chgData name="Jessica Bertram" userId="ae65e3095411f4f6" providerId="LiveId" clId="{B5FB1D19-3686-5864-8406-9C86D14C8DC2}" dt="2025-12-27T02:45:35.989" v="16138" actId="478"/>
          <ac:spMkLst>
            <pc:docMk/>
            <pc:sldMk cId="1985677888" sldId="314"/>
            <ac:spMk id="13" creationId="{B325FA9A-1716-2E49-0861-CE8A27DC1B42}"/>
          </ac:spMkLst>
        </pc:spChg>
        <pc:spChg chg="mod">
          <ac:chgData name="Jessica Bertram" userId="ae65e3095411f4f6" providerId="LiveId" clId="{B5FB1D19-3686-5864-8406-9C86D14C8DC2}" dt="2025-12-27T02:47:55.893" v="16169" actId="20577"/>
          <ac:spMkLst>
            <pc:docMk/>
            <pc:sldMk cId="1985677888" sldId="314"/>
            <ac:spMk id="14" creationId="{4630A8E9-AAA9-4403-6281-7693E6DFED34}"/>
          </ac:spMkLst>
        </pc:spChg>
        <pc:picChg chg="add mod">
          <ac:chgData name="Jessica Bertram" userId="ae65e3095411f4f6" providerId="LiveId" clId="{B5FB1D19-3686-5864-8406-9C86D14C8DC2}" dt="2025-12-27T02:46:38.976" v="16158" actId="14100"/>
          <ac:picMkLst>
            <pc:docMk/>
            <pc:sldMk cId="1985677888" sldId="314"/>
            <ac:picMk id="9" creationId="{017187ED-C5D1-5BC8-0AAE-9BE2268FCD7B}"/>
          </ac:picMkLst>
        </pc:picChg>
        <pc:picChg chg="del">
          <ac:chgData name="Jessica Bertram" userId="ae65e3095411f4f6" providerId="LiveId" clId="{B5FB1D19-3686-5864-8406-9C86D14C8DC2}" dt="2025-12-27T02:44:33.371" v="16101" actId="478"/>
          <ac:picMkLst>
            <pc:docMk/>
            <pc:sldMk cId="1985677888" sldId="314"/>
            <ac:picMk id="15" creationId="{CECFCC2C-6310-B046-B7C0-F96305F523D5}"/>
          </ac:picMkLst>
        </pc:picChg>
        <pc:picChg chg="add mod">
          <ac:chgData name="Jessica Bertram" userId="ae65e3095411f4f6" providerId="LiveId" clId="{B5FB1D19-3686-5864-8406-9C86D14C8DC2}" dt="2025-12-27T02:47:18.505" v="16163" actId="1076"/>
          <ac:picMkLst>
            <pc:docMk/>
            <pc:sldMk cId="1985677888" sldId="314"/>
            <ac:picMk id="18" creationId="{F907BEDE-075F-D78B-012E-4036C9362F70}"/>
          </ac:picMkLst>
        </pc:picChg>
      </pc:sldChg>
      <pc:sldChg chg="addSp delSp modSp add mod">
        <pc:chgData name="Jessica Bertram" userId="ae65e3095411f4f6" providerId="LiveId" clId="{B5FB1D19-3686-5864-8406-9C86D14C8DC2}" dt="2025-12-27T02:50:04.622" v="16205" actId="1036"/>
        <pc:sldMkLst>
          <pc:docMk/>
          <pc:sldMk cId="1964854275" sldId="315"/>
        </pc:sldMkLst>
        <pc:spChg chg="add mod">
          <ac:chgData name="Jessica Bertram" userId="ae65e3095411f4f6" providerId="LiveId" clId="{B5FB1D19-3686-5864-8406-9C86D14C8DC2}" dt="2025-12-27T02:48:10.125" v="16172"/>
          <ac:spMkLst>
            <pc:docMk/>
            <pc:sldMk cId="1964854275" sldId="315"/>
            <ac:spMk id="6" creationId="{CE9F9704-7510-E7B1-005B-B1A755AB2F52}"/>
          </ac:spMkLst>
        </pc:spChg>
        <pc:spChg chg="del">
          <ac:chgData name="Jessica Bertram" userId="ae65e3095411f4f6" providerId="LiveId" clId="{B5FB1D19-3686-5864-8406-9C86D14C8DC2}" dt="2025-12-27T02:47:47.758" v="16167" actId="478"/>
          <ac:spMkLst>
            <pc:docMk/>
            <pc:sldMk cId="1964854275" sldId="315"/>
            <ac:spMk id="7" creationId="{7C7D4103-1775-817E-E77A-BA14D44CD373}"/>
          </ac:spMkLst>
        </pc:spChg>
        <pc:spChg chg="add mod">
          <ac:chgData name="Jessica Bertram" userId="ae65e3095411f4f6" providerId="LiveId" clId="{B5FB1D19-3686-5864-8406-9C86D14C8DC2}" dt="2025-12-27T02:48:52.416" v="16185" actId="1036"/>
          <ac:spMkLst>
            <pc:docMk/>
            <pc:sldMk cId="1964854275" sldId="315"/>
            <ac:spMk id="12" creationId="{4963F145-A511-863F-34A5-08018F734F40}"/>
          </ac:spMkLst>
        </pc:spChg>
        <pc:spChg chg="mod">
          <ac:chgData name="Jessica Bertram" userId="ae65e3095411f4f6" providerId="LiveId" clId="{B5FB1D19-3686-5864-8406-9C86D14C8DC2}" dt="2025-12-27T02:47:58.641" v="16171" actId="20577"/>
          <ac:spMkLst>
            <pc:docMk/>
            <pc:sldMk cId="1964854275" sldId="315"/>
            <ac:spMk id="14" creationId="{EC57A7E1-4BEC-465B-A144-31F403BAD55F}"/>
          </ac:spMkLst>
        </pc:spChg>
        <pc:spChg chg="add mod">
          <ac:chgData name="Jessica Bertram" userId="ae65e3095411f4f6" providerId="LiveId" clId="{B5FB1D19-3686-5864-8406-9C86D14C8DC2}" dt="2025-12-27T02:49:24.098" v="16198" actId="1076"/>
          <ac:spMkLst>
            <pc:docMk/>
            <pc:sldMk cId="1964854275" sldId="315"/>
            <ac:spMk id="19" creationId="{57F24FF2-4DB5-48A6-93DF-689B7E9B56EE}"/>
          </ac:spMkLst>
        </pc:spChg>
        <pc:picChg chg="del">
          <ac:chgData name="Jessica Bertram" userId="ae65e3095411f4f6" providerId="LiveId" clId="{B5FB1D19-3686-5864-8406-9C86D14C8DC2}" dt="2025-12-27T02:47:45.924" v="16166" actId="478"/>
          <ac:picMkLst>
            <pc:docMk/>
            <pc:sldMk cId="1964854275" sldId="315"/>
            <ac:picMk id="9" creationId="{34E83145-1B01-50F6-5D8B-E4EBCED7F928}"/>
          </ac:picMkLst>
        </pc:picChg>
        <pc:picChg chg="add mod">
          <ac:chgData name="Jessica Bertram" userId="ae65e3095411f4f6" providerId="LiveId" clId="{B5FB1D19-3686-5864-8406-9C86D14C8DC2}" dt="2025-12-27T02:48:28.519" v="16174"/>
          <ac:picMkLst>
            <pc:docMk/>
            <pc:sldMk cId="1964854275" sldId="315"/>
            <ac:picMk id="13" creationId="{973701F8-27F8-8530-ADFE-2F736BFF34CE}"/>
          </ac:picMkLst>
        </pc:picChg>
        <pc:picChg chg="del">
          <ac:chgData name="Jessica Bertram" userId="ae65e3095411f4f6" providerId="LiveId" clId="{B5FB1D19-3686-5864-8406-9C86D14C8DC2}" dt="2025-12-27T02:47:44.732" v="16165" actId="478"/>
          <ac:picMkLst>
            <pc:docMk/>
            <pc:sldMk cId="1964854275" sldId="315"/>
            <ac:picMk id="18" creationId="{761CFE29-8A6B-C28B-1A2E-13E4F4D15F9D}"/>
          </ac:picMkLst>
        </pc:picChg>
        <pc:picChg chg="add mod">
          <ac:chgData name="Jessica Bertram" userId="ae65e3095411f4f6" providerId="LiveId" clId="{B5FB1D19-3686-5864-8406-9C86D14C8DC2}" dt="2025-12-27T02:50:04.622" v="16205" actId="1036"/>
          <ac:picMkLst>
            <pc:docMk/>
            <pc:sldMk cId="1964854275" sldId="315"/>
            <ac:picMk id="21" creationId="{238BBAE2-5EE0-2AD7-FD7F-AD710B8629E0}"/>
          </ac:picMkLst>
        </pc:picChg>
      </pc:sldChg>
      <pc:sldChg chg="addSp delSp modSp add mod">
        <pc:chgData name="Jessica Bertram" userId="ae65e3095411f4f6" providerId="LiveId" clId="{B5FB1D19-3686-5864-8406-9C86D14C8DC2}" dt="2025-12-27T02:54:10.589" v="16254" actId="20577"/>
        <pc:sldMkLst>
          <pc:docMk/>
          <pc:sldMk cId="4252169431" sldId="316"/>
        </pc:sldMkLst>
        <pc:spChg chg="mod">
          <ac:chgData name="Jessica Bertram" userId="ae65e3095411f4f6" providerId="LiveId" clId="{B5FB1D19-3686-5864-8406-9C86D14C8DC2}" dt="2025-12-27T02:50:27.127" v="16231" actId="20577"/>
          <ac:spMkLst>
            <pc:docMk/>
            <pc:sldMk cId="4252169431" sldId="316"/>
            <ac:spMk id="6" creationId="{8CFA6F6F-2400-FEC4-4248-CCAC038D2D96}"/>
          </ac:spMkLst>
        </pc:spChg>
        <pc:spChg chg="add mod">
          <ac:chgData name="Jessica Bertram" userId="ae65e3095411f4f6" providerId="LiveId" clId="{B5FB1D19-3686-5864-8406-9C86D14C8DC2}" dt="2025-12-27T02:54:10.589" v="16254" actId="20577"/>
          <ac:spMkLst>
            <pc:docMk/>
            <pc:sldMk cId="4252169431" sldId="316"/>
            <ac:spMk id="11" creationId="{04C57C66-A94A-5CFA-4D72-32AB4FDD7778}"/>
          </ac:spMkLst>
        </pc:spChg>
        <pc:spChg chg="del">
          <ac:chgData name="Jessica Bertram" userId="ae65e3095411f4f6" providerId="LiveId" clId="{B5FB1D19-3686-5864-8406-9C86D14C8DC2}" dt="2025-12-27T02:50:20.702" v="16209" actId="478"/>
          <ac:spMkLst>
            <pc:docMk/>
            <pc:sldMk cId="4252169431" sldId="316"/>
            <ac:spMk id="12" creationId="{6BC9EB9F-0AD2-01A5-D101-03E427A71DD7}"/>
          </ac:spMkLst>
        </pc:spChg>
        <pc:spChg chg="del">
          <ac:chgData name="Jessica Bertram" userId="ae65e3095411f4f6" providerId="LiveId" clId="{B5FB1D19-3686-5864-8406-9C86D14C8DC2}" dt="2025-12-27T02:50:16.219" v="16207" actId="478"/>
          <ac:spMkLst>
            <pc:docMk/>
            <pc:sldMk cId="4252169431" sldId="316"/>
            <ac:spMk id="19" creationId="{881B50B6-DD46-40EF-BCA3-686A5AAEDD56}"/>
          </ac:spMkLst>
        </pc:spChg>
        <pc:picChg chg="add mod">
          <ac:chgData name="Jessica Bertram" userId="ae65e3095411f4f6" providerId="LiveId" clId="{B5FB1D19-3686-5864-8406-9C86D14C8DC2}" dt="2025-12-27T02:50:34.981" v="16233"/>
          <ac:picMkLst>
            <pc:docMk/>
            <pc:sldMk cId="4252169431" sldId="316"/>
            <ac:picMk id="7" creationId="{002BE5E0-4F87-0E1C-1072-3A4BB7B085DC}"/>
          </ac:picMkLst>
        </pc:picChg>
        <pc:picChg chg="del">
          <ac:chgData name="Jessica Bertram" userId="ae65e3095411f4f6" providerId="LiveId" clId="{B5FB1D19-3686-5864-8406-9C86D14C8DC2}" dt="2025-12-27T02:50:28.681" v="16232" actId="478"/>
          <ac:picMkLst>
            <pc:docMk/>
            <pc:sldMk cId="4252169431" sldId="316"/>
            <ac:picMk id="13" creationId="{F5F3F610-BA3A-9F2A-577E-FD6C23E5DCB6}"/>
          </ac:picMkLst>
        </pc:picChg>
        <pc:picChg chg="add mod">
          <ac:chgData name="Jessica Bertram" userId="ae65e3095411f4f6" providerId="LiveId" clId="{B5FB1D19-3686-5864-8406-9C86D14C8DC2}" dt="2025-12-27T02:53:53.867" v="16253" actId="1038"/>
          <ac:picMkLst>
            <pc:docMk/>
            <pc:sldMk cId="4252169431" sldId="316"/>
            <ac:picMk id="18" creationId="{6B167E4F-22F6-815E-5AE9-7F872F2D3795}"/>
          </ac:picMkLst>
        </pc:picChg>
        <pc:picChg chg="del">
          <ac:chgData name="Jessica Bertram" userId="ae65e3095411f4f6" providerId="LiveId" clId="{B5FB1D19-3686-5864-8406-9C86D14C8DC2}" dt="2025-12-27T02:50:17.801" v="16208" actId="478"/>
          <ac:picMkLst>
            <pc:docMk/>
            <pc:sldMk cId="4252169431" sldId="316"/>
            <ac:picMk id="21" creationId="{21439E6D-324F-0D4F-6222-A6FCE0A2A871}"/>
          </ac:picMkLst>
        </pc:picChg>
      </pc:sldChg>
      <pc:sldChg chg="addSp delSp modSp add mod">
        <pc:chgData name="Jessica Bertram" userId="ae65e3095411f4f6" providerId="LiveId" clId="{B5FB1D19-3686-5864-8406-9C86D14C8DC2}" dt="2025-12-27T02:54:44.220" v="16265" actId="20577"/>
        <pc:sldMkLst>
          <pc:docMk/>
          <pc:sldMk cId="930514137" sldId="317"/>
        </pc:sldMkLst>
        <pc:spChg chg="del">
          <ac:chgData name="Jessica Bertram" userId="ae65e3095411f4f6" providerId="LiveId" clId="{B5FB1D19-3686-5864-8406-9C86D14C8DC2}" dt="2025-12-27T02:54:31.035" v="16260" actId="478"/>
          <ac:spMkLst>
            <pc:docMk/>
            <pc:sldMk cId="930514137" sldId="317"/>
            <ac:spMk id="5" creationId="{F4EBC999-BF97-255A-E06E-A2B9B867FD52}"/>
          </ac:spMkLst>
        </pc:spChg>
        <pc:spChg chg="add mod">
          <ac:chgData name="Jessica Bertram" userId="ae65e3095411f4f6" providerId="LiveId" clId="{B5FB1D19-3686-5864-8406-9C86D14C8DC2}" dt="2025-12-27T02:54:35.751" v="16261"/>
          <ac:spMkLst>
            <pc:docMk/>
            <pc:sldMk cId="930514137" sldId="317"/>
            <ac:spMk id="6" creationId="{5E1F51DB-04F2-AB2E-E246-26FB33AC52E4}"/>
          </ac:spMkLst>
        </pc:spChg>
        <pc:spChg chg="mod">
          <ac:chgData name="Jessica Bertram" userId="ae65e3095411f4f6" providerId="LiveId" clId="{B5FB1D19-3686-5864-8406-9C86D14C8DC2}" dt="2025-12-27T02:54:44.220" v="16265" actId="20577"/>
          <ac:spMkLst>
            <pc:docMk/>
            <pc:sldMk cId="930514137" sldId="317"/>
            <ac:spMk id="11" creationId="{2F7645E6-573E-ECAC-0F32-7331B8BED4D8}"/>
          </ac:spMkLst>
        </pc:spChg>
        <pc:spChg chg="mod">
          <ac:chgData name="Jessica Bertram" userId="ae65e3095411f4f6" providerId="LiveId" clId="{B5FB1D19-3686-5864-8406-9C86D14C8DC2}" dt="2025-12-27T02:54:41.073" v="16263" actId="20577"/>
          <ac:spMkLst>
            <pc:docMk/>
            <pc:sldMk cId="930514137" sldId="317"/>
            <ac:spMk id="14" creationId="{C154B03E-98D4-4740-EF1E-42D566459C78}"/>
          </ac:spMkLst>
        </pc:spChg>
      </pc:sldChg>
      <pc:sldChg chg="delSp add del mod">
        <pc:chgData name="Jessica Bertram" userId="ae65e3095411f4f6" providerId="LiveId" clId="{B5FB1D19-3686-5864-8406-9C86D14C8DC2}" dt="2025-12-27T02:54:23.136" v="16258" actId="2696"/>
        <pc:sldMkLst>
          <pc:docMk/>
          <pc:sldMk cId="4089974576" sldId="317"/>
        </pc:sldMkLst>
        <pc:spChg chg="del">
          <ac:chgData name="Jessica Bertram" userId="ae65e3095411f4f6" providerId="LiveId" clId="{B5FB1D19-3686-5864-8406-9C86D14C8DC2}" dt="2025-12-27T02:54:16.077" v="16256" actId="478"/>
          <ac:spMkLst>
            <pc:docMk/>
            <pc:sldMk cId="4089974576" sldId="317"/>
            <ac:spMk id="11" creationId="{08F6935A-5467-75FF-A7E2-B795EB0CC370}"/>
          </ac:spMkLst>
        </pc:spChg>
        <pc:picChg chg="del">
          <ac:chgData name="Jessica Bertram" userId="ae65e3095411f4f6" providerId="LiveId" clId="{B5FB1D19-3686-5864-8406-9C86D14C8DC2}" dt="2025-12-27T02:54:17.318" v="16257" actId="478"/>
          <ac:picMkLst>
            <pc:docMk/>
            <pc:sldMk cId="4089974576" sldId="317"/>
            <ac:picMk id="18" creationId="{82DE33F1-5147-087B-BCA3-EB94ABB89B74}"/>
          </ac:picMkLst>
        </pc:picChg>
      </pc:sldChg>
      <pc:sldChg chg="addSp delSp modSp add mod">
        <pc:chgData name="Jessica Bertram" userId="ae65e3095411f4f6" providerId="LiveId" clId="{B5FB1D19-3686-5864-8406-9C86D14C8DC2}" dt="2025-12-27T02:58:06.945" v="16327" actId="14100"/>
        <pc:sldMkLst>
          <pc:docMk/>
          <pc:sldMk cId="443425901" sldId="318"/>
        </pc:sldMkLst>
        <pc:spChg chg="add mod">
          <ac:chgData name="Jessica Bertram" userId="ae65e3095411f4f6" providerId="LiveId" clId="{B5FB1D19-3686-5864-8406-9C86D14C8DC2}" dt="2025-12-27T02:56:38.423" v="16297"/>
          <ac:spMkLst>
            <pc:docMk/>
            <pc:sldMk cId="443425901" sldId="318"/>
            <ac:spMk id="5" creationId="{98FA104A-66F3-3AC1-5DBE-54F133CCFFE5}"/>
          </ac:spMkLst>
        </pc:spChg>
        <pc:spChg chg="mod">
          <ac:chgData name="Jessica Bertram" userId="ae65e3095411f4f6" providerId="LiveId" clId="{B5FB1D19-3686-5864-8406-9C86D14C8DC2}" dt="2025-12-27T02:55:08.105" v="16296" actId="20577"/>
          <ac:spMkLst>
            <pc:docMk/>
            <pc:sldMk cId="443425901" sldId="318"/>
            <ac:spMk id="6" creationId="{52067506-9593-9AA2-42F0-C6CDB47DBA9E}"/>
          </ac:spMkLst>
        </pc:spChg>
        <pc:spChg chg="del">
          <ac:chgData name="Jessica Bertram" userId="ae65e3095411f4f6" providerId="LiveId" clId="{B5FB1D19-3686-5864-8406-9C86D14C8DC2}" dt="2025-12-27T02:56:57.840" v="16301" actId="478"/>
          <ac:spMkLst>
            <pc:docMk/>
            <pc:sldMk cId="443425901" sldId="318"/>
            <ac:spMk id="11" creationId="{677F08A7-618F-F32F-6C00-97B2272CEDE2}"/>
          </ac:spMkLst>
        </pc:spChg>
        <pc:spChg chg="add mod">
          <ac:chgData name="Jessica Bertram" userId="ae65e3095411f4f6" providerId="LiveId" clId="{B5FB1D19-3686-5864-8406-9C86D14C8DC2}" dt="2025-12-27T02:57:36.181" v="16321" actId="1076"/>
          <ac:spMkLst>
            <pc:docMk/>
            <pc:sldMk cId="443425901" sldId="318"/>
            <ac:spMk id="12" creationId="{685085B7-9102-09FC-5B2B-1F19006F469A}"/>
          </ac:spMkLst>
        </pc:spChg>
        <pc:spChg chg="del">
          <ac:chgData name="Jessica Bertram" userId="ae65e3095411f4f6" providerId="LiveId" clId="{B5FB1D19-3686-5864-8406-9C86D14C8DC2}" dt="2025-12-27T02:56:55.942" v="16300" actId="478"/>
          <ac:spMkLst>
            <pc:docMk/>
            <pc:sldMk cId="443425901" sldId="318"/>
            <ac:spMk id="13" creationId="{2BBE6481-6362-DA86-F6B1-80F0AAA91423}"/>
          </ac:spMkLst>
        </pc:spChg>
        <pc:picChg chg="add mod">
          <ac:chgData name="Jessica Bertram" userId="ae65e3095411f4f6" providerId="LiveId" clId="{B5FB1D19-3686-5864-8406-9C86D14C8DC2}" dt="2025-12-27T02:56:46.586" v="16299"/>
          <ac:picMkLst>
            <pc:docMk/>
            <pc:sldMk cId="443425901" sldId="318"/>
            <ac:picMk id="7" creationId="{F5721D0F-6E1D-E060-D4F7-1776B2C27B15}"/>
          </ac:picMkLst>
        </pc:picChg>
        <pc:picChg chg="del">
          <ac:chgData name="Jessica Bertram" userId="ae65e3095411f4f6" providerId="LiveId" clId="{B5FB1D19-3686-5864-8406-9C86D14C8DC2}" dt="2025-12-27T02:56:41.164" v="16298" actId="478"/>
          <ac:picMkLst>
            <pc:docMk/>
            <pc:sldMk cId="443425901" sldId="318"/>
            <ac:picMk id="15" creationId="{DC1F594C-81A1-150D-A397-9B90AA7A69A6}"/>
          </ac:picMkLst>
        </pc:picChg>
        <pc:picChg chg="add mod">
          <ac:chgData name="Jessica Bertram" userId="ae65e3095411f4f6" providerId="LiveId" clId="{B5FB1D19-3686-5864-8406-9C86D14C8DC2}" dt="2025-12-27T02:58:06.945" v="16327" actId="14100"/>
          <ac:picMkLst>
            <pc:docMk/>
            <pc:sldMk cId="443425901" sldId="318"/>
            <ac:picMk id="19" creationId="{651EBE2D-F493-6091-3BC1-254C70905CE9}"/>
          </ac:picMkLst>
        </pc:picChg>
      </pc:sldChg>
      <pc:sldChg chg="addSp delSp modSp add mod">
        <pc:chgData name="Jessica Bertram" userId="ae65e3095411f4f6" providerId="LiveId" clId="{B5FB1D19-3686-5864-8406-9C86D14C8DC2}" dt="2025-12-27T03:02:24.237" v="16436" actId="20577"/>
        <pc:sldMkLst>
          <pc:docMk/>
          <pc:sldMk cId="634567197" sldId="319"/>
        </pc:sldMkLst>
        <pc:spChg chg="del">
          <ac:chgData name="Jessica Bertram" userId="ae65e3095411f4f6" providerId="LiveId" clId="{B5FB1D19-3686-5864-8406-9C86D14C8DC2}" dt="2025-12-27T02:58:20.597" v="16331" actId="478"/>
          <ac:spMkLst>
            <pc:docMk/>
            <pc:sldMk cId="634567197" sldId="319"/>
            <ac:spMk id="5" creationId="{1BB4B1B0-2AD7-054D-7435-5D165CDF69E3}"/>
          </ac:spMkLst>
        </pc:spChg>
        <pc:spChg chg="add mod">
          <ac:chgData name="Jessica Bertram" userId="ae65e3095411f4f6" providerId="LiveId" clId="{B5FB1D19-3686-5864-8406-9C86D14C8DC2}" dt="2025-12-27T02:58:26.394" v="16332"/>
          <ac:spMkLst>
            <pc:docMk/>
            <pc:sldMk cId="634567197" sldId="319"/>
            <ac:spMk id="9" creationId="{869C60C5-7C58-3C13-2A8E-FF15253FE9FA}"/>
          </ac:spMkLst>
        </pc:spChg>
        <pc:spChg chg="del">
          <ac:chgData name="Jessica Bertram" userId="ae65e3095411f4f6" providerId="LiveId" clId="{B5FB1D19-3686-5864-8406-9C86D14C8DC2}" dt="2025-12-27T02:58:13.541" v="16330" actId="478"/>
          <ac:spMkLst>
            <pc:docMk/>
            <pc:sldMk cId="634567197" sldId="319"/>
            <ac:spMk id="12" creationId="{2F0551B3-1523-8D47-116E-ED07290627DA}"/>
          </ac:spMkLst>
        </pc:spChg>
        <pc:spChg chg="mod">
          <ac:chgData name="Jessica Bertram" userId="ae65e3095411f4f6" providerId="LiveId" clId="{B5FB1D19-3686-5864-8406-9C86D14C8DC2}" dt="2025-12-27T03:02:24.237" v="16436" actId="20577"/>
          <ac:spMkLst>
            <pc:docMk/>
            <pc:sldMk cId="634567197" sldId="319"/>
            <ac:spMk id="14" creationId="{8BFE151F-E84E-E9A9-FB14-7DFEC5F5DCB6}"/>
          </ac:spMkLst>
        </pc:spChg>
        <pc:spChg chg="add mod">
          <ac:chgData name="Jessica Bertram" userId="ae65e3095411f4f6" providerId="LiveId" clId="{B5FB1D19-3686-5864-8406-9C86D14C8DC2}" dt="2025-12-27T02:59:46.984" v="16369" actId="5793"/>
          <ac:spMkLst>
            <pc:docMk/>
            <pc:sldMk cId="634567197" sldId="319"/>
            <ac:spMk id="15" creationId="{ED18C9DF-26CE-7454-E25D-EBBB6669230D}"/>
          </ac:spMkLst>
        </pc:spChg>
        <pc:picChg chg="del">
          <ac:chgData name="Jessica Bertram" userId="ae65e3095411f4f6" providerId="LiveId" clId="{B5FB1D19-3686-5864-8406-9C86D14C8DC2}" dt="2025-12-27T02:58:27.834" v="16333" actId="478"/>
          <ac:picMkLst>
            <pc:docMk/>
            <pc:sldMk cId="634567197" sldId="319"/>
            <ac:picMk id="7" creationId="{49BBA44E-0EAC-73DB-412E-66DFBD65F008}"/>
          </ac:picMkLst>
        </pc:picChg>
        <pc:picChg chg="add mod">
          <ac:chgData name="Jessica Bertram" userId="ae65e3095411f4f6" providerId="LiveId" clId="{B5FB1D19-3686-5864-8406-9C86D14C8DC2}" dt="2025-12-27T02:58:33.349" v="16334"/>
          <ac:picMkLst>
            <pc:docMk/>
            <pc:sldMk cId="634567197" sldId="319"/>
            <ac:picMk id="11" creationId="{92ED13EB-9979-56D1-8B7F-BF9ACDCABA48}"/>
          </ac:picMkLst>
        </pc:picChg>
        <pc:picChg chg="del">
          <ac:chgData name="Jessica Bertram" userId="ae65e3095411f4f6" providerId="LiveId" clId="{B5FB1D19-3686-5864-8406-9C86D14C8DC2}" dt="2025-12-27T02:58:10.810" v="16329" actId="478"/>
          <ac:picMkLst>
            <pc:docMk/>
            <pc:sldMk cId="634567197" sldId="319"/>
            <ac:picMk id="19" creationId="{C0E6C25E-4DD6-1E58-DBC6-BA0916147CF2}"/>
          </ac:picMkLst>
        </pc:picChg>
      </pc:sldChg>
      <pc:sldChg chg="addSp modSp add mod">
        <pc:chgData name="Jessica Bertram" userId="ae65e3095411f4f6" providerId="LiveId" clId="{B5FB1D19-3686-5864-8406-9C86D14C8DC2}" dt="2025-12-27T03:02:10.367" v="16434" actId="20577"/>
        <pc:sldMkLst>
          <pc:docMk/>
          <pc:sldMk cId="2028138596" sldId="320"/>
        </pc:sldMkLst>
        <pc:spChg chg="add mod">
          <ac:chgData name="Jessica Bertram" userId="ae65e3095411f4f6" providerId="LiveId" clId="{B5FB1D19-3686-5864-8406-9C86D14C8DC2}" dt="2025-12-27T02:59:40.515" v="16366" actId="20577"/>
          <ac:spMkLst>
            <pc:docMk/>
            <pc:sldMk cId="2028138596" sldId="320"/>
            <ac:spMk id="7" creationId="{7B6AD816-989A-E4EE-7724-02D03136E9DA}"/>
          </ac:spMkLst>
        </pc:spChg>
        <pc:spChg chg="mod">
          <ac:chgData name="Jessica Bertram" userId="ae65e3095411f4f6" providerId="LiveId" clId="{B5FB1D19-3686-5864-8406-9C86D14C8DC2}" dt="2025-12-27T03:02:10.367" v="16434" actId="20577"/>
          <ac:spMkLst>
            <pc:docMk/>
            <pc:sldMk cId="2028138596" sldId="320"/>
            <ac:spMk id="14" creationId="{42582BCB-207E-C2ED-7D93-4B6BE3E4F223}"/>
          </ac:spMkLst>
        </pc:spChg>
      </pc:sldChg>
      <pc:sldChg chg="addSp delSp modSp add mod">
        <pc:chgData name="Jessica Bertram" userId="ae65e3095411f4f6" providerId="LiveId" clId="{B5FB1D19-3686-5864-8406-9C86D14C8DC2}" dt="2025-12-27T03:02:01.082" v="16432" actId="20577"/>
        <pc:sldMkLst>
          <pc:docMk/>
          <pc:sldMk cId="544404861" sldId="321"/>
        </pc:sldMkLst>
        <pc:spChg chg="del">
          <ac:chgData name="Jessica Bertram" userId="ae65e3095411f4f6" providerId="LiveId" clId="{B5FB1D19-3686-5864-8406-9C86D14C8DC2}" dt="2025-12-27T02:59:53.227" v="16371" actId="478"/>
          <ac:spMkLst>
            <pc:docMk/>
            <pc:sldMk cId="544404861" sldId="321"/>
            <ac:spMk id="7" creationId="{D339D093-23AE-84D3-DC71-FE86B2F99FCB}"/>
          </ac:spMkLst>
        </pc:spChg>
        <pc:spChg chg="add mod">
          <ac:chgData name="Jessica Bertram" userId="ae65e3095411f4f6" providerId="LiveId" clId="{B5FB1D19-3686-5864-8406-9C86D14C8DC2}" dt="2025-12-27T03:00:59.926" v="16410" actId="20577"/>
          <ac:spMkLst>
            <pc:docMk/>
            <pc:sldMk cId="544404861" sldId="321"/>
            <ac:spMk id="12" creationId="{80679915-F66E-25F4-D7CD-02E73C94674D}"/>
          </ac:spMkLst>
        </pc:spChg>
        <pc:spChg chg="mod">
          <ac:chgData name="Jessica Bertram" userId="ae65e3095411f4f6" providerId="LiveId" clId="{B5FB1D19-3686-5864-8406-9C86D14C8DC2}" dt="2025-12-27T03:02:01.082" v="16432" actId="20577"/>
          <ac:spMkLst>
            <pc:docMk/>
            <pc:sldMk cId="544404861" sldId="321"/>
            <ac:spMk id="14" creationId="{9EEE5D60-23A5-08DD-6A78-06772C03AEE4}"/>
          </ac:spMkLst>
        </pc:spChg>
        <pc:picChg chg="add mod">
          <ac:chgData name="Jessica Bertram" userId="ae65e3095411f4f6" providerId="LiveId" clId="{B5FB1D19-3686-5864-8406-9C86D14C8DC2}" dt="2025-12-27T03:01:08.485" v="16413" actId="14100"/>
          <ac:picMkLst>
            <pc:docMk/>
            <pc:sldMk cId="544404861" sldId="321"/>
            <ac:picMk id="13" creationId="{1E0E9D09-0F91-2915-FB32-9C5A804229AB}"/>
          </ac:picMkLst>
        </pc:picChg>
      </pc:sldChg>
      <pc:sldChg chg="addSp delSp modSp add mod">
        <pc:chgData name="Jessica Bertram" userId="ae65e3095411f4f6" providerId="LiveId" clId="{B5FB1D19-3686-5864-8406-9C86D14C8DC2}" dt="2025-12-27T03:01:57.948" v="16430" actId="20577"/>
        <pc:sldMkLst>
          <pc:docMk/>
          <pc:sldMk cId="3932051842" sldId="322"/>
        </pc:sldMkLst>
        <pc:spChg chg="add mod">
          <ac:chgData name="Jessica Bertram" userId="ae65e3095411f4f6" providerId="LiveId" clId="{B5FB1D19-3686-5864-8406-9C86D14C8DC2}" dt="2025-12-27T03:01:43.154" v="16424" actId="20577"/>
          <ac:spMkLst>
            <pc:docMk/>
            <pc:sldMk cId="3932051842" sldId="322"/>
            <ac:spMk id="7" creationId="{7941BD2A-3C1A-0053-1879-8F0CD6FC6B1F}"/>
          </ac:spMkLst>
        </pc:spChg>
        <pc:spChg chg="del">
          <ac:chgData name="Jessica Bertram" userId="ae65e3095411f4f6" providerId="LiveId" clId="{B5FB1D19-3686-5864-8406-9C86D14C8DC2}" dt="2025-12-27T03:01:23.411" v="16415" actId="478"/>
          <ac:spMkLst>
            <pc:docMk/>
            <pc:sldMk cId="3932051842" sldId="322"/>
            <ac:spMk id="12" creationId="{F5973EAB-85DF-8BCA-853A-2F4E44C7BDBC}"/>
          </ac:spMkLst>
        </pc:spChg>
        <pc:spChg chg="mod">
          <ac:chgData name="Jessica Bertram" userId="ae65e3095411f4f6" providerId="LiveId" clId="{B5FB1D19-3686-5864-8406-9C86D14C8DC2}" dt="2025-12-27T03:01:57.948" v="16430" actId="20577"/>
          <ac:spMkLst>
            <pc:docMk/>
            <pc:sldMk cId="3932051842" sldId="322"/>
            <ac:spMk id="14" creationId="{05A61F74-7D3F-5C54-818C-C1B383AEE4F2}"/>
          </ac:spMkLst>
        </pc:spChg>
        <pc:picChg chg="mod">
          <ac:chgData name="Jessica Bertram" userId="ae65e3095411f4f6" providerId="LiveId" clId="{B5FB1D19-3686-5864-8406-9C86D14C8DC2}" dt="2025-12-27T03:01:47.049" v="16425" actId="1076"/>
          <ac:picMkLst>
            <pc:docMk/>
            <pc:sldMk cId="3932051842" sldId="322"/>
            <ac:picMk id="13" creationId="{E7ECD3A3-4DBD-A7CB-07D6-64E2F98CD03F}"/>
          </ac:picMkLst>
        </pc:picChg>
      </pc:sldChg>
      <pc:sldChg chg="delSp add del mod">
        <pc:chgData name="Jessica Bertram" userId="ae65e3095411f4f6" providerId="LiveId" clId="{B5FB1D19-3686-5864-8406-9C86D14C8DC2}" dt="2025-12-27T03:02:56.116" v="16438" actId="2696"/>
        <pc:sldMkLst>
          <pc:docMk/>
          <pc:sldMk cId="4010755451" sldId="323"/>
        </pc:sldMkLst>
        <pc:spChg chg="del">
          <ac:chgData name="Jessica Bertram" userId="ae65e3095411f4f6" providerId="LiveId" clId="{B5FB1D19-3686-5864-8406-9C86D14C8DC2}" dt="2025-12-27T03:01:52.019" v="16428" actId="478"/>
          <ac:spMkLst>
            <pc:docMk/>
            <pc:sldMk cId="4010755451" sldId="323"/>
            <ac:spMk id="7" creationId="{915DA7A7-A733-6960-AE51-77C8C891BF65}"/>
          </ac:spMkLst>
        </pc:spChg>
        <pc:picChg chg="del">
          <ac:chgData name="Jessica Bertram" userId="ae65e3095411f4f6" providerId="LiveId" clId="{B5FB1D19-3686-5864-8406-9C86D14C8DC2}" dt="2025-12-27T03:01:50.635" v="16427" actId="478"/>
          <ac:picMkLst>
            <pc:docMk/>
            <pc:sldMk cId="4010755451" sldId="323"/>
            <ac:picMk id="13" creationId="{0EDB79AA-1AE3-7579-CAD5-69ABC3DDBC06}"/>
          </ac:picMkLst>
        </pc:picChg>
      </pc:sldChg>
      <pc:sldChg chg="addSp delSp modSp add mod">
        <pc:chgData name="Jessica Bertram" userId="ae65e3095411f4f6" providerId="LiveId" clId="{B5FB1D19-3686-5864-8406-9C86D14C8DC2}" dt="2025-12-27T03:03:26.467" v="16446" actId="20577"/>
        <pc:sldMkLst>
          <pc:docMk/>
          <pc:sldMk cId="2586047916" sldId="324"/>
        </pc:sldMkLst>
        <pc:spChg chg="add mod">
          <ac:chgData name="Jessica Bertram" userId="ae65e3095411f4f6" providerId="LiveId" clId="{B5FB1D19-3686-5864-8406-9C86D14C8DC2}" dt="2025-12-27T03:03:14.036" v="16440"/>
          <ac:spMkLst>
            <pc:docMk/>
            <pc:sldMk cId="2586047916" sldId="324"/>
            <ac:spMk id="5" creationId="{266AB2C8-5C60-F4C4-77DD-2187DBC54360}"/>
          </ac:spMkLst>
        </pc:spChg>
        <pc:spChg chg="del">
          <ac:chgData name="Jessica Bertram" userId="ae65e3095411f4f6" providerId="LiveId" clId="{B5FB1D19-3686-5864-8406-9C86D14C8DC2}" dt="2025-12-27T03:03:09.261" v="16439" actId="478"/>
          <ac:spMkLst>
            <pc:docMk/>
            <pc:sldMk cId="2586047916" sldId="324"/>
            <ac:spMk id="6" creationId="{CD31777D-0128-69C9-C5C1-F851EA2AFBAD}"/>
          </ac:spMkLst>
        </pc:spChg>
        <pc:spChg chg="mod">
          <ac:chgData name="Jessica Bertram" userId="ae65e3095411f4f6" providerId="LiveId" clId="{B5FB1D19-3686-5864-8406-9C86D14C8DC2}" dt="2025-12-27T03:03:26.467" v="16446" actId="20577"/>
          <ac:spMkLst>
            <pc:docMk/>
            <pc:sldMk cId="2586047916" sldId="324"/>
            <ac:spMk id="11" creationId="{0B1F0989-B5A6-0535-7C7E-D0ED8507E546}"/>
          </ac:spMkLst>
        </pc:spChg>
        <pc:spChg chg="mod">
          <ac:chgData name="Jessica Bertram" userId="ae65e3095411f4f6" providerId="LiveId" clId="{B5FB1D19-3686-5864-8406-9C86D14C8DC2}" dt="2025-12-27T03:03:19.814" v="16442" actId="20577"/>
          <ac:spMkLst>
            <pc:docMk/>
            <pc:sldMk cId="2586047916" sldId="324"/>
            <ac:spMk id="14" creationId="{272506AD-C024-6166-FCBD-7C7E6C174556}"/>
          </ac:spMkLst>
        </pc:spChg>
      </pc:sldChg>
      <pc:sldChg chg="addSp delSp modSp add mod">
        <pc:chgData name="Jessica Bertram" userId="ae65e3095411f4f6" providerId="LiveId" clId="{B5FB1D19-3686-5864-8406-9C86D14C8DC2}" dt="2025-12-27T03:04:54.229" v="16476" actId="1036"/>
        <pc:sldMkLst>
          <pc:docMk/>
          <pc:sldMk cId="2560636879" sldId="325"/>
        </pc:sldMkLst>
        <pc:spChg chg="mod">
          <ac:chgData name="Jessica Bertram" userId="ae65e3095411f4f6" providerId="LiveId" clId="{B5FB1D19-3686-5864-8406-9C86D14C8DC2}" dt="2025-12-27T03:04:21.718" v="16463" actId="20577"/>
          <ac:spMkLst>
            <pc:docMk/>
            <pc:sldMk cId="2560636879" sldId="325"/>
            <ac:spMk id="5" creationId="{063EA120-2421-CBCD-32C5-39CFB5057CB9}"/>
          </ac:spMkLst>
        </pc:spChg>
        <pc:spChg chg="del">
          <ac:chgData name="Jessica Bertram" userId="ae65e3095411f4f6" providerId="LiveId" clId="{B5FB1D19-3686-5864-8406-9C86D14C8DC2}" dt="2025-12-27T03:04:15.018" v="16449" actId="478"/>
          <ac:spMkLst>
            <pc:docMk/>
            <pc:sldMk cId="2560636879" sldId="325"/>
            <ac:spMk id="11" creationId="{7C97B208-8367-847C-5E94-EA64A5A4CCB3}"/>
          </ac:spMkLst>
        </pc:spChg>
        <pc:spChg chg="del">
          <ac:chgData name="Jessica Bertram" userId="ae65e3095411f4f6" providerId="LiveId" clId="{B5FB1D19-3686-5864-8406-9C86D14C8DC2}" dt="2025-12-27T03:04:13.384" v="16448" actId="478"/>
          <ac:spMkLst>
            <pc:docMk/>
            <pc:sldMk cId="2560636879" sldId="325"/>
            <ac:spMk id="13" creationId="{00B62BFB-EEFE-3EDE-937D-9F17329B4231}"/>
          </ac:spMkLst>
        </pc:spChg>
        <pc:spChg chg="mod">
          <ac:chgData name="Jessica Bertram" userId="ae65e3095411f4f6" providerId="LiveId" clId="{B5FB1D19-3686-5864-8406-9C86D14C8DC2}" dt="2025-12-27T03:04:27.620" v="16465" actId="20577"/>
          <ac:spMkLst>
            <pc:docMk/>
            <pc:sldMk cId="2560636879" sldId="325"/>
            <ac:spMk id="14" creationId="{F622FF05-8E24-3636-0D20-DBFB7F9BB8AB}"/>
          </ac:spMkLst>
        </pc:spChg>
        <pc:picChg chg="add mod">
          <ac:chgData name="Jessica Bertram" userId="ae65e3095411f4f6" providerId="LiveId" clId="{B5FB1D19-3686-5864-8406-9C86D14C8DC2}" dt="2025-12-27T03:04:54.229" v="16476" actId="1036"/>
          <ac:picMkLst>
            <pc:docMk/>
            <pc:sldMk cId="2560636879" sldId="325"/>
            <ac:picMk id="7" creationId="{B7AD9D2B-80C7-825C-6347-A1FE053AADBE}"/>
          </ac:picMkLst>
        </pc:picChg>
        <pc:picChg chg="del mod">
          <ac:chgData name="Jessica Bertram" userId="ae65e3095411f4f6" providerId="LiveId" clId="{B5FB1D19-3686-5864-8406-9C86D14C8DC2}" dt="2025-12-27T03:04:48.188" v="16469" actId="478"/>
          <ac:picMkLst>
            <pc:docMk/>
            <pc:sldMk cId="2560636879" sldId="325"/>
            <ac:picMk id="15" creationId="{C7A956E7-CDE4-8A74-3DDD-A63EAD88CC86}"/>
          </ac:picMkLst>
        </pc:picChg>
      </pc:sldChg>
      <pc:sldChg chg="addSp delSp modSp add mod">
        <pc:chgData name="Jessica Bertram" userId="ae65e3095411f4f6" providerId="LiveId" clId="{B5FB1D19-3686-5864-8406-9C86D14C8DC2}" dt="2025-12-27T03:06:43.857" v="16510" actId="207"/>
        <pc:sldMkLst>
          <pc:docMk/>
          <pc:sldMk cId="3609729593" sldId="326"/>
        </pc:sldMkLst>
        <pc:spChg chg="add mod">
          <ac:chgData name="Jessica Bertram" userId="ae65e3095411f4f6" providerId="LiveId" clId="{B5FB1D19-3686-5864-8406-9C86D14C8DC2}" dt="2025-12-27T03:05:14.539" v="16479"/>
          <ac:spMkLst>
            <pc:docMk/>
            <pc:sldMk cId="3609729593" sldId="326"/>
            <ac:spMk id="6" creationId="{CA4A9CBA-FE90-CF07-A85C-269FAEBF3B3C}"/>
          </ac:spMkLst>
        </pc:spChg>
        <pc:spChg chg="add mod">
          <ac:chgData name="Jessica Bertram" userId="ae65e3095411f4f6" providerId="LiveId" clId="{B5FB1D19-3686-5864-8406-9C86D14C8DC2}" dt="2025-12-27T03:05:59.517" v="16494" actId="1076"/>
          <ac:spMkLst>
            <pc:docMk/>
            <pc:sldMk cId="3609729593" sldId="326"/>
            <ac:spMk id="13" creationId="{C669BBD6-CCE8-3FDA-6301-12ACABFD7D26}"/>
          </ac:spMkLst>
        </pc:spChg>
        <pc:spChg chg="add mod">
          <ac:chgData name="Jessica Bertram" userId="ae65e3095411f4f6" providerId="LiveId" clId="{B5FB1D19-3686-5864-8406-9C86D14C8DC2}" dt="2025-12-27T03:06:43.857" v="16510" actId="207"/>
          <ac:spMkLst>
            <pc:docMk/>
            <pc:sldMk cId="3609729593" sldId="326"/>
            <ac:spMk id="18" creationId="{085246E0-EEF8-A93F-A1F4-02559ADB38EA}"/>
          </ac:spMkLst>
        </pc:spChg>
        <pc:picChg chg="del">
          <ac:chgData name="Jessica Bertram" userId="ae65e3095411f4f6" providerId="LiveId" clId="{B5FB1D19-3686-5864-8406-9C86D14C8DC2}" dt="2025-12-27T03:05:05.458" v="16478" actId="478"/>
          <ac:picMkLst>
            <pc:docMk/>
            <pc:sldMk cId="3609729593" sldId="326"/>
            <ac:picMk id="7" creationId="{4F02AB5B-E369-7EB6-6107-C235052EA066}"/>
          </ac:picMkLst>
        </pc:picChg>
        <pc:picChg chg="add mod">
          <ac:chgData name="Jessica Bertram" userId="ae65e3095411f4f6" providerId="LiveId" clId="{B5FB1D19-3686-5864-8406-9C86D14C8DC2}" dt="2025-12-27T03:05:23.204" v="16480"/>
          <ac:picMkLst>
            <pc:docMk/>
            <pc:sldMk cId="3609729593" sldId="326"/>
            <ac:picMk id="9" creationId="{AAD86A81-6BBA-F732-C0FD-FE3D09C04F22}"/>
          </ac:picMkLst>
        </pc:picChg>
        <pc:picChg chg="add mod">
          <ac:chgData name="Jessica Bertram" userId="ae65e3095411f4f6" providerId="LiveId" clId="{B5FB1D19-3686-5864-8406-9C86D14C8DC2}" dt="2025-12-27T03:06:04.850" v="16497" actId="1076"/>
          <ac:picMkLst>
            <pc:docMk/>
            <pc:sldMk cId="3609729593" sldId="326"/>
            <ac:picMk id="11" creationId="{C9F396E8-6231-F7E0-8CF3-3388D15F5048}"/>
          </ac:picMkLst>
        </pc:picChg>
      </pc:sldChg>
      <pc:sldChg chg="modSp add mod">
        <pc:chgData name="Jessica Bertram" userId="ae65e3095411f4f6" providerId="LiveId" clId="{B5FB1D19-3686-5864-8406-9C86D14C8DC2}" dt="2025-12-27T03:07:27.014" v="16526" actId="1037"/>
        <pc:sldMkLst>
          <pc:docMk/>
          <pc:sldMk cId="316924845" sldId="327"/>
        </pc:sldMkLst>
        <pc:spChg chg="mod">
          <ac:chgData name="Jessica Bertram" userId="ae65e3095411f4f6" providerId="LiveId" clId="{B5FB1D19-3686-5864-8406-9C86D14C8DC2}" dt="2025-12-27T03:07:27.014" v="16526" actId="1037"/>
          <ac:spMkLst>
            <pc:docMk/>
            <pc:sldMk cId="316924845" sldId="327"/>
            <ac:spMk id="18" creationId="{BD08B695-5C8F-F83D-D721-F9C51AA2A641}"/>
          </ac:spMkLst>
        </pc:spChg>
        <pc:picChg chg="mod">
          <ac:chgData name="Jessica Bertram" userId="ae65e3095411f4f6" providerId="LiveId" clId="{B5FB1D19-3686-5864-8406-9C86D14C8DC2}" dt="2025-12-27T03:07:14.389" v="16521" actId="1076"/>
          <ac:picMkLst>
            <pc:docMk/>
            <pc:sldMk cId="316924845" sldId="327"/>
            <ac:picMk id="11" creationId="{03D5DFB3-8F2A-0305-CEE3-76FE531BFB01}"/>
          </ac:picMkLst>
        </pc:picChg>
      </pc:sldChg>
      <pc:sldChg chg="addSp delSp modSp add mod">
        <pc:chgData name="Jessica Bertram" userId="ae65e3095411f4f6" providerId="LiveId" clId="{B5FB1D19-3686-5864-8406-9C86D14C8DC2}" dt="2025-12-27T03:08:41.972" v="16547" actId="1076"/>
        <pc:sldMkLst>
          <pc:docMk/>
          <pc:sldMk cId="4159379309" sldId="328"/>
        </pc:sldMkLst>
        <pc:spChg chg="del">
          <ac:chgData name="Jessica Bertram" userId="ae65e3095411f4f6" providerId="LiveId" clId="{B5FB1D19-3686-5864-8406-9C86D14C8DC2}" dt="2025-12-27T03:07:49.449" v="16534" actId="478"/>
          <ac:spMkLst>
            <pc:docMk/>
            <pc:sldMk cId="4159379309" sldId="328"/>
            <ac:spMk id="6" creationId="{10F1747B-2C12-0CD0-D58A-017E15D2DB65}"/>
          </ac:spMkLst>
        </pc:spChg>
        <pc:spChg chg="add mod">
          <ac:chgData name="Jessica Bertram" userId="ae65e3095411f4f6" providerId="LiveId" clId="{B5FB1D19-3686-5864-8406-9C86D14C8DC2}" dt="2025-12-27T03:07:57.546" v="16535"/>
          <ac:spMkLst>
            <pc:docMk/>
            <pc:sldMk cId="4159379309" sldId="328"/>
            <ac:spMk id="7" creationId="{0DA57CDD-C2D7-4EFD-6463-C65EE5D68186}"/>
          </ac:spMkLst>
        </pc:spChg>
        <pc:spChg chg="del">
          <ac:chgData name="Jessica Bertram" userId="ae65e3095411f4f6" providerId="LiveId" clId="{B5FB1D19-3686-5864-8406-9C86D14C8DC2}" dt="2025-12-27T03:07:40.422" v="16529" actId="478"/>
          <ac:spMkLst>
            <pc:docMk/>
            <pc:sldMk cId="4159379309" sldId="328"/>
            <ac:spMk id="13" creationId="{CC8CA3B2-FEBD-7440-3374-80D8ED41F75C}"/>
          </ac:spMkLst>
        </pc:spChg>
        <pc:spChg chg="mod">
          <ac:chgData name="Jessica Bertram" userId="ae65e3095411f4f6" providerId="LiveId" clId="{B5FB1D19-3686-5864-8406-9C86D14C8DC2}" dt="2025-12-27T03:07:47.559" v="16533" actId="20577"/>
          <ac:spMkLst>
            <pc:docMk/>
            <pc:sldMk cId="4159379309" sldId="328"/>
            <ac:spMk id="14" creationId="{2530A3B2-DB66-2FD6-F040-5E293D65BBB2}"/>
          </ac:spMkLst>
        </pc:spChg>
        <pc:spChg chg="del">
          <ac:chgData name="Jessica Bertram" userId="ae65e3095411f4f6" providerId="LiveId" clId="{B5FB1D19-3686-5864-8406-9C86D14C8DC2}" dt="2025-12-27T03:07:38.770" v="16528" actId="478"/>
          <ac:spMkLst>
            <pc:docMk/>
            <pc:sldMk cId="4159379309" sldId="328"/>
            <ac:spMk id="18" creationId="{80C79876-24B3-1DBF-294F-8A446F368650}"/>
          </ac:spMkLst>
        </pc:spChg>
        <pc:spChg chg="add mod">
          <ac:chgData name="Jessica Bertram" userId="ae65e3095411f4f6" providerId="LiveId" clId="{B5FB1D19-3686-5864-8406-9C86D14C8DC2}" dt="2025-12-27T03:08:41.972" v="16547" actId="1076"/>
          <ac:spMkLst>
            <pc:docMk/>
            <pc:sldMk cId="4159379309" sldId="328"/>
            <ac:spMk id="19" creationId="{50E394F4-C960-681E-9FBC-59177286F32C}"/>
          </ac:spMkLst>
        </pc:spChg>
        <pc:picChg chg="del">
          <ac:chgData name="Jessica Bertram" userId="ae65e3095411f4f6" providerId="LiveId" clId="{B5FB1D19-3686-5864-8406-9C86D14C8DC2}" dt="2025-12-27T03:07:42.577" v="16531" actId="478"/>
          <ac:picMkLst>
            <pc:docMk/>
            <pc:sldMk cId="4159379309" sldId="328"/>
            <ac:picMk id="9" creationId="{1DA2ABD7-BFF9-69F2-85B8-E97EF230097E}"/>
          </ac:picMkLst>
        </pc:picChg>
        <pc:picChg chg="del">
          <ac:chgData name="Jessica Bertram" userId="ae65e3095411f4f6" providerId="LiveId" clId="{B5FB1D19-3686-5864-8406-9C86D14C8DC2}" dt="2025-12-27T03:07:41.472" v="16530" actId="478"/>
          <ac:picMkLst>
            <pc:docMk/>
            <pc:sldMk cId="4159379309" sldId="328"/>
            <ac:picMk id="11" creationId="{43392CD1-E91C-78BA-8309-3C8F828C7395}"/>
          </ac:picMkLst>
        </pc:picChg>
        <pc:picChg chg="add mod">
          <ac:chgData name="Jessica Bertram" userId="ae65e3095411f4f6" providerId="LiveId" clId="{B5FB1D19-3686-5864-8406-9C86D14C8DC2}" dt="2025-12-27T03:08:03.230" v="16536"/>
          <ac:picMkLst>
            <pc:docMk/>
            <pc:sldMk cId="4159379309" sldId="328"/>
            <ac:picMk id="12" creationId="{09BCFEA9-76D7-DEE6-E7CA-2A3329FF3318}"/>
          </ac:picMkLst>
        </pc:picChg>
      </pc:sldChg>
      <pc:sldChg chg="addSp delSp modSp add mod">
        <pc:chgData name="Jessica Bertram" userId="ae65e3095411f4f6" providerId="LiveId" clId="{B5FB1D19-3686-5864-8406-9C86D14C8DC2}" dt="2025-12-27T03:09:13.643" v="16560" actId="1076"/>
        <pc:sldMkLst>
          <pc:docMk/>
          <pc:sldMk cId="543514431" sldId="329"/>
        </pc:sldMkLst>
        <pc:spChg chg="add mod">
          <ac:chgData name="Jessica Bertram" userId="ae65e3095411f4f6" providerId="LiveId" clId="{B5FB1D19-3686-5864-8406-9C86D14C8DC2}" dt="2025-12-27T03:09:13.643" v="16560" actId="1076"/>
          <ac:spMkLst>
            <pc:docMk/>
            <pc:sldMk cId="543514431" sldId="329"/>
            <ac:spMk id="9" creationId="{A1B94D97-EA24-840D-6CFC-54CCEFCAE42D}"/>
          </ac:spMkLst>
        </pc:spChg>
        <pc:spChg chg="del">
          <ac:chgData name="Jessica Bertram" userId="ae65e3095411f4f6" providerId="LiveId" clId="{B5FB1D19-3686-5864-8406-9C86D14C8DC2}" dt="2025-12-27T03:08:46.274" v="16549" actId="478"/>
          <ac:spMkLst>
            <pc:docMk/>
            <pc:sldMk cId="543514431" sldId="329"/>
            <ac:spMk id="19" creationId="{7CB64BF6-9474-253E-1956-58855ECCA1C3}"/>
          </ac:spMkLst>
        </pc:spChg>
      </pc:sldChg>
      <pc:sldChg chg="addSp delSp modSp add mod">
        <pc:chgData name="Jessica Bertram" userId="ae65e3095411f4f6" providerId="LiveId" clId="{B5FB1D19-3686-5864-8406-9C86D14C8DC2}" dt="2025-12-27T03:09:50.395" v="16577" actId="14100"/>
        <pc:sldMkLst>
          <pc:docMk/>
          <pc:sldMk cId="49115262" sldId="330"/>
        </pc:sldMkLst>
        <pc:spChg chg="del">
          <ac:chgData name="Jessica Bertram" userId="ae65e3095411f4f6" providerId="LiveId" clId="{B5FB1D19-3686-5864-8406-9C86D14C8DC2}" dt="2025-12-27T03:09:17.727" v="16562" actId="478"/>
          <ac:spMkLst>
            <pc:docMk/>
            <pc:sldMk cId="49115262" sldId="330"/>
            <ac:spMk id="9" creationId="{4AFDFDFF-F4B4-7BEA-D5AF-F230E7DFAE95}"/>
          </ac:spMkLst>
        </pc:spChg>
        <pc:spChg chg="add mod">
          <ac:chgData name="Jessica Bertram" userId="ae65e3095411f4f6" providerId="LiveId" clId="{B5FB1D19-3686-5864-8406-9C86D14C8DC2}" dt="2025-12-27T03:09:50.395" v="16577" actId="14100"/>
          <ac:spMkLst>
            <pc:docMk/>
            <pc:sldMk cId="49115262" sldId="330"/>
            <ac:spMk id="11" creationId="{955810AB-5C92-9347-8DFA-1A7953B82A8A}"/>
          </ac:spMkLst>
        </pc:spChg>
      </pc:sldChg>
      <pc:sldChg chg="addSp delSp modSp add mod">
        <pc:chgData name="Jessica Bertram" userId="ae65e3095411f4f6" providerId="LiveId" clId="{B5FB1D19-3686-5864-8406-9C86D14C8DC2}" dt="2025-12-27T03:10:18.733" v="16586"/>
        <pc:sldMkLst>
          <pc:docMk/>
          <pc:sldMk cId="3348882960" sldId="331"/>
        </pc:sldMkLst>
        <pc:spChg chg="del">
          <ac:chgData name="Jessica Bertram" userId="ae65e3095411f4f6" providerId="LiveId" clId="{B5FB1D19-3686-5864-8406-9C86D14C8DC2}" dt="2025-12-27T03:10:14.074" v="16585" actId="478"/>
          <ac:spMkLst>
            <pc:docMk/>
            <pc:sldMk cId="3348882960" sldId="331"/>
            <ac:spMk id="5" creationId="{C767D2DA-908F-4838-779B-CA1505C54056}"/>
          </ac:spMkLst>
        </pc:spChg>
        <pc:spChg chg="add mod">
          <ac:chgData name="Jessica Bertram" userId="ae65e3095411f4f6" providerId="LiveId" clId="{B5FB1D19-3686-5864-8406-9C86D14C8DC2}" dt="2025-12-27T03:10:18.733" v="16586"/>
          <ac:spMkLst>
            <pc:docMk/>
            <pc:sldMk cId="3348882960" sldId="331"/>
            <ac:spMk id="6" creationId="{4052654C-7E3F-AE56-3558-6931C78D64E6}"/>
          </ac:spMkLst>
        </pc:spChg>
        <pc:spChg chg="mod">
          <ac:chgData name="Jessica Bertram" userId="ae65e3095411f4f6" providerId="LiveId" clId="{B5FB1D19-3686-5864-8406-9C86D14C8DC2}" dt="2025-12-27T03:10:09.756" v="16584" actId="20577"/>
          <ac:spMkLst>
            <pc:docMk/>
            <pc:sldMk cId="3348882960" sldId="331"/>
            <ac:spMk id="11" creationId="{A09EC113-7F89-FE87-25AA-D60ADAC070BF}"/>
          </ac:spMkLst>
        </pc:spChg>
        <pc:spChg chg="mod">
          <ac:chgData name="Jessica Bertram" userId="ae65e3095411f4f6" providerId="LiveId" clId="{B5FB1D19-3686-5864-8406-9C86D14C8DC2}" dt="2025-12-27T03:10:06.372" v="16580" actId="20577"/>
          <ac:spMkLst>
            <pc:docMk/>
            <pc:sldMk cId="3348882960" sldId="331"/>
            <ac:spMk id="14" creationId="{579A4D67-6E36-E431-AAD2-43DCFE01C88F}"/>
          </ac:spMkLst>
        </pc:spChg>
      </pc:sldChg>
      <pc:sldChg chg="addSp delSp modSp add mod">
        <pc:chgData name="Jessica Bertram" userId="ae65e3095411f4f6" providerId="LiveId" clId="{B5FB1D19-3686-5864-8406-9C86D14C8DC2}" dt="2025-12-27T03:15:11.204" v="16658" actId="20577"/>
        <pc:sldMkLst>
          <pc:docMk/>
          <pc:sldMk cId="2708728722" sldId="332"/>
        </pc:sldMkLst>
        <pc:spChg chg="mod">
          <ac:chgData name="Jessica Bertram" userId="ae65e3095411f4f6" providerId="LiveId" clId="{B5FB1D19-3686-5864-8406-9C86D14C8DC2}" dt="2025-12-27T03:12:46.631" v="16608" actId="20577"/>
          <ac:spMkLst>
            <pc:docMk/>
            <pc:sldMk cId="2708728722" sldId="332"/>
            <ac:spMk id="6" creationId="{053B557F-3B5D-DD2E-A1F1-FEBECA401AF7}"/>
          </ac:spMkLst>
        </pc:spChg>
        <pc:spChg chg="del">
          <ac:chgData name="Jessica Bertram" userId="ae65e3095411f4f6" providerId="LiveId" clId="{B5FB1D19-3686-5864-8406-9C86D14C8DC2}" dt="2025-12-27T03:13:04.541" v="16611" actId="478"/>
          <ac:spMkLst>
            <pc:docMk/>
            <pc:sldMk cId="2708728722" sldId="332"/>
            <ac:spMk id="11" creationId="{49D250B0-0335-AE8E-C441-415629AC48E0}"/>
          </ac:spMkLst>
        </pc:spChg>
        <pc:spChg chg="del">
          <ac:chgData name="Jessica Bertram" userId="ae65e3095411f4f6" providerId="LiveId" clId="{B5FB1D19-3686-5864-8406-9C86D14C8DC2}" dt="2025-12-27T03:13:06.467" v="16612" actId="478"/>
          <ac:spMkLst>
            <pc:docMk/>
            <pc:sldMk cId="2708728722" sldId="332"/>
            <ac:spMk id="13" creationId="{E0BD9C75-C071-709C-8D74-87DDFC8EE19B}"/>
          </ac:spMkLst>
        </pc:spChg>
        <pc:spChg chg="mod">
          <ac:chgData name="Jessica Bertram" userId="ae65e3095411f4f6" providerId="LiveId" clId="{B5FB1D19-3686-5864-8406-9C86D14C8DC2}" dt="2025-12-27T03:15:11.204" v="16658" actId="20577"/>
          <ac:spMkLst>
            <pc:docMk/>
            <pc:sldMk cId="2708728722" sldId="332"/>
            <ac:spMk id="14" creationId="{529CC5A0-DCB4-CF75-CA11-06BE66DC4B72}"/>
          </ac:spMkLst>
        </pc:spChg>
        <pc:picChg chg="add mod">
          <ac:chgData name="Jessica Bertram" userId="ae65e3095411f4f6" providerId="LiveId" clId="{B5FB1D19-3686-5864-8406-9C86D14C8DC2}" dt="2025-12-27T03:13:12.772" v="16622" actId="1036"/>
          <ac:picMkLst>
            <pc:docMk/>
            <pc:sldMk cId="2708728722" sldId="332"/>
            <ac:picMk id="7" creationId="{A5152BF7-DF7A-01D3-7B97-B5F91730E607}"/>
          </ac:picMkLst>
        </pc:picChg>
        <pc:picChg chg="del">
          <ac:chgData name="Jessica Bertram" userId="ae65e3095411f4f6" providerId="LiveId" clId="{B5FB1D19-3686-5864-8406-9C86D14C8DC2}" dt="2025-12-27T03:12:38.774" v="16588" actId="478"/>
          <ac:picMkLst>
            <pc:docMk/>
            <pc:sldMk cId="2708728722" sldId="332"/>
            <ac:picMk id="15" creationId="{21E370AE-70FB-4A9C-3006-6A56BD0EC48B}"/>
          </ac:picMkLst>
        </pc:picChg>
      </pc:sldChg>
      <pc:sldChg chg="addSp delSp modSp add mod">
        <pc:chgData name="Jessica Bertram" userId="ae65e3095411f4f6" providerId="LiveId" clId="{B5FB1D19-3686-5864-8406-9C86D14C8DC2}" dt="2025-12-27T03:15:05.993" v="16656" actId="20577"/>
        <pc:sldMkLst>
          <pc:docMk/>
          <pc:sldMk cId="1435005726" sldId="333"/>
        </pc:sldMkLst>
        <pc:spChg chg="add mod">
          <ac:chgData name="Jessica Bertram" userId="ae65e3095411f4f6" providerId="LiveId" clId="{B5FB1D19-3686-5864-8406-9C86D14C8DC2}" dt="2025-12-27T03:13:29.319" v="16625"/>
          <ac:spMkLst>
            <pc:docMk/>
            <pc:sldMk cId="1435005726" sldId="333"/>
            <ac:spMk id="5" creationId="{DDACEC92-3098-4B40-1673-0B34D49701FE}"/>
          </ac:spMkLst>
        </pc:spChg>
        <pc:spChg chg="add mod">
          <ac:chgData name="Jessica Bertram" userId="ae65e3095411f4f6" providerId="LiveId" clId="{B5FB1D19-3686-5864-8406-9C86D14C8DC2}" dt="2025-12-27T03:14:17.037" v="16643" actId="20577"/>
          <ac:spMkLst>
            <pc:docMk/>
            <pc:sldMk cId="1435005726" sldId="333"/>
            <ac:spMk id="12" creationId="{2927E444-560A-A96C-49C3-3B691F68C2E5}"/>
          </ac:spMkLst>
        </pc:spChg>
        <pc:spChg chg="mod">
          <ac:chgData name="Jessica Bertram" userId="ae65e3095411f4f6" providerId="LiveId" clId="{B5FB1D19-3686-5864-8406-9C86D14C8DC2}" dt="2025-12-27T03:15:05.993" v="16656" actId="20577"/>
          <ac:spMkLst>
            <pc:docMk/>
            <pc:sldMk cId="1435005726" sldId="333"/>
            <ac:spMk id="14" creationId="{D64CE10A-0854-CF0C-53D5-DDB19E017DB6}"/>
          </ac:spMkLst>
        </pc:spChg>
        <pc:picChg chg="del">
          <ac:chgData name="Jessica Bertram" userId="ae65e3095411f4f6" providerId="LiveId" clId="{B5FB1D19-3686-5864-8406-9C86D14C8DC2}" dt="2025-12-27T03:13:21.756" v="16624" actId="478"/>
          <ac:picMkLst>
            <pc:docMk/>
            <pc:sldMk cId="1435005726" sldId="333"/>
            <ac:picMk id="7" creationId="{8D780863-43D0-8A6C-359E-68F34D1FDCD1}"/>
          </ac:picMkLst>
        </pc:picChg>
        <pc:picChg chg="add mod">
          <ac:chgData name="Jessica Bertram" userId="ae65e3095411f4f6" providerId="LiveId" clId="{B5FB1D19-3686-5864-8406-9C86D14C8DC2}" dt="2025-12-27T03:13:35.834" v="16626"/>
          <ac:picMkLst>
            <pc:docMk/>
            <pc:sldMk cId="1435005726" sldId="333"/>
            <ac:picMk id="9" creationId="{973C8CB4-BD35-9709-8C16-7FF0B0F48C8F}"/>
          </ac:picMkLst>
        </pc:picChg>
        <pc:picChg chg="add mod">
          <ac:chgData name="Jessica Bertram" userId="ae65e3095411f4f6" providerId="LiveId" clId="{B5FB1D19-3686-5864-8406-9C86D14C8DC2}" dt="2025-12-27T03:14:56.139" v="16654" actId="1036"/>
          <ac:picMkLst>
            <pc:docMk/>
            <pc:sldMk cId="1435005726" sldId="333"/>
            <ac:picMk id="15" creationId="{5BA4EBCE-2463-1BDE-4636-A0BD05743C2A}"/>
          </ac:picMkLst>
        </pc:picChg>
      </pc:sldChg>
      <pc:sldChg chg="addSp delSp modSp add mod">
        <pc:chgData name="Jessica Bertram" userId="ae65e3095411f4f6" providerId="LiveId" clId="{B5FB1D19-3686-5864-8406-9C86D14C8DC2}" dt="2025-12-27T03:16:14.171" v="16683" actId="1076"/>
        <pc:sldMkLst>
          <pc:docMk/>
          <pc:sldMk cId="954144715" sldId="334"/>
        </pc:sldMkLst>
        <pc:spChg chg="del">
          <ac:chgData name="Jessica Bertram" userId="ae65e3095411f4f6" providerId="LiveId" clId="{B5FB1D19-3686-5864-8406-9C86D14C8DC2}" dt="2025-12-27T03:15:31.584" v="16664" actId="478"/>
          <ac:spMkLst>
            <pc:docMk/>
            <pc:sldMk cId="954144715" sldId="334"/>
            <ac:spMk id="5" creationId="{438A97A3-B4A8-35B6-6C45-6DF7E758F587}"/>
          </ac:spMkLst>
        </pc:spChg>
        <pc:spChg chg="add mod">
          <ac:chgData name="Jessica Bertram" userId="ae65e3095411f4f6" providerId="LiveId" clId="{B5FB1D19-3686-5864-8406-9C86D14C8DC2}" dt="2025-12-27T03:15:38.274" v="16665"/>
          <ac:spMkLst>
            <pc:docMk/>
            <pc:sldMk cId="954144715" sldId="334"/>
            <ac:spMk id="11" creationId="{2C26BC14-8910-143B-9F94-241CDD68878E}"/>
          </ac:spMkLst>
        </pc:spChg>
        <pc:spChg chg="del">
          <ac:chgData name="Jessica Bertram" userId="ae65e3095411f4f6" providerId="LiveId" clId="{B5FB1D19-3686-5864-8406-9C86D14C8DC2}" dt="2025-12-27T03:15:21.469" v="16660" actId="478"/>
          <ac:spMkLst>
            <pc:docMk/>
            <pc:sldMk cId="954144715" sldId="334"/>
            <ac:spMk id="12" creationId="{7718FAFB-2682-648B-A97F-4B55BA910112}"/>
          </ac:spMkLst>
        </pc:spChg>
        <pc:spChg chg="add mod">
          <ac:chgData name="Jessica Bertram" userId="ae65e3095411f4f6" providerId="LiveId" clId="{B5FB1D19-3686-5864-8406-9C86D14C8DC2}" dt="2025-12-27T03:16:14.171" v="16683" actId="1076"/>
          <ac:spMkLst>
            <pc:docMk/>
            <pc:sldMk cId="954144715" sldId="334"/>
            <ac:spMk id="18" creationId="{3C4B884A-E857-CDFD-6EE6-C08D861E5D77}"/>
          </ac:spMkLst>
        </pc:spChg>
        <pc:picChg chg="add mod">
          <ac:chgData name="Jessica Bertram" userId="ae65e3095411f4f6" providerId="LiveId" clId="{B5FB1D19-3686-5864-8406-9C86D14C8DC2}" dt="2025-12-27T03:15:29.683" v="16663"/>
          <ac:picMkLst>
            <pc:docMk/>
            <pc:sldMk cId="954144715" sldId="334"/>
            <ac:picMk id="7" creationId="{C7A22C89-C973-0CD9-7F77-A5FB4342B590}"/>
          </ac:picMkLst>
        </pc:picChg>
        <pc:picChg chg="del">
          <ac:chgData name="Jessica Bertram" userId="ae65e3095411f4f6" providerId="LiveId" clId="{B5FB1D19-3686-5864-8406-9C86D14C8DC2}" dt="2025-12-27T03:15:23.937" v="16662" actId="478"/>
          <ac:picMkLst>
            <pc:docMk/>
            <pc:sldMk cId="954144715" sldId="334"/>
            <ac:picMk id="9" creationId="{80A742D2-6F06-0C04-6844-BAAA0B885690}"/>
          </ac:picMkLst>
        </pc:picChg>
        <pc:picChg chg="del">
          <ac:chgData name="Jessica Bertram" userId="ae65e3095411f4f6" providerId="LiveId" clId="{B5FB1D19-3686-5864-8406-9C86D14C8DC2}" dt="2025-12-27T03:15:22.839" v="16661" actId="478"/>
          <ac:picMkLst>
            <pc:docMk/>
            <pc:sldMk cId="954144715" sldId="334"/>
            <ac:picMk id="15" creationId="{D136A043-AFA8-C1BE-CD59-76661F62C04D}"/>
          </ac:picMkLst>
        </pc:picChg>
      </pc:sldChg>
      <pc:sldChg chg="add del">
        <pc:chgData name="Jessica Bertram" userId="ae65e3095411f4f6" providerId="LiveId" clId="{B5FB1D19-3686-5864-8406-9C86D14C8DC2}" dt="2025-12-27T03:16:15.363" v="16684" actId="2696"/>
        <pc:sldMkLst>
          <pc:docMk/>
          <pc:sldMk cId="2188084407" sldId="335"/>
        </pc:sldMkLst>
      </pc:sldChg>
      <pc:sldChg chg="addSp delSp modSp add mod">
        <pc:chgData name="Jessica Bertram" userId="ae65e3095411f4f6" providerId="LiveId" clId="{B5FB1D19-3686-5864-8406-9C86D14C8DC2}" dt="2025-12-27T05:15:31.010" v="16758" actId="404"/>
        <pc:sldMkLst>
          <pc:docMk/>
          <pc:sldMk cId="2397697044" sldId="335"/>
        </pc:sldMkLst>
        <pc:spChg chg="add del mod">
          <ac:chgData name="Jessica Bertram" userId="ae65e3095411f4f6" providerId="LiveId" clId="{B5FB1D19-3686-5864-8406-9C86D14C8DC2}" dt="2025-12-27T05:15:31.010" v="16758" actId="404"/>
          <ac:spMkLst>
            <pc:docMk/>
            <pc:sldMk cId="2397697044" sldId="335"/>
            <ac:spMk id="11" creationId="{ACBEC0DE-6685-B02C-0BFF-BB1DB9071193}"/>
          </ac:spMkLst>
        </pc:spChg>
        <pc:spChg chg="mod">
          <ac:chgData name="Jessica Bertram" userId="ae65e3095411f4f6" providerId="LiveId" clId="{B5FB1D19-3686-5864-8406-9C86D14C8DC2}" dt="2025-12-27T05:14:25.516" v="16693" actId="20577"/>
          <ac:spMkLst>
            <pc:docMk/>
            <pc:sldMk cId="2397697044" sldId="335"/>
            <ac:spMk id="14" creationId="{86C65F2A-76E0-09B6-A908-279709A4DB7E}"/>
          </ac:spMkLst>
        </pc:spChg>
        <pc:spChg chg="del">
          <ac:chgData name="Jessica Bertram" userId="ae65e3095411f4f6" providerId="LiveId" clId="{B5FB1D19-3686-5864-8406-9C86D14C8DC2}" dt="2025-12-27T05:13:38.035" v="16686" actId="478"/>
          <ac:spMkLst>
            <pc:docMk/>
            <pc:sldMk cId="2397697044" sldId="335"/>
            <ac:spMk id="18" creationId="{3053A4B3-F863-FF05-58FD-BCE2D30BE934}"/>
          </ac:spMkLst>
        </pc:spChg>
        <pc:picChg chg="del">
          <ac:chgData name="Jessica Bertram" userId="ae65e3095411f4f6" providerId="LiveId" clId="{B5FB1D19-3686-5864-8406-9C86D14C8DC2}" dt="2025-12-27T05:13:40.321" v="16687" actId="478"/>
          <ac:picMkLst>
            <pc:docMk/>
            <pc:sldMk cId="2397697044" sldId="335"/>
            <ac:picMk id="7" creationId="{F2AC128E-6FFE-BCAB-96B1-5941C65AE7B1}"/>
          </ac:picMkLst>
        </pc:picChg>
        <pc:picChg chg="add mod">
          <ac:chgData name="Jessica Bertram" userId="ae65e3095411f4f6" providerId="LiveId" clId="{B5FB1D19-3686-5864-8406-9C86D14C8DC2}" dt="2025-12-27T05:14:42.040" v="16694" actId="1076"/>
          <ac:picMkLst>
            <pc:docMk/>
            <pc:sldMk cId="2397697044" sldId="335"/>
            <ac:picMk id="9" creationId="{22128ECC-2D99-77B9-97D7-23A7AB72EB63}"/>
          </ac:picMkLst>
        </pc:picChg>
      </pc:sldChg>
      <pc:sldChg chg="addSp delSp modSp add mod">
        <pc:chgData name="Jessica Bertram" userId="ae65e3095411f4f6" providerId="LiveId" clId="{B5FB1D19-3686-5864-8406-9C86D14C8DC2}" dt="2025-12-27T05:19:03.482" v="16806" actId="207"/>
        <pc:sldMkLst>
          <pc:docMk/>
          <pc:sldMk cId="3095503953" sldId="336"/>
        </pc:sldMkLst>
        <pc:spChg chg="add mod">
          <ac:chgData name="Jessica Bertram" userId="ae65e3095411f4f6" providerId="LiveId" clId="{B5FB1D19-3686-5864-8406-9C86D14C8DC2}" dt="2025-12-27T05:18:17.636" v="16779" actId="1035"/>
          <ac:spMkLst>
            <pc:docMk/>
            <pc:sldMk cId="3095503953" sldId="336"/>
            <ac:spMk id="7" creationId="{7723AD7F-2BF7-91B7-8629-B85A61967EE4}"/>
          </ac:spMkLst>
        </pc:spChg>
        <pc:spChg chg="del">
          <ac:chgData name="Jessica Bertram" userId="ae65e3095411f4f6" providerId="LiveId" clId="{B5FB1D19-3686-5864-8406-9C86D14C8DC2}" dt="2025-12-27T05:14:45.939" v="16696" actId="478"/>
          <ac:spMkLst>
            <pc:docMk/>
            <pc:sldMk cId="3095503953" sldId="336"/>
            <ac:spMk id="11" creationId="{4052DDB5-4E54-5C23-D768-8AF713E5833E}"/>
          </ac:spMkLst>
        </pc:spChg>
        <pc:spChg chg="add mod">
          <ac:chgData name="Jessica Bertram" userId="ae65e3095411f4f6" providerId="LiveId" clId="{B5FB1D19-3686-5864-8406-9C86D14C8DC2}" dt="2025-12-27T05:16:15.924" v="16765"/>
          <ac:spMkLst>
            <pc:docMk/>
            <pc:sldMk cId="3095503953" sldId="336"/>
            <ac:spMk id="12" creationId="{3C04B6C1-7022-4E31-467B-BCA73A2B7EC9}"/>
          </ac:spMkLst>
        </pc:spChg>
        <pc:spChg chg="add mod">
          <ac:chgData name="Jessica Bertram" userId="ae65e3095411f4f6" providerId="LiveId" clId="{B5FB1D19-3686-5864-8406-9C86D14C8DC2}" dt="2025-12-27T05:19:03.482" v="16806" actId="207"/>
          <ac:spMkLst>
            <pc:docMk/>
            <pc:sldMk cId="3095503953" sldId="336"/>
            <ac:spMk id="20" creationId="{8E0E84B3-2DFF-2475-5375-33C3208F8C34}"/>
          </ac:spMkLst>
        </pc:spChg>
        <pc:picChg chg="del">
          <ac:chgData name="Jessica Bertram" userId="ae65e3095411f4f6" providerId="LiveId" clId="{B5FB1D19-3686-5864-8406-9C86D14C8DC2}" dt="2025-12-27T05:14:47.059" v="16697" actId="478"/>
          <ac:picMkLst>
            <pc:docMk/>
            <pc:sldMk cId="3095503953" sldId="336"/>
            <ac:picMk id="9" creationId="{C67867EC-276B-2050-76CF-A832B36E9F12}"/>
          </ac:picMkLst>
        </pc:picChg>
        <pc:picChg chg="add mod">
          <ac:chgData name="Jessica Bertram" userId="ae65e3095411f4f6" providerId="LiveId" clId="{B5FB1D19-3686-5864-8406-9C86D14C8DC2}" dt="2025-12-27T05:16:22.669" v="16766"/>
          <ac:picMkLst>
            <pc:docMk/>
            <pc:sldMk cId="3095503953" sldId="336"/>
            <ac:picMk id="13" creationId="{135FCF4A-AAF7-9E19-6816-E3B55E0DA4C8}"/>
          </ac:picMkLst>
        </pc:picChg>
        <pc:picChg chg="add mod">
          <ac:chgData name="Jessica Bertram" userId="ae65e3095411f4f6" providerId="LiveId" clId="{B5FB1D19-3686-5864-8406-9C86D14C8DC2}" dt="2025-12-27T05:18:05.317" v="16773" actId="1036"/>
          <ac:picMkLst>
            <pc:docMk/>
            <pc:sldMk cId="3095503953" sldId="336"/>
            <ac:picMk id="18" creationId="{E37114E5-2DAE-0846-DEB7-8184984C7DBF}"/>
          </ac:picMkLst>
        </pc:picChg>
      </pc:sldChg>
      <pc:sldChg chg="addSp modSp add mod">
        <pc:chgData name="Jessica Bertram" userId="ae65e3095411f4f6" providerId="LiveId" clId="{B5FB1D19-3686-5864-8406-9C86D14C8DC2}" dt="2025-12-27T05:19:31.922" v="16815" actId="1035"/>
        <pc:sldMkLst>
          <pc:docMk/>
          <pc:sldMk cId="174241845" sldId="337"/>
        </pc:sldMkLst>
        <pc:spChg chg="add mod">
          <ac:chgData name="Jessica Bertram" userId="ae65e3095411f4f6" providerId="LiveId" clId="{B5FB1D19-3686-5864-8406-9C86D14C8DC2}" dt="2025-12-27T05:19:31.922" v="16815" actId="1035"/>
          <ac:spMkLst>
            <pc:docMk/>
            <pc:sldMk cId="174241845" sldId="337"/>
            <ac:spMk id="9" creationId="{59C3F587-0949-B66E-D2CC-82F4E3A2C8AD}"/>
          </ac:spMkLst>
        </pc:spChg>
      </pc:sldChg>
      <pc:sldChg chg="addSp delSp modSp add mod">
        <pc:chgData name="Jessica Bertram" userId="ae65e3095411f4f6" providerId="LiveId" clId="{B5FB1D19-3686-5864-8406-9C86D14C8DC2}" dt="2025-12-27T05:22:06.303" v="16842" actId="1038"/>
        <pc:sldMkLst>
          <pc:docMk/>
          <pc:sldMk cId="3304746838" sldId="338"/>
        </pc:sldMkLst>
        <pc:spChg chg="add mod">
          <ac:chgData name="Jessica Bertram" userId="ae65e3095411f4f6" providerId="LiveId" clId="{B5FB1D19-3686-5864-8406-9C86D14C8DC2}" dt="2025-12-27T05:20:00.080" v="16822"/>
          <ac:spMkLst>
            <pc:docMk/>
            <pc:sldMk cId="3304746838" sldId="338"/>
            <ac:spMk id="5" creationId="{9BB5CD05-7013-2B6E-D036-2AC9D1811C28}"/>
          </ac:spMkLst>
        </pc:spChg>
        <pc:spChg chg="del">
          <ac:chgData name="Jessica Bertram" userId="ae65e3095411f4f6" providerId="LiveId" clId="{B5FB1D19-3686-5864-8406-9C86D14C8DC2}" dt="2025-12-27T05:19:48.842" v="16819" actId="478"/>
          <ac:spMkLst>
            <pc:docMk/>
            <pc:sldMk cId="3304746838" sldId="338"/>
            <ac:spMk id="7" creationId="{E89E7087-F667-90DE-80F9-4549316147FD}"/>
          </ac:spMkLst>
        </pc:spChg>
        <pc:spChg chg="del">
          <ac:chgData name="Jessica Bertram" userId="ae65e3095411f4f6" providerId="LiveId" clId="{B5FB1D19-3686-5864-8406-9C86D14C8DC2}" dt="2025-12-27T05:21:04.362" v="16824" actId="478"/>
          <ac:spMkLst>
            <pc:docMk/>
            <pc:sldMk cId="3304746838" sldId="338"/>
            <ac:spMk id="8" creationId="{10F59DD1-0AF8-7C4C-3319-C922C29B881F}"/>
          </ac:spMkLst>
        </pc:spChg>
        <pc:spChg chg="del">
          <ac:chgData name="Jessica Bertram" userId="ae65e3095411f4f6" providerId="LiveId" clId="{B5FB1D19-3686-5864-8406-9C86D14C8DC2}" dt="2025-12-27T05:19:47.172" v="16818" actId="478"/>
          <ac:spMkLst>
            <pc:docMk/>
            <pc:sldMk cId="3304746838" sldId="338"/>
            <ac:spMk id="9" creationId="{EA60439C-B748-4E8F-C36C-E3DC958E622F}"/>
          </ac:spMkLst>
        </pc:spChg>
        <pc:spChg chg="del">
          <ac:chgData name="Jessica Bertram" userId="ae65e3095411f4f6" providerId="LiveId" clId="{B5FB1D19-3686-5864-8406-9C86D14C8DC2}" dt="2025-12-27T05:19:52.593" v="16821" actId="478"/>
          <ac:spMkLst>
            <pc:docMk/>
            <pc:sldMk cId="3304746838" sldId="338"/>
            <ac:spMk id="12" creationId="{0850AB08-27F1-801D-B3B9-F26E48568FD9}"/>
          </ac:spMkLst>
        </pc:spChg>
        <pc:spChg chg="add mod">
          <ac:chgData name="Jessica Bertram" userId="ae65e3095411f4f6" providerId="LiveId" clId="{B5FB1D19-3686-5864-8406-9C86D14C8DC2}" dt="2025-12-27T05:21:25.654" v="16832" actId="1035"/>
          <ac:spMkLst>
            <pc:docMk/>
            <pc:sldMk cId="3304746838" sldId="338"/>
            <ac:spMk id="19" creationId="{4EB074B8-27E2-D25D-1E56-8B368C74385E}"/>
          </ac:spMkLst>
        </pc:spChg>
        <pc:picChg chg="add mod">
          <ac:chgData name="Jessica Bertram" userId="ae65e3095411f4f6" providerId="LiveId" clId="{B5FB1D19-3686-5864-8406-9C86D14C8DC2}" dt="2025-12-27T05:20:06.716" v="16823"/>
          <ac:picMkLst>
            <pc:docMk/>
            <pc:sldMk cId="3304746838" sldId="338"/>
            <ac:picMk id="11" creationId="{82531196-1764-4344-C1B0-EB489F1FE9A1}"/>
          </ac:picMkLst>
        </pc:picChg>
        <pc:picChg chg="del">
          <ac:chgData name="Jessica Bertram" userId="ae65e3095411f4f6" providerId="LiveId" clId="{B5FB1D19-3686-5864-8406-9C86D14C8DC2}" dt="2025-12-27T05:19:50.016" v="16820" actId="478"/>
          <ac:picMkLst>
            <pc:docMk/>
            <pc:sldMk cId="3304746838" sldId="338"/>
            <ac:picMk id="13" creationId="{7C7F0E76-0E92-9DF2-2BE5-EB5F798241A0}"/>
          </ac:picMkLst>
        </pc:picChg>
        <pc:picChg chg="del">
          <ac:chgData name="Jessica Bertram" userId="ae65e3095411f4f6" providerId="LiveId" clId="{B5FB1D19-3686-5864-8406-9C86D14C8DC2}" dt="2025-12-27T05:19:45.017" v="16817" actId="478"/>
          <ac:picMkLst>
            <pc:docMk/>
            <pc:sldMk cId="3304746838" sldId="338"/>
            <ac:picMk id="18" creationId="{9171BCFE-DCB3-2DB9-D1F8-3377BA26F591}"/>
          </ac:picMkLst>
        </pc:picChg>
        <pc:picChg chg="add mod">
          <ac:chgData name="Jessica Bertram" userId="ae65e3095411f4f6" providerId="LiveId" clId="{B5FB1D19-3686-5864-8406-9C86D14C8DC2}" dt="2025-12-27T05:22:06.303" v="16842" actId="1038"/>
          <ac:picMkLst>
            <pc:docMk/>
            <pc:sldMk cId="3304746838" sldId="338"/>
            <ac:picMk id="21" creationId="{20CC4F36-79D0-4E39-3A8F-27CB50FB17F9}"/>
          </ac:picMkLst>
        </pc:picChg>
      </pc:sldChg>
      <pc:sldChg chg="addSp delSp modSp add mod">
        <pc:chgData name="Jessica Bertram" userId="ae65e3095411f4f6" providerId="LiveId" clId="{B5FB1D19-3686-5864-8406-9C86D14C8DC2}" dt="2025-12-27T05:24:34.429" v="16870" actId="1036"/>
        <pc:sldMkLst>
          <pc:docMk/>
          <pc:sldMk cId="2823713063" sldId="339"/>
        </pc:sldMkLst>
        <pc:spChg chg="add mod">
          <ac:chgData name="Jessica Bertram" userId="ae65e3095411f4f6" providerId="LiveId" clId="{B5FB1D19-3686-5864-8406-9C86D14C8DC2}" dt="2025-12-27T05:22:53.314" v="16859" actId="20577"/>
          <ac:spMkLst>
            <pc:docMk/>
            <pc:sldMk cId="2823713063" sldId="339"/>
            <ac:spMk id="8" creationId="{92C0F941-24AF-2504-F216-BDB2FF49CA8C}"/>
          </ac:spMkLst>
        </pc:spChg>
        <pc:spChg chg="mod">
          <ac:chgData name="Jessica Bertram" userId="ae65e3095411f4f6" providerId="LiveId" clId="{B5FB1D19-3686-5864-8406-9C86D14C8DC2}" dt="2025-12-27T05:22:29.366" v="16848" actId="20577"/>
          <ac:spMkLst>
            <pc:docMk/>
            <pc:sldMk cId="2823713063" sldId="339"/>
            <ac:spMk id="14" creationId="{A3F8A827-E3BC-36DC-EDAB-EB37D83488F0}"/>
          </ac:spMkLst>
        </pc:spChg>
        <pc:spChg chg="del">
          <ac:chgData name="Jessica Bertram" userId="ae65e3095411f4f6" providerId="LiveId" clId="{B5FB1D19-3686-5864-8406-9C86D14C8DC2}" dt="2025-12-27T05:22:19.805" v="16844" actId="478"/>
          <ac:spMkLst>
            <pc:docMk/>
            <pc:sldMk cId="2823713063" sldId="339"/>
            <ac:spMk id="19" creationId="{236D1DEA-D376-DE7E-E1CF-EABE53A7CDCA}"/>
          </ac:spMkLst>
        </pc:spChg>
        <pc:picChg chg="add mod">
          <ac:chgData name="Jessica Bertram" userId="ae65e3095411f4f6" providerId="LiveId" clId="{B5FB1D19-3686-5864-8406-9C86D14C8DC2}" dt="2025-12-27T05:24:34.429" v="16870" actId="1036"/>
          <ac:picMkLst>
            <pc:docMk/>
            <pc:sldMk cId="2823713063" sldId="339"/>
            <ac:picMk id="12" creationId="{33565368-A0D8-5CA0-2EB1-1B13C4AE8C3C}"/>
          </ac:picMkLst>
        </pc:picChg>
        <pc:picChg chg="del">
          <ac:chgData name="Jessica Bertram" userId="ae65e3095411f4f6" providerId="LiveId" clId="{B5FB1D19-3686-5864-8406-9C86D14C8DC2}" dt="2025-12-27T05:22:21.361" v="16845" actId="478"/>
          <ac:picMkLst>
            <pc:docMk/>
            <pc:sldMk cId="2823713063" sldId="339"/>
            <ac:picMk id="21" creationId="{6EE45460-01B7-C6B7-374E-BBCD22DF8776}"/>
          </ac:picMkLst>
        </pc:picChg>
      </pc:sldChg>
      <pc:sldChg chg="addSp delSp modSp add mod">
        <pc:chgData name="Jessica Bertram" userId="ae65e3095411f4f6" providerId="LiveId" clId="{B5FB1D19-3686-5864-8406-9C86D14C8DC2}" dt="2025-12-27T05:25:27.515" v="16884" actId="20577"/>
        <pc:sldMkLst>
          <pc:docMk/>
          <pc:sldMk cId="1792635847" sldId="340"/>
        </pc:sldMkLst>
        <pc:spChg chg="add mod">
          <ac:chgData name="Jessica Bertram" userId="ae65e3095411f4f6" providerId="LiveId" clId="{B5FB1D19-3686-5864-8406-9C86D14C8DC2}" dt="2025-12-27T05:25:17.299" v="16875"/>
          <ac:spMkLst>
            <pc:docMk/>
            <pc:sldMk cId="1792635847" sldId="340"/>
            <ac:spMk id="5" creationId="{0A6DDC78-EAA8-85F0-4098-9D96A690E1D4}"/>
          </ac:spMkLst>
        </pc:spChg>
        <pc:spChg chg="del">
          <ac:chgData name="Jessica Bertram" userId="ae65e3095411f4f6" providerId="LiveId" clId="{B5FB1D19-3686-5864-8406-9C86D14C8DC2}" dt="2025-12-27T05:25:11.873" v="16874" actId="478"/>
          <ac:spMkLst>
            <pc:docMk/>
            <pc:sldMk cId="1792635847" sldId="340"/>
            <ac:spMk id="6" creationId="{34EF9AD3-D6A6-B862-A26B-20BBDEE78331}"/>
          </ac:spMkLst>
        </pc:spChg>
        <pc:spChg chg="mod">
          <ac:chgData name="Jessica Bertram" userId="ae65e3095411f4f6" providerId="LiveId" clId="{B5FB1D19-3686-5864-8406-9C86D14C8DC2}" dt="2025-12-27T05:25:27.515" v="16884" actId="20577"/>
          <ac:spMkLst>
            <pc:docMk/>
            <pc:sldMk cId="1792635847" sldId="340"/>
            <ac:spMk id="11" creationId="{5396A6FA-185A-0825-4DA0-A8FC0F0643FC}"/>
          </ac:spMkLst>
        </pc:spChg>
        <pc:spChg chg="mod">
          <ac:chgData name="Jessica Bertram" userId="ae65e3095411f4f6" providerId="LiveId" clId="{B5FB1D19-3686-5864-8406-9C86D14C8DC2}" dt="2025-12-27T05:25:09.295" v="16873" actId="20577"/>
          <ac:spMkLst>
            <pc:docMk/>
            <pc:sldMk cId="1792635847" sldId="340"/>
            <ac:spMk id="14" creationId="{BB4DDA3F-487D-5EA8-95D5-EFB4F642C2F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ertrameducation.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86" y="-144661"/>
            <a:ext cx="18294486" cy="10431661"/>
            <a:chOff x="0" y="-38100"/>
            <a:chExt cx="519202" cy="2747433"/>
          </a:xfrm>
        </p:grpSpPr>
        <p:sp>
          <p:nvSpPr>
            <p:cNvPr id="3" name="Freeform 3"/>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344873" y="-1333500"/>
            <a:ext cx="7304327" cy="7162800"/>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838200" y="5372100"/>
            <a:ext cx="16535400" cy="424796"/>
          </a:xfrm>
          <a:prstGeom prst="rect">
            <a:avLst/>
          </a:prstGeom>
        </p:spPr>
        <p:txBody>
          <a:bodyPr wrap="square" lIns="0" tIns="0" rIns="0" bIns="0" rtlCol="0" anchor="t">
            <a:spAutoFit/>
          </a:bodyPr>
          <a:lstStyle/>
          <a:p>
            <a:pPr algn="ctr">
              <a:lnSpc>
                <a:spcPts val="2985"/>
              </a:lnSpc>
            </a:pPr>
            <a:r>
              <a:rPr lang="en-US" sz="3600" dirty="0">
                <a:solidFill>
                  <a:srgbClr val="FFFFFF"/>
                </a:solidFill>
                <a:latin typeface="Now"/>
                <a:ea typeface="Now"/>
                <a:cs typeface="Now"/>
                <a:sym typeface="Now"/>
              </a:rPr>
              <a:t>This PowerPoint has been designed for use with the workbook:</a:t>
            </a:r>
          </a:p>
        </p:txBody>
      </p:sp>
      <p:sp>
        <p:nvSpPr>
          <p:cNvPr id="8" name="Rectangle 7">
            <a:extLst>
              <a:ext uri="{FF2B5EF4-FFF2-40B4-BE49-F238E27FC236}">
                <a16:creationId xmlns:a16="http://schemas.microsoft.com/office/drawing/2014/main" id="{211A1ED6-B272-A46C-E08E-0214D23804E8}"/>
              </a:ext>
            </a:extLst>
          </p:cNvPr>
          <p:cNvSpPr/>
          <p:nvPr/>
        </p:nvSpPr>
        <p:spPr>
          <a:xfrm>
            <a:off x="381000" y="342900"/>
            <a:ext cx="17373600" cy="9496644"/>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0FA818A-C2A8-5A90-0738-50743ED1561B}"/>
              </a:ext>
            </a:extLst>
          </p:cNvPr>
          <p:cNvSpPr txBox="1"/>
          <p:nvPr/>
        </p:nvSpPr>
        <p:spPr>
          <a:xfrm>
            <a:off x="457199" y="6057900"/>
            <a:ext cx="17221200" cy="1862048"/>
          </a:xfrm>
          <a:prstGeom prst="rect">
            <a:avLst/>
          </a:prstGeom>
          <a:noFill/>
        </p:spPr>
        <p:txBody>
          <a:bodyPr wrap="square">
            <a:spAutoFit/>
          </a:bodyPr>
          <a:lstStyle/>
          <a:p>
            <a:pPr algn="ctr"/>
            <a:r>
              <a:rPr lang="en-US" sz="11500" dirty="0">
                <a:solidFill>
                  <a:srgbClr val="FFFFFF"/>
                </a:solidFill>
                <a:latin typeface="Now"/>
                <a:ea typeface="Now"/>
                <a:cs typeface="Now"/>
                <a:sym typeface="Now"/>
              </a:rPr>
              <a:t>GM2 MEASUREMENT</a:t>
            </a:r>
            <a:endParaRPr lang="en-US" sz="11500" dirty="0"/>
          </a:p>
        </p:txBody>
      </p:sp>
      <p:sp>
        <p:nvSpPr>
          <p:cNvPr id="11" name="TextBox 6">
            <a:extLst>
              <a:ext uri="{FF2B5EF4-FFF2-40B4-BE49-F238E27FC236}">
                <a16:creationId xmlns:a16="http://schemas.microsoft.com/office/drawing/2014/main" id="{3CA7615A-2641-357D-F821-74977BE4BDBF}"/>
              </a:ext>
            </a:extLst>
          </p:cNvPr>
          <p:cNvSpPr txBox="1"/>
          <p:nvPr/>
        </p:nvSpPr>
        <p:spPr>
          <a:xfrm>
            <a:off x="838200" y="9105900"/>
            <a:ext cx="16535400" cy="384721"/>
          </a:xfrm>
          <a:prstGeom prst="rect">
            <a:avLst/>
          </a:prstGeom>
        </p:spPr>
        <p:txBody>
          <a:bodyPr wrap="square" lIns="0" tIns="0" rIns="0" bIns="0" rtlCol="0" anchor="t">
            <a:spAutoFit/>
          </a:bodyPr>
          <a:lstStyle/>
          <a:p>
            <a:pPr algn="ctr">
              <a:lnSpc>
                <a:spcPts val="2985"/>
              </a:lnSpc>
            </a:pPr>
            <a:r>
              <a:rPr lang="en-US" sz="2500" dirty="0">
                <a:solidFill>
                  <a:srgbClr val="FFFFFF"/>
                </a:solidFill>
                <a:latin typeface="Now"/>
                <a:ea typeface="Now"/>
                <a:cs typeface="Now"/>
                <a:sym typeface="Now"/>
              </a:rPr>
              <a:t>Workbooks, resources and PowerPoints are available at </a:t>
            </a:r>
            <a:r>
              <a:rPr lang="en-US" sz="2500" b="1" dirty="0">
                <a:solidFill>
                  <a:schemeClr val="bg1"/>
                </a:solidFill>
                <a:latin typeface="Now"/>
                <a:ea typeface="Now"/>
                <a:cs typeface="Now"/>
                <a:sym typeface="Now"/>
                <a:hlinkClick r:id="rId3">
                  <a:extLst>
                    <a:ext uri="{A12FA001-AC4F-418D-AE19-62706E023703}">
                      <ahyp:hlinkClr xmlns:ahyp="http://schemas.microsoft.com/office/drawing/2018/hyperlinkcolor" val="tx"/>
                    </a:ext>
                  </a:extLst>
                </a:hlinkClick>
              </a:rPr>
              <a:t>BertramEducation.com</a:t>
            </a:r>
            <a:endParaRPr lang="en-US" sz="2500" b="1" dirty="0">
              <a:solidFill>
                <a:schemeClr val="bg1"/>
              </a:solidFill>
              <a:latin typeface="Now"/>
              <a:ea typeface="Now"/>
              <a:cs typeface="Now"/>
              <a:sym typeface="N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FCE7C-DEB9-9AA6-12E4-EFD03FCF47A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05A1D07-A98C-B125-A16C-4B50E9BC8B2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2E3DA26-9660-A938-7895-9CFB47E2092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9C74355-4B33-168A-648E-FBD885ADB48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066079EF-08EA-C593-6CEE-0851C1CE404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6DBC8E73-F242-7678-DDCE-8F76B04FA52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FC7F3255-D4A9-6D92-A5FB-CE93AA8BC3C1}"/>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CCC1EEAA-C927-0799-84C4-A50F533247F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27</a:t>
            </a:r>
          </a:p>
        </p:txBody>
      </p:sp>
      <p:sp>
        <p:nvSpPr>
          <p:cNvPr id="17" name="Freeform 5">
            <a:extLst>
              <a:ext uri="{FF2B5EF4-FFF2-40B4-BE49-F238E27FC236}">
                <a16:creationId xmlns:a16="http://schemas.microsoft.com/office/drawing/2014/main" id="{9C0FF5A0-1223-4797-0893-A77BE81A955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675A932B-E0A5-27BA-A8C9-D5791E232BF3}"/>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CAPTURE RECAPTURE</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CFA6F6F-2400-FEC4-4248-CCAC038D2D96}"/>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circle with two people&#10;&#10;AI-generated content may be incorrect.">
            <a:extLst>
              <a:ext uri="{FF2B5EF4-FFF2-40B4-BE49-F238E27FC236}">
                <a16:creationId xmlns:a16="http://schemas.microsoft.com/office/drawing/2014/main" id="{002BE5E0-4F87-0E1C-1072-3A4BB7B085DC}"/>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1" name="TextBox 10">
            <a:extLst>
              <a:ext uri="{FF2B5EF4-FFF2-40B4-BE49-F238E27FC236}">
                <a16:creationId xmlns:a16="http://schemas.microsoft.com/office/drawing/2014/main" id="{04C57C66-A94A-5CFA-4D72-32AB4FDD7778}"/>
              </a:ext>
            </a:extLst>
          </p:cNvPr>
          <p:cNvSpPr txBox="1"/>
          <p:nvPr/>
        </p:nvSpPr>
        <p:spPr>
          <a:xfrm>
            <a:off x="2286000" y="1943100"/>
            <a:ext cx="15858782" cy="6637586"/>
          </a:xfrm>
          <a:prstGeom prst="rect">
            <a:avLst/>
          </a:prstGeom>
          <a:noFill/>
        </p:spPr>
        <p:txBody>
          <a:bodyPr wrap="square">
            <a:spAutoFit/>
          </a:bodyPr>
          <a:lstStyle/>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Festival organisers want to know how many underage teenagers are sneaking into Party in the Paddock.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On day one of the festival, security capture 600 underage teenagers, stamp their foreheads with an invisible UV symbol, and release them back into the crowd.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On day two they capture 500 underage teens, and 120 of them have the UV stamp from day 1.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Estimate the number of underage teenagers who attended the festival.</a:t>
            </a:r>
          </a:p>
        </p:txBody>
      </p:sp>
      <p:pic>
        <p:nvPicPr>
          <p:cNvPr id="18" name="Picture 17" descr="A person with arms raised and a group of people dancing&#10;&#10;AI-generated content may be incorrect.">
            <a:extLst>
              <a:ext uri="{FF2B5EF4-FFF2-40B4-BE49-F238E27FC236}">
                <a16:creationId xmlns:a16="http://schemas.microsoft.com/office/drawing/2014/main" id="{6B167E4F-22F6-815E-5AE9-7F872F2D37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5813" y="8382381"/>
            <a:ext cx="2262187" cy="1866519"/>
          </a:xfrm>
          <a:prstGeom prst="rect">
            <a:avLst/>
          </a:prstGeom>
        </p:spPr>
      </p:pic>
    </p:spTree>
    <p:extLst>
      <p:ext uri="{BB962C8B-B14F-4D97-AF65-F5344CB8AC3E}">
        <p14:creationId xmlns:p14="http://schemas.microsoft.com/office/powerpoint/2010/main" val="4252169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B9CC9-67CC-4230-50D5-5A061BBB4A6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DDD0EB1-128F-BE16-6EB6-2FA541E4BB6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8F66CA1-3084-E084-C4EB-722564F08FA1}"/>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967A57B-82D5-D960-716B-1B01E420880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EEC12433-96EB-5D61-4FF9-0E9DA3A9ACF6}"/>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8A973A96-095F-A0F5-9754-962E44CA928B}"/>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7E5BF276-FEE5-4A39-B166-89030BBBC207}"/>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2F7645E6-573E-ECAC-0F32-7331B8BED4D8}"/>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28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C5938250-13A7-6DCA-E85A-6E4C28866076}"/>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6">
            <a:extLst>
              <a:ext uri="{FF2B5EF4-FFF2-40B4-BE49-F238E27FC236}">
                <a16:creationId xmlns:a16="http://schemas.microsoft.com/office/drawing/2014/main" id="{34D12235-C118-B244-6CD2-121B53BC293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C154B03E-98D4-4740-EF1E-42D566459C7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28</a:t>
            </a:r>
          </a:p>
        </p:txBody>
      </p:sp>
      <p:sp>
        <p:nvSpPr>
          <p:cNvPr id="17" name="Freeform 5">
            <a:extLst>
              <a:ext uri="{FF2B5EF4-FFF2-40B4-BE49-F238E27FC236}">
                <a16:creationId xmlns:a16="http://schemas.microsoft.com/office/drawing/2014/main" id="{38E25B2F-ED0A-E733-1D2D-DA1D478DB2A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5E1F51DB-04F2-AB2E-E246-26FB33AC52E4}"/>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CAPTURE RECAPTURE</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30514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CCA56-826E-6195-8C01-D7E10DA3347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1E4CB7D-0950-B700-32E6-B73C346633C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1A1AC35-3E61-A5AA-2DF2-CE1F3F854B6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E4A98991-CD20-B236-5037-2E327210C07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F6DF31E0-119D-5A75-66DE-C83CFB886503}"/>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8E9AA0B8-94E5-4AA4-86D1-CDDB8A3DBB4D}"/>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5872A015-B88C-9E7C-8D41-F6D7C12B5F3D}"/>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9C44130D-1D33-FFC2-7767-F1BBBD2A467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28</a:t>
            </a:r>
          </a:p>
        </p:txBody>
      </p:sp>
      <p:sp>
        <p:nvSpPr>
          <p:cNvPr id="17" name="Freeform 5">
            <a:extLst>
              <a:ext uri="{FF2B5EF4-FFF2-40B4-BE49-F238E27FC236}">
                <a16:creationId xmlns:a16="http://schemas.microsoft.com/office/drawing/2014/main" id="{9B6F4D21-3BEB-2BC4-6207-76C8F3BB46F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52067506-9593-9AA2-42F0-C6CDB47DBA9E}"/>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SCALE DRAWINGS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8FA104A-66F3-3AC1-5DBE-54F133CCFFE5}"/>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logo of a person reading a book&#10;&#10;AI-generated content may be incorrect.">
            <a:extLst>
              <a:ext uri="{FF2B5EF4-FFF2-40B4-BE49-F238E27FC236}">
                <a16:creationId xmlns:a16="http://schemas.microsoft.com/office/drawing/2014/main" id="{F5721D0F-6E1D-E060-D4F7-1776B2C27B15}"/>
              </a:ext>
            </a:extLst>
          </p:cNvPr>
          <p:cNvPicPr>
            <a:picLocks noChangeAspect="1"/>
          </p:cNvPicPr>
          <p:nvPr/>
        </p:nvPicPr>
        <p:blipFill>
          <a:blip r:embed="rId3"/>
          <a:stretch>
            <a:fillRect/>
          </a:stretch>
        </p:blipFill>
        <p:spPr>
          <a:xfrm>
            <a:off x="16535400" y="76517"/>
            <a:ext cx="1714183" cy="1714183"/>
          </a:xfrm>
          <a:prstGeom prst="rect">
            <a:avLst/>
          </a:prstGeom>
        </p:spPr>
      </p:pic>
      <p:sp>
        <p:nvSpPr>
          <p:cNvPr id="12" name="TextBox 11">
            <a:extLst>
              <a:ext uri="{FF2B5EF4-FFF2-40B4-BE49-F238E27FC236}">
                <a16:creationId xmlns:a16="http://schemas.microsoft.com/office/drawing/2014/main" id="{685085B7-9102-09FC-5B2B-1F19006F469A}"/>
              </a:ext>
            </a:extLst>
          </p:cNvPr>
          <p:cNvSpPr txBox="1"/>
          <p:nvPr/>
        </p:nvSpPr>
        <p:spPr>
          <a:xfrm>
            <a:off x="2362200" y="2018278"/>
            <a:ext cx="15621000" cy="6014403"/>
          </a:xfrm>
          <a:prstGeom prst="rect">
            <a:avLst/>
          </a:prstGeom>
          <a:noFill/>
        </p:spPr>
        <p:txBody>
          <a:bodyPr wrap="square">
            <a:spAutoFit/>
          </a:bodyPr>
          <a:lstStyle/>
          <a:p>
            <a:pPr>
              <a:lnSpc>
                <a:spcPct val="150000"/>
              </a:lnSpc>
              <a:buNone/>
            </a:pPr>
            <a:r>
              <a:rPr lang="en-AU" sz="3600" kern="0" dirty="0">
                <a:effectLst/>
                <a:latin typeface="Arial" panose="020B0604020202020204" pitchFamily="34" charset="0"/>
                <a:ea typeface="Times New Roman" panose="02020603050405020304" pitchFamily="18" charset="0"/>
                <a:cs typeface="Arial" panose="020B0604020202020204" pitchFamily="34" charset="0"/>
              </a:rPr>
              <a:t>A map shows a scale of 1:50,000. On the map, two towns are 4cm apart. How far apart are they in real life?</a:t>
            </a:r>
            <a:endParaRPr lang="en-AU" sz="3600" kern="100" dirty="0">
              <a:latin typeface="Arial" panose="020B0604020202020204" pitchFamily="34" charset="0"/>
              <a:ea typeface="Times New Roman" panose="02020603050405020304" pitchFamily="18" charset="0"/>
              <a:cs typeface="Arial" panose="020B0604020202020204" pitchFamily="34" charset="0"/>
            </a:endParaRPr>
          </a:p>
          <a:p>
            <a:pPr>
              <a:lnSpc>
                <a:spcPct val="200000"/>
              </a:lnSpc>
              <a:buNone/>
            </a:pPr>
            <a:r>
              <a:rPr lang="en-AU" sz="3600" i="1" kern="100" dirty="0">
                <a:effectLst/>
                <a:latin typeface="Arial" panose="020B0604020202020204" pitchFamily="34" charset="0"/>
                <a:ea typeface="Times New Roman" panose="02020603050405020304" pitchFamily="18" charset="0"/>
                <a:cs typeface="Arial" panose="020B0604020202020204" pitchFamily="34" charset="0"/>
              </a:rPr>
              <a:t>	</a:t>
            </a:r>
            <a:r>
              <a:rPr lang="en-AU" sz="3600" i="1" kern="0" dirty="0">
                <a:effectLst/>
                <a:latin typeface="Arial" panose="020B0604020202020204" pitchFamily="34" charset="0"/>
                <a:ea typeface="Times New Roman" panose="02020603050405020304" pitchFamily="18" charset="0"/>
                <a:cs typeface="Arial" panose="020B0604020202020204" pitchFamily="34" charset="0"/>
              </a:rPr>
              <a:t>1:50,000 means 1cm on the map = 50,000cm in real life. </a:t>
            </a:r>
            <a:endParaRPr lang="en-AU" sz="3600" kern="100" dirty="0">
              <a:latin typeface="Arial" panose="020B0604020202020204" pitchFamily="34" charset="0"/>
              <a:ea typeface="Times New Roman" panose="02020603050405020304" pitchFamily="18" charset="0"/>
              <a:cs typeface="Arial" panose="020B0604020202020204" pitchFamily="34" charset="0"/>
            </a:endParaRPr>
          </a:p>
          <a:p>
            <a:pPr>
              <a:lnSpc>
                <a:spcPct val="200000"/>
              </a:lnSpc>
              <a:buNone/>
            </a:pPr>
            <a:r>
              <a:rPr lang="en-AU" sz="3600"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AU" sz="3600"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4cm on the map </a:t>
            </a:r>
            <a:r>
              <a:rPr lang="en-AU" sz="3600"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itchFamily="2" charset="2"/>
              </a:rPr>
              <a:t></a:t>
            </a:r>
            <a:r>
              <a:rPr lang="en-AU" sz="3600"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 </a:t>
            </a:r>
            <a:r>
              <a:rPr lang="en-AU" sz="3600"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itchFamily="2" charset="2"/>
              </a:rPr>
              <a:t></a:t>
            </a:r>
            <a:r>
              <a:rPr lang="en-AU" sz="3600"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50,000cm = 200,000cm</a:t>
            </a:r>
            <a:endParaRPr lang="en-AU" sz="3600" kern="100" dirty="0">
              <a:latin typeface="Arial" panose="020B0604020202020204" pitchFamily="34" charset="0"/>
              <a:ea typeface="Times New Roman" panose="02020603050405020304" pitchFamily="18" charset="0"/>
              <a:cs typeface="Arial" panose="020B0604020202020204" pitchFamily="34" charset="0"/>
            </a:endParaRPr>
          </a:p>
          <a:p>
            <a:pPr>
              <a:lnSpc>
                <a:spcPct val="200000"/>
              </a:lnSpc>
              <a:buNone/>
            </a:pPr>
            <a:r>
              <a:rPr lang="en-AU" sz="3600"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AU" sz="3600"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200,000cm = 2km  </a:t>
            </a:r>
            <a:r>
              <a:rPr lang="en-AU" sz="3200" i="1" kern="0" dirty="0">
                <a:solidFill>
                  <a:srgbClr val="A6A6A6"/>
                </a:solidFill>
                <a:effectLst/>
                <a:latin typeface="Arial" panose="020B0604020202020204" pitchFamily="34" charset="0"/>
                <a:ea typeface="Times New Roman" panose="02020603050405020304" pitchFamily="18" charset="0"/>
                <a:cs typeface="Arial" panose="020B0604020202020204" pitchFamily="34" charset="0"/>
              </a:rPr>
              <a:t>(200,000cm </a:t>
            </a:r>
            <a:r>
              <a:rPr lang="en-AU" sz="3200" i="1" kern="0" dirty="0">
                <a:solidFill>
                  <a:srgbClr val="A6A6A6"/>
                </a:solidFill>
                <a:effectLst/>
                <a:latin typeface="Arial" panose="020B0604020202020204" pitchFamily="34" charset="0"/>
                <a:ea typeface="Times New Roman" panose="02020603050405020304" pitchFamily="18" charset="0"/>
                <a:cs typeface="Arial" panose="020B0604020202020204" pitchFamily="34" charset="0"/>
                <a:sym typeface="Symbol" pitchFamily="2" charset="2"/>
              </a:rPr>
              <a:t></a:t>
            </a:r>
            <a:r>
              <a:rPr lang="en-AU" sz="3200" i="1" kern="0" dirty="0">
                <a:solidFill>
                  <a:srgbClr val="A6A6A6"/>
                </a:solidFill>
                <a:effectLst/>
                <a:latin typeface="Arial" panose="020B0604020202020204" pitchFamily="34" charset="0"/>
                <a:ea typeface="Times New Roman" panose="02020603050405020304" pitchFamily="18" charset="0"/>
                <a:cs typeface="Arial" panose="020B0604020202020204" pitchFamily="34" charset="0"/>
              </a:rPr>
              <a:t> 100 = 2,000m </a:t>
            </a:r>
            <a:r>
              <a:rPr lang="en-AU" sz="3200" i="1" kern="0" dirty="0">
                <a:solidFill>
                  <a:srgbClr val="A6A6A6"/>
                </a:solidFill>
                <a:effectLst/>
                <a:latin typeface="Arial" panose="020B0604020202020204" pitchFamily="34" charset="0"/>
                <a:ea typeface="Times New Roman" panose="02020603050405020304" pitchFamily="18" charset="0"/>
                <a:cs typeface="Arial" panose="020B0604020202020204" pitchFamily="34" charset="0"/>
                <a:sym typeface="Symbol" pitchFamily="2" charset="2"/>
              </a:rPr>
              <a:t></a:t>
            </a:r>
            <a:r>
              <a:rPr lang="en-AU" sz="3200" i="1" kern="0" dirty="0">
                <a:solidFill>
                  <a:srgbClr val="A6A6A6"/>
                </a:solidFill>
                <a:effectLst/>
                <a:latin typeface="Arial" panose="020B0604020202020204" pitchFamily="34" charset="0"/>
                <a:ea typeface="Times New Roman" panose="02020603050405020304" pitchFamily="18" charset="0"/>
                <a:cs typeface="Arial" panose="020B0604020202020204" pitchFamily="34" charset="0"/>
              </a:rPr>
              <a:t> 2,000m </a:t>
            </a:r>
            <a:r>
              <a:rPr lang="en-AU" sz="3200" i="1" kern="0" dirty="0">
                <a:solidFill>
                  <a:srgbClr val="A6A6A6"/>
                </a:solidFill>
                <a:effectLst/>
                <a:latin typeface="Arial" panose="020B0604020202020204" pitchFamily="34" charset="0"/>
                <a:ea typeface="Times New Roman" panose="02020603050405020304" pitchFamily="18" charset="0"/>
                <a:cs typeface="Arial" panose="020B0604020202020204" pitchFamily="34" charset="0"/>
                <a:sym typeface="Symbol" pitchFamily="2" charset="2"/>
              </a:rPr>
              <a:t></a:t>
            </a:r>
            <a:r>
              <a:rPr lang="en-AU" sz="3200" i="1" kern="0" dirty="0">
                <a:solidFill>
                  <a:srgbClr val="A6A6A6"/>
                </a:solidFill>
                <a:effectLst/>
                <a:latin typeface="Arial" panose="020B0604020202020204" pitchFamily="34" charset="0"/>
                <a:ea typeface="Times New Roman" panose="02020603050405020304" pitchFamily="18" charset="0"/>
                <a:cs typeface="Arial" panose="020B0604020202020204" pitchFamily="34" charset="0"/>
              </a:rPr>
              <a:t> 1,000 = 2km)</a:t>
            </a:r>
            <a:endParaRPr lang="en-AU"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200000"/>
              </a:lnSpc>
              <a:buNone/>
            </a:pPr>
            <a:r>
              <a:rPr lang="en-AU" sz="3600" i="1" kern="0" dirty="0">
                <a:latin typeface="Arial" panose="020B0604020202020204" pitchFamily="34" charset="0"/>
                <a:ea typeface="Times New Roman" panose="02020603050405020304" pitchFamily="18" charset="0"/>
                <a:cs typeface="Arial" panose="020B0604020202020204" pitchFamily="34" charset="0"/>
              </a:rPr>
              <a:t>	</a:t>
            </a:r>
            <a:r>
              <a:rPr lang="en-AU" sz="3600" i="1" kern="0" dirty="0">
                <a:effectLst/>
                <a:latin typeface="Arial" panose="020B0604020202020204" pitchFamily="34" charset="0"/>
                <a:ea typeface="Times New Roman" panose="02020603050405020304" pitchFamily="18" charset="0"/>
                <a:cs typeface="Arial" panose="020B0604020202020204" pitchFamily="34" charset="0"/>
              </a:rPr>
              <a:t>The towns are 2km apart.</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19" name="Picture 18" descr="A map with a path and a red cross&#10;&#10;AI-generated content may be incorrect.">
            <a:extLst>
              <a:ext uri="{FF2B5EF4-FFF2-40B4-BE49-F238E27FC236}">
                <a16:creationId xmlns:a16="http://schemas.microsoft.com/office/drawing/2014/main" id="{651EBE2D-F493-6091-3BC1-254C70905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56189" y="8586163"/>
            <a:ext cx="1893394" cy="1714184"/>
          </a:xfrm>
          <a:prstGeom prst="rect">
            <a:avLst/>
          </a:prstGeom>
        </p:spPr>
      </p:pic>
    </p:spTree>
    <p:extLst>
      <p:ext uri="{BB962C8B-B14F-4D97-AF65-F5344CB8AC3E}">
        <p14:creationId xmlns:p14="http://schemas.microsoft.com/office/powerpoint/2010/main" val="443425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3099D-1369-F19F-6E60-1CF763D8BE0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3631AEE-55CF-8304-38DC-DA072216832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F83ADA5-DB7F-21AC-8A81-D13D9011FC2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03269CF-B877-AB0F-52CD-9E5CD602273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E3C05F31-1584-0358-A3FC-D9F8EF6E5A68}"/>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EE5A2193-B3B8-C1BD-16CD-FA37C23A19B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31F8D292-EB27-5193-B80A-82592A6E172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8BFE151F-E84E-E9A9-FB14-7DFEC5F5DCB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29</a:t>
            </a:r>
          </a:p>
        </p:txBody>
      </p:sp>
      <p:sp>
        <p:nvSpPr>
          <p:cNvPr id="17" name="Freeform 5">
            <a:extLst>
              <a:ext uri="{FF2B5EF4-FFF2-40B4-BE49-F238E27FC236}">
                <a16:creationId xmlns:a16="http://schemas.microsoft.com/office/drawing/2014/main" id="{F248AB54-F7B5-08D7-5DF1-DC53F99024E9}"/>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B3E68CC4-AEF9-47D2-335D-AA589EA62FC5}"/>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SCALE DRAWINGS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69C60C5-7C58-3C13-2A8E-FF15253FE9FA}"/>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circle with two people&#10;&#10;AI-generated content may be incorrect.">
            <a:extLst>
              <a:ext uri="{FF2B5EF4-FFF2-40B4-BE49-F238E27FC236}">
                <a16:creationId xmlns:a16="http://schemas.microsoft.com/office/drawing/2014/main" id="{92ED13EB-9979-56D1-8B7F-BF9ACDCABA48}"/>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5" name="TextBox 14">
            <a:extLst>
              <a:ext uri="{FF2B5EF4-FFF2-40B4-BE49-F238E27FC236}">
                <a16:creationId xmlns:a16="http://schemas.microsoft.com/office/drawing/2014/main" id="{ED18C9DF-26CE-7454-E25D-EBBB6669230D}"/>
              </a:ext>
            </a:extLst>
          </p:cNvPr>
          <p:cNvSpPr txBox="1"/>
          <p:nvPr/>
        </p:nvSpPr>
        <p:spPr>
          <a:xfrm>
            <a:off x="2362200" y="1943100"/>
            <a:ext cx="15316200" cy="2500364"/>
          </a:xfrm>
          <a:prstGeom prst="rect">
            <a:avLst/>
          </a:prstGeom>
          <a:noFill/>
        </p:spPr>
        <p:txBody>
          <a:bodyPr wrap="square">
            <a:spAutoFit/>
          </a:bodyPr>
          <a:lstStyle/>
          <a:p>
            <a:pPr lvl="0">
              <a:lnSpc>
                <a:spcPct val="150000"/>
              </a:lnSpc>
              <a:buSzPts val="1200"/>
            </a:pPr>
            <a:r>
              <a:rPr lang="en-AU" sz="3600" b="1" kern="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 A house plan has a scale of 1:100. On the plan, the living room measures 6cm by 4cm. </a:t>
            </a:r>
          </a:p>
          <a:p>
            <a:pPr lvl="0">
              <a:lnSpc>
                <a:spcPct val="150000"/>
              </a:lnSpc>
              <a:buSzPts val="1200"/>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Find the actual dimensions and area of the living room.</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34567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740B2-F26D-BBDA-74EA-160D9C3316D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BC20A9A-B42E-965A-F253-931AEA8148D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AE35CCF-2637-5CF9-44A5-570DEA9B2D2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24515385-358F-E604-6C31-6C38300299B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0A93D407-4330-8B5B-5BB8-814D5EAF989B}"/>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811ED2EA-DB5A-6932-D85E-2CF7A29AB12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F0617051-4715-B0B8-A2A7-690DA281FB3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42582BCB-207E-C2ED-7D93-4B6BE3E4F22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29</a:t>
            </a:r>
          </a:p>
        </p:txBody>
      </p:sp>
      <p:sp>
        <p:nvSpPr>
          <p:cNvPr id="17" name="Freeform 5">
            <a:extLst>
              <a:ext uri="{FF2B5EF4-FFF2-40B4-BE49-F238E27FC236}">
                <a16:creationId xmlns:a16="http://schemas.microsoft.com/office/drawing/2014/main" id="{48D2FE6C-C572-23E3-5239-89F2094A884F}"/>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727E95ED-AF52-1B33-1BE3-BFCDED2B9C36}"/>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SCALE DRAWINGS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6734711-BC2A-AE4C-669D-7C67B29256AD}"/>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circle with two people&#10;&#10;AI-generated content may be incorrect.">
            <a:extLst>
              <a:ext uri="{FF2B5EF4-FFF2-40B4-BE49-F238E27FC236}">
                <a16:creationId xmlns:a16="http://schemas.microsoft.com/office/drawing/2014/main" id="{E2FA13D4-6178-C5C6-25FB-0ED6FE378FA8}"/>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7" name="TextBox 6">
            <a:extLst>
              <a:ext uri="{FF2B5EF4-FFF2-40B4-BE49-F238E27FC236}">
                <a16:creationId xmlns:a16="http://schemas.microsoft.com/office/drawing/2014/main" id="{7B6AD816-989A-E4EE-7724-02D03136E9DA}"/>
              </a:ext>
            </a:extLst>
          </p:cNvPr>
          <p:cNvSpPr txBox="1"/>
          <p:nvPr/>
        </p:nvSpPr>
        <p:spPr>
          <a:xfrm>
            <a:off x="2353018" y="1743142"/>
            <a:ext cx="15858782" cy="4162358"/>
          </a:xfrm>
          <a:prstGeom prst="rect">
            <a:avLst/>
          </a:prstGeom>
          <a:noFill/>
        </p:spPr>
        <p:txBody>
          <a:bodyPr wrap="square">
            <a:spAutoFit/>
          </a:bodyPr>
          <a:lstStyle/>
          <a:p>
            <a:pPr lvl="0">
              <a:lnSpc>
                <a:spcPct val="150000"/>
              </a:lnSpc>
              <a:buSzPts val="1200"/>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2.</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A culture mapping project shows part of the NW Tasmanian coast, including </a:t>
            </a:r>
            <a:r>
              <a:rPr lang="en-AU" sz="3600" kern="100" dirty="0" err="1">
                <a:effectLst/>
                <a:latin typeface="Arial" panose="020B0604020202020204" pitchFamily="34" charset="0"/>
                <a:ea typeface="Times New Roman" panose="02020603050405020304" pitchFamily="18" charset="0"/>
                <a:cs typeface="Times New Roman" panose="02020603050405020304" pitchFamily="18" charset="0"/>
              </a:rPr>
              <a:t>Preminghana</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an important site for the Palawa people. The scale is </a:t>
            </a:r>
            <a:r>
              <a:rPr lang="en-AU" sz="3600" kern="100" dirty="0">
                <a:effectLst/>
                <a:latin typeface="Arial" panose="020B0604020202020204" pitchFamily="34" charset="0"/>
                <a:ea typeface="Times New Roman" panose="02020603050405020304" pitchFamily="18" charset="0"/>
                <a:cs typeface="Times New Roman" panose="02020603050405020304" pitchFamily="18" charset="0"/>
              </a:rPr>
              <a:t>1:50,000</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The distance between </a:t>
            </a:r>
            <a:r>
              <a:rPr lang="en-AU" sz="3600" kern="100" dirty="0" err="1">
                <a:effectLst/>
                <a:latin typeface="Arial" panose="020B0604020202020204" pitchFamily="34" charset="0"/>
                <a:ea typeface="Aptos" panose="020B0004020202020204" pitchFamily="34" charset="0"/>
                <a:cs typeface="Times New Roman" panose="02020603050405020304" pitchFamily="18" charset="0"/>
              </a:rPr>
              <a:t>Preminghana</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and a nearby marked campsite measures </a:t>
            </a:r>
            <a:r>
              <a:rPr lang="en-AU" sz="3600" kern="100" dirty="0">
                <a:effectLst/>
                <a:latin typeface="Arial" panose="020B0604020202020204" pitchFamily="34" charset="0"/>
                <a:ea typeface="Times New Roman" panose="02020603050405020304" pitchFamily="18" charset="0"/>
                <a:cs typeface="Times New Roman" panose="02020603050405020304" pitchFamily="18" charset="0"/>
              </a:rPr>
              <a:t>6 cm on the map</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p>
          <a:p>
            <a:pPr lvl="0">
              <a:lnSpc>
                <a:spcPct val="150000"/>
              </a:lnSpc>
              <a:buSzPts val="1200"/>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Calculate the distance between these sites in </a:t>
            </a:r>
            <a:r>
              <a:rPr lang="en-AU" sz="3600" kern="100" dirty="0">
                <a:effectLst/>
                <a:latin typeface="Arial" panose="020B0604020202020204" pitchFamily="34" charset="0"/>
                <a:ea typeface="Times New Roman" panose="02020603050405020304" pitchFamily="18" charset="0"/>
                <a:cs typeface="Times New Roman" panose="02020603050405020304" pitchFamily="18" charset="0"/>
              </a:rPr>
              <a:t>kms.</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28138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D810C-2CB6-EEA4-9651-5E97AE20525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2CE15B6-1589-15E1-6979-849429E0A06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7E38396-E68C-7813-1796-6F98B46D1E4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14BF68F-A64C-1EDC-1CCF-FC0EC8AA8FEE}"/>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E7FDF190-54C7-0E87-582E-E7671AECF183}"/>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E98DF932-FEA5-1534-6791-7BE9CA84EF87}"/>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AC273736-9936-CD22-DEA2-C30B1F16676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9EEE5D60-23A5-08DD-6A78-06772C03AEE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29</a:t>
            </a:r>
          </a:p>
        </p:txBody>
      </p:sp>
      <p:sp>
        <p:nvSpPr>
          <p:cNvPr id="17" name="Freeform 5">
            <a:extLst>
              <a:ext uri="{FF2B5EF4-FFF2-40B4-BE49-F238E27FC236}">
                <a16:creationId xmlns:a16="http://schemas.microsoft.com/office/drawing/2014/main" id="{BAF078E4-A516-F372-44DC-DEC6EBAC5F2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C8BCBED8-A210-A9E1-EE56-F19EDCDF4FA6}"/>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SCALE DRAWINGS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A0671C6-AA3D-20B8-1C52-98C0E38EB261}"/>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circle with two people&#10;&#10;AI-generated content may be incorrect.">
            <a:extLst>
              <a:ext uri="{FF2B5EF4-FFF2-40B4-BE49-F238E27FC236}">
                <a16:creationId xmlns:a16="http://schemas.microsoft.com/office/drawing/2014/main" id="{175AFB4D-76A2-6501-972D-4E2535989E88}"/>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2" name="TextBox 11">
            <a:extLst>
              <a:ext uri="{FF2B5EF4-FFF2-40B4-BE49-F238E27FC236}">
                <a16:creationId xmlns:a16="http://schemas.microsoft.com/office/drawing/2014/main" id="{80679915-F66E-25F4-D7CD-02E73C94674D}"/>
              </a:ext>
            </a:extLst>
          </p:cNvPr>
          <p:cNvSpPr txBox="1"/>
          <p:nvPr/>
        </p:nvSpPr>
        <p:spPr>
          <a:xfrm>
            <a:off x="2362200" y="1738074"/>
            <a:ext cx="15621000" cy="5824351"/>
          </a:xfrm>
          <a:prstGeom prst="rect">
            <a:avLst/>
          </a:prstGeom>
          <a:noFill/>
        </p:spPr>
        <p:txBody>
          <a:bodyPr wrap="square">
            <a:spAutoFit/>
          </a:bodyPr>
          <a:lstStyle/>
          <a:p>
            <a:pPr lvl="0">
              <a:lnSpc>
                <a:spcPct val="150000"/>
              </a:lnSpc>
              <a:buSzPts val="1200"/>
            </a:pPr>
            <a:r>
              <a:rPr lang="en-AU" sz="3600" b="1" kern="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3.</a:t>
            </a: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 Daniel is a marketing guru who has been tasked with advertising for the Basin View Retreat accommodation near the Cataract Gorge in Launceston. As part of his marketing campaign, he wants to include how close the retreat is to the Basin Café at the Gorge. </a:t>
            </a:r>
          </a:p>
          <a:p>
            <a:pPr lvl="0">
              <a:lnSpc>
                <a:spcPct val="150000"/>
              </a:lnSpc>
              <a:buSzPts val="1200"/>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He looks at the map on Google </a:t>
            </a:r>
          </a:p>
          <a:p>
            <a:pPr lvl="0">
              <a:lnSpc>
                <a:spcPct val="150000"/>
              </a:lnSpc>
              <a:buSzPts val="1200"/>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Maps, the scale is in the bottom </a:t>
            </a:r>
          </a:p>
          <a:p>
            <a:pPr lvl="0">
              <a:lnSpc>
                <a:spcPct val="150000"/>
              </a:lnSpc>
              <a:buSzPts val="1200"/>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corner.</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3" name="Picture 12" descr="A map with black circles&#10;&#10;AI-generated content may be incorrect.">
            <a:extLst>
              <a:ext uri="{FF2B5EF4-FFF2-40B4-BE49-F238E27FC236}">
                <a16:creationId xmlns:a16="http://schemas.microsoft.com/office/drawing/2014/main" id="{1E0E9D09-0F91-2915-FB32-9C5A804229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8518" y="5202567"/>
            <a:ext cx="8909774" cy="4993707"/>
          </a:xfrm>
          <a:prstGeom prst="rect">
            <a:avLst/>
          </a:prstGeom>
        </p:spPr>
      </p:pic>
    </p:spTree>
    <p:extLst>
      <p:ext uri="{BB962C8B-B14F-4D97-AF65-F5344CB8AC3E}">
        <p14:creationId xmlns:p14="http://schemas.microsoft.com/office/powerpoint/2010/main" val="544404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6570F-4936-7A05-DCE8-FE172B92AA7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342BA83-0975-5AA3-4D80-BDC1862B806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894BDC4-243D-9D95-8B81-70285660DF9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dirty="0"/>
            </a:p>
          </p:txBody>
        </p:sp>
        <p:sp>
          <p:nvSpPr>
            <p:cNvPr id="4" name="TextBox 4">
              <a:extLst>
                <a:ext uri="{FF2B5EF4-FFF2-40B4-BE49-F238E27FC236}">
                  <a16:creationId xmlns:a16="http://schemas.microsoft.com/office/drawing/2014/main" id="{C7B154BA-EDDC-C861-7478-B87B6CD6B81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C61433D6-1EE5-DC97-8328-640F48AA75A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466570F3-4002-5337-D825-151A9E9031A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18EA4A0D-B000-2C21-235C-EDF76F09E96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05A61F74-7D3F-5C54-818C-C1B383AEE4F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29</a:t>
            </a:r>
          </a:p>
        </p:txBody>
      </p:sp>
      <p:sp>
        <p:nvSpPr>
          <p:cNvPr id="17" name="Freeform 5">
            <a:extLst>
              <a:ext uri="{FF2B5EF4-FFF2-40B4-BE49-F238E27FC236}">
                <a16:creationId xmlns:a16="http://schemas.microsoft.com/office/drawing/2014/main" id="{82477624-4A63-776F-78AD-9DAD490D3B26}"/>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84280238-C7A1-3B66-6B2C-049AEC098783}"/>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SCALE DRAWINGS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274BCE0-C6F5-9827-ABE2-84DDF8D1CDB9}"/>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circle with two people&#10;&#10;AI-generated content may be incorrect.">
            <a:extLst>
              <a:ext uri="{FF2B5EF4-FFF2-40B4-BE49-F238E27FC236}">
                <a16:creationId xmlns:a16="http://schemas.microsoft.com/office/drawing/2014/main" id="{4EE931EC-781E-E04C-9C85-C5FDC9349B96}"/>
              </a:ext>
            </a:extLst>
          </p:cNvPr>
          <p:cNvPicPr>
            <a:picLocks noChangeAspect="1"/>
          </p:cNvPicPr>
          <p:nvPr/>
        </p:nvPicPr>
        <p:blipFill>
          <a:blip r:embed="rId3"/>
          <a:stretch>
            <a:fillRect/>
          </a:stretch>
        </p:blipFill>
        <p:spPr>
          <a:xfrm>
            <a:off x="16306800" y="88548"/>
            <a:ext cx="1866583" cy="1866583"/>
          </a:xfrm>
          <a:prstGeom prst="rect">
            <a:avLst/>
          </a:prstGeom>
        </p:spPr>
      </p:pic>
      <p:pic>
        <p:nvPicPr>
          <p:cNvPr id="13" name="Picture 12" descr="A map with black circles&#10;&#10;AI-generated content may be incorrect.">
            <a:extLst>
              <a:ext uri="{FF2B5EF4-FFF2-40B4-BE49-F238E27FC236}">
                <a16:creationId xmlns:a16="http://schemas.microsoft.com/office/drawing/2014/main" id="{E7ECD3A3-4DBD-A7CB-07D6-64E2F98CD0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3609" y="5024304"/>
            <a:ext cx="8909774" cy="4993707"/>
          </a:xfrm>
          <a:prstGeom prst="rect">
            <a:avLst/>
          </a:prstGeom>
        </p:spPr>
      </p:pic>
      <p:sp>
        <p:nvSpPr>
          <p:cNvPr id="7" name="TextBox 6">
            <a:extLst>
              <a:ext uri="{FF2B5EF4-FFF2-40B4-BE49-F238E27FC236}">
                <a16:creationId xmlns:a16="http://schemas.microsoft.com/office/drawing/2014/main" id="{7941BD2A-3C1A-0053-1879-8F0CD6FC6B1F}"/>
              </a:ext>
            </a:extLst>
          </p:cNvPr>
          <p:cNvSpPr txBox="1"/>
          <p:nvPr/>
        </p:nvSpPr>
        <p:spPr>
          <a:xfrm>
            <a:off x="2244480" y="1859697"/>
            <a:ext cx="14748120" cy="4993355"/>
          </a:xfrm>
          <a:prstGeom prst="rect">
            <a:avLst/>
          </a:prstGeom>
          <a:noFill/>
        </p:spPr>
        <p:txBody>
          <a:bodyPr wrap="square">
            <a:spAutoFit/>
          </a:bodyPr>
          <a:lstStyle/>
          <a:p>
            <a:pPr lvl="0">
              <a:lnSpc>
                <a:spcPct val="150000"/>
              </a:lnSpc>
              <a:buSzPts val="1200"/>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How far is the Basin View Retreat from the Basin Café directly?</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50000"/>
              </a:lnSpc>
              <a:buNone/>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50000"/>
              </a:lnSpc>
              <a:buNone/>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 </a:t>
            </a:r>
          </a:p>
          <a:p>
            <a:pPr marL="457200">
              <a:lnSpc>
                <a:spcPct val="150000"/>
              </a:lnSpc>
              <a:buNone/>
            </a:pP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50000"/>
              </a:lnSpc>
              <a:buSzPts val="1200"/>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How far are they apart if visitors </a:t>
            </a:r>
          </a:p>
          <a:p>
            <a:pPr lvl="0">
              <a:lnSpc>
                <a:spcPct val="150000"/>
              </a:lnSpc>
              <a:buSzPts val="1200"/>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need to stay on the road?</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32051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E3833-E29E-EB72-4C64-5302DA4C21E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FBF9104-DDFF-0E80-ABFB-FF28D28765C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E1EBB89-757B-88EB-2F9A-5DD697CB241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927172D-20EF-94C9-D196-2F38ADBE7C9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76A15435-66D7-361E-56E0-596BB26D27AA}"/>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1D109756-9B2B-F17D-7BB7-7CA49F961FBB}"/>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224D38BC-72FB-AD57-4330-93B127887443}"/>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0B1F0989-B5A6-0535-7C7E-D0ED8507E546}"/>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30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603B0396-FF29-B489-00E8-6D03E2D3784A}"/>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6">
            <a:extLst>
              <a:ext uri="{FF2B5EF4-FFF2-40B4-BE49-F238E27FC236}">
                <a16:creationId xmlns:a16="http://schemas.microsoft.com/office/drawing/2014/main" id="{644BFB6A-4A44-6E34-8850-B0FE7EF65D2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272506AD-C024-6166-FCBD-7C7E6C17455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30</a:t>
            </a:r>
          </a:p>
        </p:txBody>
      </p:sp>
      <p:sp>
        <p:nvSpPr>
          <p:cNvPr id="17" name="Freeform 5">
            <a:extLst>
              <a:ext uri="{FF2B5EF4-FFF2-40B4-BE49-F238E27FC236}">
                <a16:creationId xmlns:a16="http://schemas.microsoft.com/office/drawing/2014/main" id="{A66A7A3C-293B-86E2-516F-3D22EF975C0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5" name="TextBox 4">
            <a:extLst>
              <a:ext uri="{FF2B5EF4-FFF2-40B4-BE49-F238E27FC236}">
                <a16:creationId xmlns:a16="http://schemas.microsoft.com/office/drawing/2014/main" id="{266AB2C8-5C60-F4C4-77DD-2187DBC54360}"/>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SCALE DRAWINGS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86047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4FB47-D18B-54ED-C435-BABA9F09F34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7278523-FEDD-601D-1A76-FBC2FA62F8A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F12AA41-7499-D07B-2D3C-205E5C44570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4AD5711-AFFB-5D30-AB10-320298DA8A1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4434F7C8-3859-4C92-022D-7A7ED0C22C7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AF2337B0-F0E9-307A-B42A-390C6884EF02}"/>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5D8A2AA6-6B5B-AC5E-ABAD-FF7B21FF510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622FF05-8E24-3636-0D20-DBFB7F9BB8A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31</a:t>
            </a:r>
          </a:p>
        </p:txBody>
      </p:sp>
      <p:sp>
        <p:nvSpPr>
          <p:cNvPr id="17" name="Freeform 5">
            <a:extLst>
              <a:ext uri="{FF2B5EF4-FFF2-40B4-BE49-F238E27FC236}">
                <a16:creationId xmlns:a16="http://schemas.microsoft.com/office/drawing/2014/main" id="{511CAE7F-2E1A-1167-AD10-863582290E50}"/>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063EA120-2421-CBCD-32C5-39CFB5057CB9}"/>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SIMILARITY</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white text with black text&#10;&#10;AI-generated content may be incorrect.">
            <a:extLst>
              <a:ext uri="{FF2B5EF4-FFF2-40B4-BE49-F238E27FC236}">
                <a16:creationId xmlns:a16="http://schemas.microsoft.com/office/drawing/2014/main" id="{B7AD9D2B-80C7-825C-6347-A1FE053AA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793" y="1409700"/>
            <a:ext cx="15806514" cy="7848600"/>
          </a:xfrm>
          <a:prstGeom prst="rect">
            <a:avLst/>
          </a:prstGeom>
        </p:spPr>
      </p:pic>
    </p:spTree>
    <p:extLst>
      <p:ext uri="{BB962C8B-B14F-4D97-AF65-F5344CB8AC3E}">
        <p14:creationId xmlns:p14="http://schemas.microsoft.com/office/powerpoint/2010/main" val="2560636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6F443-D5A8-F230-A6E9-FAE417F5EEF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560E588-545C-3E9E-BF03-6B562F54D81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2302F5C-B10B-0662-98B2-3847B206198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903D285-A606-DC0B-A5F3-AE97E11E717E}"/>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1F5BF17D-CE2E-1A52-E566-1658133058D6}"/>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B57FBFEE-E40E-417E-7BA2-E69F6138B43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751A934F-CD6C-5202-19AF-E5B66402B7B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5833EFCE-0FF1-9637-175B-22FB728E39FA}"/>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31</a:t>
            </a:r>
          </a:p>
        </p:txBody>
      </p:sp>
      <p:sp>
        <p:nvSpPr>
          <p:cNvPr id="17" name="Freeform 5">
            <a:extLst>
              <a:ext uri="{FF2B5EF4-FFF2-40B4-BE49-F238E27FC236}">
                <a16:creationId xmlns:a16="http://schemas.microsoft.com/office/drawing/2014/main" id="{142C2916-21B4-7647-B492-3CB22A870C5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1D90FAED-4D14-52FE-FFBC-59F7B848E761}"/>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SIMILARITY</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A4A9CBA-FE90-CF07-A85C-269FAEBF3B3C}"/>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black and white logo of a person reading a book&#10;&#10;AI-generated content may be incorrect.">
            <a:extLst>
              <a:ext uri="{FF2B5EF4-FFF2-40B4-BE49-F238E27FC236}">
                <a16:creationId xmlns:a16="http://schemas.microsoft.com/office/drawing/2014/main" id="{AAD86A81-6BBA-F732-C0FD-FE3D09C04F22}"/>
              </a:ext>
            </a:extLst>
          </p:cNvPr>
          <p:cNvPicPr>
            <a:picLocks noChangeAspect="1"/>
          </p:cNvPicPr>
          <p:nvPr/>
        </p:nvPicPr>
        <p:blipFill>
          <a:blip r:embed="rId3"/>
          <a:stretch>
            <a:fillRect/>
          </a:stretch>
        </p:blipFill>
        <p:spPr>
          <a:xfrm>
            <a:off x="16535400" y="76517"/>
            <a:ext cx="1714183" cy="1714183"/>
          </a:xfrm>
          <a:prstGeom prst="rect">
            <a:avLst/>
          </a:prstGeom>
        </p:spPr>
      </p:pic>
      <p:pic>
        <p:nvPicPr>
          <p:cNvPr id="11" name="Picture 10" descr="A black and white image of a triangle&#10;&#10;AI-generated content may be incorrect.">
            <a:extLst>
              <a:ext uri="{FF2B5EF4-FFF2-40B4-BE49-F238E27FC236}">
                <a16:creationId xmlns:a16="http://schemas.microsoft.com/office/drawing/2014/main" id="{C9F396E8-6231-F7E0-8CF3-3388D15F50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52018" y="2170628"/>
            <a:ext cx="4291717" cy="4552103"/>
          </a:xfrm>
          <a:prstGeom prst="rect">
            <a:avLst/>
          </a:prstGeom>
        </p:spPr>
      </p:pic>
      <p:sp>
        <p:nvSpPr>
          <p:cNvPr id="13" name="TextBox 12">
            <a:extLst>
              <a:ext uri="{FF2B5EF4-FFF2-40B4-BE49-F238E27FC236}">
                <a16:creationId xmlns:a16="http://schemas.microsoft.com/office/drawing/2014/main" id="{C669BBD6-CCE8-3FDA-6301-12ACABFD7D26}"/>
              </a:ext>
            </a:extLst>
          </p:cNvPr>
          <p:cNvSpPr txBox="1"/>
          <p:nvPr/>
        </p:nvSpPr>
        <p:spPr>
          <a:xfrm>
            <a:off x="2217976" y="1804909"/>
            <a:ext cx="15308024" cy="2482603"/>
          </a:xfrm>
          <a:prstGeom prst="rect">
            <a:avLst/>
          </a:prstGeom>
          <a:noFill/>
        </p:spPr>
        <p:txBody>
          <a:bodyPr wrap="square">
            <a:spAutoFit/>
          </a:bodyPr>
          <a:lstStyle/>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Triangle A has sides of 4cm, 6cm, and 8cm.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Triangle B has sides 6cm, 9cm, and 12cm.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Are the triangles similar?</a:t>
            </a:r>
          </a:p>
        </p:txBody>
      </p:sp>
      <p:sp>
        <p:nvSpPr>
          <p:cNvPr id="18" name="TextBox 17">
            <a:extLst>
              <a:ext uri="{FF2B5EF4-FFF2-40B4-BE49-F238E27FC236}">
                <a16:creationId xmlns:a16="http://schemas.microsoft.com/office/drawing/2014/main" id="{085246E0-EEF8-A93F-A1F4-02559ADB38EA}"/>
              </a:ext>
            </a:extLst>
          </p:cNvPr>
          <p:cNvSpPr txBox="1"/>
          <p:nvPr/>
        </p:nvSpPr>
        <p:spPr>
          <a:xfrm>
            <a:off x="2247793" y="4866001"/>
            <a:ext cx="16070024" cy="4162358"/>
          </a:xfrm>
          <a:prstGeom prst="rect">
            <a:avLst/>
          </a:prstGeom>
          <a:noFill/>
        </p:spPr>
        <p:txBody>
          <a:bodyPr wrap="square">
            <a:spAutoFit/>
          </a:bodyPr>
          <a:lstStyle/>
          <a:p>
            <a:pPr>
              <a:lnSpc>
                <a:spcPct val="150000"/>
              </a:lnSpc>
              <a:buNone/>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Step 1:</a:t>
            </a:r>
            <a:r>
              <a:rPr lang="en-AU" sz="36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 </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Compare the shapes visually.</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r>
              <a:rPr lang="en-AU" sz="3600" i="1" kern="100" dirty="0">
                <a:effectLst/>
                <a:latin typeface="Arial" panose="020B0604020202020204" pitchFamily="34" charset="0"/>
                <a:ea typeface="Aptos" panose="020B0004020202020204" pitchFamily="34" charset="0"/>
                <a:cs typeface="Times New Roman" panose="02020603050405020304" pitchFamily="18" charset="0"/>
              </a:rPr>
              <a:t>They look possibly similar.</a:t>
            </a:r>
          </a:p>
          <a:p>
            <a:pPr>
              <a:lnSpc>
                <a:spcPct val="150000"/>
              </a:lnSpc>
              <a:buNone/>
            </a:pP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Step 2:</a:t>
            </a:r>
            <a:r>
              <a:rPr lang="en-AU" sz="36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 </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Check the angles</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r>
              <a:rPr lang="en-AU" sz="3600" i="1" kern="100" dirty="0">
                <a:effectLst/>
                <a:latin typeface="Arial" panose="020B0604020202020204" pitchFamily="34" charset="0"/>
                <a:ea typeface="Aptos" panose="020B0004020202020204" pitchFamily="34" charset="0"/>
                <a:cs typeface="Times New Roman" panose="02020603050405020304" pitchFamily="18" charset="0"/>
              </a:rPr>
              <a:t>Not available for this question. Does not confirm nor rule out similarity.</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09729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79189-C3C8-A249-8F73-8692356DC46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152EBF1-B0FC-7FE9-4FE7-F2017124D8E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1421B53-476F-5EE5-C9A5-2051EC5056F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72781F4-B76E-F1A7-D8AB-9EE2B76108B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6">
            <a:extLst>
              <a:ext uri="{FF2B5EF4-FFF2-40B4-BE49-F238E27FC236}">
                <a16:creationId xmlns:a16="http://schemas.microsoft.com/office/drawing/2014/main" id="{510B77ED-EF70-5508-91C1-2E55C6A9CD9A}"/>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3" name="TextBox 7">
            <a:extLst>
              <a:ext uri="{FF2B5EF4-FFF2-40B4-BE49-F238E27FC236}">
                <a16:creationId xmlns:a16="http://schemas.microsoft.com/office/drawing/2014/main" id="{4252BB09-2566-868D-307B-14D7A2B5599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25</a:t>
            </a:r>
          </a:p>
        </p:txBody>
      </p:sp>
      <p:sp>
        <p:nvSpPr>
          <p:cNvPr id="24" name="Freeform 5">
            <a:extLst>
              <a:ext uri="{FF2B5EF4-FFF2-40B4-BE49-F238E27FC236}">
                <a16:creationId xmlns:a16="http://schemas.microsoft.com/office/drawing/2014/main" id="{9E578576-5631-3E51-BBEC-6D1B85308D1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34EABBA7-E1DE-C736-6A03-30DA84228355}"/>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INTRODUCTION TO RATIOS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 name="Picture 9" descr="A white sign with black text&#10;&#10;AI-generated content may be incorrect.">
            <a:extLst>
              <a:ext uri="{FF2B5EF4-FFF2-40B4-BE49-F238E27FC236}">
                <a16:creationId xmlns:a16="http://schemas.microsoft.com/office/drawing/2014/main" id="{523B4AAF-1F2F-FDF2-1616-7EC3F46B8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1287" y="1859697"/>
            <a:ext cx="15020475" cy="2590800"/>
          </a:xfrm>
          <a:prstGeom prst="rect">
            <a:avLst/>
          </a:prstGeom>
        </p:spPr>
      </p:pic>
      <p:graphicFrame>
        <p:nvGraphicFramePr>
          <p:cNvPr id="11" name="Table 10">
            <a:extLst>
              <a:ext uri="{FF2B5EF4-FFF2-40B4-BE49-F238E27FC236}">
                <a16:creationId xmlns:a16="http://schemas.microsoft.com/office/drawing/2014/main" id="{31039CCC-C0E4-6A42-3DAB-6980BB336BCB}"/>
              </a:ext>
            </a:extLst>
          </p:cNvPr>
          <p:cNvGraphicFramePr>
            <a:graphicFrameLocks noGrp="1"/>
          </p:cNvGraphicFramePr>
          <p:nvPr>
            <p:extLst>
              <p:ext uri="{D42A27DB-BD31-4B8C-83A1-F6EECF244321}">
                <p14:modId xmlns:p14="http://schemas.microsoft.com/office/powerpoint/2010/main" val="1495321690"/>
              </p:ext>
            </p:extLst>
          </p:nvPr>
        </p:nvGraphicFramePr>
        <p:xfrm>
          <a:off x="2511287" y="5524501"/>
          <a:ext cx="15239998" cy="2590799"/>
        </p:xfrm>
        <a:graphic>
          <a:graphicData uri="http://schemas.openxmlformats.org/drawingml/2006/table">
            <a:tbl>
              <a:tblPr firstRow="1" firstCol="1" bandRow="1">
                <a:tableStyleId>{5C22544A-7EE6-4342-B048-85BDC9FD1C3A}</a:tableStyleId>
              </a:tblPr>
              <a:tblGrid>
                <a:gridCol w="707626">
                  <a:extLst>
                    <a:ext uri="{9D8B030D-6E8A-4147-A177-3AD203B41FA5}">
                      <a16:colId xmlns:a16="http://schemas.microsoft.com/office/drawing/2014/main" val="1805128305"/>
                    </a:ext>
                  </a:extLst>
                </a:gridCol>
                <a:gridCol w="5388374">
                  <a:extLst>
                    <a:ext uri="{9D8B030D-6E8A-4147-A177-3AD203B41FA5}">
                      <a16:colId xmlns:a16="http://schemas.microsoft.com/office/drawing/2014/main" val="2958515171"/>
                    </a:ext>
                  </a:extLst>
                </a:gridCol>
                <a:gridCol w="762000">
                  <a:extLst>
                    <a:ext uri="{9D8B030D-6E8A-4147-A177-3AD203B41FA5}">
                      <a16:colId xmlns:a16="http://schemas.microsoft.com/office/drawing/2014/main" val="4116558474"/>
                    </a:ext>
                  </a:extLst>
                </a:gridCol>
                <a:gridCol w="4153055">
                  <a:extLst>
                    <a:ext uri="{9D8B030D-6E8A-4147-A177-3AD203B41FA5}">
                      <a16:colId xmlns:a16="http://schemas.microsoft.com/office/drawing/2014/main" val="575773523"/>
                    </a:ext>
                  </a:extLst>
                </a:gridCol>
                <a:gridCol w="114145">
                  <a:extLst>
                    <a:ext uri="{9D8B030D-6E8A-4147-A177-3AD203B41FA5}">
                      <a16:colId xmlns:a16="http://schemas.microsoft.com/office/drawing/2014/main" val="1006295002"/>
                    </a:ext>
                  </a:extLst>
                </a:gridCol>
                <a:gridCol w="762000">
                  <a:extLst>
                    <a:ext uri="{9D8B030D-6E8A-4147-A177-3AD203B41FA5}">
                      <a16:colId xmlns:a16="http://schemas.microsoft.com/office/drawing/2014/main" val="353791117"/>
                    </a:ext>
                  </a:extLst>
                </a:gridCol>
                <a:gridCol w="3352798">
                  <a:extLst>
                    <a:ext uri="{9D8B030D-6E8A-4147-A177-3AD203B41FA5}">
                      <a16:colId xmlns:a16="http://schemas.microsoft.com/office/drawing/2014/main" val="4288027513"/>
                    </a:ext>
                  </a:extLst>
                </a:gridCol>
              </a:tblGrid>
              <a:tr h="863600">
                <a:tc gridSpan="4">
                  <a:txBody>
                    <a:bodyPr/>
                    <a:lstStyle/>
                    <a:p>
                      <a:pPr>
                        <a:lnSpc>
                          <a:spcPct val="100000"/>
                        </a:lnSpc>
                        <a:buNone/>
                      </a:pPr>
                      <a:r>
                        <a:rPr lang="en-AU" sz="3600" b="1" kern="100" dirty="0">
                          <a:solidFill>
                            <a:sysClr val="windowText" lastClr="000000"/>
                          </a:solidFill>
                          <a:effectLst/>
                          <a:latin typeface="Arial" panose="020B0604020202020204" pitchFamily="34" charset="0"/>
                          <a:cs typeface="Arial" panose="020B0604020202020204" pitchFamily="34" charset="0"/>
                        </a:rPr>
                        <a:t>Worked examples. </a:t>
                      </a:r>
                      <a:r>
                        <a:rPr lang="en-AU" sz="3600" b="0" kern="100" dirty="0">
                          <a:solidFill>
                            <a:sysClr val="windowText" lastClr="000000"/>
                          </a:solidFill>
                          <a:effectLst/>
                          <a:latin typeface="Arial" panose="020B0604020202020204" pitchFamily="34" charset="0"/>
                          <a:cs typeface="Arial" panose="020B0604020202020204" pitchFamily="34" charset="0"/>
                        </a:rPr>
                        <a:t>Simplify the following ratios.</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noFill/>
                  </a:tcPr>
                </a:tc>
                <a:tc hMerge="1">
                  <a:txBody>
                    <a:bodyPr/>
                    <a:lstStyle/>
                    <a:p>
                      <a:endParaRPr lang="en-US"/>
                    </a:p>
                  </a:txBody>
                  <a:tcPr/>
                </a:tc>
                <a:tc hMerge="1">
                  <a:txBody>
                    <a:bodyPr/>
                    <a:lstStyle/>
                    <a:p>
                      <a:pPr>
                        <a:lnSpc>
                          <a:spcPct val="100000"/>
                        </a:lnSpc>
                        <a:buNone/>
                      </a:pP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noFill/>
                  </a:tcPr>
                </a:tc>
                <a:extLst>
                  <a:ext uri="{0D108BD9-81ED-4DB2-BD59-A6C34878D82A}">
                    <a16:rowId xmlns:a16="http://schemas.microsoft.com/office/drawing/2014/main" val="24536751"/>
                  </a:ext>
                </a:extLst>
              </a:tr>
              <a:tr h="1727199">
                <a:tc>
                  <a:txBody>
                    <a:bodyPr/>
                    <a:lstStyle/>
                    <a:p>
                      <a:pPr>
                        <a:lnSpc>
                          <a:spcPct val="100000"/>
                        </a:lnSpc>
                        <a:buNone/>
                      </a:pPr>
                      <a:r>
                        <a:rPr lang="en-AU" sz="3600" b="0" kern="100" dirty="0">
                          <a:solidFill>
                            <a:srgbClr val="FF0000"/>
                          </a:solidFill>
                          <a:effectLst/>
                          <a:latin typeface="Arial" panose="020B0604020202020204" pitchFamily="34" charset="0"/>
                          <a:cs typeface="Arial" panose="020B0604020202020204" pitchFamily="34" charset="0"/>
                        </a:rPr>
                        <a:t>a.</a:t>
                      </a:r>
                      <a:endParaRPr lang="en-AU" sz="3600" b="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12:3 </a:t>
                      </a:r>
                      <a:r>
                        <a:rPr lang="en-AU" sz="2400" b="0" kern="100" dirty="0">
                          <a:solidFill>
                            <a:schemeClr val="bg1">
                              <a:lumMod val="50000"/>
                            </a:schemeClr>
                          </a:solidFill>
                          <a:effectLst/>
                          <a:latin typeface="Arial" panose="020B0604020202020204" pitchFamily="34" charset="0"/>
                          <a:cs typeface="Arial" panose="020B0604020202020204" pitchFamily="34" charset="0"/>
                        </a:rPr>
                        <a:t>(</a:t>
                      </a:r>
                      <a:r>
                        <a:rPr lang="en-AU" sz="2400" b="0" kern="100" dirty="0">
                          <a:solidFill>
                            <a:schemeClr val="bg1">
                              <a:lumMod val="50000"/>
                            </a:schemeClr>
                          </a:solidFill>
                          <a:effectLst/>
                          <a:latin typeface="Arial" panose="020B0604020202020204" pitchFamily="34" charset="0"/>
                          <a:cs typeface="Arial" panose="020B0604020202020204" pitchFamily="34" charset="0"/>
                          <a:sym typeface="Symbol" pitchFamily="2" charset="2"/>
                        </a:rPr>
                        <a:t></a:t>
                      </a:r>
                      <a:r>
                        <a:rPr lang="en-AU" sz="2400" b="0" kern="100" dirty="0">
                          <a:solidFill>
                            <a:schemeClr val="bg1">
                              <a:lumMod val="50000"/>
                            </a:schemeClr>
                          </a:solidFill>
                          <a:effectLst/>
                          <a:latin typeface="Arial" panose="020B0604020202020204" pitchFamily="34" charset="0"/>
                          <a:cs typeface="Arial" panose="020B0604020202020204" pitchFamily="34" charset="0"/>
                        </a:rPr>
                        <a:t> both sides by 3)</a:t>
                      </a:r>
                    </a:p>
                    <a:p>
                      <a:pP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 4:1</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a:lnSpc>
                          <a:spcPct val="100000"/>
                        </a:lnSpc>
                        <a:buNone/>
                      </a:pPr>
                      <a:r>
                        <a:rPr lang="en-AU" sz="3600" b="0" kern="100" dirty="0">
                          <a:solidFill>
                            <a:srgbClr val="FF0000"/>
                          </a:solidFill>
                          <a:effectLst/>
                          <a:latin typeface="Arial" panose="020B0604020202020204" pitchFamily="34" charset="0"/>
                          <a:cs typeface="Arial" panose="020B0604020202020204" pitchFamily="34" charset="0"/>
                        </a:rPr>
                        <a:t>b.</a:t>
                      </a:r>
                      <a:endParaRPr lang="en-AU" sz="3600" b="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gridSpan="2">
                  <a:txBody>
                    <a:bodyPr/>
                    <a:lstStyle/>
                    <a:p>
                      <a:pP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12:18 </a:t>
                      </a:r>
                      <a:r>
                        <a:rPr lang="en-AU" sz="2400" b="0" kern="100" dirty="0">
                          <a:solidFill>
                            <a:schemeClr val="bg1">
                              <a:lumMod val="50000"/>
                            </a:schemeClr>
                          </a:solidFill>
                          <a:effectLst/>
                          <a:latin typeface="Arial" panose="020B0604020202020204" pitchFamily="34" charset="0"/>
                          <a:cs typeface="Arial" panose="020B0604020202020204" pitchFamily="34" charset="0"/>
                        </a:rPr>
                        <a:t>(</a:t>
                      </a:r>
                      <a:r>
                        <a:rPr lang="en-AU" sz="2400" b="0" kern="100" dirty="0">
                          <a:solidFill>
                            <a:schemeClr val="bg1">
                              <a:lumMod val="50000"/>
                            </a:schemeClr>
                          </a:solidFill>
                          <a:effectLst/>
                          <a:latin typeface="Arial" panose="020B0604020202020204" pitchFamily="34" charset="0"/>
                          <a:cs typeface="Arial" panose="020B0604020202020204" pitchFamily="34" charset="0"/>
                          <a:sym typeface="Symbol" pitchFamily="2" charset="2"/>
                        </a:rPr>
                        <a:t></a:t>
                      </a:r>
                      <a:r>
                        <a:rPr lang="en-AU" sz="2400" b="0" kern="100" dirty="0">
                          <a:solidFill>
                            <a:schemeClr val="bg1">
                              <a:lumMod val="50000"/>
                            </a:schemeClr>
                          </a:solidFill>
                          <a:effectLst/>
                          <a:latin typeface="Arial" panose="020B0604020202020204" pitchFamily="34" charset="0"/>
                          <a:cs typeface="Arial" panose="020B0604020202020204" pitchFamily="34" charset="0"/>
                        </a:rPr>
                        <a:t> by 3)</a:t>
                      </a:r>
                    </a:p>
                    <a:p>
                      <a:pP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 2:3</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hMerge="1">
                  <a:txBody>
                    <a:bodyPr/>
                    <a:lstStyle/>
                    <a:p>
                      <a:endParaRPr lang="en-US"/>
                    </a:p>
                  </a:txBody>
                  <a:tcPr/>
                </a:tc>
                <a:tc>
                  <a:txBody>
                    <a:bodyPr/>
                    <a:lstStyle/>
                    <a:p>
                      <a:pPr>
                        <a:lnSpc>
                          <a:spcPct val="100000"/>
                        </a:lnSpc>
                        <a:buNone/>
                      </a:pPr>
                      <a:r>
                        <a:rPr lang="en-AU" sz="3600" b="0" kern="100" dirty="0">
                          <a:solidFill>
                            <a:srgbClr val="FF0000"/>
                          </a:solidFill>
                          <a:effectLst/>
                          <a:latin typeface="Arial" panose="020B0604020202020204" pitchFamily="34" charset="0"/>
                          <a:cs typeface="Arial" panose="020B0604020202020204" pitchFamily="34" charset="0"/>
                        </a:rPr>
                        <a:t>c.</a:t>
                      </a:r>
                      <a:endParaRPr lang="en-AU" sz="3600" b="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45:60 </a:t>
                      </a:r>
                      <a:r>
                        <a:rPr lang="en-AU" sz="2400" b="0" kern="100" dirty="0">
                          <a:solidFill>
                            <a:schemeClr val="bg1">
                              <a:lumMod val="50000"/>
                            </a:schemeClr>
                          </a:solidFill>
                          <a:effectLst/>
                          <a:latin typeface="Arial" panose="020B0604020202020204" pitchFamily="34" charset="0"/>
                          <a:cs typeface="Arial" panose="020B0604020202020204" pitchFamily="34" charset="0"/>
                        </a:rPr>
                        <a:t>(</a:t>
                      </a:r>
                      <a:r>
                        <a:rPr lang="en-AU" sz="2400" b="0" kern="100" dirty="0">
                          <a:solidFill>
                            <a:schemeClr val="bg1">
                              <a:lumMod val="50000"/>
                            </a:schemeClr>
                          </a:solidFill>
                          <a:effectLst/>
                          <a:latin typeface="Arial" panose="020B0604020202020204" pitchFamily="34" charset="0"/>
                          <a:cs typeface="Arial" panose="020B0604020202020204" pitchFamily="34" charset="0"/>
                          <a:sym typeface="Symbol" pitchFamily="2" charset="2"/>
                        </a:rPr>
                        <a:t></a:t>
                      </a:r>
                      <a:r>
                        <a:rPr lang="en-AU" sz="2400" b="0" kern="100" dirty="0">
                          <a:solidFill>
                            <a:schemeClr val="bg1">
                              <a:lumMod val="50000"/>
                            </a:schemeClr>
                          </a:solidFill>
                          <a:effectLst/>
                          <a:latin typeface="Arial" panose="020B0604020202020204" pitchFamily="34" charset="0"/>
                          <a:cs typeface="Arial" panose="020B0604020202020204" pitchFamily="34" charset="0"/>
                        </a:rPr>
                        <a:t> by 15)</a:t>
                      </a:r>
                    </a:p>
                    <a:p>
                      <a:pP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 3:4</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3583412592"/>
                  </a:ext>
                </a:extLst>
              </a:tr>
            </a:tbl>
          </a:graphicData>
        </a:graphic>
      </p:graphicFrame>
    </p:spTree>
    <p:extLst>
      <p:ext uri="{BB962C8B-B14F-4D97-AF65-F5344CB8AC3E}">
        <p14:creationId xmlns:p14="http://schemas.microsoft.com/office/powerpoint/2010/main" val="535822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6E987-7883-9BC5-E470-C831A8A50B3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C4342CC-A325-A880-B170-C95BB9E0179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3634E07-3781-9D64-460D-31709B5C378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D0D3A88-E001-90C1-908E-ABA0FFC48D9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B10C6855-6BCC-9B6C-CB67-CAA2461DC834}"/>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52BB3D7B-8B84-C376-D135-17D90FEBB1A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8996A05A-04C5-4E39-EC98-D71193D9D1ED}"/>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0BDF71C6-B1F9-4651-1160-D6C93674953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31</a:t>
            </a:r>
          </a:p>
        </p:txBody>
      </p:sp>
      <p:sp>
        <p:nvSpPr>
          <p:cNvPr id="17" name="Freeform 5">
            <a:extLst>
              <a:ext uri="{FF2B5EF4-FFF2-40B4-BE49-F238E27FC236}">
                <a16:creationId xmlns:a16="http://schemas.microsoft.com/office/drawing/2014/main" id="{F8FD9B81-E611-7634-F2BE-422D4C316189}"/>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BA4BA498-7F35-0060-AD18-027A297F7694}"/>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SIMILARITY</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3D63F6D-91A6-1CE2-E979-6440676C8FDD}"/>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black and white logo of a person reading a book&#10;&#10;AI-generated content may be incorrect.">
            <a:extLst>
              <a:ext uri="{FF2B5EF4-FFF2-40B4-BE49-F238E27FC236}">
                <a16:creationId xmlns:a16="http://schemas.microsoft.com/office/drawing/2014/main" id="{F97A5A52-752F-29EE-63DE-2B513CDB2E06}"/>
              </a:ext>
            </a:extLst>
          </p:cNvPr>
          <p:cNvPicPr>
            <a:picLocks noChangeAspect="1"/>
          </p:cNvPicPr>
          <p:nvPr/>
        </p:nvPicPr>
        <p:blipFill>
          <a:blip r:embed="rId3"/>
          <a:stretch>
            <a:fillRect/>
          </a:stretch>
        </p:blipFill>
        <p:spPr>
          <a:xfrm>
            <a:off x="16535400" y="76517"/>
            <a:ext cx="1714183" cy="1714183"/>
          </a:xfrm>
          <a:prstGeom prst="rect">
            <a:avLst/>
          </a:prstGeom>
        </p:spPr>
      </p:pic>
      <p:pic>
        <p:nvPicPr>
          <p:cNvPr id="11" name="Picture 10" descr="A black and white image of a triangle&#10;&#10;AI-generated content may be incorrect.">
            <a:extLst>
              <a:ext uri="{FF2B5EF4-FFF2-40B4-BE49-F238E27FC236}">
                <a16:creationId xmlns:a16="http://schemas.microsoft.com/office/drawing/2014/main" id="{03D5DFB3-8F2A-0305-CEE3-76FE531BFB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0878" y="770158"/>
            <a:ext cx="4291717" cy="4552103"/>
          </a:xfrm>
          <a:prstGeom prst="rect">
            <a:avLst/>
          </a:prstGeom>
        </p:spPr>
      </p:pic>
      <p:sp>
        <p:nvSpPr>
          <p:cNvPr id="13" name="TextBox 12">
            <a:extLst>
              <a:ext uri="{FF2B5EF4-FFF2-40B4-BE49-F238E27FC236}">
                <a16:creationId xmlns:a16="http://schemas.microsoft.com/office/drawing/2014/main" id="{8B3540F0-5E47-0F48-7D96-AC0303BD49AA}"/>
              </a:ext>
            </a:extLst>
          </p:cNvPr>
          <p:cNvSpPr txBox="1"/>
          <p:nvPr/>
        </p:nvSpPr>
        <p:spPr>
          <a:xfrm>
            <a:off x="2217976" y="1804909"/>
            <a:ext cx="15308024" cy="2482603"/>
          </a:xfrm>
          <a:prstGeom prst="rect">
            <a:avLst/>
          </a:prstGeom>
          <a:noFill/>
        </p:spPr>
        <p:txBody>
          <a:bodyPr wrap="square">
            <a:spAutoFit/>
          </a:bodyPr>
          <a:lstStyle/>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Triangle A has sides of 4cm, 6cm, and 8cm.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Triangle B has sides 6cm, 9cm, and 12cm.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Are the triangles similar?</a:t>
            </a: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BD08B695-5C8F-F83D-D721-F9C51AA2A641}"/>
                  </a:ext>
                </a:extLst>
              </p:cNvPr>
              <p:cNvSpPr txBox="1"/>
              <p:nvPr/>
            </p:nvSpPr>
            <p:spPr>
              <a:xfrm>
                <a:off x="2209800" y="5045239"/>
                <a:ext cx="16070024" cy="3680688"/>
              </a:xfrm>
              <a:prstGeom prst="rect">
                <a:avLst/>
              </a:prstGeom>
              <a:noFill/>
            </p:spPr>
            <p:txBody>
              <a:bodyPr wrap="square">
                <a:spAutoFit/>
              </a:bodyPr>
              <a:lstStyle/>
              <a:p>
                <a:pPr>
                  <a:lnSpc>
                    <a:spcPct val="150000"/>
                  </a:lnSpc>
                  <a:buNone/>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Step 3:</a:t>
                </a:r>
                <a:r>
                  <a:rPr lang="en-AU" sz="36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 </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Check the sides.</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nSpc>
                    <a:spcPct val="150000"/>
                  </a:lnSpc>
                  <a:buNone/>
                </a:pPr>
                <a:r>
                  <a:rPr lang="en-AU" sz="3600" i="1" kern="100" dirty="0">
                    <a:effectLst/>
                    <a:latin typeface="Arial" panose="020B0604020202020204" pitchFamily="34" charset="0"/>
                    <a:ea typeface="Aptos" panose="020B0004020202020204" pitchFamily="34" charset="0"/>
                    <a:cs typeface="Times New Roman" panose="02020603050405020304" pitchFamily="18" charset="0"/>
                  </a:rPr>
                  <a:t>The ratios for each side. </a:t>
                </a:r>
                <a14:m>
                  <m:oMath xmlns:m="http://schemas.openxmlformats.org/officeDocument/2006/math">
                    <m:f>
                      <m:f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fPr>
                      <m:num>
                        <m:r>
                          <a:rPr lang="en-AU" sz="3600" i="1" kern="100">
                            <a:effectLst/>
                            <a:latin typeface="Cambria Math" panose="02040503050406030204" pitchFamily="18" charset="0"/>
                            <a:ea typeface="Aptos" panose="020B0004020202020204" pitchFamily="34" charset="0"/>
                            <a:cs typeface="Arial" panose="020B0604020202020204" pitchFamily="34" charset="0"/>
                          </a:rPr>
                          <m:t>4</m:t>
                        </m:r>
                      </m:num>
                      <m:den>
                        <m:r>
                          <a:rPr lang="en-AU" sz="3600" i="1" kern="100">
                            <a:effectLst/>
                            <a:latin typeface="Cambria Math" panose="02040503050406030204" pitchFamily="18" charset="0"/>
                            <a:ea typeface="Aptos" panose="020B0004020202020204" pitchFamily="34" charset="0"/>
                            <a:cs typeface="Arial" panose="020B0604020202020204" pitchFamily="34" charset="0"/>
                          </a:rPr>
                          <m:t>6</m:t>
                        </m:r>
                      </m:den>
                    </m:f>
                    <m:r>
                      <a:rPr lang="en-AU" sz="3600" i="1" kern="100">
                        <a:effectLst/>
                        <a:latin typeface="Cambria Math" panose="02040503050406030204" pitchFamily="18" charset="0"/>
                        <a:ea typeface="Aptos" panose="020B0004020202020204" pitchFamily="34" charset="0"/>
                        <a:cs typeface="Arial" panose="020B0604020202020204" pitchFamily="34" charset="0"/>
                      </a:rPr>
                      <m:t>=</m:t>
                    </m:r>
                    <m:f>
                      <m:f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fPr>
                      <m:num>
                        <m:r>
                          <a:rPr lang="en-AU" sz="3600" i="1" kern="100">
                            <a:effectLst/>
                            <a:latin typeface="Cambria Math" panose="02040503050406030204" pitchFamily="18" charset="0"/>
                            <a:ea typeface="Aptos" panose="020B0004020202020204" pitchFamily="34" charset="0"/>
                            <a:cs typeface="Arial" panose="020B0604020202020204" pitchFamily="34" charset="0"/>
                          </a:rPr>
                          <m:t>6</m:t>
                        </m:r>
                      </m:num>
                      <m:den>
                        <m:r>
                          <a:rPr lang="en-AU" sz="3600" i="1" kern="100">
                            <a:effectLst/>
                            <a:latin typeface="Cambria Math" panose="02040503050406030204" pitchFamily="18" charset="0"/>
                            <a:ea typeface="Aptos" panose="020B0004020202020204" pitchFamily="34" charset="0"/>
                            <a:cs typeface="Arial" panose="020B0604020202020204" pitchFamily="34" charset="0"/>
                          </a:rPr>
                          <m:t>9</m:t>
                        </m:r>
                      </m:den>
                    </m:f>
                    <m:r>
                      <a:rPr lang="en-AU" sz="3600" i="1" kern="100">
                        <a:effectLst/>
                        <a:latin typeface="Cambria Math" panose="02040503050406030204" pitchFamily="18" charset="0"/>
                        <a:ea typeface="Aptos" panose="020B0004020202020204" pitchFamily="34" charset="0"/>
                        <a:cs typeface="Arial" panose="020B0604020202020204" pitchFamily="34" charset="0"/>
                      </a:rPr>
                      <m:t>=</m:t>
                    </m:r>
                    <m:f>
                      <m:f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fPr>
                      <m:num>
                        <m:r>
                          <a:rPr lang="en-AU" sz="3600" i="1" kern="100">
                            <a:effectLst/>
                            <a:latin typeface="Cambria Math" panose="02040503050406030204" pitchFamily="18" charset="0"/>
                            <a:ea typeface="Aptos" panose="020B0004020202020204" pitchFamily="34" charset="0"/>
                            <a:cs typeface="Arial" panose="020B0604020202020204" pitchFamily="34" charset="0"/>
                          </a:rPr>
                          <m:t>8</m:t>
                        </m:r>
                      </m:num>
                      <m:den>
                        <m:r>
                          <a:rPr lang="en-AU" sz="3600" i="1" kern="100">
                            <a:effectLst/>
                            <a:latin typeface="Cambria Math" panose="02040503050406030204" pitchFamily="18" charset="0"/>
                            <a:ea typeface="Aptos" panose="020B0004020202020204" pitchFamily="34" charset="0"/>
                            <a:cs typeface="Arial" panose="020B0604020202020204" pitchFamily="34" charset="0"/>
                          </a:rPr>
                          <m:t>12</m:t>
                        </m:r>
                      </m:den>
                    </m:f>
                  </m:oMath>
                </a14:m>
                <a:r>
                  <a:rPr lang="en-AU" sz="3600" i="1" kern="100" dirty="0">
                    <a:effectLst/>
                    <a:latin typeface="Arial" panose="020B0604020202020204" pitchFamily="34" charset="0"/>
                    <a:ea typeface="Times New Roman" panose="02020603050405020304" pitchFamily="18" charset="0"/>
                    <a:cs typeface="Times New Roman" panose="02020603050405020304" pitchFamily="18" charset="0"/>
                  </a:rPr>
                  <a:t> all simplify to </a:t>
                </a:r>
                <a14:m>
                  <m:oMath xmlns:m="http://schemas.openxmlformats.org/officeDocument/2006/math">
                    <m:f>
                      <m:fPr>
                        <m:ctrlPr>
                          <a:rPr lang="en-AU" sz="36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AU" sz="3600" i="1" kern="100">
                            <a:effectLst/>
                            <a:latin typeface="Cambria Math" panose="02040503050406030204" pitchFamily="18" charset="0"/>
                            <a:ea typeface="Times New Roman" panose="02020603050405020304" pitchFamily="18" charset="0"/>
                            <a:cs typeface="Arial" panose="020B0604020202020204" pitchFamily="34" charset="0"/>
                          </a:rPr>
                          <m:t>2</m:t>
                        </m:r>
                      </m:num>
                      <m:den>
                        <m:r>
                          <a:rPr lang="en-AU" sz="3600" i="1" kern="100">
                            <a:effectLst/>
                            <a:latin typeface="Cambria Math" panose="02040503050406030204" pitchFamily="18" charset="0"/>
                            <a:ea typeface="Times New Roman" panose="02020603050405020304" pitchFamily="18" charset="0"/>
                            <a:cs typeface="Arial" panose="020B0604020202020204" pitchFamily="34" charset="0"/>
                          </a:rPr>
                          <m:t>3</m:t>
                        </m:r>
                      </m:den>
                    </m:f>
                  </m:oMath>
                </a14:m>
                <a:r>
                  <a:rPr lang="en-AU" sz="3600" i="1" kern="100" dirty="0">
                    <a:effectLst/>
                    <a:latin typeface="Arial" panose="020B0604020202020204" pitchFamily="34" charset="0"/>
                    <a:ea typeface="Times New Roman" panose="02020603050405020304" pitchFamily="18" charset="0"/>
                    <a:cs typeface="Times New Roman" panose="02020603050405020304" pitchFamily="18" charset="0"/>
                  </a:rPr>
                  <a:t>  therefore in proportion.</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b="1" kern="100" dirty="0">
                    <a:effectLst/>
                    <a:latin typeface="Arial" panose="020B0604020202020204" pitchFamily="34" charset="0"/>
                    <a:ea typeface="Aptos" panose="020B0004020202020204" pitchFamily="34" charset="0"/>
                    <a:cs typeface="Times New Roman" panose="02020603050405020304" pitchFamily="18" charset="0"/>
                  </a:rPr>
                  <a:t>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Conclusion</a:t>
                </a:r>
                <a:r>
                  <a:rPr lang="en-AU" sz="3600" b="1" kern="100" dirty="0">
                    <a:effectLst/>
                    <a:latin typeface="Arial" panose="020B0604020202020204" pitchFamily="34" charset="0"/>
                    <a:ea typeface="Aptos" panose="020B0004020202020204" pitchFamily="34" charset="0"/>
                    <a:cs typeface="Times New Roman" panose="02020603050405020304" pitchFamily="18" charset="0"/>
                  </a:rPr>
                  <a:t> </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a:t>
                </a:r>
                <a:r>
                  <a:rPr lang="en-AU" sz="3600" b="1" kern="100" dirty="0">
                    <a:effectLst/>
                    <a:latin typeface="Arial" panose="020B0604020202020204" pitchFamily="34" charset="0"/>
                    <a:ea typeface="Aptos" panose="020B0004020202020204" pitchFamily="34" charset="0"/>
                    <a:cs typeface="Times New Roman" panose="02020603050405020304" pitchFamily="18" charset="0"/>
                  </a:rPr>
                  <a:t> </a:t>
                </a:r>
                <a:r>
                  <a:rPr lang="en-AU" sz="3600" i="1" kern="100" dirty="0">
                    <a:effectLst/>
                    <a:latin typeface="Arial" panose="020B0604020202020204" pitchFamily="34" charset="0"/>
                    <a:ea typeface="Aptos" panose="020B0004020202020204" pitchFamily="34" charset="0"/>
                    <a:cs typeface="Times New Roman" panose="02020603050405020304" pitchFamily="18" charset="0"/>
                  </a:rPr>
                  <a:t>The triangles are similar.</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p:sp>
            <p:nvSpPr>
              <p:cNvPr id="18" name="TextBox 17">
                <a:extLst>
                  <a:ext uri="{FF2B5EF4-FFF2-40B4-BE49-F238E27FC236}">
                    <a16:creationId xmlns:a16="http://schemas.microsoft.com/office/drawing/2014/main" id="{BD08B695-5C8F-F83D-D721-F9C51AA2A641}"/>
                  </a:ext>
                </a:extLst>
              </p:cNvPr>
              <p:cNvSpPr txBox="1">
                <a:spLocks noRot="1" noChangeAspect="1" noMove="1" noResize="1" noEditPoints="1" noAdjustHandles="1" noChangeArrowheads="1" noChangeShapeType="1" noTextEdit="1"/>
              </p:cNvSpPr>
              <p:nvPr/>
            </p:nvSpPr>
            <p:spPr>
              <a:xfrm>
                <a:off x="2209800" y="5045239"/>
                <a:ext cx="16070024" cy="3680688"/>
              </a:xfrm>
              <a:prstGeom prst="rect">
                <a:avLst/>
              </a:prstGeom>
              <a:blipFill>
                <a:blip r:embed="rId5"/>
                <a:stretch>
                  <a:fillRect l="-1185" b="-4828"/>
                </a:stretch>
              </a:blipFill>
            </p:spPr>
            <p:txBody>
              <a:bodyPr/>
              <a:lstStyle/>
              <a:p>
                <a:r>
                  <a:rPr lang="en-US">
                    <a:noFill/>
                  </a:rPr>
                  <a:t> </a:t>
                </a:r>
              </a:p>
            </p:txBody>
          </p:sp>
        </mc:Fallback>
      </mc:AlternateContent>
    </p:spTree>
    <p:extLst>
      <p:ext uri="{BB962C8B-B14F-4D97-AF65-F5344CB8AC3E}">
        <p14:creationId xmlns:p14="http://schemas.microsoft.com/office/powerpoint/2010/main" val="316924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310B0-86E5-339D-FBC7-9FFDBFC56DA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EF96F91-E778-B592-911E-535581EAD8DC}"/>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EAB6263-4CE2-6941-B115-2163CF24C0A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4A242C0-ECA9-C2A6-11CD-7F308502D21D}"/>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F9A6A709-D071-8E71-4C37-FEE50C252938}"/>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70D31905-79BA-4ECE-C5CC-9E888C6F689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3E39EE86-DCFF-721B-D8A4-8557EA970F6A}"/>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2530A3B2-DB66-2FD6-F040-5E293D65BBB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32</a:t>
            </a:r>
          </a:p>
        </p:txBody>
      </p:sp>
      <p:sp>
        <p:nvSpPr>
          <p:cNvPr id="17" name="Freeform 5">
            <a:extLst>
              <a:ext uri="{FF2B5EF4-FFF2-40B4-BE49-F238E27FC236}">
                <a16:creationId xmlns:a16="http://schemas.microsoft.com/office/drawing/2014/main" id="{0158E9FD-5A49-3C2B-CC95-EB9EEF20A593}"/>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7273975D-327F-82C7-FAFF-D2E65448967D}"/>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SIMILARITY</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DA57CDD-C2D7-4EFD-6463-C65EE5D68186}"/>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2" name="Picture 11" descr="A black and white circle with two people&#10;&#10;AI-generated content may be incorrect.">
            <a:extLst>
              <a:ext uri="{FF2B5EF4-FFF2-40B4-BE49-F238E27FC236}">
                <a16:creationId xmlns:a16="http://schemas.microsoft.com/office/drawing/2014/main" id="{09BCFEA9-76D7-DEE6-E7CA-2A3329FF3318}"/>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9" name="TextBox 18">
            <a:extLst>
              <a:ext uri="{FF2B5EF4-FFF2-40B4-BE49-F238E27FC236}">
                <a16:creationId xmlns:a16="http://schemas.microsoft.com/office/drawing/2014/main" id="{50E394F4-C960-681E-9FBC-59177286F32C}"/>
              </a:ext>
            </a:extLst>
          </p:cNvPr>
          <p:cNvSpPr txBox="1"/>
          <p:nvPr/>
        </p:nvSpPr>
        <p:spPr>
          <a:xfrm>
            <a:off x="2254419" y="1966727"/>
            <a:ext cx="15316200" cy="1669368"/>
          </a:xfrm>
          <a:prstGeom prst="rect">
            <a:avLst/>
          </a:prstGeom>
          <a:noFill/>
        </p:spPr>
        <p:txBody>
          <a:bodyPr wrap="square">
            <a:spAutoFit/>
          </a:bodyPr>
          <a:lstStyle/>
          <a:p>
            <a:pPr lvl="0">
              <a:lnSpc>
                <a:spcPct val="150000"/>
              </a:lnSpc>
              <a:buSzPts val="1200"/>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1.</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Triangle P has angles 40°, 70°, 70°. Triangle Q has angles 40°, 70°, 70°, but different side lengths. Are the triangles similar?</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59379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E1885-0B6E-F84D-DEAF-E5AA64A9B24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9758A48-CC2B-9F68-FB57-F3C0BAAE6B0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022E06B-6963-42CC-34E7-EE926A82BC6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F9ECAF0-8AA7-E363-0EFF-6A5C5B8801C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5EB1D77F-236D-9D0F-698F-BF668E2A6F33}"/>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4B8C8756-F027-23F6-4314-F9BD3E5F9D6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87609DE4-8AFB-E4DE-5430-1D8095404E5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B77723A3-5D67-12B4-38A8-EA2C73A83B11}"/>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32</a:t>
            </a:r>
          </a:p>
        </p:txBody>
      </p:sp>
      <p:sp>
        <p:nvSpPr>
          <p:cNvPr id="17" name="Freeform 5">
            <a:extLst>
              <a:ext uri="{FF2B5EF4-FFF2-40B4-BE49-F238E27FC236}">
                <a16:creationId xmlns:a16="http://schemas.microsoft.com/office/drawing/2014/main" id="{9C54B915-0E76-82D6-DE8E-BE861F1A7E22}"/>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84B88CFD-E6C6-6D35-4D67-01FB208E8443}"/>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SIMILARITY</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4876A01-922D-AF4D-B61B-23C1942F0C45}"/>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2" name="Picture 11" descr="A black and white circle with two people&#10;&#10;AI-generated content may be incorrect.">
            <a:extLst>
              <a:ext uri="{FF2B5EF4-FFF2-40B4-BE49-F238E27FC236}">
                <a16:creationId xmlns:a16="http://schemas.microsoft.com/office/drawing/2014/main" id="{083D3802-5E75-B2E1-9162-F7A1A2CEF9A6}"/>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9" name="TextBox 8">
            <a:extLst>
              <a:ext uri="{FF2B5EF4-FFF2-40B4-BE49-F238E27FC236}">
                <a16:creationId xmlns:a16="http://schemas.microsoft.com/office/drawing/2014/main" id="{A1B94D97-EA24-840D-6CFC-54CCEFCAE42D}"/>
              </a:ext>
            </a:extLst>
          </p:cNvPr>
          <p:cNvSpPr txBox="1"/>
          <p:nvPr/>
        </p:nvSpPr>
        <p:spPr>
          <a:xfrm>
            <a:off x="2217976" y="1828223"/>
            <a:ext cx="15316200" cy="1654107"/>
          </a:xfrm>
          <a:prstGeom prst="rect">
            <a:avLst/>
          </a:prstGeom>
          <a:noFill/>
        </p:spPr>
        <p:txBody>
          <a:bodyPr wrap="square">
            <a:spAutoFit/>
          </a:bodyPr>
          <a:lstStyle/>
          <a:p>
            <a:pPr lvl="0">
              <a:lnSpc>
                <a:spcPct val="150000"/>
              </a:lnSpc>
              <a:buSzPts val="1200"/>
            </a:pPr>
            <a:r>
              <a:rPr lang="en-AU" sz="3600" b="1" dirty="0">
                <a:solidFill>
                  <a:srgbClr val="FF0000"/>
                </a:solidFill>
                <a:effectLst/>
                <a:latin typeface="Arial" panose="020B0604020202020204" pitchFamily="34" charset="0"/>
                <a:ea typeface="Times New Roman" panose="02020603050405020304" pitchFamily="18" charset="0"/>
              </a:rPr>
              <a:t>2.</a:t>
            </a:r>
            <a:r>
              <a:rPr lang="en-AU" sz="3600" dirty="0">
                <a:effectLst/>
                <a:latin typeface="Arial" panose="020B0604020202020204" pitchFamily="34" charset="0"/>
                <a:ea typeface="Times New Roman" panose="02020603050405020304" pitchFamily="18" charset="0"/>
              </a:rPr>
              <a:t> Two similar triangles have sides in the ratio 2:3. In the smaller triangle, a side is 10 cm. Find the corresponding side in the larger triangle.</a:t>
            </a:r>
            <a:endParaRPr lang="en-AU"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3514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25438-81C2-F6EC-C93D-083E5CF0169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2A0BC22-F52C-0ABF-8D7A-AF0CF0F21F1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FA735CD-08BE-71A7-AF49-453C3C9399D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5328621-415F-20DE-B289-5BBBDCFF9D5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BA46FBC2-6D2F-4D94-8613-7AE8E7142D5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F7D6A94C-3553-4359-5818-6704066DA91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D421BCE0-C57C-7EEA-771F-A33A2E92CB8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4ED16EE2-74D3-DC4E-0463-4A6F92180BE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32</a:t>
            </a:r>
          </a:p>
        </p:txBody>
      </p:sp>
      <p:sp>
        <p:nvSpPr>
          <p:cNvPr id="17" name="Freeform 5">
            <a:extLst>
              <a:ext uri="{FF2B5EF4-FFF2-40B4-BE49-F238E27FC236}">
                <a16:creationId xmlns:a16="http://schemas.microsoft.com/office/drawing/2014/main" id="{29B1801C-CFBC-5612-1776-5D1252DB4B1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AADC667A-CD3F-22F2-5770-E58A0CF79D96}"/>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SIMILARITY</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BC2402C-EFDE-33F3-FD1A-0BC75C3A1B7C}"/>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2" name="Picture 11" descr="A black and white circle with two people&#10;&#10;AI-generated content may be incorrect.">
            <a:extLst>
              <a:ext uri="{FF2B5EF4-FFF2-40B4-BE49-F238E27FC236}">
                <a16:creationId xmlns:a16="http://schemas.microsoft.com/office/drawing/2014/main" id="{776C8B93-100D-11D7-D59B-A878BB2D79D5}"/>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1" name="TextBox 10">
            <a:extLst>
              <a:ext uri="{FF2B5EF4-FFF2-40B4-BE49-F238E27FC236}">
                <a16:creationId xmlns:a16="http://schemas.microsoft.com/office/drawing/2014/main" id="{955810AB-5C92-9347-8DFA-1A7953B82A8A}"/>
              </a:ext>
            </a:extLst>
          </p:cNvPr>
          <p:cNvSpPr txBox="1"/>
          <p:nvPr/>
        </p:nvSpPr>
        <p:spPr>
          <a:xfrm>
            <a:off x="2254419" y="1859697"/>
            <a:ext cx="15576382" cy="2485104"/>
          </a:xfrm>
          <a:prstGeom prst="rect">
            <a:avLst/>
          </a:prstGeom>
          <a:noFill/>
        </p:spPr>
        <p:txBody>
          <a:bodyPr wrap="square">
            <a:spAutoFit/>
          </a:bodyPr>
          <a:lstStyle/>
          <a:p>
            <a:pPr lvl="0">
              <a:lnSpc>
                <a:spcPct val="150000"/>
              </a:lnSpc>
              <a:buSzPts val="1200"/>
            </a:pPr>
            <a:r>
              <a:rPr lang="en-AU" sz="3600" b="1" dirty="0">
                <a:solidFill>
                  <a:srgbClr val="FF0000"/>
                </a:solidFill>
                <a:effectLst/>
                <a:latin typeface="Arial" panose="020B0604020202020204" pitchFamily="34" charset="0"/>
                <a:ea typeface="Times New Roman" panose="02020603050405020304" pitchFamily="18" charset="0"/>
              </a:rPr>
              <a:t>3.</a:t>
            </a:r>
            <a:r>
              <a:rPr lang="en-AU" sz="3600" dirty="0">
                <a:effectLst/>
                <a:latin typeface="Arial" panose="020B0604020202020204" pitchFamily="34" charset="0"/>
                <a:ea typeface="Times New Roman" panose="02020603050405020304" pitchFamily="18" charset="0"/>
              </a:rPr>
              <a:t> On a photo of a building, the height measures 8cm. In real life, the building is 20m tall. A tree next to the building measures 6 cm on the photo. How tall is the tree in real life?</a:t>
            </a:r>
            <a:endParaRPr lang="en-AU"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115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16BF1-6A67-4BDF-7433-DC3A7858CE4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FBC6575-8477-E9B3-3B53-B3CD717CF2C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C5AD3D5-A5EB-16D2-4596-5ACC7CE486DD}"/>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CDF825B-5700-9F55-B74B-1EE8015F642B}"/>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791A6135-AEFD-68B0-FCBB-61DDFBF7E568}"/>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E34771F0-90B9-32E7-13F6-36D02D90A3F0}"/>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C4A4E3B0-481C-44D2-F280-014AFF11F14B}"/>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A09EC113-7F89-FE87-25AA-D60ADAC070BF}"/>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32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A7C1FB56-68D1-52A0-685D-FB6A0AFC5727}"/>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6">
            <a:extLst>
              <a:ext uri="{FF2B5EF4-FFF2-40B4-BE49-F238E27FC236}">
                <a16:creationId xmlns:a16="http://schemas.microsoft.com/office/drawing/2014/main" id="{2BA9014A-994F-6DCD-50C2-80D5225707A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579A4D67-6E36-E431-AAD2-43DCFE01C88F}"/>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32</a:t>
            </a:r>
          </a:p>
        </p:txBody>
      </p:sp>
      <p:sp>
        <p:nvSpPr>
          <p:cNvPr id="17" name="Freeform 5">
            <a:extLst>
              <a:ext uri="{FF2B5EF4-FFF2-40B4-BE49-F238E27FC236}">
                <a16:creationId xmlns:a16="http://schemas.microsoft.com/office/drawing/2014/main" id="{3894888F-E2E8-8E01-2DC0-16485428BAF2}"/>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4052654C-7E3F-AE56-3558-6931C78D64E6}"/>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SIMILARITY</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48882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6F451-A449-4E30-654A-3CBC417E0BF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C941A3D-8228-E708-709E-7CF57907F99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CBB6166-BB56-3292-9D94-B2B930CF0E7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66530C1-A1CC-02A5-074E-B8A6690A134B}"/>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CE0087C3-564F-74E3-831F-8D0CCA5B277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67FF7102-0109-90CC-E098-C255D0ABA7F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E404FDAB-B1E3-591A-6D65-5E121F9DDFE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529CC5A0-DCB4-CF75-CA11-06BE66DC4B7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33</a:t>
            </a:r>
          </a:p>
        </p:txBody>
      </p:sp>
      <p:sp>
        <p:nvSpPr>
          <p:cNvPr id="17" name="Freeform 5">
            <a:extLst>
              <a:ext uri="{FF2B5EF4-FFF2-40B4-BE49-F238E27FC236}">
                <a16:creationId xmlns:a16="http://schemas.microsoft.com/office/drawing/2014/main" id="{7B73A5CD-3FD1-B516-4062-61DAACDEDB4F}"/>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053B557F-3B5D-DD2E-A1F1-FEBECA401AF7}"/>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SCALE FACTOR</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white paper with black text&#10;&#10;AI-generated content may be incorrect.">
            <a:extLst>
              <a:ext uri="{FF2B5EF4-FFF2-40B4-BE49-F238E27FC236}">
                <a16:creationId xmlns:a16="http://schemas.microsoft.com/office/drawing/2014/main" id="{A5152BF7-DF7A-01D3-7B97-B5F91730E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817" y="2581445"/>
            <a:ext cx="15968783" cy="5610055"/>
          </a:xfrm>
          <a:prstGeom prst="rect">
            <a:avLst/>
          </a:prstGeom>
        </p:spPr>
      </p:pic>
    </p:spTree>
    <p:extLst>
      <p:ext uri="{BB962C8B-B14F-4D97-AF65-F5344CB8AC3E}">
        <p14:creationId xmlns:p14="http://schemas.microsoft.com/office/powerpoint/2010/main" val="2708728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8A259-0281-BF3E-46ED-18E21262C44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FF45AE3-F729-3831-6E8E-53A030E2B9E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B5A2189-C341-DF44-EDA1-C68841F2DFE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0A0736A-2F09-C966-DA31-591AC455A44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40CD7033-FD7C-285F-9BFF-FA7E00B958F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FC28CAE5-998F-D2C6-1245-03E71828D899}"/>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5BB3C0D6-E5BA-21FC-8EC2-6E68E073A21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D64CE10A-0854-CF0C-53D5-DDB19E017DB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33</a:t>
            </a:r>
          </a:p>
        </p:txBody>
      </p:sp>
      <p:sp>
        <p:nvSpPr>
          <p:cNvPr id="17" name="Freeform 5">
            <a:extLst>
              <a:ext uri="{FF2B5EF4-FFF2-40B4-BE49-F238E27FC236}">
                <a16:creationId xmlns:a16="http://schemas.microsoft.com/office/drawing/2014/main" id="{1A50BBB9-73A2-F17C-D808-D3D49ECCDF88}"/>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7C9B55AE-573C-F810-0207-0BBB5124EF6E}"/>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SCALE FACTOR</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DACEC92-3098-4B40-1673-0B34D49701FE}"/>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black and white logo of a person reading a book&#10;&#10;AI-generated content may be incorrect.">
            <a:extLst>
              <a:ext uri="{FF2B5EF4-FFF2-40B4-BE49-F238E27FC236}">
                <a16:creationId xmlns:a16="http://schemas.microsoft.com/office/drawing/2014/main" id="{973C8CB4-BD35-9709-8C16-7FF0B0F48C8F}"/>
              </a:ext>
            </a:extLst>
          </p:cNvPr>
          <p:cNvPicPr>
            <a:picLocks noChangeAspect="1"/>
          </p:cNvPicPr>
          <p:nvPr/>
        </p:nvPicPr>
        <p:blipFill>
          <a:blip r:embed="rId3"/>
          <a:stretch>
            <a:fillRect/>
          </a:stretch>
        </p:blipFill>
        <p:spPr>
          <a:xfrm>
            <a:off x="16535400" y="76517"/>
            <a:ext cx="1714183" cy="1714183"/>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2927E444-560A-A96C-49C3-3B691F68C2E5}"/>
                  </a:ext>
                </a:extLst>
              </p:cNvPr>
              <p:cNvSpPr txBox="1"/>
              <p:nvPr/>
            </p:nvSpPr>
            <p:spPr>
              <a:xfrm>
                <a:off x="2244714" y="2949216"/>
                <a:ext cx="15658783" cy="4373185"/>
              </a:xfrm>
              <a:prstGeom prst="rect">
                <a:avLst/>
              </a:prstGeom>
              <a:noFill/>
            </p:spPr>
            <p:txBody>
              <a:bodyPr wrap="square">
                <a:spAutoFit/>
              </a:bodyPr>
              <a:lstStyle/>
              <a:p>
                <a:pPr>
                  <a:lnSpc>
                    <a:spcPct val="150000"/>
                  </a:lnSpc>
                  <a:spcBef>
                    <a:spcPts val="900"/>
                  </a:spcBef>
                  <a:spcAft>
                    <a:spcPts val="900"/>
                  </a:spcAft>
                  <a:buNone/>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 model ship is 45cm long. The real ship is 30m long. Find the scale factor.</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Bef>
                    <a:spcPts val="900"/>
                  </a:spcBef>
                  <a:spcAft>
                    <a:spcPts val="900"/>
                  </a:spcAft>
                  <a:buNone/>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Convert lengths to cm </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sym typeface="Symbol" pitchFamily="2" charset="2"/>
                  </a:rPr>
                  <a:t></a:t>
                </a: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30m = 3,000cm </a:t>
                </a:r>
                <a:r>
                  <a:rPr lang="en-US" sz="2800" dirty="0">
                    <a:solidFill>
                      <a:srgbClr val="7F7F7F"/>
                    </a:solidFill>
                    <a:effectLst/>
                    <a:latin typeface="Arial" panose="020B0604020202020204" pitchFamily="34" charset="0"/>
                    <a:ea typeface="Aptos" panose="020B0004020202020204" pitchFamily="34" charset="0"/>
                    <a:cs typeface="Times New Roman" panose="02020603050405020304" pitchFamily="18" charset="0"/>
                  </a:rPr>
                  <a:t>(1m = 100cm </a:t>
                </a:r>
                <a:r>
                  <a:rPr lang="en-US" sz="2800" dirty="0">
                    <a:solidFill>
                      <a:srgbClr val="7F7F7F"/>
                    </a:solidFill>
                    <a:effectLst/>
                    <a:latin typeface="Arial" panose="020B0604020202020204" pitchFamily="34" charset="0"/>
                    <a:ea typeface="Aptos" panose="020B0004020202020204" pitchFamily="34" charset="0"/>
                    <a:cs typeface="Arial" panose="020B0604020202020204" pitchFamily="34" charset="0"/>
                    <a:sym typeface="Symbol" pitchFamily="2" charset="2"/>
                  </a:rPr>
                  <a:t></a:t>
                </a:r>
                <a:r>
                  <a:rPr lang="en-US" sz="2800" dirty="0">
                    <a:solidFill>
                      <a:srgbClr val="7F7F7F"/>
                    </a:solidFill>
                    <a:effectLst/>
                    <a:latin typeface="Arial" panose="020B0604020202020204" pitchFamily="34" charset="0"/>
                    <a:ea typeface="Aptos" panose="020B0004020202020204" pitchFamily="34" charset="0"/>
                    <a:cs typeface="Times New Roman" panose="02020603050405020304" pitchFamily="18" charset="0"/>
                  </a:rPr>
                  <a:t> 30 x 100 = 3,000cm)</a:t>
                </a:r>
                <a:endParaRPr lang="en-AU" sz="2800" dirty="0">
                  <a:latin typeface="Aptos" panose="020B0004020202020204" pitchFamily="34" charset="0"/>
                  <a:ea typeface="Aptos" panose="020B0004020202020204" pitchFamily="34" charset="0"/>
                  <a:cs typeface="Times New Roman" panose="02020603050405020304" pitchFamily="18" charset="0"/>
                </a:endParaRPr>
              </a:p>
              <a:p>
                <a:pPr>
                  <a:lnSpc>
                    <a:spcPct val="150000"/>
                  </a:lnSpc>
                  <a:spcBef>
                    <a:spcPts val="900"/>
                  </a:spcBef>
                  <a:spcAft>
                    <a:spcPts val="900"/>
                  </a:spcAft>
                  <a:buNone/>
                </a:pPr>
                <a:r>
                  <a:rPr lang="en-AU" sz="3600" dirty="0">
                    <a:effectLst/>
                    <a:ea typeface="Times New Roman" panose="02020603050405020304" pitchFamily="18" charset="0"/>
                    <a:cs typeface="Arial" panose="020B0604020202020204" pitchFamily="34" charset="0"/>
                  </a:rPr>
                  <a:t>	</a:t>
                </a:r>
                <a14:m>
                  <m:oMath xmlns:m="http://schemas.openxmlformats.org/officeDocument/2006/math">
                    <m:r>
                      <a:rPr lang="en-AU" sz="3600" i="1">
                        <a:effectLst/>
                        <a:latin typeface="Cambria Math" panose="02040503050406030204" pitchFamily="18" charset="0"/>
                        <a:ea typeface="Times New Roman" panose="02020603050405020304" pitchFamily="18" charset="0"/>
                        <a:cs typeface="Arial" panose="020B0604020202020204" pitchFamily="34" charset="0"/>
                      </a:rPr>
                      <m:t>𝑆𝑐𝑎𝑙𝑒</m:t>
                    </m:r>
                    <m:r>
                      <a:rPr lang="en-AU" sz="3600" i="1">
                        <a:effectLst/>
                        <a:latin typeface="Cambria Math" panose="02040503050406030204" pitchFamily="18" charset="0"/>
                        <a:ea typeface="Times New Roman" panose="02020603050405020304" pitchFamily="18" charset="0"/>
                        <a:cs typeface="Arial" panose="020B0604020202020204" pitchFamily="34" charset="0"/>
                      </a:rPr>
                      <m:t> </m:t>
                    </m:r>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𝑓𝑎𝑐𝑡𝑜𝑟</m:t>
                    </m:r>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f>
                      <m:f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fPr>
                      <m:num>
                        <m:r>
                          <a:rPr lang="en-AU" sz="3600" i="1">
                            <a:effectLst/>
                            <a:latin typeface="Cambria Math" panose="02040503050406030204" pitchFamily="18" charset="0"/>
                            <a:ea typeface="Times New Roman" panose="02020603050405020304" pitchFamily="18" charset="0"/>
                            <a:cs typeface="Arial" panose="020B0604020202020204" pitchFamily="34" charset="0"/>
                          </a:rPr>
                          <m:t>3,000</m:t>
                        </m:r>
                      </m:num>
                      <m:den>
                        <m:r>
                          <a:rPr lang="en-AU" sz="3600" i="1">
                            <a:effectLst/>
                            <a:latin typeface="Cambria Math" panose="02040503050406030204" pitchFamily="18" charset="0"/>
                            <a:ea typeface="Times New Roman" panose="02020603050405020304" pitchFamily="18" charset="0"/>
                            <a:cs typeface="Arial" panose="020B0604020202020204" pitchFamily="34" charset="0"/>
                          </a:rPr>
                          <m:t>45</m:t>
                        </m:r>
                      </m:den>
                    </m:f>
                    <m:r>
                      <a:rPr lang="en-AU" sz="3600" i="1">
                        <a:effectLst/>
                        <a:latin typeface="Cambria Math" panose="02040503050406030204" pitchFamily="18" charset="0"/>
                        <a:ea typeface="Times New Roman" panose="02020603050405020304" pitchFamily="18" charset="0"/>
                        <a:cs typeface="Arial" panose="020B0604020202020204" pitchFamily="34" charset="0"/>
                      </a:rPr>
                      <m:t>= </m:t>
                    </m:r>
                    <m:f>
                      <m:f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fPr>
                      <m:num>
                        <m:r>
                          <a:rPr lang="en-AU" sz="3600" i="1">
                            <a:effectLst/>
                            <a:latin typeface="Cambria Math" panose="02040503050406030204" pitchFamily="18" charset="0"/>
                            <a:ea typeface="Times New Roman" panose="02020603050405020304" pitchFamily="18" charset="0"/>
                            <a:cs typeface="Arial" panose="020B0604020202020204" pitchFamily="34" charset="0"/>
                          </a:rPr>
                          <m:t>200</m:t>
                        </m:r>
                      </m:num>
                      <m:den>
                        <m:r>
                          <a:rPr lang="en-AU" sz="3600" i="1">
                            <a:effectLst/>
                            <a:latin typeface="Cambria Math" panose="02040503050406030204" pitchFamily="18" charset="0"/>
                            <a:ea typeface="Times New Roman" panose="02020603050405020304" pitchFamily="18" charset="0"/>
                            <a:cs typeface="Arial" panose="020B0604020202020204" pitchFamily="34" charset="0"/>
                          </a:rPr>
                          <m:t>3</m:t>
                        </m:r>
                      </m:den>
                    </m:f>
                  </m:oMath>
                </a14:m>
                <a:endParaRPr lang="en-AU" sz="3600" dirty="0">
                  <a:latin typeface="Times New Roman" panose="02020603050405020304" pitchFamily="18" charset="0"/>
                  <a:ea typeface="Aptos" panose="020B0004020202020204" pitchFamily="34" charset="0"/>
                </a:endParaRPr>
              </a:p>
              <a:p>
                <a:pPr>
                  <a:lnSpc>
                    <a:spcPct val="150000"/>
                  </a:lnSpc>
                  <a:spcBef>
                    <a:spcPts val="900"/>
                  </a:spcBef>
                  <a:spcAft>
                    <a:spcPts val="900"/>
                  </a:spcAft>
                  <a:buNone/>
                </a:pPr>
                <a:r>
                  <a:rPr lang="en-AU" sz="36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Scale factor is approx. 1:66.67</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p:sp>
            <p:nvSpPr>
              <p:cNvPr id="12" name="TextBox 11">
                <a:extLst>
                  <a:ext uri="{FF2B5EF4-FFF2-40B4-BE49-F238E27FC236}">
                    <a16:creationId xmlns:a16="http://schemas.microsoft.com/office/drawing/2014/main" id="{2927E444-560A-A96C-49C3-3B691F68C2E5}"/>
                  </a:ext>
                </a:extLst>
              </p:cNvPr>
              <p:cNvSpPr txBox="1">
                <a:spLocks noRot="1" noChangeAspect="1" noMove="1" noResize="1" noEditPoints="1" noAdjustHandles="1" noChangeArrowheads="1" noChangeShapeType="1" noTextEdit="1"/>
              </p:cNvSpPr>
              <p:nvPr/>
            </p:nvSpPr>
            <p:spPr>
              <a:xfrm>
                <a:off x="2244714" y="2949216"/>
                <a:ext cx="15658783" cy="4373185"/>
              </a:xfrm>
              <a:prstGeom prst="rect">
                <a:avLst/>
              </a:prstGeom>
              <a:blipFill>
                <a:blip r:embed="rId4"/>
                <a:stretch>
                  <a:fillRect l="-1135" b="-3768"/>
                </a:stretch>
              </a:blipFill>
            </p:spPr>
            <p:txBody>
              <a:bodyPr/>
              <a:lstStyle/>
              <a:p>
                <a:r>
                  <a:rPr lang="en-US">
                    <a:noFill/>
                  </a:rPr>
                  <a:t> </a:t>
                </a:r>
              </a:p>
            </p:txBody>
          </p:sp>
        </mc:Fallback>
      </mc:AlternateContent>
      <p:pic>
        <p:nvPicPr>
          <p:cNvPr id="15" name="Picture 14" descr="A cartoon of a ship&#10;&#10;AI-generated content may be incorrect.">
            <a:extLst>
              <a:ext uri="{FF2B5EF4-FFF2-40B4-BE49-F238E27FC236}">
                <a16:creationId xmlns:a16="http://schemas.microsoft.com/office/drawing/2014/main" id="{5BA4EBCE-2463-1BDE-4636-A0BD05743C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6056" y="8413750"/>
            <a:ext cx="2071944" cy="1835150"/>
          </a:xfrm>
          <a:prstGeom prst="rect">
            <a:avLst/>
          </a:prstGeom>
        </p:spPr>
      </p:pic>
    </p:spTree>
    <p:extLst>
      <p:ext uri="{BB962C8B-B14F-4D97-AF65-F5344CB8AC3E}">
        <p14:creationId xmlns:p14="http://schemas.microsoft.com/office/powerpoint/2010/main" val="1435005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D6E81-E85D-8C94-C668-30F03FE3979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F1A5437-0BCE-BD24-76B9-E82B813F073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8E50902-1BF6-C6CA-47A4-70838C6B8BED}"/>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DDE9000-72B5-EE44-2C3B-ED43807B3B2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D0AC6E01-6E00-9466-3A56-8A80FBDA796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11248011-3884-BD6F-1140-FC3CE0797E5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C947C9B1-4347-AAF8-E388-84B1DAFE9FBD}"/>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E8572474-3276-4D9F-E9FB-D79C6B9EE55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33</a:t>
            </a:r>
          </a:p>
        </p:txBody>
      </p:sp>
      <p:sp>
        <p:nvSpPr>
          <p:cNvPr id="17" name="Freeform 5">
            <a:extLst>
              <a:ext uri="{FF2B5EF4-FFF2-40B4-BE49-F238E27FC236}">
                <a16:creationId xmlns:a16="http://schemas.microsoft.com/office/drawing/2014/main" id="{86301422-4733-A063-22E3-F76AFE037596}"/>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FB3ADA13-DE20-779D-A268-28507647F4E2}"/>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SCALE FACTOR</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circle with two people&#10;&#10;AI-generated content may be incorrect.">
            <a:extLst>
              <a:ext uri="{FF2B5EF4-FFF2-40B4-BE49-F238E27FC236}">
                <a16:creationId xmlns:a16="http://schemas.microsoft.com/office/drawing/2014/main" id="{C7A22C89-C973-0CD9-7F77-A5FB4342B590}"/>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1" name="TextBox 10">
            <a:extLst>
              <a:ext uri="{FF2B5EF4-FFF2-40B4-BE49-F238E27FC236}">
                <a16:creationId xmlns:a16="http://schemas.microsoft.com/office/drawing/2014/main" id="{2C26BC14-8910-143B-9F94-241CDD68878E}"/>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C4B884A-E857-CDFD-6EE6-C08D861E5D77}"/>
              </a:ext>
            </a:extLst>
          </p:cNvPr>
          <p:cNvSpPr txBox="1"/>
          <p:nvPr/>
        </p:nvSpPr>
        <p:spPr>
          <a:xfrm>
            <a:off x="2438400" y="1955131"/>
            <a:ext cx="15401582" cy="4854855"/>
          </a:xfrm>
          <a:prstGeom prst="rect">
            <a:avLst/>
          </a:prstGeom>
          <a:noFill/>
        </p:spPr>
        <p:txBody>
          <a:bodyPr wrap="square">
            <a:spAutoFit/>
          </a:bodyPr>
          <a:lstStyle/>
          <a:p>
            <a:pPr lvl="0">
              <a:lnSpc>
                <a:spcPct val="150000"/>
              </a:lnSpc>
              <a:spcBef>
                <a:spcPts val="900"/>
              </a:spcBef>
              <a:spcAft>
                <a:spcPts val="900"/>
              </a:spcAft>
              <a:buSzPts val="1200"/>
            </a:pPr>
            <a:r>
              <a:rPr lang="en-US" sz="3600" b="1"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1.</a:t>
            </a:r>
            <a:r>
              <a:rPr lang="en-US" sz="3600" dirty="0">
                <a:effectLst/>
                <a:latin typeface="Arial" panose="020B0604020202020204" pitchFamily="34" charset="0"/>
                <a:ea typeface="Aptos" panose="020B0004020202020204" pitchFamily="34" charset="0"/>
                <a:cs typeface="Times New Roman" panose="02020603050405020304" pitchFamily="18" charset="0"/>
              </a:rPr>
              <a:t> A photo is </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12cm wide</a:t>
            </a:r>
            <a:r>
              <a:rPr lang="en-US" sz="3600" dirty="0">
                <a:effectLst/>
                <a:latin typeface="Arial" panose="020B0604020202020204" pitchFamily="34" charset="0"/>
                <a:ea typeface="Aptos" panose="020B0004020202020204" pitchFamily="34" charset="0"/>
                <a:cs typeface="Times New Roman" panose="02020603050405020304" pitchFamily="18" charset="0"/>
              </a:rPr>
              <a:t>, it is enlarged to </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30cm wide</a:t>
            </a:r>
            <a:r>
              <a:rPr lang="en-US" sz="3600" dirty="0">
                <a:effectLst/>
                <a:latin typeface="Arial" panose="020B0604020202020204" pitchFamily="34" charset="0"/>
                <a:ea typeface="Aptos" panose="020B0004020202020204" pitchFamily="34" charset="0"/>
                <a:cs typeface="Times New Roman" panose="02020603050405020304" pitchFamily="18" charset="0"/>
              </a:rPr>
              <a:t>. Find the scale factor.</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Bef>
                <a:spcPts val="900"/>
              </a:spcBef>
              <a:spcAft>
                <a:spcPts val="900"/>
              </a:spcAft>
              <a:buNone/>
            </a:pPr>
            <a:r>
              <a:rPr lang="en-US" sz="3600" dirty="0">
                <a:effectLst/>
                <a:latin typeface="Arial" panose="020B0604020202020204" pitchFamily="34" charset="0"/>
                <a:ea typeface="Aptos" panose="020B0004020202020204" pitchFamily="34" charset="0"/>
                <a:cs typeface="Times New Roman" panose="02020603050405020304" pitchFamily="18" charset="0"/>
              </a:rPr>
              <a:t> </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Bef>
                <a:spcPts val="900"/>
              </a:spcBef>
              <a:spcAft>
                <a:spcPts val="900"/>
              </a:spcAft>
              <a:buNone/>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50000"/>
              </a:lnSpc>
              <a:spcBef>
                <a:spcPts val="900"/>
              </a:spcBef>
              <a:spcAft>
                <a:spcPts val="900"/>
              </a:spcAft>
              <a:buSzPts val="1200"/>
            </a:pPr>
            <a:r>
              <a:rPr lang="en-US" sz="3600" b="1"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2. </a:t>
            </a:r>
            <a:r>
              <a:rPr lang="en-US" sz="3600" dirty="0">
                <a:effectLst/>
                <a:latin typeface="Arial" panose="020B0604020202020204" pitchFamily="34" charset="0"/>
                <a:ea typeface="Aptos" panose="020B0004020202020204" pitchFamily="34" charset="0"/>
                <a:cs typeface="Times New Roman" panose="02020603050405020304" pitchFamily="18" charset="0"/>
              </a:rPr>
              <a:t>A model house is 25cm tall. The real house is 5m tall. Find the scale factor.</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54144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E3179-CC6B-519B-27C4-7405F8DDDAF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5D0AF54-B5A2-9CF3-A202-2A371310B3A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178EC53-7381-00B6-9BF1-B03EBEB49E5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FEA677B-7130-B8C4-CC5E-A045B14EFAF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E91DBDA7-0ACD-379F-DB7D-9131E39FF25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3F8225CC-2FFE-BF8F-7706-95D0123339E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9451C899-7237-7284-A232-D26A9ABC8BAA}"/>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86C65F2A-76E0-09B6-A908-279709A4DB7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34</a:t>
            </a:r>
          </a:p>
        </p:txBody>
      </p:sp>
      <p:sp>
        <p:nvSpPr>
          <p:cNvPr id="17" name="Freeform 5">
            <a:extLst>
              <a:ext uri="{FF2B5EF4-FFF2-40B4-BE49-F238E27FC236}">
                <a16:creationId xmlns:a16="http://schemas.microsoft.com/office/drawing/2014/main" id="{09FF855F-792C-E29C-FA0F-C9E7761C8D02}"/>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D7BA9CA6-A1C5-B624-550F-3DE4768935CF}"/>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SCALE FACTOR</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CBEC0DE-6685-B02C-0BFF-BB1DB9071193}"/>
              </a:ext>
            </a:extLst>
          </p:cNvPr>
          <p:cNvSpPr txBox="1"/>
          <p:nvPr/>
        </p:nvSpPr>
        <p:spPr>
          <a:xfrm>
            <a:off x="2217976" y="876300"/>
            <a:ext cx="10659824" cy="584775"/>
          </a:xfrm>
          <a:prstGeom prst="rect">
            <a:avLst/>
          </a:prstGeom>
          <a:noFill/>
        </p:spPr>
        <p:txBody>
          <a:bodyPr wrap="square">
            <a:spAutoFit/>
          </a:bodyPr>
          <a:lstStyle/>
          <a:p>
            <a:pPr>
              <a:buNone/>
            </a:pPr>
            <a:r>
              <a:rPr lang="en-AU" sz="3200"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Scaling lengths, areas, and volumes</a:t>
            </a:r>
            <a:endParaRPr lang="en-AU" sz="3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22128ECC-2D99-77B9-97D7-23A7AB72E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9218" y="2822183"/>
            <a:ext cx="15347915" cy="5293117"/>
          </a:xfrm>
          <a:prstGeom prst="rect">
            <a:avLst/>
          </a:prstGeom>
        </p:spPr>
      </p:pic>
    </p:spTree>
    <p:extLst>
      <p:ext uri="{BB962C8B-B14F-4D97-AF65-F5344CB8AC3E}">
        <p14:creationId xmlns:p14="http://schemas.microsoft.com/office/powerpoint/2010/main" val="2397697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82E4C-469E-BE0A-7130-25109C6EEBA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F7FDF8A-AA43-C4BD-BE5F-AF4A62D1295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B1E01C7B-14D1-BBDB-3C7C-4D546DCF284D}"/>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8DFF64E-2632-B280-5FE1-47E1CBABD646}"/>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0875A5B5-647C-0C99-2DE7-4E7F2E33D55E}"/>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FF047EE6-19DF-2F96-2CE0-C27C50F898D7}"/>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E1F5EB1D-830B-7B51-CF07-CBE9A8AD0F67}"/>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04DA0670-5E7C-5B58-4149-99C9034FE0C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34</a:t>
            </a:r>
          </a:p>
        </p:txBody>
      </p:sp>
      <p:sp>
        <p:nvSpPr>
          <p:cNvPr id="17" name="Freeform 5">
            <a:extLst>
              <a:ext uri="{FF2B5EF4-FFF2-40B4-BE49-F238E27FC236}">
                <a16:creationId xmlns:a16="http://schemas.microsoft.com/office/drawing/2014/main" id="{2A14FED9-ABBA-6667-2975-3C3E0FA45B1F}"/>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AAE47AFF-00C9-F2E8-EECC-F71F55983C38}"/>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SCALE FACTOR</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723AD7F-2BF7-91B7-8629-B85A61967EE4}"/>
              </a:ext>
            </a:extLst>
          </p:cNvPr>
          <p:cNvSpPr txBox="1"/>
          <p:nvPr/>
        </p:nvSpPr>
        <p:spPr>
          <a:xfrm>
            <a:off x="2217976" y="1638300"/>
            <a:ext cx="15392400" cy="1669368"/>
          </a:xfrm>
          <a:prstGeom prst="rect">
            <a:avLst/>
          </a:prstGeom>
          <a:noFill/>
        </p:spPr>
        <p:txBody>
          <a:bodyPr wrap="square">
            <a:spAutoFit/>
          </a:bodyPr>
          <a:lstStyle/>
          <a:p>
            <a:pPr>
              <a:lnSpc>
                <a:spcPct val="150000"/>
              </a:lnSpc>
              <a:buNone/>
            </a:pPr>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On a map, a rectangular park measures 3cm by 5cm. The map is drawn to a scale of 1:2000. What is the real area of the park?</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3C04B6C1-7022-4E31-467B-BCA73A2B7EC9}"/>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3" name="Picture 12" descr="A black and white logo of a person reading a book&#10;&#10;AI-generated content may be incorrect.">
            <a:extLst>
              <a:ext uri="{FF2B5EF4-FFF2-40B4-BE49-F238E27FC236}">
                <a16:creationId xmlns:a16="http://schemas.microsoft.com/office/drawing/2014/main" id="{135FCF4A-AAF7-9E19-6816-E3B55E0DA4C8}"/>
              </a:ext>
            </a:extLst>
          </p:cNvPr>
          <p:cNvPicPr>
            <a:picLocks noChangeAspect="1"/>
          </p:cNvPicPr>
          <p:nvPr/>
        </p:nvPicPr>
        <p:blipFill>
          <a:blip r:embed="rId3"/>
          <a:stretch>
            <a:fillRect/>
          </a:stretch>
        </p:blipFill>
        <p:spPr>
          <a:xfrm>
            <a:off x="16535400" y="76517"/>
            <a:ext cx="1714183" cy="1714183"/>
          </a:xfrm>
          <a:prstGeom prst="rect">
            <a:avLst/>
          </a:prstGeom>
        </p:spPr>
      </p:pic>
      <p:pic>
        <p:nvPicPr>
          <p:cNvPr id="18" name="Picture 17" descr="A bench in a park&#10;&#10;AI-generated content may be incorrect.">
            <a:extLst>
              <a:ext uri="{FF2B5EF4-FFF2-40B4-BE49-F238E27FC236}">
                <a16:creationId xmlns:a16="http://schemas.microsoft.com/office/drawing/2014/main" id="{E37114E5-2DAE-0846-DEB7-8184984C7D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78238" y="8436856"/>
            <a:ext cx="1971345" cy="1812044"/>
          </a:xfrm>
          <a:prstGeom prst="rect">
            <a:avLst/>
          </a:prstGeom>
        </p:spPr>
      </p:pic>
      <p:sp>
        <p:nvSpPr>
          <p:cNvPr id="20" name="TextBox 19">
            <a:extLst>
              <a:ext uri="{FF2B5EF4-FFF2-40B4-BE49-F238E27FC236}">
                <a16:creationId xmlns:a16="http://schemas.microsoft.com/office/drawing/2014/main" id="{8E0E84B3-2DFF-2475-5375-33C3208F8C34}"/>
              </a:ext>
            </a:extLst>
          </p:cNvPr>
          <p:cNvSpPr txBox="1"/>
          <p:nvPr/>
        </p:nvSpPr>
        <p:spPr>
          <a:xfrm>
            <a:off x="3548270" y="3317194"/>
            <a:ext cx="9253330" cy="6931706"/>
          </a:xfrm>
          <a:prstGeom prst="rect">
            <a:avLst/>
          </a:prstGeom>
          <a:noFill/>
        </p:spPr>
        <p:txBody>
          <a:bodyPr wrap="square">
            <a:spAutoFit/>
          </a:bodyPr>
          <a:lstStyle/>
          <a:p>
            <a:pPr>
              <a:lnSpc>
                <a:spcPct val="150000"/>
              </a:lnSpc>
              <a:buNone/>
            </a:pPr>
            <a:r>
              <a:rPr lang="en-AU" sz="30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Option 1 – Scale the dimensions</a:t>
            </a:r>
            <a:endParaRPr lang="en-AU" sz="30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Map dimensions = 3cm x 5cm</a:t>
            </a:r>
            <a:endParaRPr lang="en-AU" sz="30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000" i="1" kern="100" dirty="0">
                <a:solidFill>
                  <a:srgbClr val="7F7F7F"/>
                </a:solidFill>
                <a:effectLst/>
                <a:latin typeface="Arial" panose="020B0604020202020204" pitchFamily="34" charset="0"/>
                <a:ea typeface="Aptos" panose="020B0004020202020204" pitchFamily="34" charset="0"/>
                <a:cs typeface="Arial" panose="020B0604020202020204" pitchFamily="34" charset="0"/>
              </a:rPr>
              <a:t>Scale by multiplying by 2,000</a:t>
            </a:r>
            <a:endParaRPr lang="en-AU" sz="30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Dimensions = 6,000cm x 10,000cm</a:t>
            </a:r>
            <a:endParaRPr lang="en-AU" sz="30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000" i="1" kern="100" dirty="0">
                <a:solidFill>
                  <a:srgbClr val="7F7F7F"/>
                </a:solidFill>
                <a:effectLst/>
                <a:latin typeface="Arial" panose="020B0604020202020204" pitchFamily="34" charset="0"/>
                <a:ea typeface="Aptos" panose="020B0004020202020204" pitchFamily="34" charset="0"/>
                <a:cs typeface="Arial" panose="020B0604020202020204" pitchFamily="34" charset="0"/>
              </a:rPr>
              <a:t>Convert from cm to m</a:t>
            </a:r>
            <a:endParaRPr lang="en-AU" sz="30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Dimensions = 60m x 100m</a:t>
            </a:r>
            <a:endParaRPr lang="en-AU" sz="30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000" i="1" kern="100" dirty="0">
                <a:solidFill>
                  <a:srgbClr val="7F7F7F"/>
                </a:solidFill>
                <a:effectLst/>
                <a:latin typeface="Arial" panose="020B0604020202020204" pitchFamily="34" charset="0"/>
                <a:ea typeface="Aptos" panose="020B0004020202020204" pitchFamily="34" charset="0"/>
                <a:cs typeface="Arial" panose="020B0604020202020204" pitchFamily="34" charset="0"/>
              </a:rPr>
              <a:t>Find the area</a:t>
            </a:r>
            <a:endParaRPr lang="en-AU" sz="30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Area = L x W</a:t>
            </a:r>
            <a:endParaRPr lang="en-AU" sz="30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Area = 60m x 100m </a:t>
            </a:r>
            <a:endParaRPr lang="en-AU" sz="30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000" b="1" u="sng" dirty="0">
                <a:solidFill>
                  <a:srgbClr val="000000"/>
                </a:solidFill>
                <a:effectLst/>
                <a:latin typeface="Arial" panose="020B0604020202020204" pitchFamily="34" charset="0"/>
                <a:ea typeface="Aptos" panose="020B0004020202020204" pitchFamily="34" charset="0"/>
                <a:cs typeface="Arial" panose="020B0604020202020204" pitchFamily="34" charset="0"/>
              </a:rPr>
              <a:t>Area = 6,000m</a:t>
            </a:r>
            <a:r>
              <a:rPr lang="en-AU" sz="3000" b="1" u="sng" baseline="30000" dirty="0">
                <a:solidFill>
                  <a:srgbClr val="000000"/>
                </a:solidFill>
                <a:effectLst/>
                <a:latin typeface="Arial" panose="020B0604020202020204" pitchFamily="34" charset="0"/>
                <a:ea typeface="Aptos" panose="020B0004020202020204" pitchFamily="34" charset="0"/>
                <a:cs typeface="Arial" panose="020B0604020202020204" pitchFamily="34" charset="0"/>
              </a:rPr>
              <a:t>2</a:t>
            </a:r>
            <a:r>
              <a:rPr lang="en-AU" sz="3000" b="1" u="sng"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503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6916A-98CC-A8D5-A293-23600EE3E13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C2BE4FE-DCE5-82C6-ED1E-A780C9A83A0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F2254E46-76C8-0BA0-C4E3-1D3C8FDD33D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42194263-BF7B-CE71-5A09-2A0D2D0919AD}"/>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6">
            <a:extLst>
              <a:ext uri="{FF2B5EF4-FFF2-40B4-BE49-F238E27FC236}">
                <a16:creationId xmlns:a16="http://schemas.microsoft.com/office/drawing/2014/main" id="{97B8860E-1CE2-3ABE-3061-39F7B9CAC6C1}"/>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3" name="TextBox 7">
            <a:extLst>
              <a:ext uri="{FF2B5EF4-FFF2-40B4-BE49-F238E27FC236}">
                <a16:creationId xmlns:a16="http://schemas.microsoft.com/office/drawing/2014/main" id="{A35DFA0D-160F-0AF7-A4D0-F3030AC8154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25</a:t>
            </a:r>
          </a:p>
        </p:txBody>
      </p:sp>
      <p:sp>
        <p:nvSpPr>
          <p:cNvPr id="24" name="Freeform 5">
            <a:extLst>
              <a:ext uri="{FF2B5EF4-FFF2-40B4-BE49-F238E27FC236}">
                <a16:creationId xmlns:a16="http://schemas.microsoft.com/office/drawing/2014/main" id="{DD1B1081-9FA9-0876-3599-E594A13F5889}"/>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18CCCFC2-EB45-C293-A59F-9B0814E6A278}"/>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INTRODUCTION TO RATIOS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9F058613-575C-638B-AD9B-D007FBED8FAC}"/>
              </a:ext>
            </a:extLst>
          </p:cNvPr>
          <p:cNvGraphicFramePr>
            <a:graphicFrameLocks noGrp="1"/>
          </p:cNvGraphicFramePr>
          <p:nvPr>
            <p:extLst>
              <p:ext uri="{D42A27DB-BD31-4B8C-83A1-F6EECF244321}">
                <p14:modId xmlns:p14="http://schemas.microsoft.com/office/powerpoint/2010/main" val="502207893"/>
              </p:ext>
            </p:extLst>
          </p:nvPr>
        </p:nvGraphicFramePr>
        <p:xfrm>
          <a:off x="2362200" y="2171700"/>
          <a:ext cx="15544800" cy="2971800"/>
        </p:xfrm>
        <a:graphic>
          <a:graphicData uri="http://schemas.openxmlformats.org/drawingml/2006/table">
            <a:tbl>
              <a:tblPr firstRow="1" firstCol="1" bandRow="1">
                <a:tableStyleId>{5C22544A-7EE6-4342-B048-85BDC9FD1C3A}</a:tableStyleId>
              </a:tblPr>
              <a:tblGrid>
                <a:gridCol w="721778">
                  <a:extLst>
                    <a:ext uri="{9D8B030D-6E8A-4147-A177-3AD203B41FA5}">
                      <a16:colId xmlns:a16="http://schemas.microsoft.com/office/drawing/2014/main" val="2342351480"/>
                    </a:ext>
                  </a:extLst>
                </a:gridCol>
                <a:gridCol w="4860429">
                  <a:extLst>
                    <a:ext uri="{9D8B030D-6E8A-4147-A177-3AD203B41FA5}">
                      <a16:colId xmlns:a16="http://schemas.microsoft.com/office/drawing/2014/main" val="3161231469"/>
                    </a:ext>
                  </a:extLst>
                </a:gridCol>
                <a:gridCol w="1047193">
                  <a:extLst>
                    <a:ext uri="{9D8B030D-6E8A-4147-A177-3AD203B41FA5}">
                      <a16:colId xmlns:a16="http://schemas.microsoft.com/office/drawing/2014/main" val="3412779204"/>
                    </a:ext>
                  </a:extLst>
                </a:gridCol>
                <a:gridCol w="3657222">
                  <a:extLst>
                    <a:ext uri="{9D8B030D-6E8A-4147-A177-3AD203B41FA5}">
                      <a16:colId xmlns:a16="http://schemas.microsoft.com/office/drawing/2014/main" val="868511006"/>
                    </a:ext>
                  </a:extLst>
                </a:gridCol>
                <a:gridCol w="690918">
                  <a:extLst>
                    <a:ext uri="{9D8B030D-6E8A-4147-A177-3AD203B41FA5}">
                      <a16:colId xmlns:a16="http://schemas.microsoft.com/office/drawing/2014/main" val="1358843601"/>
                    </a:ext>
                  </a:extLst>
                </a:gridCol>
                <a:gridCol w="253737">
                  <a:extLst>
                    <a:ext uri="{9D8B030D-6E8A-4147-A177-3AD203B41FA5}">
                      <a16:colId xmlns:a16="http://schemas.microsoft.com/office/drawing/2014/main" val="1971707353"/>
                    </a:ext>
                  </a:extLst>
                </a:gridCol>
                <a:gridCol w="4313523">
                  <a:extLst>
                    <a:ext uri="{9D8B030D-6E8A-4147-A177-3AD203B41FA5}">
                      <a16:colId xmlns:a16="http://schemas.microsoft.com/office/drawing/2014/main" val="1822892651"/>
                    </a:ext>
                  </a:extLst>
                </a:gridCol>
              </a:tblGrid>
              <a:tr h="990600">
                <a:tc gridSpan="6">
                  <a:txBody>
                    <a:bodyPr/>
                    <a:lstStyle/>
                    <a:p>
                      <a:pP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Simplify the following ratios.</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buNone/>
                      </a:pPr>
                      <a:r>
                        <a:rPr lang="en-AU" sz="3600" kern="100">
                          <a:solidFill>
                            <a:sysClr val="windowText" lastClr="000000"/>
                          </a:solidFill>
                          <a:effectLst/>
                          <a:latin typeface="Arial" panose="020B0604020202020204" pitchFamily="34" charset="0"/>
                          <a:cs typeface="Arial" panose="020B0604020202020204" pitchFamily="34" charset="0"/>
                        </a:rPr>
                        <a:t> </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noFill/>
                  </a:tcPr>
                </a:tc>
                <a:extLst>
                  <a:ext uri="{0D108BD9-81ED-4DB2-BD59-A6C34878D82A}">
                    <a16:rowId xmlns:a16="http://schemas.microsoft.com/office/drawing/2014/main" val="4061441003"/>
                  </a:ext>
                </a:extLst>
              </a:tr>
              <a:tr h="1981200">
                <a:tc>
                  <a:txBody>
                    <a:bodyPr/>
                    <a:lstStyle/>
                    <a:p>
                      <a:pPr>
                        <a:lnSpc>
                          <a:spcPct val="100000"/>
                        </a:lnSpc>
                        <a:buNone/>
                      </a:pPr>
                      <a:r>
                        <a:rPr lang="en-AU" sz="3600" kern="100" dirty="0">
                          <a:solidFill>
                            <a:srgbClr val="FF0000"/>
                          </a:solidFill>
                          <a:effectLst/>
                          <a:latin typeface="Arial" panose="020B0604020202020204" pitchFamily="34" charset="0"/>
                          <a:cs typeface="Arial" panose="020B0604020202020204" pitchFamily="34" charset="0"/>
                        </a:rPr>
                        <a:t>a.</a:t>
                      </a:r>
                      <a:endParaRPr lang="en-AU" sz="36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a:lnSpc>
                          <a:spcPct val="100000"/>
                        </a:lnSpc>
                        <a:buNone/>
                      </a:pPr>
                      <a:r>
                        <a:rPr lang="en-AU" sz="3600" kern="100" dirty="0">
                          <a:solidFill>
                            <a:sysClr val="windowText" lastClr="000000"/>
                          </a:solidFill>
                          <a:effectLst/>
                          <a:latin typeface="Arial" panose="020B0604020202020204" pitchFamily="34" charset="0"/>
                          <a:cs typeface="Arial" panose="020B0604020202020204" pitchFamily="34" charset="0"/>
                        </a:rPr>
                        <a:t>16:24</a:t>
                      </a:r>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a:lnSpc>
                          <a:spcPct val="100000"/>
                        </a:lnSpc>
                        <a:buNone/>
                      </a:pPr>
                      <a:r>
                        <a:rPr lang="en-AU" sz="3600" b="1" kern="100" dirty="0">
                          <a:solidFill>
                            <a:srgbClr val="FF0000"/>
                          </a:solidFill>
                          <a:effectLst/>
                          <a:latin typeface="Arial" panose="020B0604020202020204" pitchFamily="34" charset="0"/>
                          <a:cs typeface="Arial" panose="020B0604020202020204" pitchFamily="34" charset="0"/>
                        </a:rPr>
                        <a:t>b.</a:t>
                      </a:r>
                      <a:endParaRPr lang="en-AU" sz="36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a:lnSpc>
                          <a:spcPct val="100000"/>
                        </a:lnSpc>
                        <a:buNone/>
                      </a:pPr>
                      <a:r>
                        <a:rPr lang="en-AU" sz="3600" kern="100">
                          <a:solidFill>
                            <a:sysClr val="windowText" lastClr="000000"/>
                          </a:solidFill>
                          <a:effectLst/>
                          <a:latin typeface="Arial" panose="020B0604020202020204" pitchFamily="34" charset="0"/>
                          <a:cs typeface="Arial" panose="020B0604020202020204" pitchFamily="34" charset="0"/>
                        </a:rPr>
                        <a:t>81:108</a:t>
                      </a:r>
                    </a:p>
                    <a:p>
                      <a:pPr>
                        <a:lnSpc>
                          <a:spcPct val="100000"/>
                        </a:lnSpc>
                        <a:buNone/>
                      </a:pPr>
                      <a:r>
                        <a:rPr lang="en-AU" sz="3600" kern="100">
                          <a:solidFill>
                            <a:sysClr val="windowText" lastClr="000000"/>
                          </a:solidFill>
                          <a:effectLst/>
                          <a:latin typeface="Arial" panose="020B0604020202020204" pitchFamily="34" charset="0"/>
                          <a:cs typeface="Arial" panose="020B0604020202020204" pitchFamily="34" charset="0"/>
                        </a:rPr>
                        <a:t> </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a:lnSpc>
                          <a:spcPct val="100000"/>
                        </a:lnSpc>
                        <a:buNone/>
                      </a:pPr>
                      <a:r>
                        <a:rPr lang="en-AU" sz="3600" b="1" kern="100" dirty="0">
                          <a:solidFill>
                            <a:srgbClr val="FF0000"/>
                          </a:solidFill>
                          <a:effectLst/>
                          <a:latin typeface="Arial" panose="020B0604020202020204" pitchFamily="34" charset="0"/>
                          <a:cs typeface="Arial" panose="020B0604020202020204" pitchFamily="34" charset="0"/>
                        </a:rPr>
                        <a:t>c.</a:t>
                      </a:r>
                      <a:endParaRPr lang="en-AU" sz="36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gridSpan="2">
                  <a:txBody>
                    <a:bodyPr/>
                    <a:lstStyle/>
                    <a:p>
                      <a:pPr>
                        <a:lnSpc>
                          <a:spcPct val="100000"/>
                        </a:lnSpc>
                        <a:buNone/>
                      </a:pPr>
                      <a:r>
                        <a:rPr lang="en-AU" sz="3600" kern="100" dirty="0">
                          <a:solidFill>
                            <a:sysClr val="windowText" lastClr="000000"/>
                          </a:solidFill>
                          <a:effectLst/>
                          <a:latin typeface="Arial" panose="020B0604020202020204" pitchFamily="34" charset="0"/>
                          <a:cs typeface="Arial" panose="020B0604020202020204" pitchFamily="34" charset="0"/>
                        </a:rPr>
                        <a:t>150:225</a:t>
                      </a:r>
                    </a:p>
                    <a:p>
                      <a:pPr>
                        <a:lnSpc>
                          <a:spcPct val="100000"/>
                        </a:lnSpc>
                        <a:buNone/>
                      </a:pPr>
                      <a:r>
                        <a:rPr lang="en-AU" sz="3600" kern="100" dirty="0">
                          <a:solidFill>
                            <a:sysClr val="windowText" lastClr="000000"/>
                          </a:solidFill>
                          <a:effectLst/>
                          <a:latin typeface="Arial" panose="020B0604020202020204" pitchFamily="34" charset="0"/>
                          <a:cs typeface="Arial" panose="020B0604020202020204" pitchFamily="34" charset="0"/>
                        </a:rPr>
                        <a:t> </a:t>
                      </a:r>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hMerge="1">
                  <a:txBody>
                    <a:bodyPr/>
                    <a:lstStyle/>
                    <a:p>
                      <a:endParaRPr lang="en-US"/>
                    </a:p>
                  </a:txBody>
                  <a:tcPr/>
                </a:tc>
                <a:extLst>
                  <a:ext uri="{0D108BD9-81ED-4DB2-BD59-A6C34878D82A}">
                    <a16:rowId xmlns:a16="http://schemas.microsoft.com/office/drawing/2014/main" val="2647726335"/>
                  </a:ext>
                </a:extLst>
              </a:tr>
            </a:tbl>
          </a:graphicData>
        </a:graphic>
      </p:graphicFrame>
      <p:pic>
        <p:nvPicPr>
          <p:cNvPr id="8" name="Picture 7" descr="A black and white circle with two people&#10;&#10;AI-generated content may be incorrect.">
            <a:extLst>
              <a:ext uri="{FF2B5EF4-FFF2-40B4-BE49-F238E27FC236}">
                <a16:creationId xmlns:a16="http://schemas.microsoft.com/office/drawing/2014/main" id="{989DF9F4-9199-D74F-BE19-D5F838A5B50A}"/>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9" name="TextBox 8">
            <a:extLst>
              <a:ext uri="{FF2B5EF4-FFF2-40B4-BE49-F238E27FC236}">
                <a16:creationId xmlns:a16="http://schemas.microsoft.com/office/drawing/2014/main" id="{546E7261-691C-74C1-F6A1-082B24C538BB}"/>
              </a:ext>
            </a:extLst>
          </p:cNvPr>
          <p:cNvSpPr txBox="1"/>
          <p:nvPr/>
        </p:nvSpPr>
        <p:spPr>
          <a:xfrm>
            <a:off x="2269659" y="9450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4572CE5-2F7D-AC60-5F2D-20225F4BDE3D}"/>
              </a:ext>
            </a:extLst>
          </p:cNvPr>
          <p:cNvSpPr txBox="1"/>
          <p:nvPr/>
        </p:nvSpPr>
        <p:spPr>
          <a:xfrm>
            <a:off x="2322555" y="5067300"/>
            <a:ext cx="15850828" cy="4144596"/>
          </a:xfrm>
          <a:prstGeom prst="rect">
            <a:avLst/>
          </a:prstGeom>
          <a:noFill/>
        </p:spPr>
        <p:txBody>
          <a:bodyPr wrap="square">
            <a:spAutoFit/>
          </a:bodyPr>
          <a:lstStyle/>
          <a:p>
            <a:pPr>
              <a:lnSpc>
                <a:spcPct val="150000"/>
              </a:lnSpc>
              <a:buNone/>
            </a:pPr>
            <a:r>
              <a:rPr lang="en-AU" sz="36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d.</a:t>
            </a:r>
            <a:r>
              <a:rPr lang="en-AU" sz="3600" kern="100" dirty="0">
                <a:effectLst/>
                <a:latin typeface="Arial" panose="020B0604020202020204" pitchFamily="34" charset="0"/>
                <a:ea typeface="Aptos" panose="020B0004020202020204" pitchFamily="34" charset="0"/>
                <a:cs typeface="Arial" panose="020B0604020202020204" pitchFamily="34" charset="0"/>
              </a:rPr>
              <a:t> Karen is baking cookies. Her recipe uses 180 g of chocolate chips and 300 g of flour. Write the ratio of chocolate chips to flour in simplest form.</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r>
              <a:rPr lang="en-AU" sz="36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e.</a:t>
            </a:r>
            <a:r>
              <a:rPr lang="en-AU" sz="3600" kern="100" dirty="0">
                <a:effectLst/>
                <a:latin typeface="Arial" panose="020B0604020202020204" pitchFamily="34" charset="0"/>
                <a:ea typeface="Aptos" panose="020B0004020202020204" pitchFamily="34" charset="0"/>
                <a:cs typeface="Arial" panose="020B0604020202020204" pitchFamily="34" charset="0"/>
              </a:rPr>
              <a:t> A basket has 15 apples and 25 oranges. What is the ratio of apples to oranges?</a:t>
            </a:r>
          </a:p>
        </p:txBody>
      </p:sp>
    </p:spTree>
    <p:extLst>
      <p:ext uri="{BB962C8B-B14F-4D97-AF65-F5344CB8AC3E}">
        <p14:creationId xmlns:p14="http://schemas.microsoft.com/office/powerpoint/2010/main" val="2651249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B1763-64FB-F768-BCF8-5E42AA1E0DF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25C3780-7150-878F-F19A-64CB545ADFC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F3DBD73-957F-E16B-1EF2-050F0C481F8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DB0F92E-A1CE-60B7-3305-12B63C22EDA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03B1CC22-363C-5FEB-5F50-4FD056F2389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6908EF89-E741-ADFC-0333-C44896114CC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7881DE67-FFDA-8196-64F8-36B26FE272E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DCBE9612-9F75-88E5-E906-B2DE1FC217BF}"/>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34</a:t>
            </a:r>
          </a:p>
        </p:txBody>
      </p:sp>
      <p:sp>
        <p:nvSpPr>
          <p:cNvPr id="17" name="Freeform 5">
            <a:extLst>
              <a:ext uri="{FF2B5EF4-FFF2-40B4-BE49-F238E27FC236}">
                <a16:creationId xmlns:a16="http://schemas.microsoft.com/office/drawing/2014/main" id="{477C32AB-DC94-532B-893C-5A72E868ED7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1EE330BD-6F88-557D-6226-7DD4A3CBC579}"/>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SCALE FACTOR</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F095675-1518-170F-90E2-E12A7F727172}"/>
              </a:ext>
            </a:extLst>
          </p:cNvPr>
          <p:cNvSpPr txBox="1"/>
          <p:nvPr/>
        </p:nvSpPr>
        <p:spPr>
          <a:xfrm>
            <a:off x="2217976" y="1638300"/>
            <a:ext cx="15392400" cy="1669368"/>
          </a:xfrm>
          <a:prstGeom prst="rect">
            <a:avLst/>
          </a:prstGeom>
          <a:noFill/>
        </p:spPr>
        <p:txBody>
          <a:bodyPr wrap="square">
            <a:spAutoFit/>
          </a:bodyPr>
          <a:lstStyle/>
          <a:p>
            <a:pPr>
              <a:lnSpc>
                <a:spcPct val="150000"/>
              </a:lnSpc>
              <a:buNone/>
            </a:pPr>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On a map, a rectangular park measures 3cm by 5cm. The map is drawn to a scale of 1:2000. What is the real area of the park?</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B63A53F-0F06-F49B-CEFC-F18E11F70455}"/>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3" name="Picture 12" descr="A black and white logo of a person reading a book&#10;&#10;AI-generated content may be incorrect.">
            <a:extLst>
              <a:ext uri="{FF2B5EF4-FFF2-40B4-BE49-F238E27FC236}">
                <a16:creationId xmlns:a16="http://schemas.microsoft.com/office/drawing/2014/main" id="{EF1A8462-6DD2-3930-149A-C592E1CD6E4B}"/>
              </a:ext>
            </a:extLst>
          </p:cNvPr>
          <p:cNvPicPr>
            <a:picLocks noChangeAspect="1"/>
          </p:cNvPicPr>
          <p:nvPr/>
        </p:nvPicPr>
        <p:blipFill>
          <a:blip r:embed="rId3"/>
          <a:stretch>
            <a:fillRect/>
          </a:stretch>
        </p:blipFill>
        <p:spPr>
          <a:xfrm>
            <a:off x="16535400" y="76517"/>
            <a:ext cx="1714183" cy="1714183"/>
          </a:xfrm>
          <a:prstGeom prst="rect">
            <a:avLst/>
          </a:prstGeom>
        </p:spPr>
      </p:pic>
      <p:pic>
        <p:nvPicPr>
          <p:cNvPr id="18" name="Picture 17" descr="A bench in a park&#10;&#10;AI-generated content may be incorrect.">
            <a:extLst>
              <a:ext uri="{FF2B5EF4-FFF2-40B4-BE49-F238E27FC236}">
                <a16:creationId xmlns:a16="http://schemas.microsoft.com/office/drawing/2014/main" id="{C3954DD1-BB60-7393-DA08-2E82144724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78238" y="8436856"/>
            <a:ext cx="1971345" cy="1812044"/>
          </a:xfrm>
          <a:prstGeom prst="rect">
            <a:avLst/>
          </a:prstGeom>
        </p:spPr>
      </p:pic>
      <p:sp>
        <p:nvSpPr>
          <p:cNvPr id="9" name="TextBox 8">
            <a:extLst>
              <a:ext uri="{FF2B5EF4-FFF2-40B4-BE49-F238E27FC236}">
                <a16:creationId xmlns:a16="http://schemas.microsoft.com/office/drawing/2014/main" id="{59C3F587-0949-B66E-D2CC-82F4E3A2C8AD}"/>
              </a:ext>
            </a:extLst>
          </p:cNvPr>
          <p:cNvSpPr txBox="1"/>
          <p:nvPr/>
        </p:nvSpPr>
        <p:spPr>
          <a:xfrm>
            <a:off x="3505200" y="3238500"/>
            <a:ext cx="9253330" cy="6942734"/>
          </a:xfrm>
          <a:prstGeom prst="rect">
            <a:avLst/>
          </a:prstGeom>
          <a:noFill/>
        </p:spPr>
        <p:txBody>
          <a:bodyPr wrap="square">
            <a:spAutoFit/>
          </a:bodyPr>
          <a:lstStyle/>
          <a:p>
            <a:pPr>
              <a:lnSpc>
                <a:spcPct val="150000"/>
              </a:lnSpc>
              <a:buNone/>
            </a:pPr>
            <a:r>
              <a:rPr lang="en-AU" sz="30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Option 2 – Scale the area</a:t>
            </a:r>
            <a:endParaRPr lang="en-AU" sz="30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000" i="1" kern="100" dirty="0">
                <a:solidFill>
                  <a:srgbClr val="7F7F7F"/>
                </a:solidFill>
                <a:effectLst/>
                <a:latin typeface="Arial" panose="020B0604020202020204" pitchFamily="34" charset="0"/>
                <a:ea typeface="Aptos" panose="020B0004020202020204" pitchFamily="34" charset="0"/>
                <a:cs typeface="Arial" panose="020B0604020202020204" pitchFamily="34" charset="0"/>
              </a:rPr>
              <a:t>Find the area</a:t>
            </a:r>
            <a:endParaRPr lang="en-AU" sz="30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Area = L x W</a:t>
            </a:r>
            <a:endParaRPr lang="en-AU" sz="30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Area = 3cm x 5cm </a:t>
            </a:r>
            <a:endParaRPr lang="en-AU" sz="30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Area = 15cm</a:t>
            </a:r>
            <a:r>
              <a:rPr lang="en-AU" sz="3000" kern="100" baseline="30000" dirty="0">
                <a:solidFill>
                  <a:srgbClr val="000000"/>
                </a:solidFill>
                <a:effectLst/>
                <a:latin typeface="Arial" panose="020B0604020202020204" pitchFamily="34" charset="0"/>
                <a:ea typeface="Aptos" panose="020B0004020202020204" pitchFamily="34" charset="0"/>
                <a:cs typeface="Arial" panose="020B0604020202020204" pitchFamily="34" charset="0"/>
              </a:rPr>
              <a:t>2</a:t>
            </a:r>
            <a:endParaRPr lang="en-AU" sz="30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000" i="1" kern="100" dirty="0">
                <a:solidFill>
                  <a:srgbClr val="7F7F7F"/>
                </a:solidFill>
                <a:effectLst/>
                <a:latin typeface="Arial" panose="020B0604020202020204" pitchFamily="34" charset="0"/>
                <a:ea typeface="Aptos" panose="020B0004020202020204" pitchFamily="34" charset="0"/>
                <a:cs typeface="Arial" panose="020B0604020202020204" pitchFamily="34" charset="0"/>
              </a:rPr>
              <a:t>Scale by multiplying by 2,000</a:t>
            </a:r>
            <a:r>
              <a:rPr lang="en-AU" sz="3000" i="1" kern="100" baseline="30000" dirty="0">
                <a:solidFill>
                  <a:srgbClr val="7F7F7F"/>
                </a:solidFill>
                <a:effectLst/>
                <a:latin typeface="Arial" panose="020B0604020202020204" pitchFamily="34" charset="0"/>
                <a:ea typeface="Aptos" panose="020B0004020202020204" pitchFamily="34" charset="0"/>
                <a:cs typeface="Arial" panose="020B0604020202020204" pitchFamily="34" charset="0"/>
              </a:rPr>
              <a:t>2</a:t>
            </a:r>
            <a:endParaRPr lang="en-AU" sz="30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15 x 2,000</a:t>
            </a:r>
            <a:r>
              <a:rPr lang="en-AU" sz="3000" kern="100" baseline="30000" dirty="0">
                <a:solidFill>
                  <a:srgbClr val="000000"/>
                </a:solidFill>
                <a:effectLst/>
                <a:latin typeface="Arial" panose="020B0604020202020204" pitchFamily="34" charset="0"/>
                <a:ea typeface="Aptos" panose="020B0004020202020204" pitchFamily="34" charset="0"/>
                <a:cs typeface="Arial" panose="020B0604020202020204" pitchFamily="34" charset="0"/>
              </a:rPr>
              <a:t>2</a:t>
            </a:r>
            <a:r>
              <a:rPr lang="en-AU"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 60,000,000cm</a:t>
            </a:r>
            <a:r>
              <a:rPr lang="en-AU" sz="3000" kern="100" baseline="30000" dirty="0">
                <a:solidFill>
                  <a:srgbClr val="000000"/>
                </a:solidFill>
                <a:effectLst/>
                <a:latin typeface="Arial" panose="020B0604020202020204" pitchFamily="34" charset="0"/>
                <a:ea typeface="Aptos" panose="020B0004020202020204" pitchFamily="34" charset="0"/>
                <a:cs typeface="Arial" panose="020B0604020202020204" pitchFamily="34" charset="0"/>
              </a:rPr>
              <a:t>2</a:t>
            </a:r>
            <a:r>
              <a:rPr lang="en-AU"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endParaRPr lang="en-AU" sz="30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000" i="1" kern="100" dirty="0">
                <a:solidFill>
                  <a:srgbClr val="7F7F7F"/>
                </a:solidFill>
                <a:effectLst/>
                <a:latin typeface="Arial" panose="020B0604020202020204" pitchFamily="34" charset="0"/>
                <a:ea typeface="Aptos" panose="020B0004020202020204" pitchFamily="34" charset="0"/>
                <a:cs typeface="Arial" panose="020B0604020202020204" pitchFamily="34" charset="0"/>
              </a:rPr>
              <a:t>Convert to m</a:t>
            </a:r>
            <a:r>
              <a:rPr lang="en-AU" sz="3000" i="1" kern="100" baseline="30000" dirty="0">
                <a:solidFill>
                  <a:srgbClr val="7F7F7F"/>
                </a:solidFill>
                <a:effectLst/>
                <a:latin typeface="Arial" panose="020B0604020202020204" pitchFamily="34" charset="0"/>
                <a:ea typeface="Aptos" panose="020B0004020202020204" pitchFamily="34" charset="0"/>
                <a:cs typeface="Arial" panose="020B0604020202020204" pitchFamily="34" charset="0"/>
              </a:rPr>
              <a:t>2 </a:t>
            </a:r>
            <a:r>
              <a:rPr lang="en-AU" sz="3000" i="1" kern="100" dirty="0">
                <a:solidFill>
                  <a:srgbClr val="7F7F7F"/>
                </a:solidFill>
                <a:effectLst/>
                <a:latin typeface="Arial" panose="020B0604020202020204" pitchFamily="34" charset="0"/>
                <a:ea typeface="Aptos" panose="020B0004020202020204" pitchFamily="34" charset="0"/>
                <a:cs typeface="Arial" panose="020B0604020202020204" pitchFamily="34" charset="0"/>
              </a:rPr>
              <a:t>(divide by 100</a:t>
            </a:r>
            <a:r>
              <a:rPr lang="en-AU" sz="3000" i="1" kern="100" baseline="30000" dirty="0">
                <a:solidFill>
                  <a:srgbClr val="7F7F7F"/>
                </a:solidFill>
                <a:effectLst/>
                <a:latin typeface="Arial" panose="020B0604020202020204" pitchFamily="34" charset="0"/>
                <a:ea typeface="Aptos" panose="020B0004020202020204" pitchFamily="34" charset="0"/>
                <a:cs typeface="Arial" panose="020B0604020202020204" pitchFamily="34" charset="0"/>
              </a:rPr>
              <a:t>2</a:t>
            </a:r>
            <a:r>
              <a:rPr lang="en-AU" sz="3000" i="1" kern="100" dirty="0">
                <a:solidFill>
                  <a:srgbClr val="7F7F7F"/>
                </a:solidFill>
                <a:effectLst/>
                <a:latin typeface="Arial" panose="020B0604020202020204" pitchFamily="34" charset="0"/>
                <a:ea typeface="Aptos" panose="020B0004020202020204" pitchFamily="34" charset="0"/>
                <a:cs typeface="Arial" panose="020B0604020202020204" pitchFamily="34" charset="0"/>
              </a:rPr>
              <a:t>)</a:t>
            </a:r>
            <a:endParaRPr lang="en-AU" sz="30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60,000,000cm</a:t>
            </a:r>
            <a:r>
              <a:rPr lang="en-AU" sz="3000" kern="100" baseline="30000" dirty="0">
                <a:solidFill>
                  <a:srgbClr val="000000"/>
                </a:solidFill>
                <a:effectLst/>
                <a:latin typeface="Arial" panose="020B0604020202020204" pitchFamily="34" charset="0"/>
                <a:ea typeface="Aptos" panose="020B0004020202020204" pitchFamily="34" charset="0"/>
                <a:cs typeface="Arial" panose="020B0604020202020204" pitchFamily="34" charset="0"/>
              </a:rPr>
              <a:t>2</a:t>
            </a:r>
            <a:r>
              <a:rPr lang="en-AU"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AU"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sym typeface="Symbol" pitchFamily="2" charset="2"/>
              </a:rPr>
              <a:t></a:t>
            </a:r>
            <a:r>
              <a:rPr lang="en-AU"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100</a:t>
            </a:r>
            <a:r>
              <a:rPr lang="en-AU" sz="3000" kern="100" baseline="30000" dirty="0">
                <a:solidFill>
                  <a:srgbClr val="000000"/>
                </a:solidFill>
                <a:effectLst/>
                <a:latin typeface="Arial" panose="020B0604020202020204" pitchFamily="34" charset="0"/>
                <a:ea typeface="Aptos" panose="020B0004020202020204" pitchFamily="34" charset="0"/>
                <a:cs typeface="Arial" panose="020B0604020202020204" pitchFamily="34" charset="0"/>
              </a:rPr>
              <a:t>2</a:t>
            </a:r>
            <a:r>
              <a:rPr lang="en-AU"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 6,000m</a:t>
            </a:r>
            <a:r>
              <a:rPr lang="en-AU" sz="3000" kern="100" baseline="30000" dirty="0">
                <a:solidFill>
                  <a:srgbClr val="000000"/>
                </a:solidFill>
                <a:effectLst/>
                <a:latin typeface="Arial" panose="020B0604020202020204" pitchFamily="34" charset="0"/>
                <a:ea typeface="Aptos" panose="020B0004020202020204" pitchFamily="34" charset="0"/>
                <a:cs typeface="Arial" panose="020B0604020202020204" pitchFamily="34" charset="0"/>
              </a:rPr>
              <a:t>2</a:t>
            </a:r>
            <a:endParaRPr lang="en-AU" sz="30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000" b="1" u="sng" dirty="0">
                <a:solidFill>
                  <a:srgbClr val="000000"/>
                </a:solidFill>
                <a:effectLst/>
                <a:latin typeface="Arial" panose="020B0604020202020204" pitchFamily="34" charset="0"/>
                <a:ea typeface="Aptos" panose="020B0004020202020204" pitchFamily="34" charset="0"/>
                <a:cs typeface="Arial" panose="020B0604020202020204" pitchFamily="34" charset="0"/>
              </a:rPr>
              <a:t>Area = 6,000m</a:t>
            </a:r>
            <a:r>
              <a:rPr lang="en-AU" sz="3000" b="1" u="sng" baseline="30000" dirty="0">
                <a:solidFill>
                  <a:srgbClr val="000000"/>
                </a:solidFill>
                <a:effectLst/>
                <a:latin typeface="Arial" panose="020B0604020202020204" pitchFamily="34" charset="0"/>
                <a:ea typeface="Aptos" panose="020B0004020202020204" pitchFamily="34" charset="0"/>
                <a:cs typeface="Arial" panose="020B0604020202020204" pitchFamily="34" charset="0"/>
              </a:rPr>
              <a:t>2</a:t>
            </a:r>
            <a:r>
              <a:rPr lang="en-AU" sz="3000" b="1" u="sng"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41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AD251-0FF5-EDA5-58F0-C7E3BFDDE72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B6017A5-5711-4134-1616-23F3B52A749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F228A08-220E-5642-0B10-D20FBE27793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0CD9403-2667-1838-ACCF-8D6094065B3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16" name="Text Box 3">
            <a:extLst>
              <a:ext uri="{FF2B5EF4-FFF2-40B4-BE49-F238E27FC236}">
                <a16:creationId xmlns:a16="http://schemas.microsoft.com/office/drawing/2014/main" id="{E1DDEC8A-E8B8-3C9A-6A99-6B79058509A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7FFDB808-ED30-0980-3A8A-6A4AD01AA50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1AF3E517-6BC4-1A48-4B4F-A6E23BEDD7D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34</a:t>
            </a:r>
          </a:p>
        </p:txBody>
      </p:sp>
      <p:sp>
        <p:nvSpPr>
          <p:cNvPr id="17" name="Freeform 5">
            <a:extLst>
              <a:ext uri="{FF2B5EF4-FFF2-40B4-BE49-F238E27FC236}">
                <a16:creationId xmlns:a16="http://schemas.microsoft.com/office/drawing/2014/main" id="{7C93DDF9-28BB-F820-2968-DED2FE1B887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79654929-93AF-4898-182A-D2964B466941}"/>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SCALE FACTOR</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BB5CD05-7013-2B6E-D036-2AC9D1811C28}"/>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circle with two people&#10;&#10;AI-generated content may be incorrect.">
            <a:extLst>
              <a:ext uri="{FF2B5EF4-FFF2-40B4-BE49-F238E27FC236}">
                <a16:creationId xmlns:a16="http://schemas.microsoft.com/office/drawing/2014/main" id="{82531196-1764-4344-C1B0-EB489F1FE9A1}"/>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9" name="TextBox 18">
            <a:extLst>
              <a:ext uri="{FF2B5EF4-FFF2-40B4-BE49-F238E27FC236}">
                <a16:creationId xmlns:a16="http://schemas.microsoft.com/office/drawing/2014/main" id="{4EB074B8-27E2-D25D-1E56-8B368C74385E}"/>
              </a:ext>
            </a:extLst>
          </p:cNvPr>
          <p:cNvSpPr txBox="1"/>
          <p:nvPr/>
        </p:nvSpPr>
        <p:spPr>
          <a:xfrm>
            <a:off x="2286000" y="1866900"/>
            <a:ext cx="15240000" cy="1651606"/>
          </a:xfrm>
          <a:prstGeom prst="rect">
            <a:avLst/>
          </a:prstGeom>
          <a:noFill/>
        </p:spPr>
        <p:txBody>
          <a:bodyPr wrap="square">
            <a:spAutoFit/>
          </a:bodyPr>
          <a:lstStyle/>
          <a:p>
            <a:pPr>
              <a:lnSpc>
                <a:spcPct val="150000"/>
              </a:lnSpc>
              <a:spcBef>
                <a:spcPts val="900"/>
              </a:spcBef>
              <a:spcAft>
                <a:spcPts val="900"/>
              </a:spcAft>
              <a:buNone/>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A small souvenir model of a statue is built at 1:20 scale. The surface area of the model is 200 cm². Estimate the surface area of the full-sized statue.</a:t>
            </a:r>
            <a:endParaRPr lang="en-AU" sz="3600" dirty="0">
              <a:effectLst/>
              <a:latin typeface="Arial" panose="020B0604020202020204" pitchFamily="34" charset="0"/>
              <a:ea typeface="Aptos" panose="020B0004020202020204" pitchFamily="34" charset="0"/>
              <a:cs typeface="Arial" panose="020B0604020202020204" pitchFamily="34" charset="0"/>
            </a:endParaRPr>
          </a:p>
        </p:txBody>
      </p:sp>
      <p:pic>
        <p:nvPicPr>
          <p:cNvPr id="21" name="Picture 20" descr="A statue of a person&#10;&#10;AI-generated content may be incorrect.">
            <a:extLst>
              <a:ext uri="{FF2B5EF4-FFF2-40B4-BE49-F238E27FC236}">
                <a16:creationId xmlns:a16="http://schemas.microsoft.com/office/drawing/2014/main" id="{20CC4F36-79D0-4E39-3A8F-27CB50FB17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85417" y="7973896"/>
            <a:ext cx="902583" cy="2275004"/>
          </a:xfrm>
          <a:prstGeom prst="rect">
            <a:avLst/>
          </a:prstGeom>
        </p:spPr>
      </p:pic>
    </p:spTree>
    <p:extLst>
      <p:ext uri="{BB962C8B-B14F-4D97-AF65-F5344CB8AC3E}">
        <p14:creationId xmlns:p14="http://schemas.microsoft.com/office/powerpoint/2010/main" val="3304746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88EA9-4A7E-238A-93FE-13B004A3F1C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ADAD711-979E-F12B-4A43-0E539376811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B93B6465-0FFA-16A5-0BA6-E3987268502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F1E1880-E9D7-C4DD-C2E9-3E8C6A66868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16" name="Text Box 3">
            <a:extLst>
              <a:ext uri="{FF2B5EF4-FFF2-40B4-BE49-F238E27FC236}">
                <a16:creationId xmlns:a16="http://schemas.microsoft.com/office/drawing/2014/main" id="{28A4343B-1BAC-F212-81D4-C1E6D3086CF9}"/>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43741C33-8075-F91B-270A-3BFB5F4A26D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3F8A827-E3BC-36DC-EDAB-EB37D83488F0}"/>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35</a:t>
            </a:r>
          </a:p>
        </p:txBody>
      </p:sp>
      <p:sp>
        <p:nvSpPr>
          <p:cNvPr id="17" name="Freeform 5">
            <a:extLst>
              <a:ext uri="{FF2B5EF4-FFF2-40B4-BE49-F238E27FC236}">
                <a16:creationId xmlns:a16="http://schemas.microsoft.com/office/drawing/2014/main" id="{7B376731-1A74-4A10-D2B5-5748B266C483}"/>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603CEE31-55D8-C663-3598-AF2173B57FFA}"/>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SCALE FACTOR</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5DDCD1B-59EA-A5B9-D6FB-6E0FAF701C9E}"/>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circle with two people&#10;&#10;AI-generated content may be incorrect.">
            <a:extLst>
              <a:ext uri="{FF2B5EF4-FFF2-40B4-BE49-F238E27FC236}">
                <a16:creationId xmlns:a16="http://schemas.microsoft.com/office/drawing/2014/main" id="{0511C1EB-116B-B8C6-21AB-51D16C17D21A}"/>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8" name="TextBox 7">
            <a:extLst>
              <a:ext uri="{FF2B5EF4-FFF2-40B4-BE49-F238E27FC236}">
                <a16:creationId xmlns:a16="http://schemas.microsoft.com/office/drawing/2014/main" id="{92C0F941-24AF-2504-F216-BDB2FF49CA8C}"/>
              </a:ext>
            </a:extLst>
          </p:cNvPr>
          <p:cNvSpPr txBox="1"/>
          <p:nvPr/>
        </p:nvSpPr>
        <p:spPr>
          <a:xfrm>
            <a:off x="2294176" y="1638300"/>
            <a:ext cx="15765224" cy="2500364"/>
          </a:xfrm>
          <a:prstGeom prst="rect">
            <a:avLst/>
          </a:prstGeom>
          <a:noFill/>
        </p:spPr>
        <p:txBody>
          <a:bodyPr wrap="square">
            <a:spAutoFit/>
          </a:bodyPr>
          <a:lstStyle/>
          <a:p>
            <a:pPr>
              <a:lnSpc>
                <a:spcPct val="150000"/>
              </a:lnSpc>
              <a:buNone/>
            </a:pPr>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 manufacturer makes a prototype cylindrical water tank with a volume </a:t>
            </a:r>
          </a:p>
          <a:p>
            <a:pPr>
              <a:lnSpc>
                <a:spcPct val="150000"/>
              </a:lnSpc>
              <a:buNone/>
            </a:pPr>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of 50 litres. The full-size tank is built at 4 times the size in every dimension. </a:t>
            </a:r>
          </a:p>
          <a:p>
            <a:pPr>
              <a:lnSpc>
                <a:spcPct val="150000"/>
              </a:lnSpc>
              <a:buNone/>
            </a:pPr>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Find the volume of the full-size tank.</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2" name="Picture 11" descr="A water tank with ladder and drops&#10;&#10;AI-generated content may be incorrect.">
            <a:extLst>
              <a:ext uri="{FF2B5EF4-FFF2-40B4-BE49-F238E27FC236}">
                <a16:creationId xmlns:a16="http://schemas.microsoft.com/office/drawing/2014/main" id="{33565368-A0D8-5CA0-2EB1-1B13C4AE8C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0200" y="8610600"/>
            <a:ext cx="1369557" cy="1638300"/>
          </a:xfrm>
          <a:prstGeom prst="rect">
            <a:avLst/>
          </a:prstGeom>
        </p:spPr>
      </p:pic>
    </p:spTree>
    <p:extLst>
      <p:ext uri="{BB962C8B-B14F-4D97-AF65-F5344CB8AC3E}">
        <p14:creationId xmlns:p14="http://schemas.microsoft.com/office/powerpoint/2010/main" val="2823713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A9779-F948-23B1-689A-0099C2EABAE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400AD89-41B0-D6EA-E76F-9817AB27161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D81B322-6B73-A021-99F0-C313C3438B7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4D4ECABF-DC80-D670-6E7E-5CC49707BCC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593582C-0001-D749-43BF-0209C2ABB0A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ADADC6E2-FA02-C8AD-86CC-39B37FA3B511}"/>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351B022E-2176-CFE1-4888-C6A09F57A48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5396A6FA-185A-0825-4DA0-A8FC0F0643FC}"/>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35 and 36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4DA3AE46-AAA8-51A9-0473-4357D7CCE270}"/>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6">
            <a:extLst>
              <a:ext uri="{FF2B5EF4-FFF2-40B4-BE49-F238E27FC236}">
                <a16:creationId xmlns:a16="http://schemas.microsoft.com/office/drawing/2014/main" id="{7816B68C-BA80-F78F-7454-8BBC8AE37D1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BB4DDA3F-487D-5EA8-95D5-EFB4F642C2F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35</a:t>
            </a:r>
          </a:p>
        </p:txBody>
      </p:sp>
      <p:sp>
        <p:nvSpPr>
          <p:cNvPr id="17" name="Freeform 5">
            <a:extLst>
              <a:ext uri="{FF2B5EF4-FFF2-40B4-BE49-F238E27FC236}">
                <a16:creationId xmlns:a16="http://schemas.microsoft.com/office/drawing/2014/main" id="{74F504D7-E1DD-CEDE-E190-CBB2B9BD4160}"/>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5" name="TextBox 4">
            <a:extLst>
              <a:ext uri="{FF2B5EF4-FFF2-40B4-BE49-F238E27FC236}">
                <a16:creationId xmlns:a16="http://schemas.microsoft.com/office/drawing/2014/main" id="{0A6DDC78-EAA8-85F0-4098-9D96A690E1D4}"/>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SCALE FACTOR</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9263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7CA48-B361-22F1-A875-3BAB0DA2B14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0AF7B6B-1EF2-0752-3CAC-D2F5B2C484F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B3CA7C9E-A1D2-1F79-886C-C024F6DCA0B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79AC291-6AAB-0A75-998B-0B16B5FAFD0C}"/>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6">
            <a:extLst>
              <a:ext uri="{FF2B5EF4-FFF2-40B4-BE49-F238E27FC236}">
                <a16:creationId xmlns:a16="http://schemas.microsoft.com/office/drawing/2014/main" id="{BC0E294A-DCE0-8C78-DDCF-81606BAFF1A7}"/>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3" name="TextBox 7">
            <a:extLst>
              <a:ext uri="{FF2B5EF4-FFF2-40B4-BE49-F238E27FC236}">
                <a16:creationId xmlns:a16="http://schemas.microsoft.com/office/drawing/2014/main" id="{D143C454-1F04-0ABA-D2A1-D512A763682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26</a:t>
            </a:r>
          </a:p>
        </p:txBody>
      </p:sp>
      <p:sp>
        <p:nvSpPr>
          <p:cNvPr id="24" name="Freeform 5">
            <a:extLst>
              <a:ext uri="{FF2B5EF4-FFF2-40B4-BE49-F238E27FC236}">
                <a16:creationId xmlns:a16="http://schemas.microsoft.com/office/drawing/2014/main" id="{FF8D79A6-4FCE-7E4A-8876-BF52625BF1D2}"/>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E289C794-B7BD-41B9-2C2F-1D92275F98B0}"/>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INTRODUCTION TO RATIOS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EB4D409-3F7D-B850-377F-162E1A72154B}"/>
              </a:ext>
            </a:extLst>
          </p:cNvPr>
          <p:cNvSpPr txBox="1"/>
          <p:nvPr/>
        </p:nvSpPr>
        <p:spPr>
          <a:xfrm>
            <a:off x="2269659" y="945059"/>
            <a:ext cx="131989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Dividing quantities in given ratios</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5E1510C-6021-3BF7-4E68-433DBA912BA9}"/>
              </a:ext>
            </a:extLst>
          </p:cNvPr>
          <p:cNvSpPr txBox="1"/>
          <p:nvPr/>
        </p:nvSpPr>
        <p:spPr>
          <a:xfrm>
            <a:off x="2286224" y="2306373"/>
            <a:ext cx="15468376" cy="5529591"/>
          </a:xfrm>
          <a:prstGeom prst="rect">
            <a:avLst/>
          </a:prstGeom>
          <a:noFill/>
        </p:spPr>
        <p:txBody>
          <a:bodyPr wrap="square">
            <a:spAutoFit/>
          </a:bodyPr>
          <a:lstStyle/>
          <a:p>
            <a:pPr>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Dividing a quantity in a given ratio means splitting an amount into parts that are proportional to the numbers in the ratio.</a:t>
            </a:r>
          </a:p>
          <a:p>
            <a:pPr>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buNone/>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divide an amount in a ratio, follow these steps:</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50000"/>
              </a:lnSpc>
              <a:tabLst>
                <a:tab pos="685800" algn="l"/>
              </a:tabLst>
            </a:pPr>
            <a:r>
              <a:rPr lang="en-AU"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1.</a:t>
            </a:r>
            <a:r>
              <a:rPr lang="en-AU"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AU"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Add</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parts of the ratio.</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50000"/>
              </a:lnSpc>
              <a:tabLst>
                <a:tab pos="685800" algn="l"/>
              </a:tabLst>
            </a:pPr>
            <a:r>
              <a:rPr lang="en-AU"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2.</a:t>
            </a:r>
            <a:r>
              <a:rPr lang="en-AU"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AU"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Divide</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total amount by the number of parts.</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50000"/>
              </a:lnSpc>
              <a:tabLst>
                <a:tab pos="685800" algn="l"/>
              </a:tabLst>
            </a:pPr>
            <a:r>
              <a:rPr lang="en-AU"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3.</a:t>
            </a:r>
            <a:r>
              <a:rPr lang="en-AU"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AU"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Multiply</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by each part of the ratio.</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27077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8DDCB-5203-2F82-882C-9CFB0C805E5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E3D5FFF-5DDA-F3D2-C9FB-0D962FDB23A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30986D8-AC4A-2D71-54B8-4474F2E5C7C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01043BC1-D003-DDE0-338C-61D89A830D6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6">
            <a:extLst>
              <a:ext uri="{FF2B5EF4-FFF2-40B4-BE49-F238E27FC236}">
                <a16:creationId xmlns:a16="http://schemas.microsoft.com/office/drawing/2014/main" id="{E766232B-1C4B-B633-32CD-48CE9BF1B277}"/>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3" name="TextBox 7">
            <a:extLst>
              <a:ext uri="{FF2B5EF4-FFF2-40B4-BE49-F238E27FC236}">
                <a16:creationId xmlns:a16="http://schemas.microsoft.com/office/drawing/2014/main" id="{5A91FF12-E1B4-4890-2C80-11DC0366408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26</a:t>
            </a:r>
          </a:p>
        </p:txBody>
      </p:sp>
      <p:sp>
        <p:nvSpPr>
          <p:cNvPr id="24" name="Freeform 5">
            <a:extLst>
              <a:ext uri="{FF2B5EF4-FFF2-40B4-BE49-F238E27FC236}">
                <a16:creationId xmlns:a16="http://schemas.microsoft.com/office/drawing/2014/main" id="{8939333D-CD21-B528-DA2A-33CD37EB5B3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9A972B9C-00D5-54E5-C2B9-2971B339A9FA}"/>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INTRODUCTION TO RATIOS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FA3BB1D-11F1-B5DE-81FE-5C7F9348CCDD}"/>
              </a:ext>
            </a:extLst>
          </p:cNvPr>
          <p:cNvSpPr txBox="1"/>
          <p:nvPr/>
        </p:nvSpPr>
        <p:spPr>
          <a:xfrm>
            <a:off x="2362200" y="2537683"/>
            <a:ext cx="14791982" cy="4975593"/>
          </a:xfrm>
          <a:prstGeom prst="rect">
            <a:avLst/>
          </a:prstGeom>
          <a:noFill/>
        </p:spPr>
        <p:txBody>
          <a:bodyPr wrap="square">
            <a:spAutoFit/>
          </a:bodyPr>
          <a:lstStyle/>
          <a:p>
            <a:pPr>
              <a:lnSpc>
                <a:spcPct val="150000"/>
              </a:lnSpc>
              <a:buNone/>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$84 is to be shared in the ratio 2:5. </a:t>
            </a:r>
          </a:p>
          <a:p>
            <a:pPr>
              <a:lnSpc>
                <a:spcPct val="150000"/>
              </a:lnSpc>
              <a:buNone/>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 much does each person get?</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marL="914400">
              <a:lnSpc>
                <a:spcPct val="150000"/>
              </a:lnSpc>
              <a:buNone/>
            </a:pPr>
            <a:r>
              <a:rPr lang="en-AU"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1: </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Add the parts of the ratio </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itchFamily="2" charset="2"/>
              </a:rPr>
              <a:t></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AU"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+ 5 = 7</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marL="914400">
              <a:lnSpc>
                <a:spcPct val="150000"/>
              </a:lnSpc>
              <a:buNone/>
            </a:pPr>
            <a:r>
              <a:rPr lang="en-AU"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2: </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Divide the total by number of parts </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itchFamily="2" charset="2"/>
              </a:rPr>
              <a:t></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AU"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84 </a:t>
            </a:r>
            <a:r>
              <a:rPr lang="en-AU"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itchFamily="2" charset="2"/>
              </a:rPr>
              <a:t></a:t>
            </a:r>
            <a:r>
              <a:rPr lang="en-AU"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7 = 12</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marL="914400">
              <a:lnSpc>
                <a:spcPct val="150000"/>
              </a:lnSpc>
              <a:buNone/>
            </a:pPr>
            <a:r>
              <a:rPr lang="en-AU"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3: </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First share </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itchFamily="2" charset="2"/>
              </a:rPr>
              <a:t></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itchFamily="2" charset="2"/>
              </a:rPr>
              <a:t></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12 = 24, Second share </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itchFamily="2" charset="2"/>
              </a:rPr>
              <a:t></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AU"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a:t>
            </a:r>
            <a:r>
              <a:rPr lang="en-AU"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itchFamily="2" charset="2"/>
              </a:rPr>
              <a:t></a:t>
            </a:r>
            <a:r>
              <a:rPr lang="en-AU"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12 = 60</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marL="914400">
              <a:lnSpc>
                <a:spcPct val="150000"/>
              </a:lnSpc>
              <a:buNone/>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Answer: the money is shared </a:t>
            </a:r>
            <a:r>
              <a:rPr lang="en-AU"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$24:$60</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99BB7945-19B2-6F98-4FB6-A2E7A20E282D}"/>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logo of a person reading a book&#10;&#10;AI-generated content may be incorrect.">
            <a:extLst>
              <a:ext uri="{FF2B5EF4-FFF2-40B4-BE49-F238E27FC236}">
                <a16:creationId xmlns:a16="http://schemas.microsoft.com/office/drawing/2014/main" id="{EDE36892-4C47-28E9-1332-967B5D8C9F64}"/>
              </a:ext>
            </a:extLst>
          </p:cNvPr>
          <p:cNvPicPr>
            <a:picLocks noChangeAspect="1"/>
          </p:cNvPicPr>
          <p:nvPr/>
        </p:nvPicPr>
        <p:blipFill>
          <a:blip r:embed="rId3"/>
          <a:stretch>
            <a:fillRect/>
          </a:stretch>
        </p:blipFill>
        <p:spPr>
          <a:xfrm>
            <a:off x="16535400" y="76517"/>
            <a:ext cx="1714183" cy="1714183"/>
          </a:xfrm>
          <a:prstGeom prst="rect">
            <a:avLst/>
          </a:prstGeom>
        </p:spPr>
      </p:pic>
    </p:spTree>
    <p:extLst>
      <p:ext uri="{BB962C8B-B14F-4D97-AF65-F5344CB8AC3E}">
        <p14:creationId xmlns:p14="http://schemas.microsoft.com/office/powerpoint/2010/main" val="2083815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B68B0-95A5-FFA8-78F6-C877A0B1465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BE3C002-D51A-9CBF-7733-BA495B6E71A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DFB903E-7367-F06F-7636-35EECD8F09B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1592648-F9DC-0615-F2EB-E92ABC43B83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8" descr="A black and white circle with two people&#10;&#10;AI-generated content may be incorrect.">
            <a:extLst>
              <a:ext uri="{FF2B5EF4-FFF2-40B4-BE49-F238E27FC236}">
                <a16:creationId xmlns:a16="http://schemas.microsoft.com/office/drawing/2014/main" id="{1A9F4AF4-7B91-330A-0F3E-04DA2EC5DDFE}"/>
              </a:ext>
            </a:extLst>
          </p:cNvPr>
          <p:cNvPicPr>
            <a:picLocks noChangeAspect="1"/>
          </p:cNvPicPr>
          <p:nvPr/>
        </p:nvPicPr>
        <p:blipFill>
          <a:blip r:embed="rId2"/>
          <a:stretch>
            <a:fillRect/>
          </a:stretch>
        </p:blipFill>
        <p:spPr>
          <a:xfrm>
            <a:off x="16306800" y="88548"/>
            <a:ext cx="1866583" cy="1866583"/>
          </a:xfrm>
          <a:prstGeom prst="rect">
            <a:avLst/>
          </a:prstGeom>
        </p:spPr>
      </p:pic>
      <p:sp>
        <p:nvSpPr>
          <p:cNvPr id="14" name="TextBox 13">
            <a:extLst>
              <a:ext uri="{FF2B5EF4-FFF2-40B4-BE49-F238E27FC236}">
                <a16:creationId xmlns:a16="http://schemas.microsoft.com/office/drawing/2014/main" id="{17993A76-2E63-D3D2-A081-7ECEB574A5D4}"/>
              </a:ext>
            </a:extLst>
          </p:cNvPr>
          <p:cNvSpPr txBox="1"/>
          <p:nvPr/>
        </p:nvSpPr>
        <p:spPr>
          <a:xfrm>
            <a:off x="2269659" y="9450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TextBox 6">
            <a:extLst>
              <a:ext uri="{FF2B5EF4-FFF2-40B4-BE49-F238E27FC236}">
                <a16:creationId xmlns:a16="http://schemas.microsoft.com/office/drawing/2014/main" id="{407B6566-3BD7-5914-990A-F79B3A589F2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23" name="TextBox 7">
            <a:extLst>
              <a:ext uri="{FF2B5EF4-FFF2-40B4-BE49-F238E27FC236}">
                <a16:creationId xmlns:a16="http://schemas.microsoft.com/office/drawing/2014/main" id="{67FF01CC-335B-49F3-5717-E0E376F06651}"/>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26</a:t>
            </a:r>
          </a:p>
        </p:txBody>
      </p:sp>
      <p:sp>
        <p:nvSpPr>
          <p:cNvPr id="24" name="Freeform 5">
            <a:extLst>
              <a:ext uri="{FF2B5EF4-FFF2-40B4-BE49-F238E27FC236}">
                <a16:creationId xmlns:a16="http://schemas.microsoft.com/office/drawing/2014/main" id="{83467352-25F3-95B2-352C-B94406D5596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9CF4184F-CB47-1BFD-4AC1-0772FF84344A}"/>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INTRODUCTION TO RATIOS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93722C8-FA63-F98D-C712-09CDF85ED0C2}"/>
              </a:ext>
            </a:extLst>
          </p:cNvPr>
          <p:cNvSpPr txBox="1"/>
          <p:nvPr/>
        </p:nvSpPr>
        <p:spPr>
          <a:xfrm>
            <a:off x="2362200" y="2077587"/>
            <a:ext cx="15163800" cy="1654107"/>
          </a:xfrm>
          <a:prstGeom prst="rect">
            <a:avLst/>
          </a:prstGeom>
          <a:noFill/>
        </p:spPr>
        <p:txBody>
          <a:bodyPr wrap="square">
            <a:spAutoFit/>
          </a:bodyPr>
          <a:lstStyle/>
          <a:p>
            <a:pPr>
              <a:lnSpc>
                <a:spcPct val="150000"/>
              </a:lnSpc>
              <a:buNone/>
            </a:pPr>
            <a:r>
              <a:rPr lang="en-AU" sz="3600" dirty="0">
                <a:solidFill>
                  <a:srgbClr val="000000"/>
                </a:solidFill>
                <a:effectLst/>
                <a:latin typeface="Arial" panose="020B0604020202020204" pitchFamily="34" charset="0"/>
                <a:ea typeface="Times New Roman" panose="02020603050405020304" pitchFamily="18" charset="0"/>
              </a:rPr>
              <a:t>A builder mixes cement and sand in the ratio 3:2. If she makes 20kg of the mixture, how much cement and how much sand are used?</a:t>
            </a:r>
            <a:endParaRPr lang="en-AU"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790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AC4C5-6AD4-A144-2D67-490D4832C83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2D54C36-CDF3-D57A-EF48-E2BE81FCC2A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D9A307C-BF99-6550-87AD-18864A388A3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1EEB92D-A50C-F95B-688D-1C0F6AB2DAE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E5D9115-E3F0-344A-48C4-E1EFEAE5AA53}"/>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39AC383C-3CFC-569A-E709-9A71BA78FCA7}"/>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FA16E557-A183-FA92-B307-A125E271AAB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2CDCEEA7-4982-A962-C670-2E75188F5BB3}"/>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26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775240E6-7332-0C4D-B26E-E23C918268DE}"/>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6">
            <a:extLst>
              <a:ext uri="{FF2B5EF4-FFF2-40B4-BE49-F238E27FC236}">
                <a16:creationId xmlns:a16="http://schemas.microsoft.com/office/drawing/2014/main" id="{F86132B3-DC80-730B-B69F-6E71433B4F8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8B7C847-0E15-5DB0-3331-48E7CF096BE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26</a:t>
            </a:r>
          </a:p>
        </p:txBody>
      </p:sp>
      <p:sp>
        <p:nvSpPr>
          <p:cNvPr id="17" name="Freeform 5">
            <a:extLst>
              <a:ext uri="{FF2B5EF4-FFF2-40B4-BE49-F238E27FC236}">
                <a16:creationId xmlns:a16="http://schemas.microsoft.com/office/drawing/2014/main" id="{0E3CA2BB-982D-5E43-D2E7-A0102F9D069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5" name="TextBox 4">
            <a:extLst>
              <a:ext uri="{FF2B5EF4-FFF2-40B4-BE49-F238E27FC236}">
                <a16:creationId xmlns:a16="http://schemas.microsoft.com/office/drawing/2014/main" id="{BA5F9229-8FC8-91AF-9B29-D571F6E513BD}"/>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INTRODUCTION TO RATIOS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40661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6FDB1-AEA0-430B-AC2F-C2ACAEF7869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1AB0BC9-53AF-D956-0881-DDFF54DF251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AF54D39-71BA-ED55-6808-10EF3880AD5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C989BDC-0B65-FF80-0131-50C696702B4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121949D-ED0F-4FDF-1705-54B2C214560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9CD2F451-5EE2-08A1-9543-1814DAFF443A}"/>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D60DB186-5FE5-2091-B26E-3B0664E00BCA}"/>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4630A8E9-AAA9-4403-6281-7693E6DFED3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27</a:t>
            </a:r>
          </a:p>
        </p:txBody>
      </p:sp>
      <p:sp>
        <p:nvSpPr>
          <p:cNvPr id="17" name="Freeform 5">
            <a:extLst>
              <a:ext uri="{FF2B5EF4-FFF2-40B4-BE49-F238E27FC236}">
                <a16:creationId xmlns:a16="http://schemas.microsoft.com/office/drawing/2014/main" id="{C4810C44-CC7A-BF67-70DB-4122D54C4FF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30A3D377-61F3-6E53-5511-FBA5E6C16C51}"/>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CAPTURE RECAPTURE</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F4178D6-7229-C231-88F9-3D04ACF4B30B}"/>
              </a:ext>
            </a:extLst>
          </p:cNvPr>
          <p:cNvSpPr txBox="1"/>
          <p:nvPr/>
        </p:nvSpPr>
        <p:spPr>
          <a:xfrm>
            <a:off x="2260382" y="1696108"/>
            <a:ext cx="11083894" cy="2482603"/>
          </a:xfrm>
          <a:prstGeom prst="rect">
            <a:avLst/>
          </a:prstGeom>
          <a:noFill/>
        </p:spPr>
        <p:txBody>
          <a:bodyPr wrap="square">
            <a:spAutoFit/>
          </a:bodyPr>
          <a:lstStyle/>
          <a:p>
            <a:pPr>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Capture–recapture is a way of estimating the size of a population (like fish, animals, or insects) when it’s too hard or impractical to count them all.</a:t>
            </a:r>
          </a:p>
        </p:txBody>
      </p:sp>
      <p:pic>
        <p:nvPicPr>
          <p:cNvPr id="9" name="Picture 8">
            <a:extLst>
              <a:ext uri="{FF2B5EF4-FFF2-40B4-BE49-F238E27FC236}">
                <a16:creationId xmlns:a16="http://schemas.microsoft.com/office/drawing/2014/main" id="{017187ED-C5D1-5BC8-0AAE-9BE2268FCD7B}"/>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3639799" y="1847756"/>
            <a:ext cx="3965713" cy="2567458"/>
          </a:xfrm>
          <a:prstGeom prst="rect">
            <a:avLst/>
          </a:prstGeom>
        </p:spPr>
      </p:pic>
      <p:pic>
        <p:nvPicPr>
          <p:cNvPr id="18" name="Picture 17" descr="A white background with black text&#10;&#10;AI-generated content may be incorrect.">
            <a:extLst>
              <a:ext uri="{FF2B5EF4-FFF2-40B4-BE49-F238E27FC236}">
                <a16:creationId xmlns:a16="http://schemas.microsoft.com/office/drawing/2014/main" id="{F907BEDE-075F-D78B-012E-4036C9362F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7069" y="5131904"/>
            <a:ext cx="15662335" cy="3984660"/>
          </a:xfrm>
          <a:prstGeom prst="rect">
            <a:avLst/>
          </a:prstGeom>
        </p:spPr>
      </p:pic>
    </p:spTree>
    <p:extLst>
      <p:ext uri="{BB962C8B-B14F-4D97-AF65-F5344CB8AC3E}">
        <p14:creationId xmlns:p14="http://schemas.microsoft.com/office/powerpoint/2010/main" val="1985677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60420-1E1C-9D1B-0E7C-C3C43AF2377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D4FC88C-02DB-A2A0-BDE1-82C522CD6FB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65C16CE-2F29-6DC4-0279-44C41102F68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1E89290-94CA-DDB4-6654-D4EEC81E78A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789B4417-2EE4-874B-F182-FD1E173F3B4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773F68EF-338D-5C19-E64F-04BA5E8BD35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7C5915CC-EF13-BB04-5BE7-DDC08F6CF3F5}"/>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EC57A7E1-4BEC-465B-A144-31F403BAD55F}"/>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27</a:t>
            </a:r>
          </a:p>
        </p:txBody>
      </p:sp>
      <p:sp>
        <p:nvSpPr>
          <p:cNvPr id="17" name="Freeform 5">
            <a:extLst>
              <a:ext uri="{FF2B5EF4-FFF2-40B4-BE49-F238E27FC236}">
                <a16:creationId xmlns:a16="http://schemas.microsoft.com/office/drawing/2014/main" id="{BD5149CD-BED3-6B85-3BEE-864EAF75A4B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98078E86-DB9C-246D-CC0A-5507ADE9F8E8}"/>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CAPTURE RECAPTURE</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E9F9704-7510-E7B1-005B-B1A755AB2F52}"/>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4963F145-A511-863F-34A5-08018F734F40}"/>
              </a:ext>
            </a:extLst>
          </p:cNvPr>
          <p:cNvSpPr txBox="1"/>
          <p:nvPr/>
        </p:nvSpPr>
        <p:spPr>
          <a:xfrm>
            <a:off x="2332593" y="1804936"/>
            <a:ext cx="16031607" cy="2500364"/>
          </a:xfrm>
          <a:prstGeom prst="rect">
            <a:avLst/>
          </a:prstGeom>
          <a:noFill/>
        </p:spPr>
        <p:txBody>
          <a:bodyPr wrap="square">
            <a:spAutoFit/>
          </a:bodyPr>
          <a:lstStyle/>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Wildlife rangers catch and tag 80 wallabies in a park. A week later, they catch 100 wallabies and see that 20 of them are tagged. </a:t>
            </a:r>
          </a:p>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Estimate the population of Wallabies in the park.</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3" name="Picture 12" descr="A black and white logo of a person reading a book&#10;&#10;AI-generated content may be incorrect.">
            <a:extLst>
              <a:ext uri="{FF2B5EF4-FFF2-40B4-BE49-F238E27FC236}">
                <a16:creationId xmlns:a16="http://schemas.microsoft.com/office/drawing/2014/main" id="{973701F8-27F8-8530-ADFE-2F736BFF34CE}"/>
              </a:ext>
            </a:extLst>
          </p:cNvPr>
          <p:cNvPicPr>
            <a:picLocks noChangeAspect="1"/>
          </p:cNvPicPr>
          <p:nvPr/>
        </p:nvPicPr>
        <p:blipFill>
          <a:blip r:embed="rId3"/>
          <a:stretch>
            <a:fillRect/>
          </a:stretch>
        </p:blipFill>
        <p:spPr>
          <a:xfrm>
            <a:off x="16535400" y="76517"/>
            <a:ext cx="1714183" cy="1714183"/>
          </a:xfrm>
          <a:prstGeom prst="rect">
            <a:avLst/>
          </a:prstGeom>
        </p:spPr>
      </p:pic>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57F24FF2-4DB5-48A6-93DF-689B7E9B56EE}"/>
                  </a:ext>
                </a:extLst>
              </p:cNvPr>
              <p:cNvSpPr txBox="1"/>
              <p:nvPr/>
            </p:nvSpPr>
            <p:spPr>
              <a:xfrm>
                <a:off x="2743200" y="4441427"/>
                <a:ext cx="14401800" cy="5301644"/>
              </a:xfrm>
              <a:prstGeom prst="rect">
                <a:avLst/>
              </a:prstGeom>
              <a:noFill/>
            </p:spPr>
            <p:txBody>
              <a:bodyPr wrap="square">
                <a:spAutoFit/>
              </a:bodyPr>
              <a:lstStyle/>
              <a:p>
                <a:pPr>
                  <a:lnSpc>
                    <a:spcPct val="200000"/>
                  </a:lnSpc>
                  <a:buNone/>
                </a:pPr>
                <a:r>
                  <a:rPr lang="en-AU" sz="3600" kern="100" dirty="0">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f>
                      <m:f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fPr>
                      <m:num>
                        <m:r>
                          <a:rPr lang="en-AU" sz="3600" i="1" kern="100">
                            <a:effectLst/>
                            <a:latin typeface="Cambria Math" panose="02040503050406030204" pitchFamily="18" charset="0"/>
                            <a:ea typeface="Aptos" panose="020B0004020202020204" pitchFamily="34" charset="0"/>
                            <a:cs typeface="Arial" panose="020B0604020202020204" pitchFamily="34" charset="0"/>
                          </a:rPr>
                          <m:t>20</m:t>
                        </m:r>
                      </m:num>
                      <m:den>
                        <m:r>
                          <a:rPr lang="en-AU" sz="3600" i="1" kern="100">
                            <a:effectLst/>
                            <a:latin typeface="Cambria Math" panose="02040503050406030204" pitchFamily="18" charset="0"/>
                            <a:ea typeface="Aptos" panose="020B0004020202020204" pitchFamily="34" charset="0"/>
                            <a:cs typeface="Arial" panose="020B0604020202020204" pitchFamily="34" charset="0"/>
                          </a:rPr>
                          <m:t>100</m:t>
                        </m:r>
                      </m:den>
                    </m:f>
                    <m:r>
                      <a:rPr lang="en-AU" sz="3600" i="1" kern="100">
                        <a:effectLst/>
                        <a:latin typeface="Cambria Math" panose="02040503050406030204" pitchFamily="18" charset="0"/>
                        <a:ea typeface="Aptos" panose="020B0004020202020204" pitchFamily="34" charset="0"/>
                        <a:cs typeface="Arial" panose="020B0604020202020204" pitchFamily="34" charset="0"/>
                      </a:rPr>
                      <m:t>=</m:t>
                    </m:r>
                    <m:f>
                      <m:f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fPr>
                      <m:num>
                        <m:r>
                          <a:rPr lang="en-AU" sz="3600" i="1" kern="100">
                            <a:effectLst/>
                            <a:latin typeface="Cambria Math" panose="02040503050406030204" pitchFamily="18" charset="0"/>
                            <a:ea typeface="Aptos" panose="020B0004020202020204" pitchFamily="34" charset="0"/>
                            <a:cs typeface="Arial" panose="020B0604020202020204" pitchFamily="34" charset="0"/>
                          </a:rPr>
                          <m:t>80</m:t>
                        </m:r>
                      </m:num>
                      <m:den>
                        <m:r>
                          <a:rPr lang="en-AU" sz="3600" i="1" kern="100">
                            <a:effectLst/>
                            <a:latin typeface="Cambria Math" panose="02040503050406030204" pitchFamily="18" charset="0"/>
                            <a:ea typeface="Aptos" panose="020B0004020202020204" pitchFamily="34" charset="0"/>
                            <a:cs typeface="Arial" panose="020B0604020202020204" pitchFamily="34" charset="0"/>
                          </a:rPr>
                          <m:t>𝑁</m:t>
                        </m:r>
                      </m:den>
                    </m:f>
                  </m:oMath>
                </a14:m>
                <a:r>
                  <a:rPr lang="en-AU" sz="3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AU" sz="3600" kern="100" dirty="0">
                    <a:solidFill>
                      <a:srgbClr val="A6A6A6"/>
                    </a:solidFill>
                    <a:effectLst/>
                    <a:latin typeface="Arial" panose="020B0604020202020204" pitchFamily="34" charset="0"/>
                    <a:ea typeface="Times New Roman" panose="02020603050405020304" pitchFamily="18" charset="0"/>
                    <a:cs typeface="Arial" panose="020B0604020202020204" pitchFamily="34" charset="0"/>
                    <a:sym typeface="Symbol" pitchFamily="2" charset="2"/>
                  </a:rPr>
                  <a:t></a:t>
                </a:r>
                <a:r>
                  <a:rPr lang="en-AU" sz="3600" kern="100" dirty="0">
                    <a:solidFill>
                      <a:srgbClr val="A6A6A6"/>
                    </a:solidFill>
                    <a:effectLst/>
                    <a:latin typeface="Arial" panose="020B0604020202020204" pitchFamily="34" charset="0"/>
                    <a:ea typeface="Times New Roman" panose="02020603050405020304" pitchFamily="18" charset="0"/>
                    <a:cs typeface="Times New Roman" panose="02020603050405020304" pitchFamily="18" charset="0"/>
                  </a:rPr>
                  <a:t> Multiply top and bottom by 4 (20 </a:t>
                </a:r>
                <a:r>
                  <a:rPr lang="en-AU" sz="3600" kern="100" dirty="0">
                    <a:solidFill>
                      <a:srgbClr val="A6A6A6"/>
                    </a:solidFill>
                    <a:effectLst/>
                    <a:latin typeface="Arial" panose="020B0604020202020204" pitchFamily="34" charset="0"/>
                    <a:ea typeface="Times New Roman" panose="02020603050405020304" pitchFamily="18" charset="0"/>
                    <a:cs typeface="Arial" panose="020B0604020202020204" pitchFamily="34" charset="0"/>
                    <a:sym typeface="Symbol" pitchFamily="2" charset="2"/>
                  </a:rPr>
                  <a:t></a:t>
                </a:r>
                <a:r>
                  <a:rPr lang="en-AU" sz="3600" kern="100" dirty="0">
                    <a:solidFill>
                      <a:srgbClr val="A6A6A6"/>
                    </a:solidFill>
                    <a:effectLst/>
                    <a:latin typeface="Arial" panose="020B0604020202020204" pitchFamily="34" charset="0"/>
                    <a:ea typeface="Times New Roman" panose="02020603050405020304" pitchFamily="18" charset="0"/>
                    <a:cs typeface="Times New Roman" panose="02020603050405020304" pitchFamily="18" charset="0"/>
                  </a:rPr>
                  <a:t> ? = 80)</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20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f>
                      <m:f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fPr>
                      <m:num>
                        <m:r>
                          <a:rPr lang="en-AU" sz="3600" i="1" kern="100">
                            <a:effectLst/>
                            <a:latin typeface="Cambria Math" panose="02040503050406030204" pitchFamily="18" charset="0"/>
                            <a:ea typeface="Aptos" panose="020B0004020202020204" pitchFamily="34" charset="0"/>
                            <a:cs typeface="Arial" panose="020B0604020202020204" pitchFamily="34" charset="0"/>
                          </a:rPr>
                          <m:t>20</m:t>
                        </m:r>
                      </m:num>
                      <m:den>
                        <m:r>
                          <a:rPr lang="en-AU" sz="3600" i="1" kern="100">
                            <a:effectLst/>
                            <a:latin typeface="Cambria Math" panose="02040503050406030204" pitchFamily="18" charset="0"/>
                            <a:ea typeface="Aptos" panose="020B0004020202020204" pitchFamily="34" charset="0"/>
                            <a:cs typeface="Arial" panose="020B0604020202020204" pitchFamily="34" charset="0"/>
                          </a:rPr>
                          <m:t>100</m:t>
                        </m:r>
                      </m:den>
                    </m:f>
                    <m:r>
                      <a:rPr lang="en-AU" sz="3600" i="1" kern="100">
                        <a:effectLst/>
                        <a:latin typeface="Cambria Math" panose="02040503050406030204" pitchFamily="18" charset="0"/>
                        <a:ea typeface="Aptos" panose="020B0004020202020204" pitchFamily="34" charset="0"/>
                        <a:cs typeface="Arial" panose="020B0604020202020204" pitchFamily="34" charset="0"/>
                      </a:rPr>
                      <m:t>×</m:t>
                    </m:r>
                    <m:f>
                      <m:f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fPr>
                      <m:num>
                        <m:r>
                          <a:rPr lang="en-AU" sz="3600" i="1" kern="100">
                            <a:effectLst/>
                            <a:latin typeface="Cambria Math" panose="02040503050406030204" pitchFamily="18" charset="0"/>
                            <a:ea typeface="Aptos" panose="020B0004020202020204" pitchFamily="34" charset="0"/>
                            <a:cs typeface="Arial" panose="020B0604020202020204" pitchFamily="34" charset="0"/>
                          </a:rPr>
                          <m:t>4</m:t>
                        </m:r>
                      </m:num>
                      <m:den>
                        <m:r>
                          <a:rPr lang="en-AU" sz="3600" i="1" kern="100">
                            <a:effectLst/>
                            <a:latin typeface="Cambria Math" panose="02040503050406030204" pitchFamily="18" charset="0"/>
                            <a:ea typeface="Aptos" panose="020B0004020202020204" pitchFamily="34" charset="0"/>
                            <a:cs typeface="Arial" panose="020B0604020202020204" pitchFamily="34" charset="0"/>
                          </a:rPr>
                          <m:t>4</m:t>
                        </m:r>
                      </m:den>
                    </m:f>
                    <m:r>
                      <a:rPr lang="en-AU" sz="3600" i="1" kern="100">
                        <a:effectLst/>
                        <a:latin typeface="Cambria Math" panose="02040503050406030204" pitchFamily="18" charset="0"/>
                        <a:ea typeface="Aptos" panose="020B0004020202020204" pitchFamily="34" charset="0"/>
                        <a:cs typeface="Arial" panose="020B0604020202020204" pitchFamily="34" charset="0"/>
                      </a:rPr>
                      <m:t>=</m:t>
                    </m:r>
                    <m:f>
                      <m:f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fPr>
                      <m:num>
                        <m:r>
                          <a:rPr lang="en-AU" sz="3600" i="1" kern="100">
                            <a:effectLst/>
                            <a:latin typeface="Cambria Math" panose="02040503050406030204" pitchFamily="18" charset="0"/>
                            <a:ea typeface="Aptos" panose="020B0004020202020204" pitchFamily="34" charset="0"/>
                            <a:cs typeface="Arial" panose="020B0604020202020204" pitchFamily="34" charset="0"/>
                          </a:rPr>
                          <m:t>80</m:t>
                        </m:r>
                      </m:num>
                      <m:den>
                        <m:r>
                          <a:rPr lang="en-AU" sz="3600" i="1" kern="100">
                            <a:effectLst/>
                            <a:latin typeface="Cambria Math" panose="02040503050406030204" pitchFamily="18" charset="0"/>
                            <a:ea typeface="Aptos" panose="020B0004020202020204" pitchFamily="34" charset="0"/>
                            <a:cs typeface="Arial" panose="020B0604020202020204" pitchFamily="34" charset="0"/>
                          </a:rPr>
                          <m:t>400</m:t>
                        </m:r>
                      </m:den>
                    </m:f>
                  </m:oMath>
                </a14:m>
                <a:r>
                  <a:rPr lang="en-AU" sz="36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3600" kern="100" dirty="0">
                  <a:latin typeface="Aptos" panose="020B0004020202020204" pitchFamily="34" charset="0"/>
                  <a:ea typeface="Times New Roman" panose="02020603050405020304" pitchFamily="18" charset="0"/>
                  <a:cs typeface="Times New Roman" panose="02020603050405020304" pitchFamily="18" charset="0"/>
                </a:endParaRPr>
              </a:p>
              <a:p>
                <a:pPr>
                  <a:lnSpc>
                    <a:spcPct val="200000"/>
                  </a:lnSpc>
                  <a:buNone/>
                </a:pPr>
                <a:r>
                  <a:rPr lang="en-AU" sz="3600" kern="100" dirty="0">
                    <a:effectLst/>
                    <a:latin typeface="Aptos" panose="020B0004020202020204" pitchFamily="34" charset="0"/>
                    <a:ea typeface="Aptos" panose="020B0004020202020204" pitchFamily="34" charset="0"/>
                    <a:cs typeface="Times New Roman" panose="02020603050405020304" pitchFamily="18" charset="0"/>
                  </a:rPr>
                  <a:t>	</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N = 400</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20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r>
                  <a:rPr lang="en-AU" sz="3600" i="1" kern="100" dirty="0">
                    <a:effectLst/>
                    <a:latin typeface="Arial" panose="020B0604020202020204" pitchFamily="34" charset="0"/>
                    <a:ea typeface="Aptos" panose="020B0004020202020204" pitchFamily="34" charset="0"/>
                    <a:cs typeface="Times New Roman" panose="02020603050405020304" pitchFamily="18" charset="0"/>
                  </a:rPr>
                  <a:t>The population of wallabies in the park is estimated to be 400.</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p:sp>
            <p:nvSpPr>
              <p:cNvPr id="19" name="TextBox 18">
                <a:extLst>
                  <a:ext uri="{FF2B5EF4-FFF2-40B4-BE49-F238E27FC236}">
                    <a16:creationId xmlns:a16="http://schemas.microsoft.com/office/drawing/2014/main" id="{57F24FF2-4DB5-48A6-93DF-689B7E9B56EE}"/>
                  </a:ext>
                </a:extLst>
              </p:cNvPr>
              <p:cNvSpPr txBox="1">
                <a:spLocks noRot="1" noChangeAspect="1" noMove="1" noResize="1" noEditPoints="1" noAdjustHandles="1" noChangeArrowheads="1" noChangeShapeType="1" noTextEdit="1"/>
              </p:cNvSpPr>
              <p:nvPr/>
            </p:nvSpPr>
            <p:spPr>
              <a:xfrm>
                <a:off x="2743200" y="4441427"/>
                <a:ext cx="14401800" cy="5301644"/>
              </a:xfrm>
              <a:prstGeom prst="rect">
                <a:avLst/>
              </a:prstGeom>
              <a:blipFill>
                <a:blip r:embed="rId4"/>
                <a:stretch>
                  <a:fillRect b="-2864"/>
                </a:stretch>
              </a:blipFill>
            </p:spPr>
            <p:txBody>
              <a:bodyPr/>
              <a:lstStyle/>
              <a:p>
                <a:r>
                  <a:rPr lang="en-US">
                    <a:noFill/>
                  </a:rPr>
                  <a:t> </a:t>
                </a:r>
              </a:p>
            </p:txBody>
          </p:sp>
        </mc:Fallback>
      </mc:AlternateContent>
      <p:pic>
        <p:nvPicPr>
          <p:cNvPr id="21" name="Picture 20" descr="A cartoon of a kangaroo&#10;&#10;AI-generated content may be incorrect.">
            <a:extLst>
              <a:ext uri="{FF2B5EF4-FFF2-40B4-BE49-F238E27FC236}">
                <a16:creationId xmlns:a16="http://schemas.microsoft.com/office/drawing/2014/main" id="{238BBAE2-5EE0-2AD7-FD7F-AD710B8629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35400" y="8517981"/>
            <a:ext cx="1710870" cy="1730919"/>
          </a:xfrm>
          <a:prstGeom prst="rect">
            <a:avLst/>
          </a:prstGeom>
        </p:spPr>
      </p:pic>
    </p:spTree>
    <p:extLst>
      <p:ext uri="{BB962C8B-B14F-4D97-AF65-F5344CB8AC3E}">
        <p14:creationId xmlns:p14="http://schemas.microsoft.com/office/powerpoint/2010/main" val="1964854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21346</TotalTime>
  <Words>1665</Words>
  <Application>Microsoft Macintosh PowerPoint</Application>
  <PresentationFormat>Custom</PresentationFormat>
  <Paragraphs>283</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Now</vt:lpstr>
      <vt:lpstr>Arial</vt:lpstr>
      <vt:lpstr>Aptos</vt:lpstr>
      <vt:lpstr>Calibri</vt:lpstr>
      <vt:lpstr>Cambria Math</vt:lpstr>
      <vt:lpstr>Calistoga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Workbook page</dc:title>
  <cp:lastModifiedBy>Jessica Bertram</cp:lastModifiedBy>
  <cp:revision>2</cp:revision>
  <dcterms:created xsi:type="dcterms:W3CDTF">2006-08-16T00:00:00Z</dcterms:created>
  <dcterms:modified xsi:type="dcterms:W3CDTF">2025-12-27T05:25:29Z</dcterms:modified>
  <dc:identifier>DAG45X4aSaM</dc:identifier>
</cp:coreProperties>
</file>