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408" r:id="rId3"/>
    <p:sldId id="410" r:id="rId4"/>
    <p:sldId id="411" r:id="rId5"/>
    <p:sldId id="414" r:id="rId6"/>
    <p:sldId id="415" r:id="rId7"/>
    <p:sldId id="416" r:id="rId8"/>
    <p:sldId id="417" r:id="rId9"/>
    <p:sldId id="413" r:id="rId10"/>
    <p:sldId id="419" r:id="rId11"/>
    <p:sldId id="418" r:id="rId12"/>
    <p:sldId id="412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  <p:sldId id="435" r:id="rId29"/>
    <p:sldId id="436" r:id="rId30"/>
    <p:sldId id="437" r:id="rId31"/>
    <p:sldId id="438" r:id="rId32"/>
    <p:sldId id="439" r:id="rId33"/>
    <p:sldId id="440" r:id="rId34"/>
    <p:sldId id="441" r:id="rId35"/>
    <p:sldId id="442" r:id="rId36"/>
    <p:sldId id="443" r:id="rId37"/>
    <p:sldId id="445" r:id="rId38"/>
    <p:sldId id="446" r:id="rId39"/>
    <p:sldId id="447" r:id="rId40"/>
    <p:sldId id="448" r:id="rId41"/>
    <p:sldId id="449" r:id="rId42"/>
    <p:sldId id="450" r:id="rId43"/>
    <p:sldId id="452" r:id="rId44"/>
    <p:sldId id="453" r:id="rId45"/>
    <p:sldId id="454" r:id="rId46"/>
    <p:sldId id="455" r:id="rId47"/>
    <p:sldId id="456" r:id="rId48"/>
    <p:sldId id="457" r:id="rId49"/>
    <p:sldId id="458" r:id="rId50"/>
    <p:sldId id="459" r:id="rId51"/>
    <p:sldId id="460" r:id="rId52"/>
    <p:sldId id="461" r:id="rId53"/>
    <p:sldId id="462" r:id="rId54"/>
    <p:sldId id="463" r:id="rId55"/>
    <p:sldId id="464" r:id="rId56"/>
    <p:sldId id="465" r:id="rId57"/>
    <p:sldId id="466" r:id="rId58"/>
    <p:sldId id="467" r:id="rId59"/>
    <p:sldId id="470" r:id="rId60"/>
    <p:sldId id="471" r:id="rId61"/>
    <p:sldId id="472" r:id="rId62"/>
    <p:sldId id="473" r:id="rId63"/>
    <p:sldId id="475" r:id="rId64"/>
    <p:sldId id="476" r:id="rId65"/>
    <p:sldId id="477" r:id="rId66"/>
    <p:sldId id="478" r:id="rId67"/>
    <p:sldId id="479" r:id="rId68"/>
    <p:sldId id="480" r:id="rId69"/>
    <p:sldId id="481" r:id="rId70"/>
    <p:sldId id="482" r:id="rId71"/>
    <p:sldId id="483" r:id="rId72"/>
    <p:sldId id="484" r:id="rId73"/>
    <p:sldId id="485" r:id="rId74"/>
    <p:sldId id="486" r:id="rId75"/>
    <p:sldId id="487" r:id="rId76"/>
    <p:sldId id="488" r:id="rId77"/>
    <p:sldId id="489" r:id="rId78"/>
    <p:sldId id="490" r:id="rId79"/>
    <p:sldId id="491" r:id="rId80"/>
    <p:sldId id="492" r:id="rId81"/>
    <p:sldId id="493" r:id="rId82"/>
    <p:sldId id="494" r:id="rId83"/>
    <p:sldId id="495" r:id="rId84"/>
    <p:sldId id="496" r:id="rId85"/>
    <p:sldId id="497" r:id="rId86"/>
    <p:sldId id="498" r:id="rId87"/>
    <p:sldId id="499" r:id="rId88"/>
    <p:sldId id="500" r:id="rId89"/>
    <p:sldId id="501" r:id="rId90"/>
    <p:sldId id="502" r:id="rId91"/>
    <p:sldId id="503" r:id="rId92"/>
    <p:sldId id="504" r:id="rId93"/>
    <p:sldId id="505" r:id="rId94"/>
    <p:sldId id="506" r:id="rId95"/>
  </p:sldIdLst>
  <p:sldSz cx="18288000" cy="10287000"/>
  <p:notesSz cx="6858000" cy="9144000"/>
  <p:embeddedFontLst>
    <p:embeddedFont>
      <p:font typeface="Calistoga" pitchFamily="2" charset="77"/>
      <p:regular r:id="rId96"/>
    </p:embeddedFont>
    <p:embeddedFont>
      <p:font typeface="Cambria Math" panose="02040503050406030204" pitchFamily="18" charset="0"/>
      <p:regular r:id="rId97"/>
    </p:embeddedFont>
    <p:embeddedFont>
      <p:font typeface="Now" pitchFamily="2" charset="77"/>
      <p:regular r:id="rId9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6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36DC3A-E95D-D94F-9D61-D5A1E9D65F62}" v="382" dt="2026-02-25T10:36:10.6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153" autoAdjust="0"/>
    <p:restoredTop sz="94482" autoAdjust="0"/>
  </p:normalViewPr>
  <p:slideViewPr>
    <p:cSldViewPr>
      <p:cViewPr varScale="1">
        <p:scale>
          <a:sx n="64" d="100"/>
          <a:sy n="64" d="100"/>
        </p:scale>
        <p:origin x="176" y="7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2.fntdata"/><Relationship Id="rId104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font" Target="fonts/font3.fntdata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ica Bertram" userId="ae65e3095411f4f6" providerId="LiveId" clId="{B5FB1D19-3686-5864-8406-9C86D14C8DC2}"/>
    <pc:docChg chg="undo redo custSel addSld delSld modSld sldOrd">
      <pc:chgData name="Jessica Bertram" userId="ae65e3095411f4f6" providerId="LiveId" clId="{B5FB1D19-3686-5864-8406-9C86D14C8DC2}" dt="2026-02-25T10:36:24.635" v="26431" actId="20577"/>
      <pc:docMkLst>
        <pc:docMk/>
      </pc:docMkLst>
      <pc:sldChg chg="addSp delSp modSp mod ord">
        <pc:chgData name="Jessica Bertram" userId="ae65e3095411f4f6" providerId="LiveId" clId="{B5FB1D19-3686-5864-8406-9C86D14C8DC2}" dt="2026-02-24T14:25:42.874" v="22323" actId="20577"/>
        <pc:sldMkLst>
          <pc:docMk/>
          <pc:sldMk cId="0" sldId="256"/>
        </pc:sldMkLst>
        <pc:spChg chg="add mod">
          <ac:chgData name="Jessica Bertram" userId="ae65e3095411f4f6" providerId="LiveId" clId="{B5FB1D19-3686-5864-8406-9C86D14C8DC2}" dt="2026-02-24T14:25:42.874" v="22323" actId="20577"/>
          <ac:spMkLst>
            <pc:docMk/>
            <pc:sldMk cId="0" sldId="256"/>
            <ac:spMk id="9" creationId="{70FA818A-C2A8-5A90-0738-50743ED1561B}"/>
          </ac:spMkLst>
        </pc:spChg>
      </pc:sldChg>
      <pc:sldChg chg="addSp delSp modSp add del mod">
        <pc:chgData name="Jessica Bertram" userId="ae65e3095411f4f6" providerId="LiveId" clId="{B5FB1D19-3686-5864-8406-9C86D14C8DC2}" dt="2026-02-24T14:25:55.961" v="22356" actId="2696"/>
        <pc:sldMkLst>
          <pc:docMk/>
          <pc:sldMk cId="1164697813" sldId="407"/>
        </pc:sldMkLst>
      </pc:sldChg>
      <pc:sldChg chg="addSp delSp modSp add mod">
        <pc:chgData name="Jessica Bertram" userId="ae65e3095411f4f6" providerId="LiveId" clId="{B5FB1D19-3686-5864-8406-9C86D14C8DC2}" dt="2026-02-24T14:27:24.499" v="22412" actId="1035"/>
        <pc:sldMkLst>
          <pc:docMk/>
          <pc:sldMk cId="2143119628" sldId="408"/>
        </pc:sldMkLst>
        <pc:spChg chg="add mod">
          <ac:chgData name="Jessica Bertram" userId="ae65e3095411f4f6" providerId="LiveId" clId="{B5FB1D19-3686-5864-8406-9C86D14C8DC2}" dt="2026-02-24T14:27:24.499" v="22412" actId="1035"/>
          <ac:spMkLst>
            <pc:docMk/>
            <pc:sldMk cId="2143119628" sldId="408"/>
            <ac:spMk id="12" creationId="{FFD875C6-4F02-917E-FD48-2CD247E207A0}"/>
          </ac:spMkLst>
        </pc:spChg>
        <pc:spChg chg="mod">
          <ac:chgData name="Jessica Bertram" userId="ae65e3095411f4f6" providerId="LiveId" clId="{B5FB1D19-3686-5864-8406-9C86D14C8DC2}" dt="2026-02-24T14:26:13.996" v="22361" actId="20577"/>
          <ac:spMkLst>
            <pc:docMk/>
            <pc:sldMk cId="2143119628" sldId="408"/>
            <ac:spMk id="14" creationId="{A4992D33-CC2F-FFE9-2640-74AB680E3E84}"/>
          </ac:spMkLst>
        </pc:spChg>
        <pc:spChg chg="add del mod">
          <ac:chgData name="Jessica Bertram" userId="ae65e3095411f4f6" providerId="LiveId" clId="{B5FB1D19-3686-5864-8406-9C86D14C8DC2}" dt="2026-02-24T14:26:30.597" v="22365" actId="478"/>
          <ac:spMkLst>
            <pc:docMk/>
            <pc:sldMk cId="2143119628" sldId="408"/>
            <ac:spMk id="15" creationId="{DE3C05A4-EFFC-F8F9-7241-502B2464C585}"/>
          </ac:spMkLst>
        </pc:spChg>
        <pc:picChg chg="add mod">
          <ac:chgData name="Jessica Bertram" userId="ae65e3095411f4f6" providerId="LiveId" clId="{B5FB1D19-3686-5864-8406-9C86D14C8DC2}" dt="2026-02-24T14:27:12.649" v="22405" actId="14100"/>
          <ac:picMkLst>
            <pc:docMk/>
            <pc:sldMk cId="2143119628" sldId="408"/>
            <ac:picMk id="5" creationId="{66DE7C3C-30F3-09C2-4659-774C94FDF56A}"/>
          </ac:picMkLst>
        </pc:picChg>
        <pc:picChg chg="add del mod">
          <ac:chgData name="Jessica Bertram" userId="ae65e3095411f4f6" providerId="LiveId" clId="{B5FB1D19-3686-5864-8406-9C86D14C8DC2}" dt="2026-02-24T14:26:05.416" v="22357" actId="478"/>
          <ac:picMkLst>
            <pc:docMk/>
            <pc:sldMk cId="2143119628" sldId="408"/>
            <ac:picMk id="7" creationId="{F9204AC1-6197-8948-C85F-C46BDB960319}"/>
          </ac:picMkLst>
        </pc:picChg>
        <pc:picChg chg="add mod">
          <ac:chgData name="Jessica Bertram" userId="ae65e3095411f4f6" providerId="LiveId" clId="{B5FB1D19-3686-5864-8406-9C86D14C8DC2}" dt="2026-02-24T14:27:14.538" v="22406" actId="1076"/>
          <ac:picMkLst>
            <pc:docMk/>
            <pc:sldMk cId="2143119628" sldId="408"/>
            <ac:picMk id="9" creationId="{606963AE-9BF9-F6D3-9F8D-3328E8F4AA50}"/>
          </ac:picMkLst>
        </pc:picChg>
        <pc:picChg chg="add del mod">
          <ac:chgData name="Jessica Bertram" userId="ae65e3095411f4f6" providerId="LiveId" clId="{B5FB1D19-3686-5864-8406-9C86D14C8DC2}" dt="2026-02-24T14:26:31.560" v="22366" actId="478"/>
          <ac:picMkLst>
            <pc:docMk/>
            <pc:sldMk cId="2143119628" sldId="408"/>
            <ac:picMk id="18" creationId="{BC4740BE-CBA6-8CEA-5F0F-906DF4B72EDE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45.999" v="22324" actId="2696"/>
        <pc:sldMkLst>
          <pc:docMk/>
          <pc:sldMk cId="4253623600" sldId="409"/>
        </pc:sldMkLst>
      </pc:sldChg>
      <pc:sldChg chg="addSp delSp modSp add mod ord">
        <pc:chgData name="Jessica Bertram" userId="ae65e3095411f4f6" providerId="LiveId" clId="{B5FB1D19-3686-5864-8406-9C86D14C8DC2}" dt="2026-02-24T14:29:08.491" v="22474" actId="20578"/>
        <pc:sldMkLst>
          <pc:docMk/>
          <pc:sldMk cId="1040829201" sldId="410"/>
        </pc:sldMkLst>
        <pc:spChg chg="del">
          <ac:chgData name="Jessica Bertram" userId="ae65e3095411f4f6" providerId="LiveId" clId="{B5FB1D19-3686-5864-8406-9C86D14C8DC2}" dt="2026-02-24T14:27:55.121" v="22449" actId="478"/>
          <ac:spMkLst>
            <pc:docMk/>
            <pc:sldMk cId="1040829201" sldId="410"/>
            <ac:spMk id="5" creationId="{5D6CE72F-FB7C-E381-1272-CC62AA37D884}"/>
          </ac:spMkLst>
        </pc:spChg>
        <pc:spChg chg="add mod">
          <ac:chgData name="Jessica Bertram" userId="ae65e3095411f4f6" providerId="LiveId" clId="{B5FB1D19-3686-5864-8406-9C86D14C8DC2}" dt="2026-02-24T14:27:48.346" v="22444" actId="20577"/>
          <ac:spMkLst>
            <pc:docMk/>
            <pc:sldMk cId="1040829201" sldId="410"/>
            <ac:spMk id="7" creationId="{449FB618-DBB6-2D60-6B70-42BF2C28273C}"/>
          </ac:spMkLst>
        </pc:spChg>
        <pc:spChg chg="add del mod">
          <ac:chgData name="Jessica Bertram" userId="ae65e3095411f4f6" providerId="LiveId" clId="{B5FB1D19-3686-5864-8406-9C86D14C8DC2}" dt="2026-02-24T14:27:38.576" v="22416" actId="478"/>
          <ac:spMkLst>
            <pc:docMk/>
            <pc:sldMk cId="1040829201" sldId="410"/>
            <ac:spMk id="13" creationId="{52F25B11-89A1-43CB-4912-A767910E0AAF}"/>
          </ac:spMkLst>
        </pc:spChg>
        <pc:spChg chg="mod">
          <ac:chgData name="Jessica Bertram" userId="ae65e3095411f4f6" providerId="LiveId" clId="{B5FB1D19-3686-5864-8406-9C86D14C8DC2}" dt="2026-02-24T14:27:53.195" v="22448" actId="20577"/>
          <ac:spMkLst>
            <pc:docMk/>
            <pc:sldMk cId="1040829201" sldId="410"/>
            <ac:spMk id="14" creationId="{DBEBB05E-1FC4-F3E7-EABB-9D3748898DEF}"/>
          </ac:spMkLst>
        </pc:spChg>
        <pc:picChg chg="del">
          <ac:chgData name="Jessica Bertram" userId="ae65e3095411f4f6" providerId="LiveId" clId="{B5FB1D19-3686-5864-8406-9C86D14C8DC2}" dt="2026-02-24T14:27:50.128" v="22445" actId="478"/>
          <ac:picMkLst>
            <pc:docMk/>
            <pc:sldMk cId="1040829201" sldId="410"/>
            <ac:picMk id="6" creationId="{9CCD62B8-C6D7-1945-388A-7A380288369E}"/>
          </ac:picMkLst>
        </pc:picChg>
        <pc:picChg chg="add mod">
          <ac:chgData name="Jessica Bertram" userId="ae65e3095411f4f6" providerId="LiveId" clId="{B5FB1D19-3686-5864-8406-9C86D14C8DC2}" dt="2026-02-24T14:28:18.654" v="22455" actId="1076"/>
          <ac:picMkLst>
            <pc:docMk/>
            <pc:sldMk cId="1040829201" sldId="410"/>
            <ac:picMk id="11" creationId="{A81292CB-7440-45BA-98B2-B2A364B81A56}"/>
          </ac:picMkLst>
        </pc:picChg>
        <pc:picChg chg="add del mod">
          <ac:chgData name="Jessica Bertram" userId="ae65e3095411f4f6" providerId="LiveId" clId="{B5FB1D19-3686-5864-8406-9C86D14C8DC2}" dt="2026-02-24T14:28:47.061" v="22465" actId="478"/>
          <ac:picMkLst>
            <pc:docMk/>
            <pc:sldMk cId="1040829201" sldId="410"/>
            <ac:picMk id="15" creationId="{5227DA0A-32B4-385B-6877-DA3E9AAE523C}"/>
          </ac:picMkLst>
        </pc:picChg>
        <pc:picChg chg="add del mod">
          <ac:chgData name="Jessica Bertram" userId="ae65e3095411f4f6" providerId="LiveId" clId="{B5FB1D19-3686-5864-8406-9C86D14C8DC2}" dt="2026-02-24T14:27:36.117" v="22414" actId="478"/>
          <ac:picMkLst>
            <pc:docMk/>
            <pc:sldMk cId="1040829201" sldId="410"/>
            <ac:picMk id="18" creationId="{59658531-7C23-16B0-5BC9-8494E67116E8}"/>
          </ac:picMkLst>
        </pc:picChg>
        <pc:picChg chg="add del mod">
          <ac:chgData name="Jessica Bertram" userId="ae65e3095411f4f6" providerId="LiveId" clId="{B5FB1D19-3686-5864-8406-9C86D14C8DC2}" dt="2026-02-24T14:27:36.887" v="22415" actId="478"/>
          <ac:picMkLst>
            <pc:docMk/>
            <pc:sldMk cId="1040829201" sldId="410"/>
            <ac:picMk id="19" creationId="{85F94681-A38B-080F-1CB3-1712E46C1FA1}"/>
          </ac:picMkLst>
        </pc:picChg>
        <pc:picChg chg="add mod">
          <ac:chgData name="Jessica Bertram" userId="ae65e3095411f4f6" providerId="LiveId" clId="{B5FB1D19-3686-5864-8406-9C86D14C8DC2}" dt="2026-02-24T14:28:55.269" v="22472" actId="1036"/>
          <ac:picMkLst>
            <pc:docMk/>
            <pc:sldMk cId="1040829201" sldId="410"/>
            <ac:picMk id="21" creationId="{47977F8B-0F32-D1B7-217C-94765574E0B5}"/>
          </ac:picMkLst>
        </pc:picChg>
      </pc:sldChg>
      <pc:sldChg chg="addSp delSp modSp add mod ord">
        <pc:chgData name="Jessica Bertram" userId="ae65e3095411f4f6" providerId="LiveId" clId="{B5FB1D19-3686-5864-8406-9C86D14C8DC2}" dt="2026-02-24T14:29:49.889" v="22495" actId="1038"/>
        <pc:sldMkLst>
          <pc:docMk/>
          <pc:sldMk cId="1561589700" sldId="411"/>
        </pc:sldMkLst>
        <pc:spChg chg="mod">
          <ac:chgData name="Jessica Bertram" userId="ae65e3095411f4f6" providerId="LiveId" clId="{B5FB1D19-3686-5864-8406-9C86D14C8DC2}" dt="2026-02-16T10:15:28.615" v="21286" actId="20577"/>
          <ac:spMkLst>
            <pc:docMk/>
            <pc:sldMk cId="1561589700" sldId="411"/>
            <ac:spMk id="5" creationId="{3DF26DA0-8ACB-B9D1-A7FF-BB2B0A3C744D}"/>
          </ac:spMkLst>
        </pc:spChg>
        <pc:spChg chg="add mod">
          <ac:chgData name="Jessica Bertram" userId="ae65e3095411f4f6" providerId="LiveId" clId="{B5FB1D19-3686-5864-8406-9C86D14C8DC2}" dt="2026-02-24T14:29:14.498" v="22476"/>
          <ac:spMkLst>
            <pc:docMk/>
            <pc:sldMk cId="1561589700" sldId="411"/>
            <ac:spMk id="6" creationId="{23CE7EEA-FB23-3207-2378-C8ABFE02A9B9}"/>
          </ac:spMkLst>
        </pc:spChg>
        <pc:spChg chg="del">
          <ac:chgData name="Jessica Bertram" userId="ae65e3095411f4f6" providerId="LiveId" clId="{B5FB1D19-3686-5864-8406-9C86D14C8DC2}" dt="2026-02-24T14:29:10.966" v="22475" actId="478"/>
          <ac:spMkLst>
            <pc:docMk/>
            <pc:sldMk cId="1561589700" sldId="411"/>
            <ac:spMk id="7" creationId="{E1BAA5FA-9445-A6B8-6DDD-7E3F1F71EBED}"/>
          </ac:spMkLst>
        </pc:spChg>
        <pc:spChg chg="add del mod">
          <ac:chgData name="Jessica Bertram" userId="ae65e3095411f4f6" providerId="LiveId" clId="{B5FB1D19-3686-5864-8406-9C86D14C8DC2}" dt="2026-02-24T14:29:38.077" v="22485" actId="478"/>
          <ac:spMkLst>
            <pc:docMk/>
            <pc:sldMk cId="1561589700" sldId="411"/>
            <ac:spMk id="12" creationId="{92CDFE4F-E585-52EB-CD42-E44428891790}"/>
          </ac:spMkLst>
        </pc:spChg>
        <pc:spChg chg="mod">
          <ac:chgData name="Jessica Bertram" userId="ae65e3095411f4f6" providerId="LiveId" clId="{B5FB1D19-3686-5864-8406-9C86D14C8DC2}" dt="2026-02-24T14:29:16.604" v="22479" actId="20577"/>
          <ac:spMkLst>
            <pc:docMk/>
            <pc:sldMk cId="1561589700" sldId="411"/>
            <ac:spMk id="14" creationId="{FACF8249-A66D-E98D-DEE5-41AD411BC09E}"/>
          </ac:spMkLst>
        </pc:spChg>
        <pc:picChg chg="add mod">
          <ac:chgData name="Jessica Bertram" userId="ae65e3095411f4f6" providerId="LiveId" clId="{B5FB1D19-3686-5864-8406-9C86D14C8DC2}" dt="2026-02-16T10:15:38.225" v="21288"/>
          <ac:picMkLst>
            <pc:docMk/>
            <pc:sldMk cId="1561589700" sldId="411"/>
            <ac:picMk id="9" creationId="{EE8DB621-2A23-442F-33F5-BD48DACAB200}"/>
          </ac:picMkLst>
        </pc:picChg>
        <pc:picChg chg="add mod">
          <ac:chgData name="Jessica Bertram" userId="ae65e3095411f4f6" providerId="LiveId" clId="{B5FB1D19-3686-5864-8406-9C86D14C8DC2}" dt="2026-02-24T14:29:49.889" v="22495" actId="1038"/>
          <ac:picMkLst>
            <pc:docMk/>
            <pc:sldMk cId="1561589700" sldId="411"/>
            <ac:picMk id="13" creationId="{53BD289C-3629-A156-F990-379054C05786}"/>
          </ac:picMkLst>
        </pc:picChg>
        <pc:picChg chg="add del mod">
          <ac:chgData name="Jessica Bertram" userId="ae65e3095411f4f6" providerId="LiveId" clId="{B5FB1D19-3686-5864-8406-9C86D14C8DC2}" dt="2026-02-24T14:29:36.482" v="22484" actId="478"/>
          <ac:picMkLst>
            <pc:docMk/>
            <pc:sldMk cId="1561589700" sldId="411"/>
            <ac:picMk id="20" creationId="{4BBD78C9-78C9-6152-EF1E-7E6502C48252}"/>
          </ac:picMkLst>
        </pc:picChg>
        <pc:picChg chg="add del mod">
          <ac:chgData name="Jessica Bertram" userId="ae65e3095411f4f6" providerId="LiveId" clId="{B5FB1D19-3686-5864-8406-9C86D14C8DC2}" dt="2026-02-24T14:29:34.760" v="22481" actId="478"/>
          <ac:picMkLst>
            <pc:docMk/>
            <pc:sldMk cId="1561589700" sldId="411"/>
            <ac:picMk id="21" creationId="{8F9D0864-31E1-0793-975E-7C288DA8412A}"/>
          </ac:picMkLst>
        </pc:picChg>
      </pc:sldChg>
      <pc:sldChg chg="addSp delSp modSp add mod">
        <pc:chgData name="Jessica Bertram" userId="ae65e3095411f4f6" providerId="LiveId" clId="{B5FB1D19-3686-5864-8406-9C86D14C8DC2}" dt="2026-02-25T02:21:16.919" v="22709" actId="20577"/>
        <pc:sldMkLst>
          <pc:docMk/>
          <pc:sldMk cId="2782393755" sldId="412"/>
        </pc:sldMkLst>
        <pc:spChg chg="add del mod">
          <ac:chgData name="Jessica Bertram" userId="ae65e3095411f4f6" providerId="LiveId" clId="{B5FB1D19-3686-5864-8406-9C86D14C8DC2}" dt="2026-02-25T02:21:05.690" v="22695" actId="478"/>
          <ac:spMkLst>
            <pc:docMk/>
            <pc:sldMk cId="2782393755" sldId="412"/>
            <ac:spMk id="5" creationId="{89B34057-9146-5A7C-BA75-B3F670AEBF61}"/>
          </ac:spMkLst>
        </pc:spChg>
        <pc:spChg chg="add mod">
          <ac:chgData name="Jessica Bertram" userId="ae65e3095411f4f6" providerId="LiveId" clId="{B5FB1D19-3686-5864-8406-9C86D14C8DC2}" dt="2026-02-25T02:21:05.972" v="22696"/>
          <ac:spMkLst>
            <pc:docMk/>
            <pc:sldMk cId="2782393755" sldId="412"/>
            <ac:spMk id="6" creationId="{33695EB6-2733-7BA6-966E-5423222C1592}"/>
          </ac:spMkLst>
        </pc:spChg>
        <pc:spChg chg="mod">
          <ac:chgData name="Jessica Bertram" userId="ae65e3095411f4f6" providerId="LiveId" clId="{B5FB1D19-3686-5864-8406-9C86D14C8DC2}" dt="2026-02-25T02:21:16.919" v="22709" actId="20577"/>
          <ac:spMkLst>
            <pc:docMk/>
            <pc:sldMk cId="2782393755" sldId="412"/>
            <ac:spMk id="11" creationId="{8F37A09B-FFB0-7758-56B7-F22CE85FA460}"/>
          </ac:spMkLst>
        </pc:spChg>
        <pc:spChg chg="mod">
          <ac:chgData name="Jessica Bertram" userId="ae65e3095411f4f6" providerId="LiveId" clId="{B5FB1D19-3686-5864-8406-9C86D14C8DC2}" dt="2026-02-25T02:21:08.787" v="22699" actId="20577"/>
          <ac:spMkLst>
            <pc:docMk/>
            <pc:sldMk cId="2782393755" sldId="412"/>
            <ac:spMk id="14" creationId="{C17D0B4B-C4F3-0BD1-6B3A-93D7E101EE5F}"/>
          </ac:spMkLst>
        </pc:spChg>
      </pc:sldChg>
      <pc:sldChg chg="addSp delSp modSp add mod">
        <pc:chgData name="Jessica Bertram" userId="ae65e3095411f4f6" providerId="LiveId" clId="{B5FB1D19-3686-5864-8406-9C86D14C8DC2}" dt="2026-02-25T02:18:56.048" v="22631" actId="1036"/>
        <pc:sldMkLst>
          <pc:docMk/>
          <pc:sldMk cId="2850308915" sldId="413"/>
        </pc:sldMkLst>
        <pc:spChg chg="del">
          <ac:chgData name="Jessica Bertram" userId="ae65e3095411f4f6" providerId="LiveId" clId="{B5FB1D19-3686-5864-8406-9C86D14C8DC2}" dt="2026-02-25T02:18:11.137" v="22612" actId="478"/>
          <ac:spMkLst>
            <pc:docMk/>
            <pc:sldMk cId="2850308915" sldId="413"/>
            <ac:spMk id="7" creationId="{1ED75D53-14B4-DBD1-7C2A-5507A9820E2F}"/>
          </ac:spMkLst>
        </pc:spChg>
        <pc:spChg chg="add mod">
          <ac:chgData name="Jessica Bertram" userId="ae65e3095411f4f6" providerId="LiveId" clId="{B5FB1D19-3686-5864-8406-9C86D14C8DC2}" dt="2026-02-25T02:18:11.481" v="22613"/>
          <ac:spMkLst>
            <pc:docMk/>
            <pc:sldMk cId="2850308915" sldId="413"/>
            <ac:spMk id="9" creationId="{4D60A683-5AF0-B2A8-60A9-F14B04E8E691}"/>
          </ac:spMkLst>
        </pc:spChg>
        <pc:spChg chg="del">
          <ac:chgData name="Jessica Bertram" userId="ae65e3095411f4f6" providerId="LiveId" clId="{B5FB1D19-3686-5864-8406-9C86D14C8DC2}" dt="2026-02-25T02:18:18.842" v="22617" actId="478"/>
          <ac:spMkLst>
            <pc:docMk/>
            <pc:sldMk cId="2850308915" sldId="413"/>
            <ac:spMk id="13" creationId="{C2EADF81-8DAF-B7B1-76A5-FBBB16DFED03}"/>
          </ac:spMkLst>
        </pc:spChg>
        <pc:spChg chg="mod">
          <ac:chgData name="Jessica Bertram" userId="ae65e3095411f4f6" providerId="LiveId" clId="{B5FB1D19-3686-5864-8406-9C86D14C8DC2}" dt="2026-02-25T02:18:13.570" v="22614" actId="20577"/>
          <ac:spMkLst>
            <pc:docMk/>
            <pc:sldMk cId="2850308915" sldId="413"/>
            <ac:spMk id="14" creationId="{F74E7CB5-D349-C032-5345-3669B82BE600}"/>
          </ac:spMkLst>
        </pc:spChg>
        <pc:picChg chg="add mod">
          <ac:chgData name="Jessica Bertram" userId="ae65e3095411f4f6" providerId="LiveId" clId="{B5FB1D19-3686-5864-8406-9C86D14C8DC2}" dt="2026-02-25T02:18:56.048" v="22631" actId="1036"/>
          <ac:picMkLst>
            <pc:docMk/>
            <pc:sldMk cId="2850308915" sldId="413"/>
            <ac:picMk id="12" creationId="{42A18486-E753-31CD-6574-D8B7A9F7F292}"/>
          </ac:picMkLst>
        </pc:picChg>
        <pc:picChg chg="del">
          <ac:chgData name="Jessica Bertram" userId="ae65e3095411f4f6" providerId="LiveId" clId="{B5FB1D19-3686-5864-8406-9C86D14C8DC2}" dt="2026-02-25T02:18:14.800" v="22615" actId="478"/>
          <ac:picMkLst>
            <pc:docMk/>
            <pc:sldMk cId="2850308915" sldId="413"/>
            <ac:picMk id="18" creationId="{EECCF8FC-5BF9-B4B6-6022-8958087FC024}"/>
          </ac:picMkLst>
        </pc:picChg>
        <pc:picChg chg="del">
          <ac:chgData name="Jessica Bertram" userId="ae65e3095411f4f6" providerId="LiveId" clId="{B5FB1D19-3686-5864-8406-9C86D14C8DC2}" dt="2026-02-25T02:18:16.667" v="22616" actId="478"/>
          <ac:picMkLst>
            <pc:docMk/>
            <pc:sldMk cId="2850308915" sldId="413"/>
            <ac:picMk id="19" creationId="{857158A5-CA6D-5DBB-7A9F-54CADFE16ED9}"/>
          </ac:picMkLst>
        </pc:picChg>
      </pc:sldChg>
      <pc:sldChg chg="addSp delSp modSp add mod">
        <pc:chgData name="Jessica Bertram" userId="ae65e3095411f4f6" providerId="LiveId" clId="{B5FB1D19-3686-5864-8406-9C86D14C8DC2}" dt="2026-02-24T14:31:46.024" v="22520" actId="478"/>
        <pc:sldMkLst>
          <pc:docMk/>
          <pc:sldMk cId="1760170125" sldId="414"/>
        </pc:sldMkLst>
        <pc:spChg chg="del">
          <ac:chgData name="Jessica Bertram" userId="ae65e3095411f4f6" providerId="LiveId" clId="{B5FB1D19-3686-5864-8406-9C86D14C8DC2}" dt="2026-02-24T14:30:01.136" v="22499" actId="478"/>
          <ac:spMkLst>
            <pc:docMk/>
            <pc:sldMk cId="1760170125" sldId="414"/>
            <ac:spMk id="5" creationId="{6ED59964-E00E-87B2-DD60-16D561470102}"/>
          </ac:spMkLst>
        </pc:spChg>
        <pc:picChg chg="del">
          <ac:chgData name="Jessica Bertram" userId="ae65e3095411f4f6" providerId="LiveId" clId="{B5FB1D19-3686-5864-8406-9C86D14C8DC2}" dt="2026-02-24T14:29:59.395" v="22498" actId="478"/>
          <ac:picMkLst>
            <pc:docMk/>
            <pc:sldMk cId="1760170125" sldId="414"/>
            <ac:picMk id="9" creationId="{F6323A1E-A4BE-A4E5-79BA-A8DE4F7D92B2}"/>
          </ac:picMkLst>
        </pc:picChg>
        <pc:picChg chg="add mod">
          <ac:chgData name="Jessica Bertram" userId="ae65e3095411f4f6" providerId="LiveId" clId="{B5FB1D19-3686-5864-8406-9C86D14C8DC2}" dt="2026-02-24T14:31:14.875" v="22514" actId="1038"/>
          <ac:picMkLst>
            <pc:docMk/>
            <pc:sldMk cId="1760170125" sldId="414"/>
            <ac:picMk id="11" creationId="{27C48AF3-51DC-D82A-7C72-F7AB3AD0F692}"/>
          </ac:picMkLst>
        </pc:picChg>
        <pc:picChg chg="del">
          <ac:chgData name="Jessica Bertram" userId="ae65e3095411f4f6" providerId="LiveId" clId="{B5FB1D19-3686-5864-8406-9C86D14C8DC2}" dt="2026-02-24T14:29:57.772" v="22497" actId="478"/>
          <ac:picMkLst>
            <pc:docMk/>
            <pc:sldMk cId="1760170125" sldId="414"/>
            <ac:picMk id="13" creationId="{9D02F9E0-DDDA-C52E-546D-454AE172A612}"/>
          </ac:picMkLst>
        </pc:picChg>
        <pc:picChg chg="add mod">
          <ac:chgData name="Jessica Bertram" userId="ae65e3095411f4f6" providerId="LiveId" clId="{B5FB1D19-3686-5864-8406-9C86D14C8DC2}" dt="2026-02-24T14:31:17.602" v="22515" actId="1076"/>
          <ac:picMkLst>
            <pc:docMk/>
            <pc:sldMk cId="1760170125" sldId="414"/>
            <ac:picMk id="15" creationId="{0112F0F8-A463-CA49-EC3F-BD54CCA6DFE4}"/>
          </ac:picMkLst>
        </pc:picChg>
        <pc:picChg chg="add del mod">
          <ac:chgData name="Jessica Bertram" userId="ae65e3095411f4f6" providerId="LiveId" clId="{B5FB1D19-3686-5864-8406-9C86D14C8DC2}" dt="2026-02-24T14:31:46.024" v="22520" actId="478"/>
          <ac:picMkLst>
            <pc:docMk/>
            <pc:sldMk cId="1760170125" sldId="414"/>
            <ac:picMk id="19" creationId="{C5B33B35-0088-FAC5-C6F4-628711FD52DC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57" v="22325" actId="2696"/>
        <pc:sldMkLst>
          <pc:docMk/>
          <pc:sldMk cId="3661502859" sldId="414"/>
        </pc:sldMkLst>
      </pc:sldChg>
      <pc:sldChg chg="addSp delSp modSp add del mod">
        <pc:chgData name="Jessica Bertram" userId="ae65e3095411f4f6" providerId="LiveId" clId="{B5FB1D19-3686-5864-8406-9C86D14C8DC2}" dt="2026-02-24T14:25:53.585" v="22347" actId="2696"/>
        <pc:sldMkLst>
          <pc:docMk/>
          <pc:sldMk cId="1678828785" sldId="415"/>
        </pc:sldMkLst>
      </pc:sldChg>
      <pc:sldChg chg="delSp modSp add mod">
        <pc:chgData name="Jessica Bertram" userId="ae65e3095411f4f6" providerId="LiveId" clId="{B5FB1D19-3686-5864-8406-9C86D14C8DC2}" dt="2026-02-24T14:31:56.646" v="22530" actId="1036"/>
        <pc:sldMkLst>
          <pc:docMk/>
          <pc:sldMk cId="3835545566" sldId="415"/>
        </pc:sldMkLst>
        <pc:picChg chg="del">
          <ac:chgData name="Jessica Bertram" userId="ae65e3095411f4f6" providerId="LiveId" clId="{B5FB1D19-3686-5864-8406-9C86D14C8DC2}" dt="2026-02-24T14:31:47.781" v="22521" actId="478"/>
          <ac:picMkLst>
            <pc:docMk/>
            <pc:sldMk cId="3835545566" sldId="415"/>
            <ac:picMk id="11" creationId="{587E4208-70D4-3300-0F08-5E606B977187}"/>
          </ac:picMkLst>
        </pc:picChg>
        <pc:picChg chg="del">
          <ac:chgData name="Jessica Bertram" userId="ae65e3095411f4f6" providerId="LiveId" clId="{B5FB1D19-3686-5864-8406-9C86D14C8DC2}" dt="2026-02-24T14:31:48.542" v="22522" actId="478"/>
          <ac:picMkLst>
            <pc:docMk/>
            <pc:sldMk cId="3835545566" sldId="415"/>
            <ac:picMk id="15" creationId="{8AA0C3DF-EC5B-512B-7ED3-021E3EF03DD3}"/>
          </ac:picMkLst>
        </pc:picChg>
        <pc:picChg chg="mod">
          <ac:chgData name="Jessica Bertram" userId="ae65e3095411f4f6" providerId="LiveId" clId="{B5FB1D19-3686-5864-8406-9C86D14C8DC2}" dt="2026-02-24T14:31:56.646" v="22530" actId="1036"/>
          <ac:picMkLst>
            <pc:docMk/>
            <pc:sldMk cId="3835545566" sldId="415"/>
            <ac:picMk id="19" creationId="{0582A67F-E9E7-0ED0-0433-2EE964023175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89" v="22348" actId="2696"/>
        <pc:sldMkLst>
          <pc:docMk/>
          <pc:sldMk cId="1762540623" sldId="416"/>
        </pc:sldMkLst>
      </pc:sldChg>
      <pc:sldChg chg="addSp delSp modSp add mod">
        <pc:chgData name="Jessica Bertram" userId="ae65e3095411f4f6" providerId="LiveId" clId="{B5FB1D19-3686-5864-8406-9C86D14C8DC2}" dt="2026-02-24T14:33:30.322" v="22574" actId="1076"/>
        <pc:sldMkLst>
          <pc:docMk/>
          <pc:sldMk cId="3139571543" sldId="416"/>
        </pc:sldMkLst>
        <pc:spChg chg="mod">
          <ac:chgData name="Jessica Bertram" userId="ae65e3095411f4f6" providerId="LiveId" clId="{B5FB1D19-3686-5864-8406-9C86D14C8DC2}" dt="2026-02-24T14:32:22.496" v="22558" actId="20577"/>
          <ac:spMkLst>
            <pc:docMk/>
            <pc:sldMk cId="3139571543" sldId="416"/>
            <ac:spMk id="6" creationId="{B57E06C7-F48F-C2FF-F96B-160938292489}"/>
          </ac:spMkLst>
        </pc:spChg>
        <pc:spChg chg="add mod">
          <ac:chgData name="Jessica Bertram" userId="ae65e3095411f4f6" providerId="LiveId" clId="{B5FB1D19-3686-5864-8406-9C86D14C8DC2}" dt="2026-02-24T14:33:30.322" v="22574" actId="1076"/>
          <ac:spMkLst>
            <pc:docMk/>
            <pc:sldMk cId="3139571543" sldId="416"/>
            <ac:spMk id="7" creationId="{EB639899-D3F2-2AA2-7853-859BD9076DBE}"/>
          </ac:spMkLst>
        </pc:spChg>
        <pc:spChg chg="mod">
          <ac:chgData name="Jessica Bertram" userId="ae65e3095411f4f6" providerId="LiveId" clId="{B5FB1D19-3686-5864-8406-9C86D14C8DC2}" dt="2026-02-24T14:32:10.276" v="22534" actId="20577"/>
          <ac:spMkLst>
            <pc:docMk/>
            <pc:sldMk cId="3139571543" sldId="416"/>
            <ac:spMk id="14" creationId="{349CA422-4475-B950-2C17-C5A215564DE0}"/>
          </ac:spMkLst>
        </pc:spChg>
        <pc:picChg chg="add mod">
          <ac:chgData name="Jessica Bertram" userId="ae65e3095411f4f6" providerId="LiveId" clId="{B5FB1D19-3686-5864-8406-9C86D14C8DC2}" dt="2026-02-24T14:33:27.206" v="22573" actId="1076"/>
          <ac:picMkLst>
            <pc:docMk/>
            <pc:sldMk cId="3139571543" sldId="416"/>
            <ac:picMk id="11" creationId="{03CBEBB3-95F7-073F-A2CB-66CEB5D3F378}"/>
          </ac:picMkLst>
        </pc:picChg>
        <pc:picChg chg="del">
          <ac:chgData name="Jessica Bertram" userId="ae65e3095411f4f6" providerId="LiveId" clId="{B5FB1D19-3686-5864-8406-9C86D14C8DC2}" dt="2026-02-24T14:32:08.299" v="22532" actId="478"/>
          <ac:picMkLst>
            <pc:docMk/>
            <pc:sldMk cId="3139571543" sldId="416"/>
            <ac:picMk id="19" creationId="{E56764E1-E1D3-3B7F-DB80-DB56771D20A0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96" v="22354" actId="2696"/>
        <pc:sldMkLst>
          <pc:docMk/>
          <pc:sldMk cId="1311020876" sldId="417"/>
        </pc:sldMkLst>
      </pc:sldChg>
      <pc:sldChg chg="addSp delSp modSp add mod ord">
        <pc:chgData name="Jessica Bertram" userId="ae65e3095411f4f6" providerId="LiveId" clId="{B5FB1D19-3686-5864-8406-9C86D14C8DC2}" dt="2026-02-24T14:35:39.120" v="22611" actId="14100"/>
        <pc:sldMkLst>
          <pc:docMk/>
          <pc:sldMk cId="1677983295" sldId="417"/>
        </pc:sldMkLst>
        <pc:spChg chg="del">
          <ac:chgData name="Jessica Bertram" userId="ae65e3095411f4f6" providerId="LiveId" clId="{B5FB1D19-3686-5864-8406-9C86D14C8DC2}" dt="2026-02-24T14:34:16.960" v="22586" actId="478"/>
          <ac:spMkLst>
            <pc:docMk/>
            <pc:sldMk cId="1677983295" sldId="417"/>
            <ac:spMk id="6" creationId="{35FC4D5D-5FAC-2CD3-C1D9-9CD15B131EBC}"/>
          </ac:spMkLst>
        </pc:spChg>
        <pc:spChg chg="add mod">
          <ac:chgData name="Jessica Bertram" userId="ae65e3095411f4f6" providerId="LiveId" clId="{B5FB1D19-3686-5864-8406-9C86D14C8DC2}" dt="2026-02-24T14:34:15.056" v="22585" actId="1076"/>
          <ac:spMkLst>
            <pc:docMk/>
            <pc:sldMk cId="1677983295" sldId="417"/>
            <ac:spMk id="11" creationId="{300EE785-3B98-386C-AD99-7EFAAF8E355F}"/>
          </ac:spMkLst>
        </pc:spChg>
        <pc:spChg chg="add mod">
          <ac:chgData name="Jessica Bertram" userId="ae65e3095411f4f6" providerId="LiveId" clId="{B5FB1D19-3686-5864-8406-9C86D14C8DC2}" dt="2026-02-24T14:34:21.391" v="22587"/>
          <ac:spMkLst>
            <pc:docMk/>
            <pc:sldMk cId="1677983295" sldId="417"/>
            <ac:spMk id="12" creationId="{A79BC0C5-ABED-2F38-A9A0-EE38D3319246}"/>
          </ac:spMkLst>
        </pc:spChg>
        <pc:spChg chg="mod">
          <ac:chgData name="Jessica Bertram" userId="ae65e3095411f4f6" providerId="LiveId" clId="{B5FB1D19-3686-5864-8406-9C86D14C8DC2}" dt="2026-02-24T14:34:28.495" v="22589" actId="20577"/>
          <ac:spMkLst>
            <pc:docMk/>
            <pc:sldMk cId="1677983295" sldId="417"/>
            <ac:spMk id="14" creationId="{7FF299A5-5586-8D29-406B-937A3BFDB022}"/>
          </ac:spMkLst>
        </pc:spChg>
        <pc:graphicFrameChg chg="add mod modGraphic">
          <ac:chgData name="Jessica Bertram" userId="ae65e3095411f4f6" providerId="LiveId" clId="{B5FB1D19-3686-5864-8406-9C86D14C8DC2}" dt="2026-02-24T14:35:39.120" v="22611" actId="14100"/>
          <ac:graphicFrameMkLst>
            <pc:docMk/>
            <pc:sldMk cId="1677983295" sldId="417"/>
            <ac:graphicFrameMk id="15" creationId="{A33A6280-48FA-B534-D425-74AA41644DD2}"/>
          </ac:graphicFrameMkLst>
        </pc:graphicFrameChg>
        <pc:picChg chg="del">
          <ac:chgData name="Jessica Bertram" userId="ae65e3095411f4f6" providerId="LiveId" clId="{B5FB1D19-3686-5864-8406-9C86D14C8DC2}" dt="2026-02-24T14:34:01.174" v="22579" actId="478"/>
          <ac:picMkLst>
            <pc:docMk/>
            <pc:sldMk cId="1677983295" sldId="417"/>
            <ac:picMk id="13" creationId="{762BC538-8A80-A965-A8FC-95B1F0169A06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69" v="22334" actId="2696"/>
        <pc:sldMkLst>
          <pc:docMk/>
          <pc:sldMk cId="1519039022" sldId="418"/>
        </pc:sldMkLst>
      </pc:sldChg>
      <pc:sldChg chg="addSp delSp modSp add mod">
        <pc:chgData name="Jessica Bertram" userId="ae65e3095411f4f6" providerId="LiveId" clId="{B5FB1D19-3686-5864-8406-9C86D14C8DC2}" dt="2026-02-25T02:20:52.534" v="22694" actId="20577"/>
        <pc:sldMkLst>
          <pc:docMk/>
          <pc:sldMk cId="1725732291" sldId="418"/>
        </pc:sldMkLst>
        <pc:spChg chg="add mod">
          <ac:chgData name="Jessica Bertram" userId="ae65e3095411f4f6" providerId="LiveId" clId="{B5FB1D19-3686-5864-8406-9C86D14C8DC2}" dt="2026-02-25T02:20:52.534" v="22694" actId="20577"/>
          <ac:spMkLst>
            <pc:docMk/>
            <pc:sldMk cId="1725732291" sldId="418"/>
            <ac:spMk id="7" creationId="{DE3C28AA-B0E8-77CA-D8C7-421E5E5CEDBC}"/>
          </ac:spMkLst>
        </pc:spChg>
        <pc:spChg chg="del">
          <ac:chgData name="Jessica Bertram" userId="ae65e3095411f4f6" providerId="LiveId" clId="{B5FB1D19-3686-5864-8406-9C86D14C8DC2}" dt="2026-02-25T02:19:20.333" v="22636" actId="478"/>
          <ac:spMkLst>
            <pc:docMk/>
            <pc:sldMk cId="1725732291" sldId="418"/>
            <ac:spMk id="11" creationId="{7A2599F3-6E10-B725-F4B7-C93B301320B8}"/>
          </ac:spMkLst>
        </pc:spChg>
        <pc:spChg chg="mod">
          <ac:chgData name="Jessica Bertram" userId="ae65e3095411f4f6" providerId="LiveId" clId="{B5FB1D19-3686-5864-8406-9C86D14C8DC2}" dt="2026-02-25T02:19:17.308" v="22634" actId="20577"/>
          <ac:spMkLst>
            <pc:docMk/>
            <pc:sldMk cId="1725732291" sldId="418"/>
            <ac:spMk id="14" creationId="{372B76ED-502E-0A9C-4A1A-83D025335666}"/>
          </ac:spMkLst>
        </pc:spChg>
        <pc:graphicFrameChg chg="del">
          <ac:chgData name="Jessica Bertram" userId="ae65e3095411f4f6" providerId="LiveId" clId="{B5FB1D19-3686-5864-8406-9C86D14C8DC2}" dt="2026-02-25T02:19:18.660" v="22635" actId="478"/>
          <ac:graphicFrameMkLst>
            <pc:docMk/>
            <pc:sldMk cId="1725732291" sldId="418"/>
            <ac:graphicFrameMk id="15" creationId="{2712E392-CF9F-3BC1-EED3-3023ADF93B7C}"/>
          </ac:graphicFrameMkLst>
        </pc:graphicFrameChg>
      </pc:sldChg>
      <pc:sldChg chg="modSp add mod ord">
        <pc:chgData name="Jessica Bertram" userId="ae65e3095411f4f6" providerId="LiveId" clId="{B5FB1D19-3686-5864-8406-9C86D14C8DC2}" dt="2026-02-25T02:20:42.685" v="22682" actId="20578"/>
        <pc:sldMkLst>
          <pc:docMk/>
          <pc:sldMk cId="417597128" sldId="419"/>
        </pc:sldMkLst>
        <pc:spChg chg="mod">
          <ac:chgData name="Jessica Bertram" userId="ae65e3095411f4f6" providerId="LiveId" clId="{B5FB1D19-3686-5864-8406-9C86D14C8DC2}" dt="2026-02-25T02:20:30.387" v="22681" actId="20577"/>
          <ac:spMkLst>
            <pc:docMk/>
            <pc:sldMk cId="417597128" sldId="419"/>
            <ac:spMk id="7" creationId="{FACAB492-FE30-C3B3-2FDE-17A7DEDAA571}"/>
          </ac:spMkLst>
        </pc:spChg>
      </pc:sldChg>
      <pc:sldChg chg="addSp delSp modSp add del mod">
        <pc:chgData name="Jessica Bertram" userId="ae65e3095411f4f6" providerId="LiveId" clId="{B5FB1D19-3686-5864-8406-9C86D14C8DC2}" dt="2026-02-24T14:25:53.593" v="22353" actId="2696"/>
        <pc:sldMkLst>
          <pc:docMk/>
          <pc:sldMk cId="2038419268" sldId="419"/>
        </pc:sldMkLst>
      </pc:sldChg>
      <pc:sldChg chg="delSp modSp add del mod">
        <pc:chgData name="Jessica Bertram" userId="ae65e3095411f4f6" providerId="LiveId" clId="{B5FB1D19-3686-5864-8406-9C86D14C8DC2}" dt="2026-02-24T14:25:53.581" v="22346" actId="2696"/>
        <pc:sldMkLst>
          <pc:docMk/>
          <pc:sldMk cId="2174732952" sldId="420"/>
        </pc:sldMkLst>
      </pc:sldChg>
      <pc:sldChg chg="addSp delSp modSp add mod">
        <pc:chgData name="Jessica Bertram" userId="ae65e3095411f4f6" providerId="LiveId" clId="{B5FB1D19-3686-5864-8406-9C86D14C8DC2}" dt="2026-02-25T02:22:59.975" v="22771" actId="1035"/>
        <pc:sldMkLst>
          <pc:docMk/>
          <pc:sldMk cId="2703053133" sldId="420"/>
        </pc:sldMkLst>
        <pc:spChg chg="mod">
          <ac:chgData name="Jessica Bertram" userId="ae65e3095411f4f6" providerId="LiveId" clId="{B5FB1D19-3686-5864-8406-9C86D14C8DC2}" dt="2026-02-25T02:21:42.570" v="22736" actId="20577"/>
          <ac:spMkLst>
            <pc:docMk/>
            <pc:sldMk cId="2703053133" sldId="420"/>
            <ac:spMk id="6" creationId="{22E784C3-88BD-D9D5-C157-54FB862E3BF5}"/>
          </ac:spMkLst>
        </pc:spChg>
        <pc:spChg chg="del">
          <ac:chgData name="Jessica Bertram" userId="ae65e3095411f4f6" providerId="LiveId" clId="{B5FB1D19-3686-5864-8406-9C86D14C8DC2}" dt="2026-02-25T02:21:50.082" v="22740" actId="478"/>
          <ac:spMkLst>
            <pc:docMk/>
            <pc:sldMk cId="2703053133" sldId="420"/>
            <ac:spMk id="11" creationId="{2EC55C6B-73F2-A7DE-7D06-9FD6ADF261E0}"/>
          </ac:spMkLst>
        </pc:spChg>
        <pc:spChg chg="add mod">
          <ac:chgData name="Jessica Bertram" userId="ae65e3095411f4f6" providerId="LiveId" clId="{B5FB1D19-3686-5864-8406-9C86D14C8DC2}" dt="2026-02-25T02:22:59.975" v="22771" actId="1035"/>
          <ac:spMkLst>
            <pc:docMk/>
            <pc:sldMk cId="2703053133" sldId="420"/>
            <ac:spMk id="12" creationId="{EFF8F852-F892-7DE8-88D7-49AEE18F1C32}"/>
          </ac:spMkLst>
        </pc:spChg>
        <pc:spChg chg="del">
          <ac:chgData name="Jessica Bertram" userId="ae65e3095411f4f6" providerId="LiveId" clId="{B5FB1D19-3686-5864-8406-9C86D14C8DC2}" dt="2026-02-25T02:21:51.721" v="22741" actId="478"/>
          <ac:spMkLst>
            <pc:docMk/>
            <pc:sldMk cId="2703053133" sldId="420"/>
            <ac:spMk id="13" creationId="{7D846CC5-E1A7-189D-3892-DCE525404E40}"/>
          </ac:spMkLst>
        </pc:spChg>
        <pc:spChg chg="mod">
          <ac:chgData name="Jessica Bertram" userId="ae65e3095411f4f6" providerId="LiveId" clId="{B5FB1D19-3686-5864-8406-9C86D14C8DC2}" dt="2026-02-25T02:21:45.643" v="22738" actId="20577"/>
          <ac:spMkLst>
            <pc:docMk/>
            <pc:sldMk cId="2703053133" sldId="420"/>
            <ac:spMk id="14" creationId="{ECAF8C3A-4125-B8DF-521B-BD102D2AF889}"/>
          </ac:spMkLst>
        </pc:spChg>
        <pc:picChg chg="add mod">
          <ac:chgData name="Jessica Bertram" userId="ae65e3095411f4f6" providerId="LiveId" clId="{B5FB1D19-3686-5864-8406-9C86D14C8DC2}" dt="2026-02-25T02:22:17.326" v="22750" actId="1038"/>
          <ac:picMkLst>
            <pc:docMk/>
            <pc:sldMk cId="2703053133" sldId="420"/>
            <ac:picMk id="7" creationId="{BBAB30C9-FC4D-9491-C344-A6F728BA9069}"/>
          </ac:picMkLst>
        </pc:picChg>
        <pc:picChg chg="del">
          <ac:chgData name="Jessica Bertram" userId="ae65e3095411f4f6" providerId="LiveId" clId="{B5FB1D19-3686-5864-8406-9C86D14C8DC2}" dt="2026-02-25T02:21:47.497" v="22739" actId="478"/>
          <ac:picMkLst>
            <pc:docMk/>
            <pc:sldMk cId="2703053133" sldId="420"/>
            <ac:picMk id="15" creationId="{CED3CCD1-1D0A-657E-47C2-53461DF0EE9E}"/>
          </ac:picMkLst>
        </pc:picChg>
      </pc:sldChg>
      <pc:sldChg chg="delSp add del mod">
        <pc:chgData name="Jessica Bertram" userId="ae65e3095411f4f6" providerId="LiveId" clId="{B5FB1D19-3686-5864-8406-9C86D14C8DC2}" dt="2026-02-25T02:23:08.303" v="22774" actId="2696"/>
        <pc:sldMkLst>
          <pc:docMk/>
          <pc:sldMk cId="1143329521" sldId="421"/>
        </pc:sldMkLst>
        <pc:spChg chg="del">
          <ac:chgData name="Jessica Bertram" userId="ae65e3095411f4f6" providerId="LiveId" clId="{B5FB1D19-3686-5864-8406-9C86D14C8DC2}" dt="2026-02-25T02:23:04.737" v="22773" actId="478"/>
          <ac:spMkLst>
            <pc:docMk/>
            <pc:sldMk cId="1143329521" sldId="421"/>
            <ac:spMk id="12" creationId="{B6E85943-1C00-931E-B7BA-C70EA3D17842}"/>
          </ac:spMkLst>
        </pc:spChg>
      </pc:sldChg>
      <pc:sldChg chg="addSp delSp modSp add del mod">
        <pc:chgData name="Jessica Bertram" userId="ae65e3095411f4f6" providerId="LiveId" clId="{B5FB1D19-3686-5864-8406-9C86D14C8DC2}" dt="2026-02-24T14:25:53.600" v="22355" actId="2696"/>
        <pc:sldMkLst>
          <pc:docMk/>
          <pc:sldMk cId="1837717733" sldId="421"/>
        </pc:sldMkLst>
      </pc:sldChg>
      <pc:sldChg chg="addSp delSp modSp add mod">
        <pc:chgData name="Jessica Bertram" userId="ae65e3095411f4f6" providerId="LiveId" clId="{B5FB1D19-3686-5864-8406-9C86D14C8DC2}" dt="2026-02-25T02:26:54.475" v="22863" actId="1076"/>
        <pc:sldMkLst>
          <pc:docMk/>
          <pc:sldMk cId="2861394181" sldId="421"/>
        </pc:sldMkLst>
        <pc:spChg chg="add mod">
          <ac:chgData name="Jessica Bertram" userId="ae65e3095411f4f6" providerId="LiveId" clId="{B5FB1D19-3686-5864-8406-9C86D14C8DC2}" dt="2026-02-25T02:23:23.591" v="22780"/>
          <ac:spMkLst>
            <pc:docMk/>
            <pc:sldMk cId="2861394181" sldId="421"/>
            <ac:spMk id="7" creationId="{F50A7BDB-1CEB-260B-CB37-F6AF83558295}"/>
          </ac:spMkLst>
        </pc:spChg>
        <pc:spChg chg="del">
          <ac:chgData name="Jessica Bertram" userId="ae65e3095411f4f6" providerId="LiveId" clId="{B5FB1D19-3686-5864-8406-9C86D14C8DC2}" dt="2026-02-25T02:23:19.513" v="22779" actId="478"/>
          <ac:spMkLst>
            <pc:docMk/>
            <pc:sldMk cId="2861394181" sldId="421"/>
            <ac:spMk id="9" creationId="{7BCFC6C3-403B-2A64-CD89-EEBCDB363B60}"/>
          </ac:spMkLst>
        </pc:spChg>
        <pc:spChg chg="add mod">
          <ac:chgData name="Jessica Bertram" userId="ae65e3095411f4f6" providerId="LiveId" clId="{B5FB1D19-3686-5864-8406-9C86D14C8DC2}" dt="2026-02-25T02:26:54.475" v="22863" actId="1076"/>
          <ac:spMkLst>
            <pc:docMk/>
            <pc:sldMk cId="2861394181" sldId="421"/>
            <ac:spMk id="13" creationId="{B00666CF-176F-6B02-DD5A-EA257FAA1832}"/>
          </ac:spMkLst>
        </pc:spChg>
        <pc:spChg chg="mod">
          <ac:chgData name="Jessica Bertram" userId="ae65e3095411f4f6" providerId="LiveId" clId="{B5FB1D19-3686-5864-8406-9C86D14C8DC2}" dt="2026-02-25T02:23:17.054" v="22778" actId="20577"/>
          <ac:spMkLst>
            <pc:docMk/>
            <pc:sldMk cId="2861394181" sldId="421"/>
            <ac:spMk id="14" creationId="{13915D38-3162-3B64-5DE5-260DE9D74FB5}"/>
          </ac:spMkLst>
        </pc:spChg>
        <pc:picChg chg="del">
          <ac:chgData name="Jessica Bertram" userId="ae65e3095411f4f6" providerId="LiveId" clId="{B5FB1D19-3686-5864-8406-9C86D14C8DC2}" dt="2026-02-25T02:23:14.535" v="22776" actId="478"/>
          <ac:picMkLst>
            <pc:docMk/>
            <pc:sldMk cId="2861394181" sldId="421"/>
            <ac:picMk id="12" creationId="{9EBE8F70-8738-C619-EF89-25A3B5724096}"/>
          </ac:picMkLst>
        </pc:picChg>
        <pc:picChg chg="add del mod">
          <ac:chgData name="Jessica Bertram" userId="ae65e3095411f4f6" providerId="LiveId" clId="{B5FB1D19-3686-5864-8406-9C86D14C8DC2}" dt="2026-02-25T02:25:24.214" v="22819" actId="21"/>
          <ac:picMkLst>
            <pc:docMk/>
            <pc:sldMk cId="2861394181" sldId="421"/>
            <ac:picMk id="18" creationId="{EAAAD596-1D75-C3A4-8D38-0E0A07684B7E}"/>
          </ac:picMkLst>
        </pc:picChg>
        <pc:picChg chg="add del mod">
          <ac:chgData name="Jessica Bertram" userId="ae65e3095411f4f6" providerId="LiveId" clId="{B5FB1D19-3686-5864-8406-9C86D14C8DC2}" dt="2026-02-25T02:26:51.392" v="22862" actId="478"/>
          <ac:picMkLst>
            <pc:docMk/>
            <pc:sldMk cId="2861394181" sldId="421"/>
            <ac:picMk id="20" creationId="{06F380AA-4A7A-5AD4-7DD2-753AC0CB42F6}"/>
          </ac:picMkLst>
        </pc:picChg>
        <pc:picChg chg="add mod">
          <ac:chgData name="Jessica Bertram" userId="ae65e3095411f4f6" providerId="LiveId" clId="{B5FB1D19-3686-5864-8406-9C86D14C8DC2}" dt="2026-02-25T02:25:24.652" v="22820"/>
          <ac:picMkLst>
            <pc:docMk/>
            <pc:sldMk cId="2861394181" sldId="421"/>
            <ac:picMk id="21" creationId="{BD20F95C-442C-D8D3-7B6B-D81B18B33DEE}"/>
          </ac:picMkLst>
        </pc:picChg>
      </pc:sldChg>
      <pc:sldChg chg="addSp delSp modSp add mod">
        <pc:chgData name="Jessica Bertram" userId="ae65e3095411f4f6" providerId="LiveId" clId="{B5FB1D19-3686-5864-8406-9C86D14C8DC2}" dt="2026-02-25T02:26:46.120" v="22860" actId="20577"/>
        <pc:sldMkLst>
          <pc:docMk/>
          <pc:sldMk cId="2172095256" sldId="422"/>
        </pc:sldMkLst>
        <pc:spChg chg="mod">
          <ac:chgData name="Jessica Bertram" userId="ae65e3095411f4f6" providerId="LiveId" clId="{B5FB1D19-3686-5864-8406-9C86D14C8DC2}" dt="2026-02-25T02:26:46.120" v="22860" actId="20577"/>
          <ac:spMkLst>
            <pc:docMk/>
            <pc:sldMk cId="2172095256" sldId="422"/>
            <ac:spMk id="5" creationId="{8C51950F-EF99-A81E-41EF-0F3946E0D702}"/>
          </ac:spMkLst>
        </pc:spChg>
        <pc:spChg chg="add mod">
          <ac:chgData name="Jessica Bertram" userId="ae65e3095411f4f6" providerId="LiveId" clId="{B5FB1D19-3686-5864-8406-9C86D14C8DC2}" dt="2026-02-25T02:26:32.980" v="22848" actId="404"/>
          <ac:spMkLst>
            <pc:docMk/>
            <pc:sldMk cId="2172095256" sldId="422"/>
            <ac:spMk id="11" creationId="{9E63A686-5AA9-D8A0-2419-3A96354D308D}"/>
          </ac:spMkLst>
        </pc:spChg>
        <pc:spChg chg="del">
          <ac:chgData name="Jessica Bertram" userId="ae65e3095411f4f6" providerId="LiveId" clId="{B5FB1D19-3686-5864-8406-9C86D14C8DC2}" dt="2026-02-25T02:25:34.942" v="22822" actId="478"/>
          <ac:spMkLst>
            <pc:docMk/>
            <pc:sldMk cId="2172095256" sldId="422"/>
            <ac:spMk id="13" creationId="{3992AB9A-A0D5-F12B-BE95-423757CADB84}"/>
          </ac:spMkLst>
        </pc:spChg>
        <pc:picChg chg="add mod">
          <ac:chgData name="Jessica Bertram" userId="ae65e3095411f4f6" providerId="LiveId" clId="{B5FB1D19-3686-5864-8406-9C86D14C8DC2}" dt="2026-02-25T02:26:08.080" v="22835" actId="1076"/>
          <ac:picMkLst>
            <pc:docMk/>
            <pc:sldMk cId="2172095256" sldId="422"/>
            <ac:picMk id="12" creationId="{609296C5-2F45-1319-3C36-2E8D353ABDF1}"/>
          </ac:picMkLst>
        </pc:picChg>
        <pc:picChg chg="del">
          <ac:chgData name="Jessica Bertram" userId="ae65e3095411f4f6" providerId="LiveId" clId="{B5FB1D19-3686-5864-8406-9C86D14C8DC2}" dt="2026-02-25T02:25:35.711" v="22823" actId="478"/>
          <ac:picMkLst>
            <pc:docMk/>
            <pc:sldMk cId="2172095256" sldId="422"/>
            <ac:picMk id="20" creationId="{C52398F2-2420-9B85-69DD-9505E2AAEDA4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80" v="22345" actId="2696"/>
        <pc:sldMkLst>
          <pc:docMk/>
          <pc:sldMk cId="3983184436" sldId="422"/>
        </pc:sldMkLst>
      </pc:sldChg>
      <pc:sldChg chg="addSp delSp modSp add mod">
        <pc:chgData name="Jessica Bertram" userId="ae65e3095411f4f6" providerId="LiveId" clId="{B5FB1D19-3686-5864-8406-9C86D14C8DC2}" dt="2026-02-25T02:28:02.417" v="22882" actId="1036"/>
        <pc:sldMkLst>
          <pc:docMk/>
          <pc:sldMk cId="532466277" sldId="423"/>
        </pc:sldMkLst>
        <pc:spChg chg="del">
          <ac:chgData name="Jessica Bertram" userId="ae65e3095411f4f6" providerId="LiveId" clId="{B5FB1D19-3686-5864-8406-9C86D14C8DC2}" dt="2026-02-25T02:27:30.431" v="22873" actId="478"/>
          <ac:spMkLst>
            <pc:docMk/>
            <pc:sldMk cId="532466277" sldId="423"/>
            <ac:spMk id="11" creationId="{9152A496-28B7-4102-7C92-C2D8CC5A6C19}"/>
          </ac:spMkLst>
        </pc:spChg>
        <pc:spChg chg="add mod">
          <ac:chgData name="Jessica Bertram" userId="ae65e3095411f4f6" providerId="LiveId" clId="{B5FB1D19-3686-5864-8406-9C86D14C8DC2}" dt="2026-02-25T02:28:02.417" v="22882" actId="1036"/>
          <ac:spMkLst>
            <pc:docMk/>
            <pc:sldMk cId="532466277" sldId="423"/>
            <ac:spMk id="13" creationId="{DC20FF88-C230-BF98-78D0-5391B2F49C7F}"/>
          </ac:spMkLst>
        </pc:spChg>
        <pc:spChg chg="mod">
          <ac:chgData name="Jessica Bertram" userId="ae65e3095411f4f6" providerId="LiveId" clId="{B5FB1D19-3686-5864-8406-9C86D14C8DC2}" dt="2026-02-25T02:27:29.649" v="22872" actId="20577"/>
          <ac:spMkLst>
            <pc:docMk/>
            <pc:sldMk cId="532466277" sldId="423"/>
            <ac:spMk id="14" creationId="{7E161F91-55DE-AABA-BD8C-5EBB9EE5C9E9}"/>
          </ac:spMkLst>
        </pc:spChg>
        <pc:picChg chg="del">
          <ac:chgData name="Jessica Bertram" userId="ae65e3095411f4f6" providerId="LiveId" clId="{B5FB1D19-3686-5864-8406-9C86D14C8DC2}" dt="2026-02-25T02:27:31.462" v="22874" actId="478"/>
          <ac:picMkLst>
            <pc:docMk/>
            <pc:sldMk cId="532466277" sldId="423"/>
            <ac:picMk id="12" creationId="{380D2FD6-B0B0-DBDA-B02A-E195A716145F}"/>
          </ac:picMkLst>
        </pc:picChg>
      </pc:sldChg>
      <pc:sldChg chg="delSp modSp add del mod">
        <pc:chgData name="Jessica Bertram" userId="ae65e3095411f4f6" providerId="LiveId" clId="{B5FB1D19-3686-5864-8406-9C86D14C8DC2}" dt="2026-02-25T02:27:25.920" v="22869" actId="2696"/>
        <pc:sldMkLst>
          <pc:docMk/>
          <pc:sldMk cId="1084283574" sldId="423"/>
        </pc:sldMkLst>
        <pc:spChg chg="del">
          <ac:chgData name="Jessica Bertram" userId="ae65e3095411f4f6" providerId="LiveId" clId="{B5FB1D19-3686-5864-8406-9C86D14C8DC2}" dt="2026-02-25T02:26:59.562" v="22865" actId="478"/>
          <ac:spMkLst>
            <pc:docMk/>
            <pc:sldMk cId="1084283574" sldId="423"/>
            <ac:spMk id="13" creationId="{63F265D3-D9BD-DDBD-FF22-0A8D96EDC15F}"/>
          </ac:spMkLst>
        </pc:spChg>
        <pc:spChg chg="mod">
          <ac:chgData name="Jessica Bertram" userId="ae65e3095411f4f6" providerId="LiveId" clId="{B5FB1D19-3686-5864-8406-9C86D14C8DC2}" dt="2026-02-25T02:27:04.314" v="22868" actId="20577"/>
          <ac:spMkLst>
            <pc:docMk/>
            <pc:sldMk cId="1084283574" sldId="423"/>
            <ac:spMk id="14" creationId="{60D036C0-ECDC-97F4-4193-E3BCA8326246}"/>
          </ac:spMkLst>
        </pc:spChg>
        <pc:picChg chg="del">
          <ac:chgData name="Jessica Bertram" userId="ae65e3095411f4f6" providerId="LiveId" clId="{B5FB1D19-3686-5864-8406-9C86D14C8DC2}" dt="2026-02-25T02:26:57.933" v="22864" actId="478"/>
          <ac:picMkLst>
            <pc:docMk/>
            <pc:sldMk cId="1084283574" sldId="423"/>
            <ac:picMk id="20" creationId="{62019046-95F9-DBF2-90EA-9DACD15FA711}"/>
          </ac:picMkLst>
        </pc:picChg>
        <pc:picChg chg="del">
          <ac:chgData name="Jessica Bertram" userId="ae65e3095411f4f6" providerId="LiveId" clId="{B5FB1D19-3686-5864-8406-9C86D14C8DC2}" dt="2026-02-25T02:27:00.678" v="22866" actId="478"/>
          <ac:picMkLst>
            <pc:docMk/>
            <pc:sldMk cId="1084283574" sldId="423"/>
            <ac:picMk id="21" creationId="{4BE27919-C91D-651D-93C8-A78BEA19399C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65" v="22330" actId="2696"/>
        <pc:sldMkLst>
          <pc:docMk/>
          <pc:sldMk cId="1823686922" sldId="423"/>
        </pc:sldMkLst>
      </pc:sldChg>
      <pc:sldChg chg="modSp add del mod">
        <pc:chgData name="Jessica Bertram" userId="ae65e3095411f4f6" providerId="LiveId" clId="{B5FB1D19-3686-5864-8406-9C86D14C8DC2}" dt="2026-02-24T14:25:53.592" v="22352" actId="2696"/>
        <pc:sldMkLst>
          <pc:docMk/>
          <pc:sldMk cId="1880043993" sldId="424"/>
        </pc:sldMkLst>
      </pc:sldChg>
      <pc:sldChg chg="addSp delSp modSp add mod">
        <pc:chgData name="Jessica Bertram" userId="ae65e3095411f4f6" providerId="LiveId" clId="{B5FB1D19-3686-5864-8406-9C86D14C8DC2}" dt="2026-02-25T02:28:29.374" v="22892"/>
        <pc:sldMkLst>
          <pc:docMk/>
          <pc:sldMk cId="2507879274" sldId="424"/>
        </pc:sldMkLst>
        <pc:spChg chg="del">
          <ac:chgData name="Jessica Bertram" userId="ae65e3095411f4f6" providerId="LiveId" clId="{B5FB1D19-3686-5864-8406-9C86D14C8DC2}" dt="2026-02-25T02:28:07.834" v="22884" actId="478"/>
          <ac:spMkLst>
            <pc:docMk/>
            <pc:sldMk cId="2507879274" sldId="424"/>
            <ac:spMk id="13" creationId="{EE6BDC8E-A3F4-7CA7-3E16-562EB92C31FB}"/>
          </ac:spMkLst>
        </pc:spChg>
        <pc:picChg chg="del">
          <ac:chgData name="Jessica Bertram" userId="ae65e3095411f4f6" providerId="LiveId" clId="{B5FB1D19-3686-5864-8406-9C86D14C8DC2}" dt="2026-02-25T02:28:29.063" v="22891" actId="21"/>
          <ac:picMkLst>
            <pc:docMk/>
            <pc:sldMk cId="2507879274" sldId="424"/>
            <ac:picMk id="6" creationId="{EEDA404B-0CE4-8086-5628-6C76DF59D4A2}"/>
          </ac:picMkLst>
        </pc:picChg>
        <pc:picChg chg="add mod">
          <ac:chgData name="Jessica Bertram" userId="ae65e3095411f4f6" providerId="LiveId" clId="{B5FB1D19-3686-5864-8406-9C86D14C8DC2}" dt="2026-02-25T02:28:27.075" v="22890" actId="1076"/>
          <ac:picMkLst>
            <pc:docMk/>
            <pc:sldMk cId="2507879274" sldId="424"/>
            <ac:picMk id="11" creationId="{39EE1B87-1036-4407-5DE4-DB80D34F1091}"/>
          </ac:picMkLst>
        </pc:picChg>
        <pc:picChg chg="add mod">
          <ac:chgData name="Jessica Bertram" userId="ae65e3095411f4f6" providerId="LiveId" clId="{B5FB1D19-3686-5864-8406-9C86D14C8DC2}" dt="2026-02-25T02:28:29.374" v="22892"/>
          <ac:picMkLst>
            <pc:docMk/>
            <pc:sldMk cId="2507879274" sldId="424"/>
            <ac:picMk id="12" creationId="{CCFB933C-FC93-1DC9-2196-F715E8CE583F}"/>
          </ac:picMkLst>
        </pc:picChg>
      </pc:sldChg>
      <pc:sldChg chg="addSp delSp modSp add mod">
        <pc:chgData name="Jessica Bertram" userId="ae65e3095411f4f6" providerId="LiveId" clId="{B5FB1D19-3686-5864-8406-9C86D14C8DC2}" dt="2026-02-25T02:30:36.823" v="22923" actId="14734"/>
        <pc:sldMkLst>
          <pc:docMk/>
          <pc:sldMk cId="3258287681" sldId="425"/>
        </pc:sldMkLst>
        <pc:spChg chg="add mod">
          <ac:chgData name="Jessica Bertram" userId="ae65e3095411f4f6" providerId="LiveId" clId="{B5FB1D19-3686-5864-8406-9C86D14C8DC2}" dt="2026-02-25T02:28:51.072" v="22895"/>
          <ac:spMkLst>
            <pc:docMk/>
            <pc:sldMk cId="3258287681" sldId="425"/>
            <ac:spMk id="6" creationId="{13B37693-F823-3E9B-7881-D277BB622312}"/>
          </ac:spMkLst>
        </pc:spChg>
        <pc:spChg chg="del">
          <ac:chgData name="Jessica Bertram" userId="ae65e3095411f4f6" providerId="LiveId" clId="{B5FB1D19-3686-5864-8406-9C86D14C8DC2}" dt="2026-02-25T02:28:52.984" v="22896" actId="478"/>
          <ac:spMkLst>
            <pc:docMk/>
            <pc:sldMk cId="3258287681" sldId="425"/>
            <ac:spMk id="7" creationId="{4D204E6A-FC03-67D5-797B-0CB9738C3A21}"/>
          </ac:spMkLst>
        </pc:spChg>
        <pc:spChg chg="del">
          <ac:chgData name="Jessica Bertram" userId="ae65e3095411f4f6" providerId="LiveId" clId="{B5FB1D19-3686-5864-8406-9C86D14C8DC2}" dt="2026-02-25T02:28:46.709" v="22894" actId="478"/>
          <ac:spMkLst>
            <pc:docMk/>
            <pc:sldMk cId="3258287681" sldId="425"/>
            <ac:spMk id="12" creationId="{89AE6760-7A66-F9BB-5985-67F5C2B39A21}"/>
          </ac:spMkLst>
        </pc:spChg>
        <pc:spChg chg="add mod">
          <ac:chgData name="Jessica Bertram" userId="ae65e3095411f4f6" providerId="LiveId" clId="{B5FB1D19-3686-5864-8406-9C86D14C8DC2}" dt="2026-02-25T02:29:38.925" v="22906" actId="20577"/>
          <ac:spMkLst>
            <pc:docMk/>
            <pc:sldMk cId="3258287681" sldId="425"/>
            <ac:spMk id="13" creationId="{691DA5D7-9637-5A77-6967-ABC96FA44CB1}"/>
          </ac:spMkLst>
        </pc:spChg>
        <pc:spChg chg="mod">
          <ac:chgData name="Jessica Bertram" userId="ae65e3095411f4f6" providerId="LiveId" clId="{B5FB1D19-3686-5864-8406-9C86D14C8DC2}" dt="2026-02-25T02:28:54.859" v="22898" actId="20577"/>
          <ac:spMkLst>
            <pc:docMk/>
            <pc:sldMk cId="3258287681" sldId="425"/>
            <ac:spMk id="14" creationId="{0D3DE29E-DD42-4406-B248-90B0F9CAB1B9}"/>
          </ac:spMkLst>
        </pc:spChg>
        <pc:graphicFrameChg chg="add mod modGraphic">
          <ac:chgData name="Jessica Bertram" userId="ae65e3095411f4f6" providerId="LiveId" clId="{B5FB1D19-3686-5864-8406-9C86D14C8DC2}" dt="2026-02-25T02:30:36.823" v="22923" actId="14734"/>
          <ac:graphicFrameMkLst>
            <pc:docMk/>
            <pc:sldMk cId="3258287681" sldId="425"/>
            <ac:graphicFrameMk id="15" creationId="{330A7554-9BAB-60BF-5EE6-51914193F91E}"/>
          </ac:graphicFrameMkLst>
        </pc:graphicFrameChg>
        <pc:picChg chg="add mod">
          <ac:chgData name="Jessica Bertram" userId="ae65e3095411f4f6" providerId="LiveId" clId="{B5FB1D19-3686-5864-8406-9C86D14C8DC2}" dt="2026-02-25T02:30:13.507" v="22918"/>
          <ac:picMkLst>
            <pc:docMk/>
            <pc:sldMk cId="3258287681" sldId="425"/>
            <ac:picMk id="18" creationId="{019A9E5D-F7E1-F204-E1FD-9F0991E6DD7E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59" v="22326" actId="2696"/>
        <pc:sldMkLst>
          <pc:docMk/>
          <pc:sldMk cId="3266631981" sldId="425"/>
        </pc:sldMkLst>
      </pc:sldChg>
      <pc:sldChg chg="addSp delSp modSp add mod">
        <pc:chgData name="Jessica Bertram" userId="ae65e3095411f4f6" providerId="LiveId" clId="{B5FB1D19-3686-5864-8406-9C86D14C8DC2}" dt="2026-02-25T02:33:26.073" v="22975" actId="122"/>
        <pc:sldMkLst>
          <pc:docMk/>
          <pc:sldMk cId="917302916" sldId="426"/>
        </pc:sldMkLst>
        <pc:spChg chg="add mod">
          <ac:chgData name="Jessica Bertram" userId="ae65e3095411f4f6" providerId="LiveId" clId="{B5FB1D19-3686-5864-8406-9C86D14C8DC2}" dt="2026-02-25T02:31:15.423" v="22935" actId="1076"/>
          <ac:spMkLst>
            <pc:docMk/>
            <pc:sldMk cId="917302916" sldId="426"/>
            <ac:spMk id="11" creationId="{DA1B4657-D0DE-600E-61E1-37B30EFCE03C}"/>
          </ac:spMkLst>
        </pc:spChg>
        <pc:spChg chg="del">
          <ac:chgData name="Jessica Bertram" userId="ae65e3095411f4f6" providerId="LiveId" clId="{B5FB1D19-3686-5864-8406-9C86D14C8DC2}" dt="2026-02-25T02:30:54.390" v="22926" actId="478"/>
          <ac:spMkLst>
            <pc:docMk/>
            <pc:sldMk cId="917302916" sldId="426"/>
            <ac:spMk id="13" creationId="{EE0D917B-5A52-81C9-5E95-5336C873327A}"/>
          </ac:spMkLst>
        </pc:spChg>
        <pc:spChg chg="mod">
          <ac:chgData name="Jessica Bertram" userId="ae65e3095411f4f6" providerId="LiveId" clId="{B5FB1D19-3686-5864-8406-9C86D14C8DC2}" dt="2026-02-25T02:30:57.684" v="22929" actId="20577"/>
          <ac:spMkLst>
            <pc:docMk/>
            <pc:sldMk cId="917302916" sldId="426"/>
            <ac:spMk id="14" creationId="{614D9225-8F7F-CF56-40E3-64ACA838292C}"/>
          </ac:spMkLst>
        </pc:spChg>
        <pc:graphicFrameChg chg="add mod modGraphic">
          <ac:chgData name="Jessica Bertram" userId="ae65e3095411f4f6" providerId="LiveId" clId="{B5FB1D19-3686-5864-8406-9C86D14C8DC2}" dt="2026-02-25T02:33:26.073" v="22975" actId="122"/>
          <ac:graphicFrameMkLst>
            <pc:docMk/>
            <pc:sldMk cId="917302916" sldId="426"/>
            <ac:graphicFrameMk id="12" creationId="{EC2BE2D0-B88E-5612-5130-78A58090C738}"/>
          </ac:graphicFrameMkLst>
        </pc:graphicFrameChg>
        <pc:graphicFrameChg chg="del">
          <ac:chgData name="Jessica Bertram" userId="ae65e3095411f4f6" providerId="LiveId" clId="{B5FB1D19-3686-5864-8406-9C86D14C8DC2}" dt="2026-02-25T02:30:52.931" v="22925" actId="478"/>
          <ac:graphicFrameMkLst>
            <pc:docMk/>
            <pc:sldMk cId="917302916" sldId="426"/>
            <ac:graphicFrameMk id="15" creationId="{780CC7D3-CD82-9A9B-2134-66A6EFC8FB38}"/>
          </ac:graphicFrameMkLst>
        </pc:graphicFrameChg>
        <pc:picChg chg="del">
          <ac:chgData name="Jessica Bertram" userId="ae65e3095411f4f6" providerId="LiveId" clId="{B5FB1D19-3686-5864-8406-9C86D14C8DC2}" dt="2026-02-25T02:30:55.517" v="22927" actId="478"/>
          <ac:picMkLst>
            <pc:docMk/>
            <pc:sldMk cId="917302916" sldId="426"/>
            <ac:picMk id="18" creationId="{C1C45503-075E-B051-F513-F34F108408FC}"/>
          </ac:picMkLst>
        </pc:picChg>
      </pc:sldChg>
      <pc:sldChg chg="add del">
        <pc:chgData name="Jessica Bertram" userId="ae65e3095411f4f6" providerId="LiveId" clId="{B5FB1D19-3686-5864-8406-9C86D14C8DC2}" dt="2026-02-24T14:25:53.590" v="22349" actId="2696"/>
        <pc:sldMkLst>
          <pc:docMk/>
          <pc:sldMk cId="2063010183" sldId="426"/>
        </pc:sldMkLst>
      </pc:sldChg>
      <pc:sldChg chg="modSp add mod">
        <pc:chgData name="Jessica Bertram" userId="ae65e3095411f4f6" providerId="LiveId" clId="{B5FB1D19-3686-5864-8406-9C86D14C8DC2}" dt="2026-02-25T02:37:49.696" v="23167" actId="20577"/>
        <pc:sldMkLst>
          <pc:docMk/>
          <pc:sldMk cId="630630430" sldId="427"/>
        </pc:sldMkLst>
        <pc:spChg chg="mod">
          <ac:chgData name="Jessica Bertram" userId="ae65e3095411f4f6" providerId="LiveId" clId="{B5FB1D19-3686-5864-8406-9C86D14C8DC2}" dt="2026-02-25T02:37:49.696" v="23167" actId="20577"/>
          <ac:spMkLst>
            <pc:docMk/>
            <pc:sldMk cId="630630430" sldId="427"/>
            <ac:spMk id="5" creationId="{F14435FB-68D8-090E-06D5-E97F2CA1670D}"/>
          </ac:spMkLst>
        </pc:spChg>
        <pc:graphicFrameChg chg="mod modGraphic">
          <ac:chgData name="Jessica Bertram" userId="ae65e3095411f4f6" providerId="LiveId" clId="{B5FB1D19-3686-5864-8406-9C86D14C8DC2}" dt="2026-02-25T02:33:54.590" v="22984" actId="14734"/>
          <ac:graphicFrameMkLst>
            <pc:docMk/>
            <pc:sldMk cId="630630430" sldId="427"/>
            <ac:graphicFrameMk id="12" creationId="{5B4E3552-0E2F-8B72-9D89-3EE912B83D8A}"/>
          </ac:graphicFrameMkLst>
        </pc:graphicFrameChg>
      </pc:sldChg>
      <pc:sldChg chg="addSp delSp modSp add del mod">
        <pc:chgData name="Jessica Bertram" userId="ae65e3095411f4f6" providerId="LiveId" clId="{B5FB1D19-3686-5864-8406-9C86D14C8DC2}" dt="2026-02-24T14:25:53.574" v="22338" actId="2696"/>
        <pc:sldMkLst>
          <pc:docMk/>
          <pc:sldMk cId="2070845984" sldId="427"/>
        </pc:sldMkLst>
      </pc:sldChg>
      <pc:sldChg chg="addSp delSp modSp add del mod">
        <pc:chgData name="Jessica Bertram" userId="ae65e3095411f4f6" providerId="LiveId" clId="{B5FB1D19-3686-5864-8406-9C86D14C8DC2}" dt="2026-02-24T14:25:53.592" v="22351" actId="2696"/>
        <pc:sldMkLst>
          <pc:docMk/>
          <pc:sldMk cId="2704933190" sldId="428"/>
        </pc:sldMkLst>
      </pc:sldChg>
      <pc:sldChg chg="addSp delSp modSp add mod">
        <pc:chgData name="Jessica Bertram" userId="ae65e3095411f4f6" providerId="LiveId" clId="{B5FB1D19-3686-5864-8406-9C86D14C8DC2}" dt="2026-02-25T02:34:24.438" v="22991" actId="20577"/>
        <pc:sldMkLst>
          <pc:docMk/>
          <pc:sldMk cId="2937779974" sldId="428"/>
        </pc:sldMkLst>
        <pc:spChg chg="add mod">
          <ac:chgData name="Jessica Bertram" userId="ae65e3095411f4f6" providerId="LiveId" clId="{B5FB1D19-3686-5864-8406-9C86D14C8DC2}" dt="2026-02-25T02:34:18.350" v="22987"/>
          <ac:spMkLst>
            <pc:docMk/>
            <pc:sldMk cId="2937779974" sldId="428"/>
            <ac:spMk id="5" creationId="{22C03121-9D20-841C-6176-09A158E13EDE}"/>
          </ac:spMkLst>
        </pc:spChg>
        <pc:spChg chg="del">
          <ac:chgData name="Jessica Bertram" userId="ae65e3095411f4f6" providerId="LiveId" clId="{B5FB1D19-3686-5864-8406-9C86D14C8DC2}" dt="2026-02-25T02:34:13.930" v="22986" actId="478"/>
          <ac:spMkLst>
            <pc:docMk/>
            <pc:sldMk cId="2937779974" sldId="428"/>
            <ac:spMk id="6" creationId="{836D47AC-AE9F-1AB6-8D10-92DC9AF69B04}"/>
          </ac:spMkLst>
        </pc:spChg>
        <pc:spChg chg="mod">
          <ac:chgData name="Jessica Bertram" userId="ae65e3095411f4f6" providerId="LiveId" clId="{B5FB1D19-3686-5864-8406-9C86D14C8DC2}" dt="2026-02-25T02:34:24.438" v="22991" actId="20577"/>
          <ac:spMkLst>
            <pc:docMk/>
            <pc:sldMk cId="2937779974" sldId="428"/>
            <ac:spMk id="11" creationId="{5B63048F-AC3A-F556-43D1-3C16B32DEB94}"/>
          </ac:spMkLst>
        </pc:spChg>
        <pc:spChg chg="mod">
          <ac:chgData name="Jessica Bertram" userId="ae65e3095411f4f6" providerId="LiveId" clId="{B5FB1D19-3686-5864-8406-9C86D14C8DC2}" dt="2026-02-25T02:34:22.458" v="22989" actId="20577"/>
          <ac:spMkLst>
            <pc:docMk/>
            <pc:sldMk cId="2937779974" sldId="428"/>
            <ac:spMk id="14" creationId="{3FF00DAE-AA02-A9E8-DFF6-41D8B3B7A589}"/>
          </ac:spMkLst>
        </pc:spChg>
      </pc:sldChg>
      <pc:sldChg chg="addSp delSp modSp add mod">
        <pc:chgData name="Jessica Bertram" userId="ae65e3095411f4f6" providerId="LiveId" clId="{B5FB1D19-3686-5864-8406-9C86D14C8DC2}" dt="2026-02-25T02:37:36.692" v="23155" actId="1036"/>
        <pc:sldMkLst>
          <pc:docMk/>
          <pc:sldMk cId="1527584374" sldId="429"/>
        </pc:sldMkLst>
        <pc:spChg chg="del">
          <ac:chgData name="Jessica Bertram" userId="ae65e3095411f4f6" providerId="LiveId" clId="{B5FB1D19-3686-5864-8406-9C86D14C8DC2}" dt="2026-02-25T02:34:43.286" v="22997" actId="478"/>
          <ac:spMkLst>
            <pc:docMk/>
            <pc:sldMk cId="1527584374" sldId="429"/>
            <ac:spMk id="5" creationId="{E58949D1-6840-D25A-5547-FB2224D636C5}"/>
          </ac:spMkLst>
        </pc:spChg>
        <pc:spChg chg="del">
          <ac:chgData name="Jessica Bertram" userId="ae65e3095411f4f6" providerId="LiveId" clId="{B5FB1D19-3686-5864-8406-9C86D14C8DC2}" dt="2026-02-25T02:34:31.015" v="22993" actId="478"/>
          <ac:spMkLst>
            <pc:docMk/>
            <pc:sldMk cId="1527584374" sldId="429"/>
            <ac:spMk id="11" creationId="{B8B0DE46-999F-A9CD-2EE3-F0F212E215D5}"/>
          </ac:spMkLst>
        </pc:spChg>
        <pc:spChg chg="add mod">
          <ac:chgData name="Jessica Bertram" userId="ae65e3095411f4f6" providerId="LiveId" clId="{B5FB1D19-3686-5864-8406-9C86D14C8DC2}" dt="2026-02-25T02:37:36.692" v="23155" actId="1036"/>
          <ac:spMkLst>
            <pc:docMk/>
            <pc:sldMk cId="1527584374" sldId="429"/>
            <ac:spMk id="12" creationId="{38A69384-28DC-554C-E8EE-AF1C6E20042F}"/>
          </ac:spMkLst>
        </pc:spChg>
        <pc:spChg chg="del">
          <ac:chgData name="Jessica Bertram" userId="ae65e3095411f4f6" providerId="LiveId" clId="{B5FB1D19-3686-5864-8406-9C86D14C8DC2}" dt="2026-02-25T02:34:32.863" v="22994" actId="478"/>
          <ac:spMkLst>
            <pc:docMk/>
            <pc:sldMk cId="1527584374" sldId="429"/>
            <ac:spMk id="13" creationId="{50FA7497-D2B7-1FA5-5F6F-45CFCE76A3FF}"/>
          </ac:spMkLst>
        </pc:spChg>
        <pc:spChg chg="mod">
          <ac:chgData name="Jessica Bertram" userId="ae65e3095411f4f6" providerId="LiveId" clId="{B5FB1D19-3686-5864-8406-9C86D14C8DC2}" dt="2026-02-25T02:34:34.912" v="22996" actId="20577"/>
          <ac:spMkLst>
            <pc:docMk/>
            <pc:sldMk cId="1527584374" sldId="429"/>
            <ac:spMk id="14" creationId="{DCC9BB53-902C-24BE-348E-A18D37862CEE}"/>
          </ac:spMkLst>
        </pc:spChg>
        <pc:spChg chg="add mod">
          <ac:chgData name="Jessica Bertram" userId="ae65e3095411f4f6" providerId="LiveId" clId="{B5FB1D19-3686-5864-8406-9C86D14C8DC2}" dt="2026-02-25T02:37:33.799" v="23149" actId="1036"/>
          <ac:spMkLst>
            <pc:docMk/>
            <pc:sldMk cId="1527584374" sldId="429"/>
            <ac:spMk id="18" creationId="{92CFFBF7-33A9-D0EA-CCB1-659B0810658C}"/>
          </ac:spMkLst>
        </pc:spChg>
        <pc:picChg chg="add mod">
          <ac:chgData name="Jessica Bertram" userId="ae65e3095411f4f6" providerId="LiveId" clId="{B5FB1D19-3686-5864-8406-9C86D14C8DC2}" dt="2026-02-25T02:34:50.723" v="23001" actId="14100"/>
          <ac:picMkLst>
            <pc:docMk/>
            <pc:sldMk cId="1527584374" sldId="429"/>
            <ac:picMk id="6" creationId="{4B7735B3-00E4-0DA9-FFAA-9B55B294AE44}"/>
          </ac:picMkLst>
        </pc:picChg>
        <pc:picChg chg="add mod">
          <ac:chgData name="Jessica Bertram" userId="ae65e3095411f4f6" providerId="LiveId" clId="{B5FB1D19-3686-5864-8406-9C86D14C8DC2}" dt="2026-02-25T02:36:18.206" v="23018" actId="1035"/>
          <ac:picMkLst>
            <pc:docMk/>
            <pc:sldMk cId="1527584374" sldId="429"/>
            <ac:picMk id="9" creationId="{F21E98D4-15F5-8076-BB5C-D3951C593BC5}"/>
          </ac:picMkLst>
        </pc:picChg>
        <pc:picChg chg="del">
          <ac:chgData name="Jessica Bertram" userId="ae65e3095411f4f6" providerId="LiveId" clId="{B5FB1D19-3686-5864-8406-9C86D14C8DC2}" dt="2026-02-25T02:34:44.432" v="22998" actId="478"/>
          <ac:picMkLst>
            <pc:docMk/>
            <pc:sldMk cId="1527584374" sldId="429"/>
            <ac:picMk id="15" creationId="{269F865E-396F-A1A9-3B0C-9C05D47CC3BC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63" v="22329" actId="2696"/>
        <pc:sldMkLst>
          <pc:docMk/>
          <pc:sldMk cId="1872249146" sldId="429"/>
        </pc:sldMkLst>
      </pc:sldChg>
      <pc:sldChg chg="addSp delSp modSp add del mod">
        <pc:chgData name="Jessica Bertram" userId="ae65e3095411f4f6" providerId="LiveId" clId="{B5FB1D19-3686-5864-8406-9C86D14C8DC2}" dt="2026-02-24T14:25:53.568" v="22333" actId="2696"/>
        <pc:sldMkLst>
          <pc:docMk/>
          <pc:sldMk cId="628046439" sldId="430"/>
        </pc:sldMkLst>
      </pc:sldChg>
      <pc:sldChg chg="addSp delSp modSp add mod">
        <pc:chgData name="Jessica Bertram" userId="ae65e3095411f4f6" providerId="LiveId" clId="{B5FB1D19-3686-5864-8406-9C86D14C8DC2}" dt="2026-02-25T02:44:41.064" v="23256" actId="20577"/>
        <pc:sldMkLst>
          <pc:docMk/>
          <pc:sldMk cId="1202081935" sldId="430"/>
        </pc:sldMkLst>
        <pc:spChg chg="mod">
          <ac:chgData name="Jessica Bertram" userId="ae65e3095411f4f6" providerId="LiveId" clId="{B5FB1D19-3686-5864-8406-9C86D14C8DC2}" dt="2026-02-25T02:44:41.064" v="23256" actId="20577"/>
          <ac:spMkLst>
            <pc:docMk/>
            <pc:sldMk cId="1202081935" sldId="430"/>
            <ac:spMk id="6" creationId="{2CA94C76-C80D-D780-DB11-A129510D8603}"/>
          </ac:spMkLst>
        </pc:spChg>
        <pc:spChg chg="del">
          <ac:chgData name="Jessica Bertram" userId="ae65e3095411f4f6" providerId="LiveId" clId="{B5FB1D19-3686-5864-8406-9C86D14C8DC2}" dt="2026-02-25T02:38:05.540" v="23173" actId="478"/>
          <ac:spMkLst>
            <pc:docMk/>
            <pc:sldMk cId="1202081935" sldId="430"/>
            <ac:spMk id="11" creationId="{DFD62E5F-65DC-AE88-EC84-2A52680B3DD6}"/>
          </ac:spMkLst>
        </pc:spChg>
        <pc:spChg chg="mod">
          <ac:chgData name="Jessica Bertram" userId="ae65e3095411f4f6" providerId="LiveId" clId="{B5FB1D19-3686-5864-8406-9C86D14C8DC2}" dt="2026-02-25T02:37:57.544" v="23171" actId="20577"/>
          <ac:spMkLst>
            <pc:docMk/>
            <pc:sldMk cId="1202081935" sldId="430"/>
            <ac:spMk id="14" creationId="{CCED3942-C6EA-BE52-C457-941BB7E8C975}"/>
          </ac:spMkLst>
        </pc:spChg>
        <pc:spChg chg="add mod">
          <ac:chgData name="Jessica Bertram" userId="ae65e3095411f4f6" providerId="LiveId" clId="{B5FB1D19-3686-5864-8406-9C86D14C8DC2}" dt="2026-02-25T02:42:35.982" v="23239" actId="20577"/>
          <ac:spMkLst>
            <pc:docMk/>
            <pc:sldMk cId="1202081935" sldId="430"/>
            <ac:spMk id="15" creationId="{1A401C93-060C-2BA3-DDC7-A13F0BE4139D}"/>
          </ac:spMkLst>
        </pc:spChg>
        <pc:graphicFrameChg chg="del">
          <ac:chgData name="Jessica Bertram" userId="ae65e3095411f4f6" providerId="LiveId" clId="{B5FB1D19-3686-5864-8406-9C86D14C8DC2}" dt="2026-02-25T02:37:53.948" v="23169" actId="478"/>
          <ac:graphicFrameMkLst>
            <pc:docMk/>
            <pc:sldMk cId="1202081935" sldId="430"/>
            <ac:graphicFrameMk id="12" creationId="{EDF563CE-1CAA-F02B-33E3-03D1784A43A2}"/>
          </ac:graphicFrameMkLst>
        </pc:graphicFrameChg>
        <pc:picChg chg="add mod">
          <ac:chgData name="Jessica Bertram" userId="ae65e3095411f4f6" providerId="LiveId" clId="{B5FB1D19-3686-5864-8406-9C86D14C8DC2}" dt="2026-02-25T02:40:35.259" v="23186" actId="1035"/>
          <ac:picMkLst>
            <pc:docMk/>
            <pc:sldMk cId="1202081935" sldId="430"/>
            <ac:picMk id="7" creationId="{C336353B-5B4A-4E64-BBE9-73BD71007F51}"/>
          </ac:picMkLst>
        </pc:picChg>
        <pc:picChg chg="add del mod">
          <ac:chgData name="Jessica Bertram" userId="ae65e3095411f4f6" providerId="LiveId" clId="{B5FB1D19-3686-5864-8406-9C86D14C8DC2}" dt="2026-02-25T02:41:39.688" v="23210" actId="478"/>
          <ac:picMkLst>
            <pc:docMk/>
            <pc:sldMk cId="1202081935" sldId="430"/>
            <ac:picMk id="19" creationId="{25DE7F65-CE19-F43E-91BF-440C0AA58082}"/>
          </ac:picMkLst>
        </pc:picChg>
        <pc:picChg chg="add mod">
          <ac:chgData name="Jessica Bertram" userId="ae65e3095411f4f6" providerId="LiveId" clId="{B5FB1D19-3686-5864-8406-9C86D14C8DC2}" dt="2026-02-25T02:42:40.647" v="23241" actId="1076"/>
          <ac:picMkLst>
            <pc:docMk/>
            <pc:sldMk cId="1202081935" sldId="430"/>
            <ac:picMk id="21" creationId="{B4F030DF-F425-FDF9-7129-5C71937FDD57}"/>
          </ac:picMkLst>
        </pc:picChg>
      </pc:sldChg>
      <pc:sldChg chg="modSp add del mod">
        <pc:chgData name="Jessica Bertram" userId="ae65e3095411f4f6" providerId="LiveId" clId="{B5FB1D19-3686-5864-8406-9C86D14C8DC2}" dt="2026-02-24T14:25:53.572" v="22336" actId="2696"/>
        <pc:sldMkLst>
          <pc:docMk/>
          <pc:sldMk cId="2872525306" sldId="431"/>
        </pc:sldMkLst>
      </pc:sldChg>
      <pc:sldChg chg="addSp delSp modSp add mod">
        <pc:chgData name="Jessica Bertram" userId="ae65e3095411f4f6" providerId="LiveId" clId="{B5FB1D19-3686-5864-8406-9C86D14C8DC2}" dt="2026-02-25T02:47:18.761" v="23305" actId="20577"/>
        <pc:sldMkLst>
          <pc:docMk/>
          <pc:sldMk cId="3358203918" sldId="431"/>
        </pc:sldMkLst>
        <pc:spChg chg="del">
          <ac:chgData name="Jessica Bertram" userId="ae65e3095411f4f6" providerId="LiveId" clId="{B5FB1D19-3686-5864-8406-9C86D14C8DC2}" dt="2026-02-25T02:46:16.593" v="23280" actId="478"/>
          <ac:spMkLst>
            <pc:docMk/>
            <pc:sldMk cId="3358203918" sldId="431"/>
            <ac:spMk id="5" creationId="{410A7E1D-B855-20F8-1767-4E8B4ECD892A}"/>
          </ac:spMkLst>
        </pc:spChg>
        <pc:spChg chg="mod">
          <ac:chgData name="Jessica Bertram" userId="ae65e3095411f4f6" providerId="LiveId" clId="{B5FB1D19-3686-5864-8406-9C86D14C8DC2}" dt="2026-02-25T02:45:17.998" v="23269" actId="20577"/>
          <ac:spMkLst>
            <pc:docMk/>
            <pc:sldMk cId="3358203918" sldId="431"/>
            <ac:spMk id="6" creationId="{FFAEF7C2-08CA-8417-968D-A0C9DD560A68}"/>
          </ac:spMkLst>
        </pc:spChg>
        <pc:spChg chg="mod">
          <ac:chgData name="Jessica Bertram" userId="ae65e3095411f4f6" providerId="LiveId" clId="{B5FB1D19-3686-5864-8406-9C86D14C8DC2}" dt="2026-02-25T02:47:18.761" v="23305" actId="20577"/>
          <ac:spMkLst>
            <pc:docMk/>
            <pc:sldMk cId="3358203918" sldId="431"/>
            <ac:spMk id="14" creationId="{4DB5058C-2BE1-F410-BA25-3FE31FACD55A}"/>
          </ac:spMkLst>
        </pc:spChg>
        <pc:spChg chg="del">
          <ac:chgData name="Jessica Bertram" userId="ae65e3095411f4f6" providerId="LiveId" clId="{B5FB1D19-3686-5864-8406-9C86D14C8DC2}" dt="2026-02-25T02:45:20.527" v="23270" actId="478"/>
          <ac:spMkLst>
            <pc:docMk/>
            <pc:sldMk cId="3358203918" sldId="431"/>
            <ac:spMk id="15" creationId="{F9A959AE-F33F-1F3E-D3BD-85211330E660}"/>
          </ac:spMkLst>
        </pc:spChg>
        <pc:spChg chg="add mod">
          <ac:chgData name="Jessica Bertram" userId="ae65e3095411f4f6" providerId="LiveId" clId="{B5FB1D19-3686-5864-8406-9C86D14C8DC2}" dt="2026-02-25T02:46:48.073" v="23291" actId="1076"/>
          <ac:spMkLst>
            <pc:docMk/>
            <pc:sldMk cId="3358203918" sldId="431"/>
            <ac:spMk id="18" creationId="{BD2E2F25-755A-8369-705B-E3336C54F361}"/>
          </ac:spMkLst>
        </pc:spChg>
        <pc:picChg chg="del">
          <ac:chgData name="Jessica Bertram" userId="ae65e3095411f4f6" providerId="LiveId" clId="{B5FB1D19-3686-5864-8406-9C86D14C8DC2}" dt="2026-02-25T02:45:22.147" v="23272" actId="478"/>
          <ac:picMkLst>
            <pc:docMk/>
            <pc:sldMk cId="3358203918" sldId="431"/>
            <ac:picMk id="7" creationId="{B4E6907D-0E45-8049-DE23-6A68B8960826}"/>
          </ac:picMkLst>
        </pc:picChg>
        <pc:picChg chg="del">
          <ac:chgData name="Jessica Bertram" userId="ae65e3095411f4f6" providerId="LiveId" clId="{B5FB1D19-3686-5864-8406-9C86D14C8DC2}" dt="2026-02-25T02:46:14.227" v="23279" actId="478"/>
          <ac:picMkLst>
            <pc:docMk/>
            <pc:sldMk cId="3358203918" sldId="431"/>
            <ac:picMk id="9" creationId="{0B725ABE-789B-F823-950A-C87578702FE4}"/>
          </ac:picMkLst>
        </pc:picChg>
        <pc:picChg chg="add mod">
          <ac:chgData name="Jessica Bertram" userId="ae65e3095411f4f6" providerId="LiveId" clId="{B5FB1D19-3686-5864-8406-9C86D14C8DC2}" dt="2026-02-25T02:46:52.520" v="23298" actId="1038"/>
          <ac:picMkLst>
            <pc:docMk/>
            <pc:sldMk cId="3358203918" sldId="431"/>
            <ac:picMk id="12" creationId="{8BEE4DBA-FB7A-F96B-6091-1B9E893944F9}"/>
          </ac:picMkLst>
        </pc:picChg>
        <pc:picChg chg="del">
          <ac:chgData name="Jessica Bertram" userId="ae65e3095411f4f6" providerId="LiveId" clId="{B5FB1D19-3686-5864-8406-9C86D14C8DC2}" dt="2026-02-25T02:45:21.356" v="23271" actId="478"/>
          <ac:picMkLst>
            <pc:docMk/>
            <pc:sldMk cId="3358203918" sldId="431"/>
            <ac:picMk id="21" creationId="{941F2139-825C-33FF-EA8D-82DA1F3BAF77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61" v="22327" actId="2696"/>
        <pc:sldMkLst>
          <pc:docMk/>
          <pc:sldMk cId="34806428" sldId="432"/>
        </pc:sldMkLst>
      </pc:sldChg>
      <pc:sldChg chg="addSp delSp modSp add mod">
        <pc:chgData name="Jessica Bertram" userId="ae65e3095411f4f6" providerId="LiveId" clId="{B5FB1D19-3686-5864-8406-9C86D14C8DC2}" dt="2026-02-25T02:48:56.989" v="23336" actId="14100"/>
        <pc:sldMkLst>
          <pc:docMk/>
          <pc:sldMk cId="620853518" sldId="432"/>
        </pc:sldMkLst>
        <pc:spChg chg="del">
          <ac:chgData name="Jessica Bertram" userId="ae65e3095411f4f6" providerId="LiveId" clId="{B5FB1D19-3686-5864-8406-9C86D14C8DC2}" dt="2026-02-25T02:47:06.286" v="23300" actId="478"/>
          <ac:spMkLst>
            <pc:docMk/>
            <pc:sldMk cId="620853518" sldId="432"/>
            <ac:spMk id="7" creationId="{479388D9-2D00-2D3D-9311-61F3A67AFFBE}"/>
          </ac:spMkLst>
        </pc:spChg>
        <pc:spChg chg="add mod">
          <ac:chgData name="Jessica Bertram" userId="ae65e3095411f4f6" providerId="LiveId" clId="{B5FB1D19-3686-5864-8406-9C86D14C8DC2}" dt="2026-02-25T02:47:09.281" v="23301"/>
          <ac:spMkLst>
            <pc:docMk/>
            <pc:sldMk cId="620853518" sldId="432"/>
            <ac:spMk id="9" creationId="{965328D4-0E9E-AC95-9F8A-D8F397DBE3F3}"/>
          </ac:spMkLst>
        </pc:spChg>
        <pc:spChg chg="add mod">
          <ac:chgData name="Jessica Bertram" userId="ae65e3095411f4f6" providerId="LiveId" clId="{B5FB1D19-3686-5864-8406-9C86D14C8DC2}" dt="2026-02-25T02:47:47.259" v="23315" actId="113"/>
          <ac:spMkLst>
            <pc:docMk/>
            <pc:sldMk cId="620853518" sldId="432"/>
            <ac:spMk id="12" creationId="{F8057A1A-9A70-8973-AF27-3C70654065AC}"/>
          </ac:spMkLst>
        </pc:spChg>
        <pc:spChg chg="del">
          <ac:chgData name="Jessica Bertram" userId="ae65e3095411f4f6" providerId="LiveId" clId="{B5FB1D19-3686-5864-8406-9C86D14C8DC2}" dt="2026-02-25T02:47:11.069" v="23302" actId="478"/>
          <ac:spMkLst>
            <pc:docMk/>
            <pc:sldMk cId="620853518" sldId="432"/>
            <ac:spMk id="13" creationId="{F67A4681-92FF-21F6-A418-6138D797EF8B}"/>
          </ac:spMkLst>
        </pc:spChg>
        <pc:spChg chg="mod">
          <ac:chgData name="Jessica Bertram" userId="ae65e3095411f4f6" providerId="LiveId" clId="{B5FB1D19-3686-5864-8406-9C86D14C8DC2}" dt="2026-02-25T02:47:21.861" v="23307" actId="20577"/>
          <ac:spMkLst>
            <pc:docMk/>
            <pc:sldMk cId="620853518" sldId="432"/>
            <ac:spMk id="14" creationId="{4E4BD95B-443A-5706-3516-9057EC625FA8}"/>
          </ac:spMkLst>
        </pc:spChg>
        <pc:picChg chg="add mod">
          <ac:chgData name="Jessica Bertram" userId="ae65e3095411f4f6" providerId="LiveId" clId="{B5FB1D19-3686-5864-8406-9C86D14C8DC2}" dt="2026-02-25T02:48:17.657" v="23329" actId="1035"/>
          <ac:picMkLst>
            <pc:docMk/>
            <pc:sldMk cId="620853518" sldId="432"/>
            <ac:picMk id="18" creationId="{B5EA8119-F090-994B-D38C-94789E24B9DC}"/>
          </ac:picMkLst>
        </pc:picChg>
        <pc:picChg chg="add mod">
          <ac:chgData name="Jessica Bertram" userId="ae65e3095411f4f6" providerId="LiveId" clId="{B5FB1D19-3686-5864-8406-9C86D14C8DC2}" dt="2026-02-25T02:48:56.989" v="23336" actId="14100"/>
          <ac:picMkLst>
            <pc:docMk/>
            <pc:sldMk cId="620853518" sldId="432"/>
            <ac:picMk id="20" creationId="{48C0D9DE-6EB5-F182-D6A3-DC715082EBF9}"/>
          </ac:picMkLst>
        </pc:picChg>
        <pc:picChg chg="del">
          <ac:chgData name="Jessica Bertram" userId="ae65e3095411f4f6" providerId="LiveId" clId="{B5FB1D19-3686-5864-8406-9C86D14C8DC2}" dt="2026-02-25T02:47:12.204" v="23303" actId="478"/>
          <ac:picMkLst>
            <pc:docMk/>
            <pc:sldMk cId="620853518" sldId="432"/>
            <ac:picMk id="21" creationId="{7963CE07-A3F6-F1F2-8F7C-B6BA460D2145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75" v="22339" actId="2696"/>
        <pc:sldMkLst>
          <pc:docMk/>
          <pc:sldMk cId="261388008" sldId="433"/>
        </pc:sldMkLst>
      </pc:sldChg>
      <pc:sldChg chg="addSp delSp modSp add mod">
        <pc:chgData name="Jessica Bertram" userId="ae65e3095411f4f6" providerId="LiveId" clId="{B5FB1D19-3686-5864-8406-9C86D14C8DC2}" dt="2026-02-25T02:51:32.357" v="23378" actId="14100"/>
        <pc:sldMkLst>
          <pc:docMk/>
          <pc:sldMk cId="3624670104" sldId="433"/>
        </pc:sldMkLst>
        <pc:spChg chg="del mod">
          <ac:chgData name="Jessica Bertram" userId="ae65e3095411f4f6" providerId="LiveId" clId="{B5FB1D19-3686-5864-8406-9C86D14C8DC2}" dt="2026-02-25T02:51:26.860" v="23376" actId="21"/>
          <ac:spMkLst>
            <pc:docMk/>
            <pc:sldMk cId="3624670104" sldId="433"/>
            <ac:spMk id="5" creationId="{E2864EDD-B992-D78F-13C3-4EAAB21C6340}"/>
          </ac:spMkLst>
        </pc:spChg>
        <pc:spChg chg="del mod">
          <ac:chgData name="Jessica Bertram" userId="ae65e3095411f4f6" providerId="LiveId" clId="{B5FB1D19-3686-5864-8406-9C86D14C8DC2}" dt="2026-02-25T02:51:10.035" v="23369" actId="478"/>
          <ac:spMkLst>
            <pc:docMk/>
            <pc:sldMk cId="3624670104" sldId="433"/>
            <ac:spMk id="12" creationId="{01A7B00B-23F4-6954-81D6-0CFC9DE7C79E}"/>
          </ac:spMkLst>
        </pc:spChg>
        <pc:spChg chg="add mod">
          <ac:chgData name="Jessica Bertram" userId="ae65e3095411f4f6" providerId="LiveId" clId="{B5FB1D19-3686-5864-8406-9C86D14C8DC2}" dt="2026-02-25T02:51:27.176" v="23377"/>
          <ac:spMkLst>
            <pc:docMk/>
            <pc:sldMk cId="3624670104" sldId="433"/>
            <ac:spMk id="15" creationId="{8444FE47-C148-9C75-C5BC-4ED53B0BAF0F}"/>
          </ac:spMkLst>
        </pc:spChg>
        <pc:picChg chg="add mod">
          <ac:chgData name="Jessica Bertram" userId="ae65e3095411f4f6" providerId="LiveId" clId="{B5FB1D19-3686-5864-8406-9C86D14C8DC2}" dt="2026-02-25T02:51:32.357" v="23378" actId="14100"/>
          <ac:picMkLst>
            <pc:docMk/>
            <pc:sldMk cId="3624670104" sldId="433"/>
            <ac:picMk id="11" creationId="{F91CBBA9-E1E0-4553-28F8-F3B4ACBC02C6}"/>
          </ac:picMkLst>
        </pc:picChg>
        <pc:picChg chg="add mod">
          <ac:chgData name="Jessica Bertram" userId="ae65e3095411f4f6" providerId="LiveId" clId="{B5FB1D19-3686-5864-8406-9C86D14C8DC2}" dt="2026-02-25T02:51:23.844" v="23375"/>
          <ac:picMkLst>
            <pc:docMk/>
            <pc:sldMk cId="3624670104" sldId="433"/>
            <ac:picMk id="13" creationId="{17772A04-ED11-5794-95CC-F84FEDCADB78}"/>
          </ac:picMkLst>
        </pc:picChg>
        <pc:picChg chg="del">
          <ac:chgData name="Jessica Bertram" userId="ae65e3095411f4f6" providerId="LiveId" clId="{B5FB1D19-3686-5864-8406-9C86D14C8DC2}" dt="2026-02-25T02:50:25.481" v="23338" actId="478"/>
          <ac:picMkLst>
            <pc:docMk/>
            <pc:sldMk cId="3624670104" sldId="433"/>
            <ac:picMk id="18" creationId="{3B299565-D521-665C-02A3-2B1D6EEC45EA}"/>
          </ac:picMkLst>
        </pc:picChg>
        <pc:picChg chg="del">
          <ac:chgData name="Jessica Bertram" userId="ae65e3095411f4f6" providerId="LiveId" clId="{B5FB1D19-3686-5864-8406-9C86D14C8DC2}" dt="2026-02-25T02:51:23.415" v="23374" actId="21"/>
          <ac:picMkLst>
            <pc:docMk/>
            <pc:sldMk cId="3624670104" sldId="433"/>
            <ac:picMk id="20" creationId="{EF486546-0AA8-1CB2-F258-74D93C05D6D0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73" v="22337" actId="2696"/>
        <pc:sldMkLst>
          <pc:docMk/>
          <pc:sldMk cId="4093973113" sldId="434"/>
        </pc:sldMkLst>
      </pc:sldChg>
      <pc:sldChg chg="addSp delSp modSp add mod">
        <pc:chgData name="Jessica Bertram" userId="ae65e3095411f4f6" providerId="LiveId" clId="{B5FB1D19-3686-5864-8406-9C86D14C8DC2}" dt="2026-02-25T02:55:35.948" v="23427" actId="1036"/>
        <pc:sldMkLst>
          <pc:docMk/>
          <pc:sldMk cId="4153165271" sldId="434"/>
        </pc:sldMkLst>
        <pc:spChg chg="del">
          <ac:chgData name="Jessica Bertram" userId="ae65e3095411f4f6" providerId="LiveId" clId="{B5FB1D19-3686-5864-8406-9C86D14C8DC2}" dt="2026-02-25T02:51:55.912" v="23383" actId="478"/>
          <ac:spMkLst>
            <pc:docMk/>
            <pc:sldMk cId="4153165271" sldId="434"/>
            <ac:spMk id="6" creationId="{811AB45D-84F1-3785-9922-3DD1327091EB}"/>
          </ac:spMkLst>
        </pc:spChg>
        <pc:spChg chg="add mod">
          <ac:chgData name="Jessica Bertram" userId="ae65e3095411f4f6" providerId="LiveId" clId="{B5FB1D19-3686-5864-8406-9C86D14C8DC2}" dt="2026-02-25T02:51:56.160" v="23384"/>
          <ac:spMkLst>
            <pc:docMk/>
            <pc:sldMk cId="4153165271" sldId="434"/>
            <ac:spMk id="11" creationId="{00E31E88-F187-64C7-235D-2E945C90B898}"/>
          </ac:spMkLst>
        </pc:spChg>
        <pc:spChg chg="add mod">
          <ac:chgData name="Jessica Bertram" userId="ae65e3095411f4f6" providerId="LiveId" clId="{B5FB1D19-3686-5864-8406-9C86D14C8DC2}" dt="2026-02-25T02:54:47.125" v="23403" actId="1076"/>
          <ac:spMkLst>
            <pc:docMk/>
            <pc:sldMk cId="4153165271" sldId="434"/>
            <ac:spMk id="13" creationId="{FC55A507-5BCE-9A45-BD01-AE3788EFC47A}"/>
          </ac:spMkLst>
        </pc:spChg>
        <pc:spChg chg="mod">
          <ac:chgData name="Jessica Bertram" userId="ae65e3095411f4f6" providerId="LiveId" clId="{B5FB1D19-3686-5864-8406-9C86D14C8DC2}" dt="2026-02-25T02:51:59.808" v="23387" actId="20577"/>
          <ac:spMkLst>
            <pc:docMk/>
            <pc:sldMk cId="4153165271" sldId="434"/>
            <ac:spMk id="14" creationId="{3C31865B-EEA8-DF0C-6636-26ED59BBBA04}"/>
          </ac:spMkLst>
        </pc:spChg>
        <pc:spChg chg="del">
          <ac:chgData name="Jessica Bertram" userId="ae65e3095411f4f6" providerId="LiveId" clId="{B5FB1D19-3686-5864-8406-9C86D14C8DC2}" dt="2026-02-25T02:51:49.899" v="23381" actId="478"/>
          <ac:spMkLst>
            <pc:docMk/>
            <pc:sldMk cId="4153165271" sldId="434"/>
            <ac:spMk id="15" creationId="{B40711C5-6C8E-7226-EC6D-A8E63D818CB4}"/>
          </ac:spMkLst>
        </pc:spChg>
        <pc:graphicFrameChg chg="add mod modGraphic">
          <ac:chgData name="Jessica Bertram" userId="ae65e3095411f4f6" providerId="LiveId" clId="{B5FB1D19-3686-5864-8406-9C86D14C8DC2}" dt="2026-02-25T02:55:35.948" v="23427" actId="1036"/>
          <ac:graphicFrameMkLst>
            <pc:docMk/>
            <pc:sldMk cId="4153165271" sldId="434"/>
            <ac:graphicFrameMk id="18" creationId="{8DBBBF32-3290-F943-D979-5D96662A343F}"/>
          </ac:graphicFrameMkLst>
        </pc:graphicFrameChg>
        <pc:picChg chg="del">
          <ac:chgData name="Jessica Bertram" userId="ae65e3095411f4f6" providerId="LiveId" clId="{B5FB1D19-3686-5864-8406-9C86D14C8DC2}" dt="2026-02-25T02:51:50.652" v="23382" actId="478"/>
          <ac:picMkLst>
            <pc:docMk/>
            <pc:sldMk cId="4153165271" sldId="434"/>
            <ac:picMk id="7" creationId="{506A9D5B-CDD3-525A-1DF6-4F62323337CC}"/>
          </ac:picMkLst>
        </pc:picChg>
        <pc:picChg chg="add mod">
          <ac:chgData name="Jessica Bertram" userId="ae65e3095411f4f6" providerId="LiveId" clId="{B5FB1D19-3686-5864-8406-9C86D14C8DC2}" dt="2026-02-25T02:55:18.761" v="23417" actId="14100"/>
          <ac:picMkLst>
            <pc:docMk/>
            <pc:sldMk cId="4153165271" sldId="434"/>
            <ac:picMk id="19" creationId="{EF6005C5-1BCD-C0ED-B965-2BAD06BCD612}"/>
          </ac:picMkLst>
        </pc:picChg>
        <pc:picChg chg="del">
          <ac:chgData name="Jessica Bertram" userId="ae65e3095411f4f6" providerId="LiveId" clId="{B5FB1D19-3686-5864-8406-9C86D14C8DC2}" dt="2026-02-25T02:51:48.072" v="23380" actId="478"/>
          <ac:picMkLst>
            <pc:docMk/>
            <pc:sldMk cId="4153165271" sldId="434"/>
            <ac:picMk id="21" creationId="{7C29047D-E3B5-99BE-1C69-45D464F830CC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77" v="22342" actId="2696"/>
        <pc:sldMkLst>
          <pc:docMk/>
          <pc:sldMk cId="117357732" sldId="435"/>
        </pc:sldMkLst>
      </pc:sldChg>
      <pc:sldChg chg="addSp delSp modSp add mod">
        <pc:chgData name="Jessica Bertram" userId="ae65e3095411f4f6" providerId="LiveId" clId="{B5FB1D19-3686-5864-8406-9C86D14C8DC2}" dt="2026-02-25T02:57:33.656" v="23484" actId="20577"/>
        <pc:sldMkLst>
          <pc:docMk/>
          <pc:sldMk cId="430806894" sldId="435"/>
        </pc:sldMkLst>
        <pc:spChg chg="add mod">
          <ac:chgData name="Jessica Bertram" userId="ae65e3095411f4f6" providerId="LiveId" clId="{B5FB1D19-3686-5864-8406-9C86D14C8DC2}" dt="2026-02-25T02:57:33.656" v="23484" actId="20577"/>
          <ac:spMkLst>
            <pc:docMk/>
            <pc:sldMk cId="430806894" sldId="435"/>
            <ac:spMk id="7" creationId="{9A4ADAEA-4EF6-3F36-51A1-34249BDA6DBE}"/>
          </ac:spMkLst>
        </pc:spChg>
        <pc:spChg chg="del">
          <ac:chgData name="Jessica Bertram" userId="ae65e3095411f4f6" providerId="LiveId" clId="{B5FB1D19-3686-5864-8406-9C86D14C8DC2}" dt="2026-02-25T02:55:47.212" v="23432" actId="478"/>
          <ac:spMkLst>
            <pc:docMk/>
            <pc:sldMk cId="430806894" sldId="435"/>
            <ac:spMk id="13" creationId="{47F057F1-2F9F-C9F0-D95F-61A65464F702}"/>
          </ac:spMkLst>
        </pc:spChg>
        <pc:graphicFrameChg chg="del modGraphic">
          <ac:chgData name="Jessica Bertram" userId="ae65e3095411f4f6" providerId="LiveId" clId="{B5FB1D19-3686-5864-8406-9C86D14C8DC2}" dt="2026-02-25T02:55:44.700" v="23430" actId="478"/>
          <ac:graphicFrameMkLst>
            <pc:docMk/>
            <pc:sldMk cId="430806894" sldId="435"/>
            <ac:graphicFrameMk id="18" creationId="{7AD17582-80A4-CEBC-8E91-7396631EB306}"/>
          </ac:graphicFrameMkLst>
        </pc:graphicFrameChg>
        <pc:picChg chg="add mod">
          <ac:chgData name="Jessica Bertram" userId="ae65e3095411f4f6" providerId="LiveId" clId="{B5FB1D19-3686-5864-8406-9C86D14C8DC2}" dt="2026-02-25T02:56:56.416" v="23475" actId="14100"/>
          <ac:picMkLst>
            <pc:docMk/>
            <pc:sldMk cId="430806894" sldId="435"/>
            <ac:picMk id="15" creationId="{8A957079-CAA0-CD33-29DC-446D166851F6}"/>
          </ac:picMkLst>
        </pc:picChg>
        <pc:picChg chg="del">
          <ac:chgData name="Jessica Bertram" userId="ae65e3095411f4f6" providerId="LiveId" clId="{B5FB1D19-3686-5864-8406-9C86D14C8DC2}" dt="2026-02-25T02:55:45.455" v="23431" actId="478"/>
          <ac:picMkLst>
            <pc:docMk/>
            <pc:sldMk cId="430806894" sldId="435"/>
            <ac:picMk id="19" creationId="{C5D32882-4946-E9A7-FB5A-915F28ED0427}"/>
          </ac:picMkLst>
        </pc:picChg>
      </pc:sldChg>
      <pc:sldChg chg="addSp modSp add mod">
        <pc:chgData name="Jessica Bertram" userId="ae65e3095411f4f6" providerId="LiveId" clId="{B5FB1D19-3686-5864-8406-9C86D14C8DC2}" dt="2026-02-25T02:58:03.486" v="23508" actId="1076"/>
        <pc:sldMkLst>
          <pc:docMk/>
          <pc:sldMk cId="1048482683" sldId="436"/>
        </pc:sldMkLst>
        <pc:spChg chg="mod">
          <ac:chgData name="Jessica Bertram" userId="ae65e3095411f4f6" providerId="LiveId" clId="{B5FB1D19-3686-5864-8406-9C86D14C8DC2}" dt="2026-02-25T02:57:48.359" v="23501" actId="20577"/>
          <ac:spMkLst>
            <pc:docMk/>
            <pc:sldMk cId="1048482683" sldId="436"/>
            <ac:spMk id="5" creationId="{D48F874E-827A-AAF8-3F8C-C5C482B3440E}"/>
          </ac:spMkLst>
        </pc:spChg>
        <pc:spChg chg="mod">
          <ac:chgData name="Jessica Bertram" userId="ae65e3095411f4f6" providerId="LiveId" clId="{B5FB1D19-3686-5864-8406-9C86D14C8DC2}" dt="2026-02-25T02:57:44.554" v="23489" actId="14100"/>
          <ac:spMkLst>
            <pc:docMk/>
            <pc:sldMk cId="1048482683" sldId="436"/>
            <ac:spMk id="7" creationId="{DFAAD7D7-5C78-4886-6730-E7A778D9F07E}"/>
          </ac:spMkLst>
        </pc:spChg>
        <pc:picChg chg="add mod">
          <ac:chgData name="Jessica Bertram" userId="ae65e3095411f4f6" providerId="LiveId" clId="{B5FB1D19-3686-5864-8406-9C86D14C8DC2}" dt="2026-02-25T02:58:03.486" v="23508" actId="1076"/>
          <ac:picMkLst>
            <pc:docMk/>
            <pc:sldMk cId="1048482683" sldId="436"/>
            <ac:picMk id="6" creationId="{8ADED3B7-6B7F-0533-CBE6-EF240D2FD3A0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62" v="22328" actId="2696"/>
        <pc:sldMkLst>
          <pc:docMk/>
          <pc:sldMk cId="2451871652" sldId="436"/>
        </pc:sldMkLst>
      </pc:sldChg>
      <pc:sldChg chg="addSp delSp modSp add del mod">
        <pc:chgData name="Jessica Bertram" userId="ae65e3095411f4f6" providerId="LiveId" clId="{B5FB1D19-3686-5864-8406-9C86D14C8DC2}" dt="2026-02-24T14:25:53.577" v="22341" actId="2696"/>
        <pc:sldMkLst>
          <pc:docMk/>
          <pc:sldMk cId="1363209238" sldId="437"/>
        </pc:sldMkLst>
      </pc:sldChg>
      <pc:sldChg chg="addSp delSp modSp add mod">
        <pc:chgData name="Jessica Bertram" userId="ae65e3095411f4f6" providerId="LiveId" clId="{B5FB1D19-3686-5864-8406-9C86D14C8DC2}" dt="2026-02-25T03:00:37.134" v="23517" actId="20577"/>
        <pc:sldMkLst>
          <pc:docMk/>
          <pc:sldMk cId="4126755302" sldId="437"/>
        </pc:sldMkLst>
        <pc:spChg chg="del">
          <ac:chgData name="Jessica Bertram" userId="ae65e3095411f4f6" providerId="LiveId" clId="{B5FB1D19-3686-5864-8406-9C86D14C8DC2}" dt="2026-02-25T03:00:21.196" v="23510" actId="478"/>
          <ac:spMkLst>
            <pc:docMk/>
            <pc:sldMk cId="4126755302" sldId="437"/>
            <ac:spMk id="5" creationId="{A41C2C55-E84C-42B5-1008-BA0E41832411}"/>
          </ac:spMkLst>
        </pc:spChg>
        <pc:spChg chg="add mod">
          <ac:chgData name="Jessica Bertram" userId="ae65e3095411f4f6" providerId="LiveId" clId="{B5FB1D19-3686-5864-8406-9C86D14C8DC2}" dt="2026-02-25T03:00:25.020" v="23511"/>
          <ac:spMkLst>
            <pc:docMk/>
            <pc:sldMk cId="4126755302" sldId="437"/>
            <ac:spMk id="6" creationId="{3501FF1F-655B-6FB1-C3C5-26A39799B35F}"/>
          </ac:spMkLst>
        </pc:spChg>
        <pc:spChg chg="mod">
          <ac:chgData name="Jessica Bertram" userId="ae65e3095411f4f6" providerId="LiveId" clId="{B5FB1D19-3686-5864-8406-9C86D14C8DC2}" dt="2026-02-25T03:00:37.134" v="23517" actId="20577"/>
          <ac:spMkLst>
            <pc:docMk/>
            <pc:sldMk cId="4126755302" sldId="437"/>
            <ac:spMk id="11" creationId="{192A9E87-370A-32A5-78F8-4548246C96E4}"/>
          </ac:spMkLst>
        </pc:spChg>
        <pc:spChg chg="mod">
          <ac:chgData name="Jessica Bertram" userId="ae65e3095411f4f6" providerId="LiveId" clId="{B5FB1D19-3686-5864-8406-9C86D14C8DC2}" dt="2026-02-25T03:00:30.517" v="23514" actId="20577"/>
          <ac:spMkLst>
            <pc:docMk/>
            <pc:sldMk cId="4126755302" sldId="437"/>
            <ac:spMk id="14" creationId="{7531CA39-F196-E92A-DAF0-3A08FADFCD90}"/>
          </ac:spMkLst>
        </pc:spChg>
      </pc:sldChg>
      <pc:sldChg chg="addSp delSp modSp add del mod">
        <pc:chgData name="Jessica Bertram" userId="ae65e3095411f4f6" providerId="LiveId" clId="{B5FB1D19-3686-5864-8406-9C86D14C8DC2}" dt="2026-02-24T14:25:53.579" v="22344" actId="2696"/>
        <pc:sldMkLst>
          <pc:docMk/>
          <pc:sldMk cId="731446006" sldId="438"/>
        </pc:sldMkLst>
      </pc:sldChg>
      <pc:sldChg chg="addSp delSp modSp add mod">
        <pc:chgData name="Jessica Bertram" userId="ae65e3095411f4f6" providerId="LiveId" clId="{B5FB1D19-3686-5864-8406-9C86D14C8DC2}" dt="2026-02-25T03:02:53.226" v="23566" actId="1037"/>
        <pc:sldMkLst>
          <pc:docMk/>
          <pc:sldMk cId="1239522822" sldId="438"/>
        </pc:sldMkLst>
        <pc:spChg chg="mod">
          <ac:chgData name="Jessica Bertram" userId="ae65e3095411f4f6" providerId="LiveId" clId="{B5FB1D19-3686-5864-8406-9C86D14C8DC2}" dt="2026-02-25T03:01:14.677" v="23540" actId="20577"/>
          <ac:spMkLst>
            <pc:docMk/>
            <pc:sldMk cId="1239522822" sldId="438"/>
            <ac:spMk id="6" creationId="{EB5EC9E2-ADBF-9E0E-AB9F-F2B1E37E16A9}"/>
          </ac:spMkLst>
        </pc:spChg>
        <pc:spChg chg="del mod">
          <ac:chgData name="Jessica Bertram" userId="ae65e3095411f4f6" providerId="LiveId" clId="{B5FB1D19-3686-5864-8406-9C86D14C8DC2}" dt="2026-02-25T03:01:39.385" v="23546" actId="478"/>
          <ac:spMkLst>
            <pc:docMk/>
            <pc:sldMk cId="1239522822" sldId="438"/>
            <ac:spMk id="11" creationId="{AB24ED28-37CF-A39B-A3CA-C289A6E0CBB5}"/>
          </ac:spMkLst>
        </pc:spChg>
        <pc:spChg chg="del">
          <ac:chgData name="Jessica Bertram" userId="ae65e3095411f4f6" providerId="LiveId" clId="{B5FB1D19-3686-5864-8406-9C86D14C8DC2}" dt="2026-02-25T03:01:40.780" v="23547" actId="478"/>
          <ac:spMkLst>
            <pc:docMk/>
            <pc:sldMk cId="1239522822" sldId="438"/>
            <ac:spMk id="13" creationId="{350FCF5E-D66E-A6C1-06F7-019DECE145A1}"/>
          </ac:spMkLst>
        </pc:spChg>
        <pc:spChg chg="mod">
          <ac:chgData name="Jessica Bertram" userId="ae65e3095411f4f6" providerId="LiveId" clId="{B5FB1D19-3686-5864-8406-9C86D14C8DC2}" dt="2026-02-25T03:01:19.660" v="23542" actId="20577"/>
          <ac:spMkLst>
            <pc:docMk/>
            <pc:sldMk cId="1239522822" sldId="438"/>
            <ac:spMk id="14" creationId="{0469776C-27A0-BD40-7499-3CE43978E469}"/>
          </ac:spMkLst>
        </pc:spChg>
        <pc:picChg chg="add mod">
          <ac:chgData name="Jessica Bertram" userId="ae65e3095411f4f6" providerId="LiveId" clId="{B5FB1D19-3686-5864-8406-9C86D14C8DC2}" dt="2026-02-25T03:02:53.226" v="23566" actId="1037"/>
          <ac:picMkLst>
            <pc:docMk/>
            <pc:sldMk cId="1239522822" sldId="438"/>
            <ac:picMk id="7" creationId="{32224645-3660-0F32-5707-3B9D73792B9E}"/>
          </ac:picMkLst>
        </pc:picChg>
        <pc:picChg chg="add mod">
          <ac:chgData name="Jessica Bertram" userId="ae65e3095411f4f6" providerId="LiveId" clId="{B5FB1D19-3686-5864-8406-9C86D14C8DC2}" dt="2026-02-25T03:02:52.015" v="23565" actId="1038"/>
          <ac:picMkLst>
            <pc:docMk/>
            <pc:sldMk cId="1239522822" sldId="438"/>
            <ac:picMk id="12" creationId="{D3B47C5A-B85E-9150-1C76-18DDB0A2BC1B}"/>
          </ac:picMkLst>
        </pc:picChg>
        <pc:picChg chg="del">
          <ac:chgData name="Jessica Bertram" userId="ae65e3095411f4f6" providerId="LiveId" clId="{B5FB1D19-3686-5864-8406-9C86D14C8DC2}" dt="2026-02-25T03:01:43.074" v="23549" actId="478"/>
          <ac:picMkLst>
            <pc:docMk/>
            <pc:sldMk cId="1239522822" sldId="438"/>
            <ac:picMk id="15" creationId="{B867A95C-D95A-CCD8-A588-243BD4666F33}"/>
          </ac:picMkLst>
        </pc:picChg>
      </pc:sldChg>
      <pc:sldChg chg="addSp delSp modSp add mod">
        <pc:chgData name="Jessica Bertram" userId="ae65e3095411f4f6" providerId="LiveId" clId="{B5FB1D19-3686-5864-8406-9C86D14C8DC2}" dt="2026-02-25T03:03:48.566" v="23581" actId="1036"/>
        <pc:sldMkLst>
          <pc:docMk/>
          <pc:sldMk cId="1210498614" sldId="439"/>
        </pc:sldMkLst>
        <pc:spChg chg="add mod">
          <ac:chgData name="Jessica Bertram" userId="ae65e3095411f4f6" providerId="LiveId" clId="{B5FB1D19-3686-5864-8406-9C86D14C8DC2}" dt="2026-02-25T03:03:17.137" v="23574"/>
          <ac:spMkLst>
            <pc:docMk/>
            <pc:sldMk cId="1210498614" sldId="439"/>
            <ac:spMk id="7" creationId="{37C8A8DC-0F32-5F8F-9C58-69F651E11093}"/>
          </ac:spMkLst>
        </pc:spChg>
        <pc:spChg chg="del">
          <ac:chgData name="Jessica Bertram" userId="ae65e3095411f4f6" providerId="LiveId" clId="{B5FB1D19-3686-5864-8406-9C86D14C8DC2}" dt="2026-02-25T03:03:12.904" v="23573" actId="478"/>
          <ac:spMkLst>
            <pc:docMk/>
            <pc:sldMk cId="1210498614" sldId="439"/>
            <ac:spMk id="9" creationId="{602CAA5B-BA78-C8EE-EE6E-7FB4F59CD8F3}"/>
          </ac:spMkLst>
        </pc:spChg>
        <pc:spChg chg="del">
          <ac:chgData name="Jessica Bertram" userId="ae65e3095411f4f6" providerId="LiveId" clId="{B5FB1D19-3686-5864-8406-9C86D14C8DC2}" dt="2026-02-25T03:03:07.907" v="23569" actId="478"/>
          <ac:spMkLst>
            <pc:docMk/>
            <pc:sldMk cId="1210498614" sldId="439"/>
            <ac:spMk id="12" creationId="{7FC52A43-BB38-50A5-7F46-E610CB594932}"/>
          </ac:spMkLst>
        </pc:spChg>
        <pc:spChg chg="mod">
          <ac:chgData name="Jessica Bertram" userId="ae65e3095411f4f6" providerId="LiveId" clId="{B5FB1D19-3686-5864-8406-9C86D14C8DC2}" dt="2026-02-25T03:03:10.910" v="23572" actId="20577"/>
          <ac:spMkLst>
            <pc:docMk/>
            <pc:sldMk cId="1210498614" sldId="439"/>
            <ac:spMk id="14" creationId="{1C21939F-80B2-B92C-E73C-5BB9804254C5}"/>
          </ac:spMkLst>
        </pc:spChg>
        <pc:picChg chg="add mod">
          <ac:chgData name="Jessica Bertram" userId="ae65e3095411f4f6" providerId="LiveId" clId="{B5FB1D19-3686-5864-8406-9C86D14C8DC2}" dt="2026-02-25T03:03:48.566" v="23581" actId="1036"/>
          <ac:picMkLst>
            <pc:docMk/>
            <pc:sldMk cId="1210498614" sldId="439"/>
            <ac:picMk id="13" creationId="{375B7BB2-7E77-E2CA-8BC5-ADD5F84BA31E}"/>
          </ac:picMkLst>
        </pc:picChg>
        <pc:picChg chg="del">
          <ac:chgData name="Jessica Bertram" userId="ae65e3095411f4f6" providerId="LiveId" clId="{B5FB1D19-3686-5864-8406-9C86D14C8DC2}" dt="2026-02-25T03:03:05.876" v="23568" actId="478"/>
          <ac:picMkLst>
            <pc:docMk/>
            <pc:sldMk cId="1210498614" sldId="439"/>
            <ac:picMk id="18" creationId="{83BF151E-EA3F-A6F9-7A29-2F89B8DAFDD7}"/>
          </ac:picMkLst>
        </pc:picChg>
        <pc:picChg chg="del">
          <ac:chgData name="Jessica Bertram" userId="ae65e3095411f4f6" providerId="LiveId" clId="{B5FB1D19-3686-5864-8406-9C86D14C8DC2}" dt="2026-02-25T03:03:42.766" v="23576" actId="478"/>
          <ac:picMkLst>
            <pc:docMk/>
            <pc:sldMk cId="1210498614" sldId="439"/>
            <ac:picMk id="20" creationId="{4F7DB8E5-1916-072C-F2E9-E4E187909799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71" v="22335" actId="2696"/>
        <pc:sldMkLst>
          <pc:docMk/>
          <pc:sldMk cId="2061303634" sldId="439"/>
        </pc:sldMkLst>
      </pc:sldChg>
      <pc:sldChg chg="addSp delSp modSp add del mod">
        <pc:chgData name="Jessica Bertram" userId="ae65e3095411f4f6" providerId="LiveId" clId="{B5FB1D19-3686-5864-8406-9C86D14C8DC2}" dt="2026-02-24T14:25:53.576" v="22340" actId="2696"/>
        <pc:sldMkLst>
          <pc:docMk/>
          <pc:sldMk cId="1365950637" sldId="440"/>
        </pc:sldMkLst>
      </pc:sldChg>
      <pc:sldChg chg="addSp delSp modSp add mod">
        <pc:chgData name="Jessica Bertram" userId="ae65e3095411f4f6" providerId="LiveId" clId="{B5FB1D19-3686-5864-8406-9C86D14C8DC2}" dt="2026-02-25T03:05:00.571" v="23608" actId="14100"/>
        <pc:sldMkLst>
          <pc:docMk/>
          <pc:sldMk cId="2565635866" sldId="440"/>
        </pc:sldMkLst>
        <pc:spChg chg="add mod">
          <ac:chgData name="Jessica Bertram" userId="ae65e3095411f4f6" providerId="LiveId" clId="{B5FB1D19-3686-5864-8406-9C86D14C8DC2}" dt="2026-02-25T03:04:05.943" v="23585"/>
          <ac:spMkLst>
            <pc:docMk/>
            <pc:sldMk cId="2565635866" sldId="440"/>
            <ac:spMk id="6" creationId="{A6E29C39-09BE-A8A5-E731-C60D5C9ED041}"/>
          </ac:spMkLst>
        </pc:spChg>
        <pc:spChg chg="del">
          <ac:chgData name="Jessica Bertram" userId="ae65e3095411f4f6" providerId="LiveId" clId="{B5FB1D19-3686-5864-8406-9C86D14C8DC2}" dt="2026-02-25T03:03:59.170" v="23583" actId="478"/>
          <ac:spMkLst>
            <pc:docMk/>
            <pc:sldMk cId="2565635866" sldId="440"/>
            <ac:spMk id="7" creationId="{45887CEE-3539-1BFA-D711-08395D469763}"/>
          </ac:spMkLst>
        </pc:spChg>
        <pc:spChg chg="del">
          <ac:chgData name="Jessica Bertram" userId="ae65e3095411f4f6" providerId="LiveId" clId="{B5FB1D19-3686-5864-8406-9C86D14C8DC2}" dt="2026-02-25T03:04:05.641" v="23584" actId="478"/>
          <ac:spMkLst>
            <pc:docMk/>
            <pc:sldMk cId="2565635866" sldId="440"/>
            <ac:spMk id="11" creationId="{F1EB3083-E8A3-E322-F5A7-67C2041243DC}"/>
          </ac:spMkLst>
        </pc:spChg>
        <pc:spChg chg="mod">
          <ac:chgData name="Jessica Bertram" userId="ae65e3095411f4f6" providerId="LiveId" clId="{B5FB1D19-3686-5864-8406-9C86D14C8DC2}" dt="2026-02-25T03:04:09.834" v="23587" actId="20577"/>
          <ac:spMkLst>
            <pc:docMk/>
            <pc:sldMk cId="2565635866" sldId="440"/>
            <ac:spMk id="14" creationId="{11831474-317A-1173-4F32-DF22417E512A}"/>
          </ac:spMkLst>
        </pc:spChg>
        <pc:spChg chg="add mod">
          <ac:chgData name="Jessica Bertram" userId="ae65e3095411f4f6" providerId="LiveId" clId="{B5FB1D19-3686-5864-8406-9C86D14C8DC2}" dt="2026-02-25T03:04:54.623" v="23606" actId="1076"/>
          <ac:spMkLst>
            <pc:docMk/>
            <pc:sldMk cId="2565635866" sldId="440"/>
            <ac:spMk id="18" creationId="{D0DFD3DA-2BA6-322F-0A64-13136CB3EF88}"/>
          </ac:spMkLst>
        </pc:spChg>
        <pc:graphicFrameChg chg="add mod modGraphic">
          <ac:chgData name="Jessica Bertram" userId="ae65e3095411f4f6" providerId="LiveId" clId="{B5FB1D19-3686-5864-8406-9C86D14C8DC2}" dt="2026-02-25T03:05:00.571" v="23608" actId="14100"/>
          <ac:graphicFrameMkLst>
            <pc:docMk/>
            <pc:sldMk cId="2565635866" sldId="440"/>
            <ac:graphicFrameMk id="12" creationId="{95125400-55E7-65F4-BB4D-668F91743188}"/>
          </ac:graphicFrameMkLst>
        </pc:graphicFrameChg>
        <pc:picChg chg="del">
          <ac:chgData name="Jessica Bertram" userId="ae65e3095411f4f6" providerId="LiveId" clId="{B5FB1D19-3686-5864-8406-9C86D14C8DC2}" dt="2026-02-25T03:04:12.128" v="23588" actId="478"/>
          <ac:picMkLst>
            <pc:docMk/>
            <pc:sldMk cId="2565635866" sldId="440"/>
            <ac:picMk id="15" creationId="{0CA1790A-07CF-94BA-5BE7-3F0647F7122B}"/>
          </ac:picMkLst>
        </pc:picChg>
      </pc:sldChg>
      <pc:sldChg chg="addSp delSp modSp add mod">
        <pc:chgData name="Jessica Bertram" userId="ae65e3095411f4f6" providerId="LiveId" clId="{B5FB1D19-3686-5864-8406-9C86D14C8DC2}" dt="2026-02-25T03:05:43.487" v="23624" actId="1076"/>
        <pc:sldMkLst>
          <pc:docMk/>
          <pc:sldMk cId="176081477" sldId="441"/>
        </pc:sldMkLst>
        <pc:spChg chg="add mod">
          <ac:chgData name="Jessica Bertram" userId="ae65e3095411f4f6" providerId="LiveId" clId="{B5FB1D19-3686-5864-8406-9C86D14C8DC2}" dt="2026-02-25T03:05:31.513" v="23620" actId="1035"/>
          <ac:spMkLst>
            <pc:docMk/>
            <pc:sldMk cId="176081477" sldId="441"/>
            <ac:spMk id="11" creationId="{8BFA4139-31F8-0A83-2417-C25954CE8584}"/>
          </ac:spMkLst>
        </pc:spChg>
        <pc:spChg chg="mod">
          <ac:chgData name="Jessica Bertram" userId="ae65e3095411f4f6" providerId="LiveId" clId="{B5FB1D19-3686-5864-8406-9C86D14C8DC2}" dt="2026-02-25T03:05:15.389" v="23613" actId="20577"/>
          <ac:spMkLst>
            <pc:docMk/>
            <pc:sldMk cId="176081477" sldId="441"/>
            <ac:spMk id="14" creationId="{A49CC754-8DEF-41C4-1301-C1F4D88C445E}"/>
          </ac:spMkLst>
        </pc:spChg>
        <pc:spChg chg="del">
          <ac:chgData name="Jessica Bertram" userId="ae65e3095411f4f6" providerId="LiveId" clId="{B5FB1D19-3686-5864-8406-9C86D14C8DC2}" dt="2026-02-25T03:05:11.737" v="23611" actId="478"/>
          <ac:spMkLst>
            <pc:docMk/>
            <pc:sldMk cId="176081477" sldId="441"/>
            <ac:spMk id="18" creationId="{0F16DEF8-9279-DD24-B83D-35EA17853537}"/>
          </ac:spMkLst>
        </pc:spChg>
        <pc:graphicFrameChg chg="del">
          <ac:chgData name="Jessica Bertram" userId="ae65e3095411f4f6" providerId="LiveId" clId="{B5FB1D19-3686-5864-8406-9C86D14C8DC2}" dt="2026-02-25T03:05:10.147" v="23610" actId="478"/>
          <ac:graphicFrameMkLst>
            <pc:docMk/>
            <pc:sldMk cId="176081477" sldId="441"/>
            <ac:graphicFrameMk id="12" creationId="{C3A0717E-CD30-7072-5ABE-E5CA8C4CD9B9}"/>
          </ac:graphicFrameMkLst>
        </pc:graphicFrameChg>
        <pc:picChg chg="add mod">
          <ac:chgData name="Jessica Bertram" userId="ae65e3095411f4f6" providerId="LiveId" clId="{B5FB1D19-3686-5864-8406-9C86D14C8DC2}" dt="2026-02-25T03:05:43.487" v="23624" actId="1076"/>
          <ac:picMkLst>
            <pc:docMk/>
            <pc:sldMk cId="176081477" sldId="441"/>
            <ac:picMk id="13" creationId="{737877C1-7279-4A85-DCC0-89E091CAC1D4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67" v="22332" actId="2696"/>
        <pc:sldMkLst>
          <pc:docMk/>
          <pc:sldMk cId="3804865217" sldId="441"/>
        </pc:sldMkLst>
      </pc:sldChg>
      <pc:sldChg chg="addSp delSp modSp add mod">
        <pc:chgData name="Jessica Bertram" userId="ae65e3095411f4f6" providerId="LiveId" clId="{B5FB1D19-3686-5864-8406-9C86D14C8DC2}" dt="2026-02-25T03:05:55.693" v="23630" actId="1076"/>
        <pc:sldMkLst>
          <pc:docMk/>
          <pc:sldMk cId="3723203145" sldId="442"/>
        </pc:sldMkLst>
        <pc:spChg chg="add mod">
          <ac:chgData name="Jessica Bertram" userId="ae65e3095411f4f6" providerId="LiveId" clId="{B5FB1D19-3686-5864-8406-9C86D14C8DC2}" dt="2026-02-25T03:05:50.196" v="23627"/>
          <ac:spMkLst>
            <pc:docMk/>
            <pc:sldMk cId="3723203145" sldId="442"/>
            <ac:spMk id="15" creationId="{8AA676F3-48E0-2DC0-0522-8020057F938B}"/>
          </ac:spMkLst>
        </pc:spChg>
        <pc:spChg chg="add mod">
          <ac:chgData name="Jessica Bertram" userId="ae65e3095411f4f6" providerId="LiveId" clId="{B5FB1D19-3686-5864-8406-9C86D14C8DC2}" dt="2026-02-25T03:05:50.196" v="23627"/>
          <ac:spMkLst>
            <pc:docMk/>
            <pc:sldMk cId="3723203145" sldId="442"/>
            <ac:spMk id="18" creationId="{A76F93CB-A565-CEB3-E183-EF1CE9A68991}"/>
          </ac:spMkLst>
        </pc:spChg>
        <pc:spChg chg="add mod">
          <ac:chgData name="Jessica Bertram" userId="ae65e3095411f4f6" providerId="LiveId" clId="{B5FB1D19-3686-5864-8406-9C86D14C8DC2}" dt="2026-02-25T03:05:50.196" v="23627"/>
          <ac:spMkLst>
            <pc:docMk/>
            <pc:sldMk cId="3723203145" sldId="442"/>
            <ac:spMk id="22" creationId="{C792E1A0-9325-29DD-6B1F-E917139AD28D}"/>
          </ac:spMkLst>
        </pc:spChg>
        <pc:spChg chg="add mod">
          <ac:chgData name="Jessica Bertram" userId="ae65e3095411f4f6" providerId="LiveId" clId="{B5FB1D19-3686-5864-8406-9C86D14C8DC2}" dt="2026-02-25T03:05:50.196" v="23627"/>
          <ac:spMkLst>
            <pc:docMk/>
            <pc:sldMk cId="3723203145" sldId="442"/>
            <ac:spMk id="23" creationId="{862BF7ED-060E-6943-09F0-7FF913D755CD}"/>
          </ac:spMkLst>
        </pc:spChg>
        <pc:grpChg chg="add mod">
          <ac:chgData name="Jessica Bertram" userId="ae65e3095411f4f6" providerId="LiveId" clId="{B5FB1D19-3686-5864-8406-9C86D14C8DC2}" dt="2026-02-25T03:05:55.693" v="23630" actId="1076"/>
          <ac:grpSpMkLst>
            <pc:docMk/>
            <pc:sldMk cId="3723203145" sldId="442"/>
            <ac:grpSpMk id="7" creationId="{F1555215-F5AA-715A-12E4-1ADFC660DA6B}"/>
          </ac:grpSpMkLst>
        </pc:grpChg>
        <pc:grpChg chg="add mod">
          <ac:chgData name="Jessica Bertram" userId="ae65e3095411f4f6" providerId="LiveId" clId="{B5FB1D19-3686-5864-8406-9C86D14C8DC2}" dt="2026-02-25T03:05:50.196" v="23627"/>
          <ac:grpSpMkLst>
            <pc:docMk/>
            <pc:sldMk cId="3723203145" sldId="442"/>
            <ac:grpSpMk id="12" creationId="{88953AB3-DB4C-B2A8-D4A7-96AE7F774AB4}"/>
          </ac:grpSpMkLst>
        </pc:grpChg>
        <pc:grpChg chg="add mod">
          <ac:chgData name="Jessica Bertram" userId="ae65e3095411f4f6" providerId="LiveId" clId="{B5FB1D19-3686-5864-8406-9C86D14C8DC2}" dt="2026-02-25T03:05:50.196" v="23627"/>
          <ac:grpSpMkLst>
            <pc:docMk/>
            <pc:sldMk cId="3723203145" sldId="442"/>
            <ac:grpSpMk id="19" creationId="{B7153CCB-BD0C-2D65-3DBA-FAC00D7EEF8B}"/>
          </ac:grpSpMkLst>
        </pc:grpChg>
        <pc:grpChg chg="add mod">
          <ac:chgData name="Jessica Bertram" userId="ae65e3095411f4f6" providerId="LiveId" clId="{B5FB1D19-3686-5864-8406-9C86D14C8DC2}" dt="2026-02-25T03:05:50.196" v="23627"/>
          <ac:grpSpMkLst>
            <pc:docMk/>
            <pc:sldMk cId="3723203145" sldId="442"/>
            <ac:grpSpMk id="20" creationId="{7A076DCD-1301-7113-2613-DCDFB2DD2FB8}"/>
          </ac:grpSpMkLst>
        </pc:grpChg>
        <pc:grpChg chg="add mod">
          <ac:chgData name="Jessica Bertram" userId="ae65e3095411f4f6" providerId="LiveId" clId="{B5FB1D19-3686-5864-8406-9C86D14C8DC2}" dt="2026-02-25T03:05:50.196" v="23627"/>
          <ac:grpSpMkLst>
            <pc:docMk/>
            <pc:sldMk cId="3723203145" sldId="442"/>
            <ac:grpSpMk id="25" creationId="{70DBD5A1-044C-7BBF-D081-D8AEC02E60BE}"/>
          </ac:grpSpMkLst>
        </pc:grpChg>
        <pc:picChg chg="del">
          <ac:chgData name="Jessica Bertram" userId="ae65e3095411f4f6" providerId="LiveId" clId="{B5FB1D19-3686-5864-8406-9C86D14C8DC2}" dt="2026-02-25T03:05:46.239" v="23626" actId="478"/>
          <ac:picMkLst>
            <pc:docMk/>
            <pc:sldMk cId="3723203145" sldId="442"/>
            <ac:picMk id="13" creationId="{7D2F1B0B-795F-A7C0-A4C5-2B56545A2138}"/>
          </ac:picMkLst>
        </pc:picChg>
        <pc:cxnChg chg="add mod">
          <ac:chgData name="Jessica Bertram" userId="ae65e3095411f4f6" providerId="LiveId" clId="{B5FB1D19-3686-5864-8406-9C86D14C8DC2}" dt="2026-02-25T03:05:50.196" v="23627"/>
          <ac:cxnSpMkLst>
            <pc:docMk/>
            <pc:sldMk cId="3723203145" sldId="442"/>
            <ac:cxnSpMk id="24" creationId="{EAAEFB37-C15B-B205-CE33-C63043A6EE1E}"/>
          </ac:cxnSpMkLst>
        </pc:cxnChg>
      </pc:sldChg>
      <pc:sldChg chg="addSp delSp modSp add mod">
        <pc:chgData name="Jessica Bertram" userId="ae65e3095411f4f6" providerId="LiveId" clId="{B5FB1D19-3686-5864-8406-9C86D14C8DC2}" dt="2026-02-25T03:06:08.341" v="23636" actId="1076"/>
        <pc:sldMkLst>
          <pc:docMk/>
          <pc:sldMk cId="708410246" sldId="443"/>
        </pc:sldMkLst>
        <pc:spChg chg="add mod">
          <ac:chgData name="Jessica Bertram" userId="ae65e3095411f4f6" providerId="LiveId" clId="{B5FB1D19-3686-5864-8406-9C86D14C8DC2}" dt="2026-02-25T03:06:01.985" v="23633"/>
          <ac:spMkLst>
            <pc:docMk/>
            <pc:sldMk cId="708410246" sldId="443"/>
            <ac:spMk id="54" creationId="{78843DD7-59E3-EC56-81F1-85FD0A201AC7}"/>
          </ac:spMkLst>
        </pc:spChg>
        <pc:spChg chg="add mod">
          <ac:chgData name="Jessica Bertram" userId="ae65e3095411f4f6" providerId="LiveId" clId="{B5FB1D19-3686-5864-8406-9C86D14C8DC2}" dt="2026-02-25T03:06:01.985" v="23633"/>
          <ac:spMkLst>
            <pc:docMk/>
            <pc:sldMk cId="708410246" sldId="443"/>
            <ac:spMk id="55" creationId="{F056CFD6-B27C-344A-557C-8AAA8FB2FF7F}"/>
          </ac:spMkLst>
        </pc:spChg>
        <pc:grpChg chg="del">
          <ac:chgData name="Jessica Bertram" userId="ae65e3095411f4f6" providerId="LiveId" clId="{B5FB1D19-3686-5864-8406-9C86D14C8DC2}" dt="2026-02-25T03:05:58.258" v="23632" actId="478"/>
          <ac:grpSpMkLst>
            <pc:docMk/>
            <pc:sldMk cId="708410246" sldId="443"/>
            <ac:grpSpMk id="7" creationId="{B0FCE87F-1CF6-6F20-F3A5-0A69594AFECF}"/>
          </ac:grpSpMkLst>
        </pc:grpChg>
        <pc:grpChg chg="add mod">
          <ac:chgData name="Jessica Bertram" userId="ae65e3095411f4f6" providerId="LiveId" clId="{B5FB1D19-3686-5864-8406-9C86D14C8DC2}" dt="2026-02-25T03:06:08.341" v="23636" actId="1076"/>
          <ac:grpSpMkLst>
            <pc:docMk/>
            <pc:sldMk cId="708410246" sldId="443"/>
            <ac:grpSpMk id="13" creationId="{22785C02-5C9A-4BD0-9A4C-8BB977FB0F9E}"/>
          </ac:grpSpMkLst>
        </pc:grpChg>
        <pc:grpChg chg="add mod">
          <ac:chgData name="Jessica Bertram" userId="ae65e3095411f4f6" providerId="LiveId" clId="{B5FB1D19-3686-5864-8406-9C86D14C8DC2}" dt="2026-02-25T03:06:01.985" v="23633"/>
          <ac:grpSpMkLst>
            <pc:docMk/>
            <pc:sldMk cId="708410246" sldId="443"/>
            <ac:grpSpMk id="52" creationId="{DDDCAFC3-3C8D-D121-7B35-5CF08FAE9F2E}"/>
          </ac:grpSpMkLst>
        </pc:grpChg>
        <pc:grpChg chg="add mod">
          <ac:chgData name="Jessica Bertram" userId="ae65e3095411f4f6" providerId="LiveId" clId="{B5FB1D19-3686-5864-8406-9C86D14C8DC2}" dt="2026-02-25T03:06:01.985" v="23633"/>
          <ac:grpSpMkLst>
            <pc:docMk/>
            <pc:sldMk cId="708410246" sldId="443"/>
            <ac:grpSpMk id="56" creationId="{A94A2113-5987-5D65-D4B5-CBB2106DB6A7}"/>
          </ac:grpSpMkLst>
        </pc:grpChg>
        <pc:grpChg chg="add mod">
          <ac:chgData name="Jessica Bertram" userId="ae65e3095411f4f6" providerId="LiveId" clId="{B5FB1D19-3686-5864-8406-9C86D14C8DC2}" dt="2026-02-25T03:06:01.985" v="23633"/>
          <ac:grpSpMkLst>
            <pc:docMk/>
            <pc:sldMk cId="708410246" sldId="443"/>
            <ac:grpSpMk id="57" creationId="{7ED53ECB-0772-3C94-056A-7803615DCD74}"/>
          </ac:grpSpMkLst>
        </pc:grpChg>
        <pc:cxnChg chg="add mod">
          <ac:chgData name="Jessica Bertram" userId="ae65e3095411f4f6" providerId="LiveId" clId="{B5FB1D19-3686-5864-8406-9C86D14C8DC2}" dt="2026-02-25T03:06:01.985" v="23633"/>
          <ac:cxnSpMkLst>
            <pc:docMk/>
            <pc:sldMk cId="708410246" sldId="443"/>
            <ac:cxnSpMk id="60" creationId="{DF59426E-D987-B0A7-8415-5E6F5B396175}"/>
          </ac:cxnSpMkLst>
        </pc:cxnChg>
        <pc:cxnChg chg="add mod">
          <ac:chgData name="Jessica Bertram" userId="ae65e3095411f4f6" providerId="LiveId" clId="{B5FB1D19-3686-5864-8406-9C86D14C8DC2}" dt="2026-02-25T03:06:01.985" v="23633"/>
          <ac:cxnSpMkLst>
            <pc:docMk/>
            <pc:sldMk cId="708410246" sldId="443"/>
            <ac:cxnSpMk id="65" creationId="{D5745539-49C6-1C25-F044-5AB6D9B072A5}"/>
          </ac:cxnSpMkLst>
        </pc:cxnChg>
        <pc:cxnChg chg="add mod">
          <ac:chgData name="Jessica Bertram" userId="ae65e3095411f4f6" providerId="LiveId" clId="{B5FB1D19-3686-5864-8406-9C86D14C8DC2}" dt="2026-02-25T03:06:01.985" v="23633"/>
          <ac:cxnSpMkLst>
            <pc:docMk/>
            <pc:sldMk cId="708410246" sldId="443"/>
            <ac:cxnSpMk id="66" creationId="{8168A1EF-3A17-D37D-479F-32522489565C}"/>
          </ac:cxnSpMkLst>
        </pc:cxnChg>
        <pc:cxnChg chg="add mod">
          <ac:chgData name="Jessica Bertram" userId="ae65e3095411f4f6" providerId="LiveId" clId="{B5FB1D19-3686-5864-8406-9C86D14C8DC2}" dt="2026-02-25T03:06:01.985" v="23633"/>
          <ac:cxnSpMkLst>
            <pc:docMk/>
            <pc:sldMk cId="708410246" sldId="443"/>
            <ac:cxnSpMk id="75" creationId="{17771948-B220-F25D-A531-678C0CD79F4C}"/>
          </ac:cxnSpMkLst>
        </pc:cxnChg>
      </pc:sldChg>
      <pc:sldChg chg="addSp delSp modSp add del mod">
        <pc:chgData name="Jessica Bertram" userId="ae65e3095411f4f6" providerId="LiveId" clId="{B5FB1D19-3686-5864-8406-9C86D14C8DC2}" dt="2026-02-24T14:25:53.591" v="22350" actId="2696"/>
        <pc:sldMkLst>
          <pc:docMk/>
          <pc:sldMk cId="789809649" sldId="443"/>
        </pc:sldMkLst>
      </pc:sldChg>
      <pc:sldChg chg="addSp delSp modSp add del mod">
        <pc:chgData name="Jessica Bertram" userId="ae65e3095411f4f6" providerId="LiveId" clId="{B5FB1D19-3686-5864-8406-9C86D14C8DC2}" dt="2026-02-24T14:25:53.566" v="22331" actId="2696"/>
        <pc:sldMkLst>
          <pc:docMk/>
          <pc:sldMk cId="1744407048" sldId="444"/>
        </pc:sldMkLst>
      </pc:sldChg>
      <pc:sldChg chg="delSp modSp add del mod">
        <pc:chgData name="Jessica Bertram" userId="ae65e3095411f4f6" providerId="LiveId" clId="{B5FB1D19-3686-5864-8406-9C86D14C8DC2}" dt="2026-02-25T03:06:49.419" v="23658" actId="2696"/>
        <pc:sldMkLst>
          <pc:docMk/>
          <pc:sldMk cId="2986173823" sldId="444"/>
        </pc:sldMkLst>
        <pc:spChg chg="mod">
          <ac:chgData name="Jessica Bertram" userId="ae65e3095411f4f6" providerId="LiveId" clId="{B5FB1D19-3686-5864-8406-9C86D14C8DC2}" dt="2026-02-25T03:06:21.524" v="23649" actId="20577"/>
          <ac:spMkLst>
            <pc:docMk/>
            <pc:sldMk cId="2986173823" sldId="444"/>
            <ac:spMk id="6" creationId="{30A40DC2-881D-0E10-EE34-1B97496D7858}"/>
          </ac:spMkLst>
        </pc:spChg>
        <pc:grpChg chg="del">
          <ac:chgData name="Jessica Bertram" userId="ae65e3095411f4f6" providerId="LiveId" clId="{B5FB1D19-3686-5864-8406-9C86D14C8DC2}" dt="2026-02-25T03:06:15.792" v="23638" actId="478"/>
          <ac:grpSpMkLst>
            <pc:docMk/>
            <pc:sldMk cId="2986173823" sldId="444"/>
            <ac:grpSpMk id="13" creationId="{192DF147-1B76-C6E6-D08D-7F53A7386D50}"/>
          </ac:grpSpMkLst>
        </pc:grpChg>
        <pc:cxnChg chg="mod">
          <ac:chgData name="Jessica Bertram" userId="ae65e3095411f4f6" providerId="LiveId" clId="{B5FB1D19-3686-5864-8406-9C86D14C8DC2}" dt="2026-02-25T03:06:15.792" v="23638" actId="478"/>
          <ac:cxnSpMkLst>
            <pc:docMk/>
            <pc:sldMk cId="2986173823" sldId="444"/>
            <ac:cxnSpMk id="53" creationId="{42D38681-9ED3-F3D5-4DB6-6695979C65BC}"/>
          </ac:cxnSpMkLst>
        </pc:cxnChg>
      </pc:sldChg>
      <pc:sldChg chg="addSp delSp modSp add mod">
        <pc:chgData name="Jessica Bertram" userId="ae65e3095411f4f6" providerId="LiveId" clId="{B5FB1D19-3686-5864-8406-9C86D14C8DC2}" dt="2026-02-25T03:08:14.098" v="23700" actId="20577"/>
        <pc:sldMkLst>
          <pc:docMk/>
          <pc:sldMk cId="2374324407" sldId="445"/>
        </pc:sldMkLst>
        <pc:spChg chg="del">
          <ac:chgData name="Jessica Bertram" userId="ae65e3095411f4f6" providerId="LiveId" clId="{B5FB1D19-3686-5864-8406-9C86D14C8DC2}" dt="2026-02-25T03:07:15.250" v="23668" actId="478"/>
          <ac:spMkLst>
            <pc:docMk/>
            <pc:sldMk cId="2374324407" sldId="445"/>
            <ac:spMk id="5" creationId="{40188427-B8DE-95F2-FC9E-93C73EF404AF}"/>
          </ac:spMkLst>
        </pc:spChg>
        <pc:spChg chg="del">
          <ac:chgData name="Jessica Bertram" userId="ae65e3095411f4f6" providerId="LiveId" clId="{B5FB1D19-3686-5864-8406-9C86D14C8DC2}" dt="2026-02-25T03:06:31.908" v="23651" actId="478"/>
          <ac:spMkLst>
            <pc:docMk/>
            <pc:sldMk cId="2374324407" sldId="445"/>
            <ac:spMk id="7" creationId="{0D2DFA62-5EA4-7279-63FA-85E7A1EB2100}"/>
          </ac:spMkLst>
        </pc:spChg>
        <pc:spChg chg="add mod">
          <ac:chgData name="Jessica Bertram" userId="ae65e3095411f4f6" providerId="LiveId" clId="{B5FB1D19-3686-5864-8406-9C86D14C8DC2}" dt="2026-02-25T03:06:35.323" v="23652"/>
          <ac:spMkLst>
            <pc:docMk/>
            <pc:sldMk cId="2374324407" sldId="445"/>
            <ac:spMk id="9" creationId="{45DEC91C-0B5E-195F-5F12-61DE8CF245A9}"/>
          </ac:spMkLst>
        </pc:spChg>
        <pc:spChg chg="add mod">
          <ac:chgData name="Jessica Bertram" userId="ae65e3095411f4f6" providerId="LiveId" clId="{B5FB1D19-3686-5864-8406-9C86D14C8DC2}" dt="2026-02-25T03:08:14.098" v="23700" actId="20577"/>
          <ac:spMkLst>
            <pc:docMk/>
            <pc:sldMk cId="2374324407" sldId="445"/>
            <ac:spMk id="12" creationId="{FBA6449A-15D7-43D9-F1BA-50116029BB42}"/>
          </ac:spMkLst>
        </pc:spChg>
        <pc:spChg chg="mod">
          <ac:chgData name="Jessica Bertram" userId="ae65e3095411f4f6" providerId="LiveId" clId="{B5FB1D19-3686-5864-8406-9C86D14C8DC2}" dt="2026-02-25T03:06:45.682" v="23657" actId="20577"/>
          <ac:spMkLst>
            <pc:docMk/>
            <pc:sldMk cId="2374324407" sldId="445"/>
            <ac:spMk id="14" creationId="{BFE1E896-2A0E-04FF-2C1A-2915FC7B3ED7}"/>
          </ac:spMkLst>
        </pc:spChg>
        <pc:picChg chg="del">
          <ac:chgData name="Jessica Bertram" userId="ae65e3095411f4f6" providerId="LiveId" clId="{B5FB1D19-3686-5864-8406-9C86D14C8DC2}" dt="2026-02-25T03:07:16.598" v="23669" actId="478"/>
          <ac:picMkLst>
            <pc:docMk/>
            <pc:sldMk cId="2374324407" sldId="445"/>
            <ac:picMk id="6" creationId="{FA7C6EFA-1207-3AB0-4E8E-E6AEF9924850}"/>
          </ac:picMkLst>
        </pc:picChg>
        <pc:picChg chg="del">
          <ac:chgData name="Jessica Bertram" userId="ae65e3095411f4f6" providerId="LiveId" clId="{B5FB1D19-3686-5864-8406-9C86D14C8DC2}" dt="2026-02-25T03:06:36.736" v="23653" actId="478"/>
          <ac:picMkLst>
            <pc:docMk/>
            <pc:sldMk cId="2374324407" sldId="445"/>
            <ac:picMk id="13" creationId="{0FDCD30F-4044-2E4E-0735-5BC682126BF3}"/>
          </ac:picMkLst>
        </pc:picChg>
      </pc:sldChg>
      <pc:sldChg chg="addSp delSp modSp add del mod">
        <pc:chgData name="Jessica Bertram" userId="ae65e3095411f4f6" providerId="LiveId" clId="{B5FB1D19-3686-5864-8406-9C86D14C8DC2}" dt="2026-02-24T14:25:53.578" v="22343" actId="2696"/>
        <pc:sldMkLst>
          <pc:docMk/>
          <pc:sldMk cId="3454843933" sldId="445"/>
        </pc:sldMkLst>
      </pc:sldChg>
      <pc:sldChg chg="addSp modSp add mod">
        <pc:chgData name="Jessica Bertram" userId="ae65e3095411f4f6" providerId="LiveId" clId="{B5FB1D19-3686-5864-8406-9C86D14C8DC2}" dt="2026-02-25T03:08:36.208" v="23708" actId="1037"/>
        <pc:sldMkLst>
          <pc:docMk/>
          <pc:sldMk cId="2778012213" sldId="446"/>
        </pc:sldMkLst>
        <pc:picChg chg="add mod">
          <ac:chgData name="Jessica Bertram" userId="ae65e3095411f4f6" providerId="LiveId" clId="{B5FB1D19-3686-5864-8406-9C86D14C8DC2}" dt="2026-02-25T03:08:36.208" v="23708" actId="1037"/>
          <ac:picMkLst>
            <pc:docMk/>
            <pc:sldMk cId="2778012213" sldId="446"/>
            <ac:picMk id="11" creationId="{0DEEB870-DA80-2783-DD31-78291516CF98}"/>
          </ac:picMkLst>
        </pc:picChg>
      </pc:sldChg>
      <pc:sldChg chg="addSp delSp modSp add mod">
        <pc:chgData name="Jessica Bertram" userId="ae65e3095411f4f6" providerId="LiveId" clId="{B5FB1D19-3686-5864-8406-9C86D14C8DC2}" dt="2026-02-25T03:09:44.221" v="23753" actId="1035"/>
        <pc:sldMkLst>
          <pc:docMk/>
          <pc:sldMk cId="222035976" sldId="447"/>
        </pc:sldMkLst>
        <pc:spChg chg="del">
          <ac:chgData name="Jessica Bertram" userId="ae65e3095411f4f6" providerId="LiveId" clId="{B5FB1D19-3686-5864-8406-9C86D14C8DC2}" dt="2026-02-25T03:08:48.812" v="23710" actId="478"/>
          <ac:spMkLst>
            <pc:docMk/>
            <pc:sldMk cId="222035976" sldId="447"/>
            <ac:spMk id="6" creationId="{D32B3861-0926-A80F-AA67-F0B73A6368B6}"/>
          </ac:spMkLst>
        </pc:spChg>
        <pc:spChg chg="add mod">
          <ac:chgData name="Jessica Bertram" userId="ae65e3095411f4f6" providerId="LiveId" clId="{B5FB1D19-3686-5864-8406-9C86D14C8DC2}" dt="2026-02-25T03:08:52.248" v="23711"/>
          <ac:spMkLst>
            <pc:docMk/>
            <pc:sldMk cId="222035976" sldId="447"/>
            <ac:spMk id="7" creationId="{1EDFDE57-04D8-175D-DEEB-FA87E2260CA2}"/>
          </ac:spMkLst>
        </pc:spChg>
        <pc:spChg chg="del">
          <ac:chgData name="Jessica Bertram" userId="ae65e3095411f4f6" providerId="LiveId" clId="{B5FB1D19-3686-5864-8406-9C86D14C8DC2}" dt="2026-02-25T03:08:59.947" v="23715" actId="478"/>
          <ac:spMkLst>
            <pc:docMk/>
            <pc:sldMk cId="222035976" sldId="447"/>
            <ac:spMk id="11" creationId="{3876ED85-2DD6-1594-9395-E4B7C930A581}"/>
          </ac:spMkLst>
        </pc:spChg>
        <pc:spChg chg="mod">
          <ac:chgData name="Jessica Bertram" userId="ae65e3095411f4f6" providerId="LiveId" clId="{B5FB1D19-3686-5864-8406-9C86D14C8DC2}" dt="2026-02-25T03:08:57" v="23713" actId="20577"/>
          <ac:spMkLst>
            <pc:docMk/>
            <pc:sldMk cId="222035976" sldId="447"/>
            <ac:spMk id="14" creationId="{7C6EF32A-F534-FCF6-1FB2-50B219F8D916}"/>
          </ac:spMkLst>
        </pc:spChg>
        <pc:spChg chg="add mod">
          <ac:chgData name="Jessica Bertram" userId="ae65e3095411f4f6" providerId="LiveId" clId="{B5FB1D19-3686-5864-8406-9C86D14C8DC2}" dt="2026-02-25T03:09:44.221" v="23753" actId="1035"/>
          <ac:spMkLst>
            <pc:docMk/>
            <pc:sldMk cId="222035976" sldId="447"/>
            <ac:spMk id="15" creationId="{584FF175-A0AA-1258-E87B-DD4DA3287B68}"/>
          </ac:spMkLst>
        </pc:spChg>
        <pc:grpChg chg="del">
          <ac:chgData name="Jessica Bertram" userId="ae65e3095411f4f6" providerId="LiveId" clId="{B5FB1D19-3686-5864-8406-9C86D14C8DC2}" dt="2026-02-25T03:08:58.462" v="23714" actId="478"/>
          <ac:grpSpMkLst>
            <pc:docMk/>
            <pc:sldMk cId="222035976" sldId="447"/>
            <ac:grpSpMk id="13" creationId="{A520BA99-DEB3-03EF-DC60-23C493A87BDA}"/>
          </ac:grpSpMkLst>
        </pc:grpChg>
        <pc:cxnChg chg="mod">
          <ac:chgData name="Jessica Bertram" userId="ae65e3095411f4f6" providerId="LiveId" clId="{B5FB1D19-3686-5864-8406-9C86D14C8DC2}" dt="2026-02-25T03:08:58.462" v="23714" actId="478"/>
          <ac:cxnSpMkLst>
            <pc:docMk/>
            <pc:sldMk cId="222035976" sldId="447"/>
            <ac:cxnSpMk id="53" creationId="{E5116B8C-200A-6472-BB20-6B4CA356094A}"/>
          </ac:cxnSpMkLst>
        </pc:cxnChg>
      </pc:sldChg>
      <pc:sldChg chg="addSp delSp modSp add mod">
        <pc:chgData name="Jessica Bertram" userId="ae65e3095411f4f6" providerId="LiveId" clId="{B5FB1D19-3686-5864-8406-9C86D14C8DC2}" dt="2026-02-25T03:10:34.824" v="23773" actId="14100"/>
        <pc:sldMkLst>
          <pc:docMk/>
          <pc:sldMk cId="569860423" sldId="448"/>
        </pc:sldMkLst>
        <pc:spChg chg="add mod">
          <ac:chgData name="Jessica Bertram" userId="ae65e3095411f4f6" providerId="LiveId" clId="{B5FB1D19-3686-5864-8406-9C86D14C8DC2}" dt="2026-02-25T03:10:23.958" v="23769" actId="1076"/>
          <ac:spMkLst>
            <pc:docMk/>
            <pc:sldMk cId="569860423" sldId="448"/>
            <ac:spMk id="11" creationId="{2C3FB7E8-F35B-C2C3-33C2-7D4421457D34}"/>
          </ac:spMkLst>
        </pc:spChg>
        <pc:spChg chg="mod">
          <ac:chgData name="Jessica Bertram" userId="ae65e3095411f4f6" providerId="LiveId" clId="{B5FB1D19-3686-5864-8406-9C86D14C8DC2}" dt="2026-02-25T03:10:01.329" v="23757" actId="20577"/>
          <ac:spMkLst>
            <pc:docMk/>
            <pc:sldMk cId="569860423" sldId="448"/>
            <ac:spMk id="14" creationId="{06490918-7E00-8C68-6616-25CB276797A8}"/>
          </ac:spMkLst>
        </pc:spChg>
        <pc:spChg chg="del">
          <ac:chgData name="Jessica Bertram" userId="ae65e3095411f4f6" providerId="LiveId" clId="{B5FB1D19-3686-5864-8406-9C86D14C8DC2}" dt="2026-02-25T03:09:56.864" v="23755" actId="478"/>
          <ac:spMkLst>
            <pc:docMk/>
            <pc:sldMk cId="569860423" sldId="448"/>
            <ac:spMk id="15" creationId="{512FC24D-C507-23BD-D253-780329002F87}"/>
          </ac:spMkLst>
        </pc:spChg>
        <pc:picChg chg="add mod">
          <ac:chgData name="Jessica Bertram" userId="ae65e3095411f4f6" providerId="LiveId" clId="{B5FB1D19-3686-5864-8406-9C86D14C8DC2}" dt="2026-02-25T03:10:34.824" v="23773" actId="14100"/>
          <ac:picMkLst>
            <pc:docMk/>
            <pc:sldMk cId="569860423" sldId="448"/>
            <ac:picMk id="12" creationId="{AF441359-70DA-8D59-7369-022CCAD2E82D}"/>
          </ac:picMkLst>
        </pc:picChg>
      </pc:sldChg>
      <pc:sldChg chg="addSp delSp modSp add mod">
        <pc:chgData name="Jessica Bertram" userId="ae65e3095411f4f6" providerId="LiveId" clId="{B5FB1D19-3686-5864-8406-9C86D14C8DC2}" dt="2026-02-25T03:10:46.073" v="23779" actId="1076"/>
        <pc:sldMkLst>
          <pc:docMk/>
          <pc:sldMk cId="3248756797" sldId="449"/>
        </pc:sldMkLst>
        <pc:picChg chg="add mod">
          <ac:chgData name="Jessica Bertram" userId="ae65e3095411f4f6" providerId="LiveId" clId="{B5FB1D19-3686-5864-8406-9C86D14C8DC2}" dt="2026-02-25T03:10:46.073" v="23779" actId="1076"/>
          <ac:picMkLst>
            <pc:docMk/>
            <pc:sldMk cId="3248756797" sldId="449"/>
            <ac:picMk id="6" creationId="{DB041874-4DBA-19CD-1008-982E328F0022}"/>
          </ac:picMkLst>
        </pc:picChg>
        <pc:picChg chg="del">
          <ac:chgData name="Jessica Bertram" userId="ae65e3095411f4f6" providerId="LiveId" clId="{B5FB1D19-3686-5864-8406-9C86D14C8DC2}" dt="2026-02-25T03:10:37.360" v="23775" actId="478"/>
          <ac:picMkLst>
            <pc:docMk/>
            <pc:sldMk cId="3248756797" sldId="449"/>
            <ac:picMk id="12" creationId="{4AD0BA03-47C4-5114-9E42-A36000566398}"/>
          </ac:picMkLst>
        </pc:picChg>
      </pc:sldChg>
      <pc:sldChg chg="addSp delSp modSp add mod">
        <pc:chgData name="Jessica Bertram" userId="ae65e3095411f4f6" providerId="LiveId" clId="{B5FB1D19-3686-5864-8406-9C86D14C8DC2}" dt="2026-02-25T03:11:24.117" v="23817" actId="20577"/>
        <pc:sldMkLst>
          <pc:docMk/>
          <pc:sldMk cId="1482422604" sldId="450"/>
        </pc:sldMkLst>
        <pc:spChg chg="add mod">
          <ac:chgData name="Jessica Bertram" userId="ae65e3095411f4f6" providerId="LiveId" clId="{B5FB1D19-3686-5864-8406-9C86D14C8DC2}" dt="2026-02-25T03:11:24.117" v="23817" actId="20577"/>
          <ac:spMkLst>
            <pc:docMk/>
            <pc:sldMk cId="1482422604" sldId="450"/>
            <ac:spMk id="5" creationId="{054A87C0-13C6-02C5-EE62-133F84A2FAFA}"/>
          </ac:spMkLst>
        </pc:spChg>
        <pc:spChg chg="del">
          <ac:chgData name="Jessica Bertram" userId="ae65e3095411f4f6" providerId="LiveId" clId="{B5FB1D19-3686-5864-8406-9C86D14C8DC2}" dt="2026-02-25T03:10:59.187" v="23781" actId="478"/>
          <ac:spMkLst>
            <pc:docMk/>
            <pc:sldMk cId="1482422604" sldId="450"/>
            <ac:spMk id="6" creationId="{892474AC-A105-5702-D04A-927185385A80}"/>
          </ac:spMkLst>
        </pc:spChg>
        <pc:spChg chg="mod">
          <ac:chgData name="Jessica Bertram" userId="ae65e3095411f4f6" providerId="LiveId" clId="{B5FB1D19-3686-5864-8406-9C86D14C8DC2}" dt="2026-02-25T03:11:07.997" v="23786" actId="20577"/>
          <ac:spMkLst>
            <pc:docMk/>
            <pc:sldMk cId="1482422604" sldId="450"/>
            <ac:spMk id="11" creationId="{73D84C8D-FEF2-2E49-3ED9-16FDFF36ECA1}"/>
          </ac:spMkLst>
        </pc:spChg>
        <pc:spChg chg="mod">
          <ac:chgData name="Jessica Bertram" userId="ae65e3095411f4f6" providerId="LiveId" clId="{B5FB1D19-3686-5864-8406-9C86D14C8DC2}" dt="2026-02-25T03:11:05.770" v="23784" actId="20577"/>
          <ac:spMkLst>
            <pc:docMk/>
            <pc:sldMk cId="1482422604" sldId="450"/>
            <ac:spMk id="14" creationId="{2CBADB71-6CC9-57CC-C944-118BE66B2E1C}"/>
          </ac:spMkLst>
        </pc:spChg>
      </pc:sldChg>
      <pc:sldChg chg="delSp modSp add del mod">
        <pc:chgData name="Jessica Bertram" userId="ae65e3095411f4f6" providerId="LiveId" clId="{B5FB1D19-3686-5864-8406-9C86D14C8DC2}" dt="2026-02-25T03:21:11.955" v="23845" actId="2696"/>
        <pc:sldMkLst>
          <pc:docMk/>
          <pc:sldMk cId="4209919009" sldId="451"/>
        </pc:sldMkLst>
        <pc:spChg chg="mod">
          <ac:chgData name="Jessica Bertram" userId="ae65e3095411f4f6" providerId="LiveId" clId="{B5FB1D19-3686-5864-8406-9C86D14C8DC2}" dt="2026-02-25T03:20:28.252" v="23833" actId="20577"/>
          <ac:spMkLst>
            <pc:docMk/>
            <pc:sldMk cId="4209919009" sldId="451"/>
            <ac:spMk id="5" creationId="{7A958917-ED8B-2BF9-27C7-D14ABF12CB07}"/>
          </ac:spMkLst>
        </pc:spChg>
        <pc:spChg chg="del">
          <ac:chgData name="Jessica Bertram" userId="ae65e3095411f4f6" providerId="LiveId" clId="{B5FB1D19-3686-5864-8406-9C86D14C8DC2}" dt="2026-02-25T03:20:44.933" v="23836" actId="478"/>
          <ac:spMkLst>
            <pc:docMk/>
            <pc:sldMk cId="4209919009" sldId="451"/>
            <ac:spMk id="11" creationId="{2BF961CA-CE5C-4CCE-7C5F-85D820F474DF}"/>
          </ac:spMkLst>
        </pc:spChg>
        <pc:spChg chg="del">
          <ac:chgData name="Jessica Bertram" userId="ae65e3095411f4f6" providerId="LiveId" clId="{B5FB1D19-3686-5864-8406-9C86D14C8DC2}" dt="2026-02-25T03:20:46.807" v="23837" actId="478"/>
          <ac:spMkLst>
            <pc:docMk/>
            <pc:sldMk cId="4209919009" sldId="451"/>
            <ac:spMk id="13" creationId="{8B53AAE2-9FA0-F41B-F405-C0B46C13FD61}"/>
          </ac:spMkLst>
        </pc:spChg>
        <pc:spChg chg="mod">
          <ac:chgData name="Jessica Bertram" userId="ae65e3095411f4f6" providerId="LiveId" clId="{B5FB1D19-3686-5864-8406-9C86D14C8DC2}" dt="2026-02-25T03:20:32.764" v="23835" actId="20577"/>
          <ac:spMkLst>
            <pc:docMk/>
            <pc:sldMk cId="4209919009" sldId="451"/>
            <ac:spMk id="14" creationId="{E250C841-9682-8D09-A0DA-A6DD542ACC23}"/>
          </ac:spMkLst>
        </pc:spChg>
        <pc:picChg chg="del">
          <ac:chgData name="Jessica Bertram" userId="ae65e3095411f4f6" providerId="LiveId" clId="{B5FB1D19-3686-5864-8406-9C86D14C8DC2}" dt="2026-02-25T03:20:49.554" v="23838" actId="478"/>
          <ac:picMkLst>
            <pc:docMk/>
            <pc:sldMk cId="4209919009" sldId="451"/>
            <ac:picMk id="15" creationId="{2230B56F-A37B-1F1C-01EA-16BBD3122CFF}"/>
          </ac:picMkLst>
        </pc:picChg>
      </pc:sldChg>
      <pc:sldChg chg="addSp delSp modSp add mod">
        <pc:chgData name="Jessica Bertram" userId="ae65e3095411f4f6" providerId="LiveId" clId="{B5FB1D19-3686-5864-8406-9C86D14C8DC2}" dt="2026-02-25T03:22:18.446" v="23862" actId="14100"/>
        <pc:sldMkLst>
          <pc:docMk/>
          <pc:sldMk cId="1865329824" sldId="452"/>
        </pc:sldMkLst>
        <pc:spChg chg="add mod">
          <ac:chgData name="Jessica Bertram" userId="ae65e3095411f4f6" providerId="LiveId" clId="{B5FB1D19-3686-5864-8406-9C86D14C8DC2}" dt="2026-02-25T03:21:08.910" v="23842"/>
          <ac:spMkLst>
            <pc:docMk/>
            <pc:sldMk cId="1865329824" sldId="452"/>
            <ac:spMk id="7" creationId="{662DEAA5-E6F4-1B11-979D-A8C34FE00C3F}"/>
          </ac:spMkLst>
        </pc:spChg>
        <pc:spChg chg="del">
          <ac:chgData name="Jessica Bertram" userId="ae65e3095411f4f6" providerId="LiveId" clId="{B5FB1D19-3686-5864-8406-9C86D14C8DC2}" dt="2026-02-25T03:21:05.721" v="23841" actId="478"/>
          <ac:spMkLst>
            <pc:docMk/>
            <pc:sldMk cId="1865329824" sldId="452"/>
            <ac:spMk id="9" creationId="{A77EAEA6-B00C-3EAA-4C6D-5395D899C3C4}"/>
          </ac:spMkLst>
        </pc:spChg>
        <pc:spChg chg="mod">
          <ac:chgData name="Jessica Bertram" userId="ae65e3095411f4f6" providerId="LiveId" clId="{B5FB1D19-3686-5864-8406-9C86D14C8DC2}" dt="2026-02-25T03:21:11.053" v="23844" actId="20577"/>
          <ac:spMkLst>
            <pc:docMk/>
            <pc:sldMk cId="1865329824" sldId="452"/>
            <ac:spMk id="14" creationId="{573F24C4-F5A9-9B1C-18B2-5FD4020F0ABB}"/>
          </ac:spMkLst>
        </pc:spChg>
        <pc:picChg chg="del">
          <ac:chgData name="Jessica Bertram" userId="ae65e3095411f4f6" providerId="LiveId" clId="{B5FB1D19-3686-5864-8406-9C86D14C8DC2}" dt="2026-02-25T03:21:03.111" v="23840" actId="478"/>
          <ac:picMkLst>
            <pc:docMk/>
            <pc:sldMk cId="1865329824" sldId="452"/>
            <ac:picMk id="11" creationId="{499CC498-55B2-2FE9-3F94-CC58FBEC01DC}"/>
          </ac:picMkLst>
        </pc:picChg>
        <pc:picChg chg="add mod">
          <ac:chgData name="Jessica Bertram" userId="ae65e3095411f4f6" providerId="LiveId" clId="{B5FB1D19-3686-5864-8406-9C86D14C8DC2}" dt="2026-02-25T03:21:47.423" v="23856" actId="1037"/>
          <ac:picMkLst>
            <pc:docMk/>
            <pc:sldMk cId="1865329824" sldId="452"/>
            <ac:picMk id="13" creationId="{B8DE4BE9-4E91-C8A0-F2C3-988E7F0E5A5A}"/>
          </ac:picMkLst>
        </pc:picChg>
        <pc:picChg chg="add mod">
          <ac:chgData name="Jessica Bertram" userId="ae65e3095411f4f6" providerId="LiveId" clId="{B5FB1D19-3686-5864-8406-9C86D14C8DC2}" dt="2026-02-25T03:22:18.446" v="23862" actId="14100"/>
          <ac:picMkLst>
            <pc:docMk/>
            <pc:sldMk cId="1865329824" sldId="452"/>
            <ac:picMk id="18" creationId="{8E9597EE-B6A6-73AE-5C4F-79DA6C8CB4CB}"/>
          </ac:picMkLst>
        </pc:picChg>
      </pc:sldChg>
      <pc:sldChg chg="addSp delSp modSp add mod">
        <pc:chgData name="Jessica Bertram" userId="ae65e3095411f4f6" providerId="LiveId" clId="{B5FB1D19-3686-5864-8406-9C86D14C8DC2}" dt="2026-02-25T03:30:02.134" v="23881" actId="1037"/>
        <pc:sldMkLst>
          <pc:docMk/>
          <pc:sldMk cId="3663262362" sldId="453"/>
        </pc:sldMkLst>
        <pc:spChg chg="del">
          <ac:chgData name="Jessica Bertram" userId="ae65e3095411f4f6" providerId="LiveId" clId="{B5FB1D19-3686-5864-8406-9C86D14C8DC2}" dt="2026-02-25T03:29:44.152" v="23876" actId="478"/>
          <ac:spMkLst>
            <pc:docMk/>
            <pc:sldMk cId="3663262362" sldId="453"/>
            <ac:spMk id="7" creationId="{D9971B99-B454-4AF1-D038-66C52C8BBA46}"/>
          </ac:spMkLst>
        </pc:spChg>
        <pc:spChg chg="del">
          <ac:chgData name="Jessica Bertram" userId="ae65e3095411f4f6" providerId="LiveId" clId="{B5FB1D19-3686-5864-8406-9C86D14C8DC2}" dt="2026-02-25T03:29:10.218" v="23865" actId="478"/>
          <ac:spMkLst>
            <pc:docMk/>
            <pc:sldMk cId="3663262362" sldId="453"/>
            <ac:spMk id="11" creationId="{981BAA86-CFC0-1A21-B7F0-01324726272E}"/>
          </ac:spMkLst>
        </pc:spChg>
        <pc:spChg chg="mod">
          <ac:chgData name="Jessica Bertram" userId="ae65e3095411f4f6" providerId="LiveId" clId="{B5FB1D19-3686-5864-8406-9C86D14C8DC2}" dt="2026-02-25T03:29:48.015" v="23879" actId="20577"/>
          <ac:spMkLst>
            <pc:docMk/>
            <pc:sldMk cId="3663262362" sldId="453"/>
            <ac:spMk id="14" creationId="{1F96A5B2-1AA4-4998-302E-2CA24B3A0F9D}"/>
          </ac:spMkLst>
        </pc:spChg>
        <pc:spChg chg="add mod">
          <ac:chgData name="Jessica Bertram" userId="ae65e3095411f4f6" providerId="LiveId" clId="{B5FB1D19-3686-5864-8406-9C86D14C8DC2}" dt="2026-02-25T03:29:44.401" v="23877"/>
          <ac:spMkLst>
            <pc:docMk/>
            <pc:sldMk cId="3663262362" sldId="453"/>
            <ac:spMk id="15" creationId="{06C1ADD4-FF2E-92BA-A7F5-F4424474097E}"/>
          </ac:spMkLst>
        </pc:spChg>
        <pc:picChg chg="del">
          <ac:chgData name="Jessica Bertram" userId="ae65e3095411f4f6" providerId="LiveId" clId="{B5FB1D19-3686-5864-8406-9C86D14C8DC2}" dt="2026-02-25T03:29:08.548" v="23864" actId="478"/>
          <ac:picMkLst>
            <pc:docMk/>
            <pc:sldMk cId="3663262362" sldId="453"/>
            <ac:picMk id="12" creationId="{0D067A1B-0775-5D93-EC2B-9FD1A05436A3}"/>
          </ac:picMkLst>
        </pc:picChg>
        <pc:picChg chg="add mod">
          <ac:chgData name="Jessica Bertram" userId="ae65e3095411f4f6" providerId="LiveId" clId="{B5FB1D19-3686-5864-8406-9C86D14C8DC2}" dt="2026-02-25T03:30:02.134" v="23881" actId="1037"/>
          <ac:picMkLst>
            <pc:docMk/>
            <pc:sldMk cId="3663262362" sldId="453"/>
            <ac:picMk id="13" creationId="{455C5DC4-5F3D-1A69-5BE2-F454F85FDCF6}"/>
          </ac:picMkLst>
        </pc:picChg>
      </pc:sldChg>
      <pc:sldChg chg="addSp delSp modSp add mod">
        <pc:chgData name="Jessica Bertram" userId="ae65e3095411f4f6" providerId="LiveId" clId="{B5FB1D19-3686-5864-8406-9C86D14C8DC2}" dt="2026-02-25T03:30:28.019" v="23888" actId="20577"/>
        <pc:sldMkLst>
          <pc:docMk/>
          <pc:sldMk cId="4200195577" sldId="454"/>
        </pc:sldMkLst>
        <pc:spChg chg="del">
          <ac:chgData name="Jessica Bertram" userId="ae65e3095411f4f6" providerId="LiveId" clId="{B5FB1D19-3686-5864-8406-9C86D14C8DC2}" dt="2026-02-25T03:30:15.474" v="23883" actId="478"/>
          <ac:spMkLst>
            <pc:docMk/>
            <pc:sldMk cId="4200195577" sldId="454"/>
            <ac:spMk id="5" creationId="{49E96746-1758-A41E-5785-87BF4837C2B7}"/>
          </ac:spMkLst>
        </pc:spChg>
        <pc:spChg chg="add mod">
          <ac:chgData name="Jessica Bertram" userId="ae65e3095411f4f6" providerId="LiveId" clId="{B5FB1D19-3686-5864-8406-9C86D14C8DC2}" dt="2026-02-25T03:30:19.578" v="23884"/>
          <ac:spMkLst>
            <pc:docMk/>
            <pc:sldMk cId="4200195577" sldId="454"/>
            <ac:spMk id="6" creationId="{40C82F4D-AD70-C93C-4753-6C0B82867D05}"/>
          </ac:spMkLst>
        </pc:spChg>
        <pc:spChg chg="mod">
          <ac:chgData name="Jessica Bertram" userId="ae65e3095411f4f6" providerId="LiveId" clId="{B5FB1D19-3686-5864-8406-9C86D14C8DC2}" dt="2026-02-25T03:30:28.019" v="23888" actId="20577"/>
          <ac:spMkLst>
            <pc:docMk/>
            <pc:sldMk cId="4200195577" sldId="454"/>
            <ac:spMk id="11" creationId="{21BE9A13-1B83-9920-161E-8E1C4E929C14}"/>
          </ac:spMkLst>
        </pc:spChg>
        <pc:spChg chg="mod">
          <ac:chgData name="Jessica Bertram" userId="ae65e3095411f4f6" providerId="LiveId" clId="{B5FB1D19-3686-5864-8406-9C86D14C8DC2}" dt="2026-02-25T03:30:23.140" v="23886" actId="20577"/>
          <ac:spMkLst>
            <pc:docMk/>
            <pc:sldMk cId="4200195577" sldId="454"/>
            <ac:spMk id="14" creationId="{657ADD16-4F48-7AAD-4232-6B0BFD640846}"/>
          </ac:spMkLst>
        </pc:spChg>
      </pc:sldChg>
      <pc:sldChg chg="addSp delSp modSp add mod">
        <pc:chgData name="Jessica Bertram" userId="ae65e3095411f4f6" providerId="LiveId" clId="{B5FB1D19-3686-5864-8406-9C86D14C8DC2}" dt="2026-02-25T03:32:47.963" v="23955" actId="1036"/>
        <pc:sldMkLst>
          <pc:docMk/>
          <pc:sldMk cId="1901539416" sldId="455"/>
        </pc:sldMkLst>
        <pc:spChg chg="mod">
          <ac:chgData name="Jessica Bertram" userId="ae65e3095411f4f6" providerId="LiveId" clId="{B5FB1D19-3686-5864-8406-9C86D14C8DC2}" dt="2026-02-25T03:30:41.737" v="23905" actId="20577"/>
          <ac:spMkLst>
            <pc:docMk/>
            <pc:sldMk cId="1901539416" sldId="455"/>
            <ac:spMk id="6" creationId="{CA6755EB-9CA2-ADFF-F967-2AC570876986}"/>
          </ac:spMkLst>
        </pc:spChg>
        <pc:spChg chg="del">
          <ac:chgData name="Jessica Bertram" userId="ae65e3095411f4f6" providerId="LiveId" clId="{B5FB1D19-3686-5864-8406-9C86D14C8DC2}" dt="2026-02-25T03:30:43.701" v="23906" actId="478"/>
          <ac:spMkLst>
            <pc:docMk/>
            <pc:sldMk cId="1901539416" sldId="455"/>
            <ac:spMk id="11" creationId="{34C3D765-4BB7-AE63-EE2F-63B37DDBCC60}"/>
          </ac:spMkLst>
        </pc:spChg>
        <pc:spChg chg="add mod">
          <ac:chgData name="Jessica Bertram" userId="ae65e3095411f4f6" providerId="LiveId" clId="{B5FB1D19-3686-5864-8406-9C86D14C8DC2}" dt="2026-02-25T03:32:47.963" v="23955" actId="1036"/>
          <ac:spMkLst>
            <pc:docMk/>
            <pc:sldMk cId="1901539416" sldId="455"/>
            <ac:spMk id="12" creationId="{1886EB7E-437E-76B6-4935-B34C364D524B}"/>
          </ac:spMkLst>
        </pc:spChg>
        <pc:spChg chg="del mod">
          <ac:chgData name="Jessica Bertram" userId="ae65e3095411f4f6" providerId="LiveId" clId="{B5FB1D19-3686-5864-8406-9C86D14C8DC2}" dt="2026-02-25T03:30:45.648" v="23908" actId="478"/>
          <ac:spMkLst>
            <pc:docMk/>
            <pc:sldMk cId="1901539416" sldId="455"/>
            <ac:spMk id="13" creationId="{BE03F3C8-13D2-7394-BFDE-7D4616D333B2}"/>
          </ac:spMkLst>
        </pc:spChg>
        <pc:spChg chg="mod">
          <ac:chgData name="Jessica Bertram" userId="ae65e3095411f4f6" providerId="LiveId" clId="{B5FB1D19-3686-5864-8406-9C86D14C8DC2}" dt="2026-02-25T03:31:41.363" v="23929" actId="20577"/>
          <ac:spMkLst>
            <pc:docMk/>
            <pc:sldMk cId="1901539416" sldId="455"/>
            <ac:spMk id="14" creationId="{D138E4FE-224C-5278-A091-1C799720074C}"/>
          </ac:spMkLst>
        </pc:spChg>
        <pc:picChg chg="add mod">
          <ac:chgData name="Jessica Bertram" userId="ae65e3095411f4f6" providerId="LiveId" clId="{B5FB1D19-3686-5864-8406-9C86D14C8DC2}" dt="2026-02-25T03:32:45.435" v="23952" actId="1076"/>
          <ac:picMkLst>
            <pc:docMk/>
            <pc:sldMk cId="1901539416" sldId="455"/>
            <ac:picMk id="7" creationId="{A055FBD8-489A-2068-88A6-56A483761207}"/>
          </ac:picMkLst>
        </pc:picChg>
        <pc:picChg chg="del">
          <ac:chgData name="Jessica Bertram" userId="ae65e3095411f4f6" providerId="LiveId" clId="{B5FB1D19-3686-5864-8406-9C86D14C8DC2}" dt="2026-02-25T03:30:46.708" v="23909" actId="478"/>
          <ac:picMkLst>
            <pc:docMk/>
            <pc:sldMk cId="1901539416" sldId="455"/>
            <ac:picMk id="15" creationId="{9E921559-A2EE-4692-AA17-59040DDCBFCF}"/>
          </ac:picMkLst>
        </pc:picChg>
      </pc:sldChg>
      <pc:sldChg chg="addSp delSp modSp add mod">
        <pc:chgData name="Jessica Bertram" userId="ae65e3095411f4f6" providerId="LiveId" clId="{B5FB1D19-3686-5864-8406-9C86D14C8DC2}" dt="2026-02-25T03:34:28.129" v="24018" actId="1036"/>
        <pc:sldMkLst>
          <pc:docMk/>
          <pc:sldMk cId="2072046065" sldId="456"/>
        </pc:sldMkLst>
        <pc:spChg chg="del">
          <ac:chgData name="Jessica Bertram" userId="ae65e3095411f4f6" providerId="LiveId" clId="{B5FB1D19-3686-5864-8406-9C86D14C8DC2}" dt="2026-02-25T03:31:24.957" v="23918" actId="478"/>
          <ac:spMkLst>
            <pc:docMk/>
            <pc:sldMk cId="2072046065" sldId="456"/>
            <ac:spMk id="7" creationId="{06073026-9732-20D7-0820-BFFE063F242D}"/>
          </ac:spMkLst>
        </pc:spChg>
        <pc:spChg chg="add mod">
          <ac:chgData name="Jessica Bertram" userId="ae65e3095411f4f6" providerId="LiveId" clId="{B5FB1D19-3686-5864-8406-9C86D14C8DC2}" dt="2026-02-25T03:31:28.190" v="23919"/>
          <ac:spMkLst>
            <pc:docMk/>
            <pc:sldMk cId="2072046065" sldId="456"/>
            <ac:spMk id="9" creationId="{AE21C493-8BAB-B0D5-0FA2-1039605A88A5}"/>
          </ac:spMkLst>
        </pc:spChg>
        <pc:spChg chg="mod">
          <ac:chgData name="Jessica Bertram" userId="ae65e3095411f4f6" providerId="LiveId" clId="{B5FB1D19-3686-5864-8406-9C86D14C8DC2}" dt="2026-02-25T03:31:39.050" v="23927" actId="20577"/>
          <ac:spMkLst>
            <pc:docMk/>
            <pc:sldMk cId="2072046065" sldId="456"/>
            <ac:spMk id="14" creationId="{8DF55D4E-67BD-2D09-4B49-31A8B8F64AAF}"/>
          </ac:spMkLst>
        </pc:spChg>
        <pc:picChg chg="add mod">
          <ac:chgData name="Jessica Bertram" userId="ae65e3095411f4f6" providerId="LiveId" clId="{B5FB1D19-3686-5864-8406-9C86D14C8DC2}" dt="2026-02-25T03:34:00.553" v="24012" actId="14100"/>
          <ac:picMkLst>
            <pc:docMk/>
            <pc:sldMk cId="2072046065" sldId="456"/>
            <ac:picMk id="12" creationId="{228848AC-BF8F-5692-4ECD-477997A69B4F}"/>
          </ac:picMkLst>
        </pc:picChg>
        <pc:picChg chg="del">
          <ac:chgData name="Jessica Bertram" userId="ae65e3095411f4f6" providerId="LiveId" clId="{B5FB1D19-3686-5864-8406-9C86D14C8DC2}" dt="2026-02-25T03:31:28.870" v="23920" actId="478"/>
          <ac:picMkLst>
            <pc:docMk/>
            <pc:sldMk cId="2072046065" sldId="456"/>
            <ac:picMk id="13" creationId="{42E3BCF4-1916-2104-B98D-AA3E00F3EC06}"/>
          </ac:picMkLst>
        </pc:picChg>
        <pc:picChg chg="del">
          <ac:chgData name="Jessica Bertram" userId="ae65e3095411f4f6" providerId="LiveId" clId="{B5FB1D19-3686-5864-8406-9C86D14C8DC2}" dt="2026-02-25T03:31:30.753" v="23921" actId="478"/>
          <ac:picMkLst>
            <pc:docMk/>
            <pc:sldMk cId="2072046065" sldId="456"/>
            <ac:picMk id="18" creationId="{B2C72CDC-846F-8D78-04F5-2D024F62A18C}"/>
          </ac:picMkLst>
        </pc:picChg>
        <pc:picChg chg="add mod">
          <ac:chgData name="Jessica Bertram" userId="ae65e3095411f4f6" providerId="LiveId" clId="{B5FB1D19-3686-5864-8406-9C86D14C8DC2}" dt="2026-02-25T03:34:28.129" v="24018" actId="1036"/>
          <ac:picMkLst>
            <pc:docMk/>
            <pc:sldMk cId="2072046065" sldId="456"/>
            <ac:picMk id="19" creationId="{50FAF366-E4C8-887D-3CDE-6E76332815DB}"/>
          </ac:picMkLst>
        </pc:picChg>
      </pc:sldChg>
      <pc:sldChg chg="addSp delSp modSp add mod">
        <pc:chgData name="Jessica Bertram" userId="ae65e3095411f4f6" providerId="LiveId" clId="{B5FB1D19-3686-5864-8406-9C86D14C8DC2}" dt="2026-02-25T03:34:30.577" v="24019"/>
        <pc:sldMkLst>
          <pc:docMk/>
          <pc:sldMk cId="2236072884" sldId="457"/>
        </pc:sldMkLst>
        <pc:spChg chg="mod">
          <ac:chgData name="Jessica Bertram" userId="ae65e3095411f4f6" providerId="LiveId" clId="{B5FB1D19-3686-5864-8406-9C86D14C8DC2}" dt="2026-02-25T03:33:56.302" v="24011" actId="20577"/>
          <ac:spMkLst>
            <pc:docMk/>
            <pc:sldMk cId="2236072884" sldId="457"/>
            <ac:spMk id="5" creationId="{1A3A7C97-44B9-8FAA-677D-3D5AC39BB470}"/>
          </ac:spMkLst>
        </pc:spChg>
        <pc:picChg chg="add mod">
          <ac:chgData name="Jessica Bertram" userId="ae65e3095411f4f6" providerId="LiveId" clId="{B5FB1D19-3686-5864-8406-9C86D14C8DC2}" dt="2026-02-25T03:33:48.891" v="23983" actId="1036"/>
          <ac:picMkLst>
            <pc:docMk/>
            <pc:sldMk cId="2236072884" sldId="457"/>
            <ac:picMk id="11" creationId="{BB7C9BC4-D39D-C037-2905-91C9084F0006}"/>
          </ac:picMkLst>
        </pc:picChg>
        <pc:picChg chg="del">
          <ac:chgData name="Jessica Bertram" userId="ae65e3095411f4f6" providerId="LiveId" clId="{B5FB1D19-3686-5864-8406-9C86D14C8DC2}" dt="2026-02-25T03:33:41.303" v="23974" actId="478"/>
          <ac:picMkLst>
            <pc:docMk/>
            <pc:sldMk cId="2236072884" sldId="457"/>
            <ac:picMk id="12" creationId="{F0936572-1EAD-09DD-F927-1B6C5432E41B}"/>
          </ac:picMkLst>
        </pc:picChg>
        <pc:picChg chg="add mod">
          <ac:chgData name="Jessica Bertram" userId="ae65e3095411f4f6" providerId="LiveId" clId="{B5FB1D19-3686-5864-8406-9C86D14C8DC2}" dt="2026-02-25T03:34:30.577" v="24019"/>
          <ac:picMkLst>
            <pc:docMk/>
            <pc:sldMk cId="2236072884" sldId="457"/>
            <ac:picMk id="13" creationId="{0B0048EF-8514-509A-A68D-D98A84539F47}"/>
          </ac:picMkLst>
        </pc:picChg>
      </pc:sldChg>
      <pc:sldChg chg="addSp delSp modSp add mod">
        <pc:chgData name="Jessica Bertram" userId="ae65e3095411f4f6" providerId="LiveId" clId="{B5FB1D19-3686-5864-8406-9C86D14C8DC2}" dt="2026-02-25T09:31:09.337" v="24053" actId="1035"/>
        <pc:sldMkLst>
          <pc:docMk/>
          <pc:sldMk cId="1180264803" sldId="458"/>
        </pc:sldMkLst>
        <pc:spChg chg="del">
          <ac:chgData name="Jessica Bertram" userId="ae65e3095411f4f6" providerId="LiveId" clId="{B5FB1D19-3686-5864-8406-9C86D14C8DC2}" dt="2026-02-25T09:30:44.182" v="24046" actId="478"/>
          <ac:spMkLst>
            <pc:docMk/>
            <pc:sldMk cId="1180264803" sldId="458"/>
            <ac:spMk id="5" creationId="{D1952A75-FC64-F21D-5904-59CCC060AD3D}"/>
          </ac:spMkLst>
        </pc:spChg>
        <pc:spChg chg="mod">
          <ac:chgData name="Jessica Bertram" userId="ae65e3095411f4f6" providerId="LiveId" clId="{B5FB1D19-3686-5864-8406-9C86D14C8DC2}" dt="2026-02-25T09:30:39.617" v="24043" actId="20577"/>
          <ac:spMkLst>
            <pc:docMk/>
            <pc:sldMk cId="1180264803" sldId="458"/>
            <ac:spMk id="9" creationId="{3BBC51E0-64AD-F7BD-CA9B-E49173DC89D6}"/>
          </ac:spMkLst>
        </pc:spChg>
        <pc:spChg chg="mod">
          <ac:chgData name="Jessica Bertram" userId="ae65e3095411f4f6" providerId="LiveId" clId="{B5FB1D19-3686-5864-8406-9C86D14C8DC2}" dt="2026-02-25T09:30:34.046" v="24025" actId="20577"/>
          <ac:spMkLst>
            <pc:docMk/>
            <pc:sldMk cId="1180264803" sldId="458"/>
            <ac:spMk id="14" creationId="{A0B22A5B-E609-8F11-A8FB-D164875E6CBD}"/>
          </ac:spMkLst>
        </pc:spChg>
        <pc:picChg chg="del">
          <ac:chgData name="Jessica Bertram" userId="ae65e3095411f4f6" providerId="LiveId" clId="{B5FB1D19-3686-5864-8406-9C86D14C8DC2}" dt="2026-02-25T09:30:42.033" v="24045" actId="478"/>
          <ac:picMkLst>
            <pc:docMk/>
            <pc:sldMk cId="1180264803" sldId="458"/>
            <ac:picMk id="6" creationId="{069889DC-0A8D-8CB6-DDFE-336B5A1F0DF5}"/>
          </ac:picMkLst>
        </pc:picChg>
        <pc:picChg chg="del">
          <ac:chgData name="Jessica Bertram" userId="ae65e3095411f4f6" providerId="LiveId" clId="{B5FB1D19-3686-5864-8406-9C86D14C8DC2}" dt="2026-02-25T09:30:29.627" v="24021" actId="478"/>
          <ac:picMkLst>
            <pc:docMk/>
            <pc:sldMk cId="1180264803" sldId="458"/>
            <ac:picMk id="11" creationId="{EFD36E2D-76F8-9078-67B9-F3112D8E9C63}"/>
          </ac:picMkLst>
        </pc:picChg>
        <pc:picChg chg="add mod">
          <ac:chgData name="Jessica Bertram" userId="ae65e3095411f4f6" providerId="LiveId" clId="{B5FB1D19-3686-5864-8406-9C86D14C8DC2}" dt="2026-02-25T09:31:09.337" v="24053" actId="1035"/>
          <ac:picMkLst>
            <pc:docMk/>
            <pc:sldMk cId="1180264803" sldId="458"/>
            <ac:picMk id="12" creationId="{9835234C-9BAC-7C99-8CF9-A897640B9C76}"/>
          </ac:picMkLst>
        </pc:picChg>
        <pc:picChg chg="del">
          <ac:chgData name="Jessica Bertram" userId="ae65e3095411f4f6" providerId="LiveId" clId="{B5FB1D19-3686-5864-8406-9C86D14C8DC2}" dt="2026-02-25T09:30:40.964" v="24044" actId="478"/>
          <ac:picMkLst>
            <pc:docMk/>
            <pc:sldMk cId="1180264803" sldId="458"/>
            <ac:picMk id="13" creationId="{624E9869-886E-6BD2-7C3A-8DC4146DD775}"/>
          </ac:picMkLst>
        </pc:picChg>
      </pc:sldChg>
      <pc:sldChg chg="addSp delSp modSp add mod">
        <pc:chgData name="Jessica Bertram" userId="ae65e3095411f4f6" providerId="LiveId" clId="{B5FB1D19-3686-5864-8406-9C86D14C8DC2}" dt="2026-02-25T09:35:55.495" v="24228" actId="1076"/>
        <pc:sldMkLst>
          <pc:docMk/>
          <pc:sldMk cId="4133641888" sldId="459"/>
        </pc:sldMkLst>
        <pc:spChg chg="mod">
          <ac:chgData name="Jessica Bertram" userId="ae65e3095411f4f6" providerId="LiveId" clId="{B5FB1D19-3686-5864-8406-9C86D14C8DC2}" dt="2026-02-25T09:31:30.106" v="24074" actId="20577"/>
          <ac:spMkLst>
            <pc:docMk/>
            <pc:sldMk cId="4133641888" sldId="459"/>
            <ac:spMk id="5" creationId="{7F3B16EC-FBDB-6516-9830-9D54BE5E6658}"/>
          </ac:spMkLst>
        </pc:spChg>
        <pc:spChg chg="add mod">
          <ac:chgData name="Jessica Bertram" userId="ae65e3095411f4f6" providerId="LiveId" clId="{B5FB1D19-3686-5864-8406-9C86D14C8DC2}" dt="2026-02-25T09:31:22.211" v="24057"/>
          <ac:spMkLst>
            <pc:docMk/>
            <pc:sldMk cId="4133641888" sldId="459"/>
            <ac:spMk id="7" creationId="{C53F2977-8D32-1775-EE48-A20019AFB97C}"/>
          </ac:spMkLst>
        </pc:spChg>
        <pc:spChg chg="del">
          <ac:chgData name="Jessica Bertram" userId="ae65e3095411f4f6" providerId="LiveId" clId="{B5FB1D19-3686-5864-8406-9C86D14C8DC2}" dt="2026-02-25T09:31:18.989" v="24056" actId="478"/>
          <ac:spMkLst>
            <pc:docMk/>
            <pc:sldMk cId="4133641888" sldId="459"/>
            <ac:spMk id="9" creationId="{D4F1B667-F1F2-FEC4-5101-EC138F9C3C4A}"/>
          </ac:spMkLst>
        </pc:spChg>
        <pc:spChg chg="mod">
          <ac:chgData name="Jessica Bertram" userId="ae65e3095411f4f6" providerId="LiveId" clId="{B5FB1D19-3686-5864-8406-9C86D14C8DC2}" dt="2026-02-25T09:31:25.110" v="24061" actId="20577"/>
          <ac:spMkLst>
            <pc:docMk/>
            <pc:sldMk cId="4133641888" sldId="459"/>
            <ac:spMk id="14" creationId="{38EA654D-A125-0BBC-F779-69EA013C3BDB}"/>
          </ac:spMkLst>
        </pc:spChg>
        <pc:spChg chg="add mod">
          <ac:chgData name="Jessica Bertram" userId="ae65e3095411f4f6" providerId="LiveId" clId="{B5FB1D19-3686-5864-8406-9C86D14C8DC2}" dt="2026-02-25T09:32:14.279" v="24117" actId="14100"/>
          <ac:spMkLst>
            <pc:docMk/>
            <pc:sldMk cId="4133641888" sldId="459"/>
            <ac:spMk id="15" creationId="{5BAE0803-E62F-1A8E-96A1-9F32DCB55934}"/>
          </ac:spMkLst>
        </pc:spChg>
        <pc:spChg chg="add mod">
          <ac:chgData name="Jessica Bertram" userId="ae65e3095411f4f6" providerId="LiveId" clId="{B5FB1D19-3686-5864-8406-9C86D14C8DC2}" dt="2026-02-25T09:35:55.495" v="24228" actId="1076"/>
          <ac:spMkLst>
            <pc:docMk/>
            <pc:sldMk cId="4133641888" sldId="459"/>
            <ac:spMk id="21" creationId="{178EC3B0-7EE2-95F6-61F8-2595FE9F3760}"/>
          </ac:spMkLst>
        </pc:spChg>
        <pc:spChg chg="add del mod">
          <ac:chgData name="Jessica Bertram" userId="ae65e3095411f4f6" providerId="LiveId" clId="{B5FB1D19-3686-5864-8406-9C86D14C8DC2}" dt="2026-02-25T09:34:47.313" v="24179" actId="478"/>
          <ac:spMkLst>
            <pc:docMk/>
            <pc:sldMk cId="4133641888" sldId="459"/>
            <ac:spMk id="23" creationId="{4CCE4D9A-5D0A-1D41-70B8-37EFED5582CA}"/>
          </ac:spMkLst>
        </pc:spChg>
        <pc:picChg chg="del">
          <ac:chgData name="Jessica Bertram" userId="ae65e3095411f4f6" providerId="LiveId" clId="{B5FB1D19-3686-5864-8406-9C86D14C8DC2}" dt="2026-02-25T09:31:17.133" v="24055" actId="478"/>
          <ac:picMkLst>
            <pc:docMk/>
            <pc:sldMk cId="4133641888" sldId="459"/>
            <ac:picMk id="11" creationId="{AA45A77D-37CF-6368-EED0-C90EA579EC31}"/>
          </ac:picMkLst>
        </pc:picChg>
        <pc:picChg chg="del">
          <ac:chgData name="Jessica Bertram" userId="ae65e3095411f4f6" providerId="LiveId" clId="{B5FB1D19-3686-5864-8406-9C86D14C8DC2}" dt="2026-02-25T09:31:26.754" v="24062" actId="478"/>
          <ac:picMkLst>
            <pc:docMk/>
            <pc:sldMk cId="4133641888" sldId="459"/>
            <ac:picMk id="13" creationId="{61AEA8C2-13F7-F604-B1BF-866667B6C6B5}"/>
          </ac:picMkLst>
        </pc:picChg>
        <pc:picChg chg="add mod">
          <ac:chgData name="Jessica Bertram" userId="ae65e3095411f4f6" providerId="LiveId" clId="{B5FB1D19-3686-5864-8406-9C86D14C8DC2}" dt="2026-02-25T09:35:22.459" v="24188" actId="1076"/>
          <ac:picMkLst>
            <pc:docMk/>
            <pc:sldMk cId="4133641888" sldId="459"/>
            <ac:picMk id="19" creationId="{A2E28579-ED4B-D516-D8F5-6732314A2E1C}"/>
          </ac:picMkLst>
        </pc:picChg>
        <pc:picChg chg="add mod">
          <ac:chgData name="Jessica Bertram" userId="ae65e3095411f4f6" providerId="LiveId" clId="{B5FB1D19-3686-5864-8406-9C86D14C8DC2}" dt="2026-02-25T09:34:28.745" v="24174" actId="14100"/>
          <ac:picMkLst>
            <pc:docMk/>
            <pc:sldMk cId="4133641888" sldId="459"/>
            <ac:picMk id="25" creationId="{DE1905C9-F3BA-D2A3-C9D7-177C50883A72}"/>
          </ac:picMkLst>
        </pc:picChg>
        <pc:picChg chg="add mod">
          <ac:chgData name="Jessica Bertram" userId="ae65e3095411f4f6" providerId="LiveId" clId="{B5FB1D19-3686-5864-8406-9C86D14C8DC2}" dt="2026-02-25T09:35:52.353" v="24227" actId="1038"/>
          <ac:picMkLst>
            <pc:docMk/>
            <pc:sldMk cId="4133641888" sldId="459"/>
            <ac:picMk id="26" creationId="{7A4104C3-2E4F-8FEA-16AE-A80005AB2297}"/>
          </ac:picMkLst>
        </pc:picChg>
      </pc:sldChg>
      <pc:sldChg chg="addSp delSp modSp add mod">
        <pc:chgData name="Jessica Bertram" userId="ae65e3095411f4f6" providerId="LiveId" clId="{B5FB1D19-3686-5864-8406-9C86D14C8DC2}" dt="2026-02-25T09:36:29.670" v="24265" actId="1036"/>
        <pc:sldMkLst>
          <pc:docMk/>
          <pc:sldMk cId="3995035498" sldId="460"/>
        </pc:sldMkLst>
        <pc:spChg chg="mod">
          <ac:chgData name="Jessica Bertram" userId="ae65e3095411f4f6" providerId="LiveId" clId="{B5FB1D19-3686-5864-8406-9C86D14C8DC2}" dt="2026-02-25T09:36:07.978" v="24255" actId="20577"/>
          <ac:spMkLst>
            <pc:docMk/>
            <pc:sldMk cId="3995035498" sldId="460"/>
            <ac:spMk id="5" creationId="{22343C69-B605-485A-B09C-A5C45D37BC38}"/>
          </ac:spMkLst>
        </pc:spChg>
        <pc:spChg chg="del">
          <ac:chgData name="Jessica Bertram" userId="ae65e3095411f4f6" providerId="LiveId" clId="{B5FB1D19-3686-5864-8406-9C86D14C8DC2}" dt="2026-02-25T09:36:02.638" v="24231" actId="478"/>
          <ac:spMkLst>
            <pc:docMk/>
            <pc:sldMk cId="3995035498" sldId="460"/>
            <ac:spMk id="15" creationId="{33175570-D54B-3388-8AF5-F1BE613305DF}"/>
          </ac:spMkLst>
        </pc:spChg>
        <pc:spChg chg="del">
          <ac:chgData name="Jessica Bertram" userId="ae65e3095411f4f6" providerId="LiveId" clId="{B5FB1D19-3686-5864-8406-9C86D14C8DC2}" dt="2026-02-25T09:36:00.943" v="24230" actId="478"/>
          <ac:spMkLst>
            <pc:docMk/>
            <pc:sldMk cId="3995035498" sldId="460"/>
            <ac:spMk id="21" creationId="{4CDA6EF4-962A-2EC2-6B08-E49409969DA2}"/>
          </ac:spMkLst>
        </pc:spChg>
        <pc:spChg chg="mod">
          <ac:chgData name="Jessica Bertram" userId="ae65e3095411f4f6" providerId="LiveId" clId="{B5FB1D19-3686-5864-8406-9C86D14C8DC2}" dt="2026-02-25T09:36:16.810" v="24258" actId="1076"/>
          <ac:spMkLst>
            <pc:docMk/>
            <pc:sldMk cId="3995035498" sldId="460"/>
            <ac:spMk id="23" creationId="{47A1E1F1-1331-CDA3-0487-16FAD0840052}"/>
          </ac:spMkLst>
        </pc:spChg>
        <pc:picChg chg="add mod">
          <ac:chgData name="Jessica Bertram" userId="ae65e3095411f4f6" providerId="LiveId" clId="{B5FB1D19-3686-5864-8406-9C86D14C8DC2}" dt="2026-02-25T09:36:29.670" v="24265" actId="1036"/>
          <ac:picMkLst>
            <pc:docMk/>
            <pc:sldMk cId="3995035498" sldId="460"/>
            <ac:picMk id="9" creationId="{783E8001-FA73-A029-A011-E897FC91C05A}"/>
          </ac:picMkLst>
        </pc:picChg>
        <pc:picChg chg="del">
          <ac:chgData name="Jessica Bertram" userId="ae65e3095411f4f6" providerId="LiveId" clId="{B5FB1D19-3686-5864-8406-9C86D14C8DC2}" dt="2026-02-25T09:35:58.932" v="24229" actId="478"/>
          <ac:picMkLst>
            <pc:docMk/>
            <pc:sldMk cId="3995035498" sldId="460"/>
            <ac:picMk id="19" creationId="{C5DE1CC4-2EFD-93B7-123C-4BBD6E45E4CA}"/>
          </ac:picMkLst>
        </pc:picChg>
      </pc:sldChg>
      <pc:sldChg chg="addSp delSp modSp add mod">
        <pc:chgData name="Jessica Bertram" userId="ae65e3095411f4f6" providerId="LiveId" clId="{B5FB1D19-3686-5864-8406-9C86D14C8DC2}" dt="2026-02-25T09:36:56.314" v="24283" actId="1036"/>
        <pc:sldMkLst>
          <pc:docMk/>
          <pc:sldMk cId="218607657" sldId="461"/>
        </pc:sldMkLst>
        <pc:spChg chg="add mod">
          <ac:chgData name="Jessica Bertram" userId="ae65e3095411f4f6" providerId="LiveId" clId="{B5FB1D19-3686-5864-8406-9C86D14C8DC2}" dt="2026-02-25T09:36:54.344" v="24280" actId="1076"/>
          <ac:spMkLst>
            <pc:docMk/>
            <pc:sldMk cId="218607657" sldId="461"/>
            <ac:spMk id="12" creationId="{2A3EB416-A4D4-AD95-6157-AA2C346CA160}"/>
          </ac:spMkLst>
        </pc:spChg>
        <pc:spChg chg="del">
          <ac:chgData name="Jessica Bertram" userId="ae65e3095411f4f6" providerId="LiveId" clId="{B5FB1D19-3686-5864-8406-9C86D14C8DC2}" dt="2026-02-25T09:36:35.109" v="24267" actId="478"/>
          <ac:spMkLst>
            <pc:docMk/>
            <pc:sldMk cId="218607657" sldId="461"/>
            <ac:spMk id="23" creationId="{CDFB82C1-CF91-3FEC-C2C7-00B04EAB929D}"/>
          </ac:spMkLst>
        </pc:spChg>
        <pc:picChg chg="mod">
          <ac:chgData name="Jessica Bertram" userId="ae65e3095411f4f6" providerId="LiveId" clId="{B5FB1D19-3686-5864-8406-9C86D14C8DC2}" dt="2026-02-25T09:36:56.314" v="24283" actId="1036"/>
          <ac:picMkLst>
            <pc:docMk/>
            <pc:sldMk cId="218607657" sldId="461"/>
            <ac:picMk id="9" creationId="{52865FC3-9B79-7BF9-8D5E-66FCA7933273}"/>
          </ac:picMkLst>
        </pc:picChg>
      </pc:sldChg>
      <pc:sldChg chg="addSp delSp modSp add mod">
        <pc:chgData name="Jessica Bertram" userId="ae65e3095411f4f6" providerId="LiveId" clId="{B5FB1D19-3686-5864-8406-9C86D14C8DC2}" dt="2026-02-25T09:40:04.193" v="24384" actId="1035"/>
        <pc:sldMkLst>
          <pc:docMk/>
          <pc:sldMk cId="290642045" sldId="462"/>
        </pc:sldMkLst>
        <pc:spChg chg="add mod">
          <ac:chgData name="Jessica Bertram" userId="ae65e3095411f4f6" providerId="LiveId" clId="{B5FB1D19-3686-5864-8406-9C86D14C8DC2}" dt="2026-02-25T09:37:13.451" v="24287"/>
          <ac:spMkLst>
            <pc:docMk/>
            <pc:sldMk cId="290642045" sldId="462"/>
            <ac:spMk id="6" creationId="{4A7CB69E-A746-64A8-B936-27B68D28BEA3}"/>
          </ac:spMkLst>
        </pc:spChg>
        <pc:spChg chg="add mod">
          <ac:chgData name="Jessica Bertram" userId="ae65e3095411f4f6" providerId="LiveId" clId="{B5FB1D19-3686-5864-8406-9C86D14C8DC2}" dt="2026-02-25T09:39:59.753" v="24380" actId="1036"/>
          <ac:spMkLst>
            <pc:docMk/>
            <pc:sldMk cId="290642045" sldId="462"/>
            <ac:spMk id="11" creationId="{6D62C1B6-C92F-83D7-E211-6F9B3BEB0CF4}"/>
          </ac:spMkLst>
        </pc:spChg>
        <pc:spChg chg="mod">
          <ac:chgData name="Jessica Bertram" userId="ae65e3095411f4f6" providerId="LiveId" clId="{B5FB1D19-3686-5864-8406-9C86D14C8DC2}" dt="2026-02-25T09:37:17.776" v="24291" actId="20577"/>
          <ac:spMkLst>
            <pc:docMk/>
            <pc:sldMk cId="290642045" sldId="462"/>
            <ac:spMk id="14" creationId="{59808913-029F-471B-A987-5511A5BD98E4}"/>
          </ac:spMkLst>
        </pc:spChg>
        <pc:spChg chg="del">
          <ac:chgData name="Jessica Bertram" userId="ae65e3095411f4f6" providerId="LiveId" clId="{B5FB1D19-3686-5864-8406-9C86D14C8DC2}" dt="2026-02-25T09:37:10.500" v="24286" actId="478"/>
          <ac:spMkLst>
            <pc:docMk/>
            <pc:sldMk cId="290642045" sldId="462"/>
            <ac:spMk id="15" creationId="{C1D75D6B-C25F-2815-078A-3DABD2C57263}"/>
          </ac:spMkLst>
        </pc:spChg>
        <pc:picChg chg="del">
          <ac:chgData name="Jessica Bertram" userId="ae65e3095411f4f6" providerId="LiveId" clId="{B5FB1D19-3686-5864-8406-9C86D14C8DC2}" dt="2026-02-25T09:37:08.556" v="24285" actId="478"/>
          <ac:picMkLst>
            <pc:docMk/>
            <pc:sldMk cId="290642045" sldId="462"/>
            <ac:picMk id="13" creationId="{A5A194C6-00ED-A26F-6EE5-186590F8E68E}"/>
          </ac:picMkLst>
        </pc:picChg>
        <pc:picChg chg="add mod">
          <ac:chgData name="Jessica Bertram" userId="ae65e3095411f4f6" providerId="LiveId" clId="{B5FB1D19-3686-5864-8406-9C86D14C8DC2}" dt="2026-02-25T09:38:45.902" v="24358" actId="14100"/>
          <ac:picMkLst>
            <pc:docMk/>
            <pc:sldMk cId="290642045" sldId="462"/>
            <ac:picMk id="18" creationId="{C41285D4-4A33-2C90-CAD4-030153D7101F}"/>
          </ac:picMkLst>
        </pc:picChg>
        <pc:picChg chg="add mod">
          <ac:chgData name="Jessica Bertram" userId="ae65e3095411f4f6" providerId="LiveId" clId="{B5FB1D19-3686-5864-8406-9C86D14C8DC2}" dt="2026-02-25T09:40:04.193" v="24384" actId="1035"/>
          <ac:picMkLst>
            <pc:docMk/>
            <pc:sldMk cId="290642045" sldId="462"/>
            <ac:picMk id="20" creationId="{C1941BC9-F55D-B6E6-AAA4-8DEB71BF7E45}"/>
          </ac:picMkLst>
        </pc:picChg>
      </pc:sldChg>
      <pc:sldChg chg="addSp modSp add mod">
        <pc:chgData name="Jessica Bertram" userId="ae65e3095411f4f6" providerId="LiveId" clId="{B5FB1D19-3686-5864-8406-9C86D14C8DC2}" dt="2026-02-25T09:41:08.075" v="24405" actId="1076"/>
        <pc:sldMkLst>
          <pc:docMk/>
          <pc:sldMk cId="3856267462" sldId="463"/>
        </pc:sldMkLst>
        <pc:spChg chg="mod">
          <ac:chgData name="Jessica Bertram" userId="ae65e3095411f4f6" providerId="LiveId" clId="{B5FB1D19-3686-5864-8406-9C86D14C8DC2}" dt="2026-02-25T09:38:17.553" v="24349" actId="20577"/>
          <ac:spMkLst>
            <pc:docMk/>
            <pc:sldMk cId="3856267462" sldId="463"/>
            <ac:spMk id="5" creationId="{90E1497B-D24C-D662-2539-D938B5B6D96C}"/>
          </ac:spMkLst>
        </pc:spChg>
        <pc:spChg chg="mod">
          <ac:chgData name="Jessica Bertram" userId="ae65e3095411f4f6" providerId="LiveId" clId="{B5FB1D19-3686-5864-8406-9C86D14C8DC2}" dt="2026-02-25T09:40:56.062" v="24400" actId="14100"/>
          <ac:spMkLst>
            <pc:docMk/>
            <pc:sldMk cId="3856267462" sldId="463"/>
            <ac:spMk id="11" creationId="{6D26ECD7-3E67-359B-E4C1-B84E2B81984C}"/>
          </ac:spMkLst>
        </pc:spChg>
        <pc:picChg chg="add mod">
          <ac:chgData name="Jessica Bertram" userId="ae65e3095411f4f6" providerId="LiveId" clId="{B5FB1D19-3686-5864-8406-9C86D14C8DC2}" dt="2026-02-25T09:38:47.817" v="24359"/>
          <ac:picMkLst>
            <pc:docMk/>
            <pc:sldMk cId="3856267462" sldId="463"/>
            <ac:picMk id="7" creationId="{3B6099E4-390A-9F07-BB44-BF1E1646A7FD}"/>
          </ac:picMkLst>
        </pc:picChg>
        <pc:picChg chg="add mod">
          <ac:chgData name="Jessica Bertram" userId="ae65e3095411f4f6" providerId="LiveId" clId="{B5FB1D19-3686-5864-8406-9C86D14C8DC2}" dt="2026-02-25T09:40:37.978" v="24395" actId="14100"/>
          <ac:picMkLst>
            <pc:docMk/>
            <pc:sldMk cId="3856267462" sldId="463"/>
            <ac:picMk id="12" creationId="{FC39415E-784F-D353-4441-106E87A26C24}"/>
          </ac:picMkLst>
        </pc:picChg>
        <pc:picChg chg="add mod">
          <ac:chgData name="Jessica Bertram" userId="ae65e3095411f4f6" providerId="LiveId" clId="{B5FB1D19-3686-5864-8406-9C86D14C8DC2}" dt="2026-02-25T09:41:08.075" v="24405" actId="1076"/>
          <ac:picMkLst>
            <pc:docMk/>
            <pc:sldMk cId="3856267462" sldId="463"/>
            <ac:picMk id="13" creationId="{71835D0D-3F92-D3A0-94F4-2DDE298CC5E7}"/>
          </ac:picMkLst>
        </pc:picChg>
      </pc:sldChg>
      <pc:sldChg chg="modSp add mod">
        <pc:chgData name="Jessica Bertram" userId="ae65e3095411f4f6" providerId="LiveId" clId="{B5FB1D19-3686-5864-8406-9C86D14C8DC2}" dt="2026-02-25T09:41:22.360" v="24415" actId="20577"/>
        <pc:sldMkLst>
          <pc:docMk/>
          <pc:sldMk cId="1943865336" sldId="464"/>
        </pc:sldMkLst>
        <pc:spChg chg="mod">
          <ac:chgData name="Jessica Bertram" userId="ae65e3095411f4f6" providerId="LiveId" clId="{B5FB1D19-3686-5864-8406-9C86D14C8DC2}" dt="2026-02-25T09:41:22.360" v="24415" actId="20577"/>
          <ac:spMkLst>
            <pc:docMk/>
            <pc:sldMk cId="1943865336" sldId="464"/>
            <ac:spMk id="11" creationId="{D03D0543-8D2C-C2C8-3B5B-4A4350BCB932}"/>
          </ac:spMkLst>
        </pc:spChg>
      </pc:sldChg>
      <pc:sldChg chg="addSp delSp modSp add mod">
        <pc:chgData name="Jessica Bertram" userId="ae65e3095411f4f6" providerId="LiveId" clId="{B5FB1D19-3686-5864-8406-9C86D14C8DC2}" dt="2026-02-25T09:43:24.702" v="24461" actId="478"/>
        <pc:sldMkLst>
          <pc:docMk/>
          <pc:sldMk cId="930247004" sldId="465"/>
        </pc:sldMkLst>
        <pc:spChg chg="del">
          <ac:chgData name="Jessica Bertram" userId="ae65e3095411f4f6" providerId="LiveId" clId="{B5FB1D19-3686-5864-8406-9C86D14C8DC2}" dt="2026-02-25T09:41:33.777" v="24418" actId="478"/>
          <ac:spMkLst>
            <pc:docMk/>
            <pc:sldMk cId="930247004" sldId="465"/>
            <ac:spMk id="11" creationId="{F814795D-34D5-D339-EA95-5E050A67427E}"/>
          </ac:spMkLst>
        </pc:spChg>
        <pc:spChg chg="add mod">
          <ac:chgData name="Jessica Bertram" userId="ae65e3095411f4f6" providerId="LiveId" clId="{B5FB1D19-3686-5864-8406-9C86D14C8DC2}" dt="2026-02-25T09:43:15.753" v="24457" actId="20577"/>
          <ac:spMkLst>
            <pc:docMk/>
            <pc:sldMk cId="930247004" sldId="465"/>
            <ac:spMk id="12" creationId="{B8681BDF-8C78-7BA9-DC75-C59AFACBBE71}"/>
          </ac:spMkLst>
        </pc:spChg>
        <pc:spChg chg="mod">
          <ac:chgData name="Jessica Bertram" userId="ae65e3095411f4f6" providerId="LiveId" clId="{B5FB1D19-3686-5864-8406-9C86D14C8DC2}" dt="2026-02-25T09:41:35.789" v="24420" actId="20577"/>
          <ac:spMkLst>
            <pc:docMk/>
            <pc:sldMk cId="930247004" sldId="465"/>
            <ac:spMk id="14" creationId="{4815A4A1-B2B2-BD8D-D7EB-6F5B3A12540A}"/>
          </ac:spMkLst>
        </pc:spChg>
        <pc:spChg chg="del">
          <ac:chgData name="Jessica Bertram" userId="ae65e3095411f4f6" providerId="LiveId" clId="{B5FB1D19-3686-5864-8406-9C86D14C8DC2}" dt="2026-02-25T09:43:24.702" v="24461" actId="478"/>
          <ac:spMkLst>
            <pc:docMk/>
            <pc:sldMk cId="930247004" sldId="465"/>
            <ac:spMk id="16" creationId="{48E5DE88-895A-C550-906E-BD99C9F6892D}"/>
          </ac:spMkLst>
        </pc:spChg>
        <pc:picChg chg="add mod">
          <ac:chgData name="Jessica Bertram" userId="ae65e3095411f4f6" providerId="LiveId" clId="{B5FB1D19-3686-5864-8406-9C86D14C8DC2}" dt="2026-02-25T09:43:23.057" v="24460" actId="1076"/>
          <ac:picMkLst>
            <pc:docMk/>
            <pc:sldMk cId="930247004" sldId="465"/>
            <ac:picMk id="15" creationId="{FF36711C-05A2-1419-78E6-C7C2F37ABB54}"/>
          </ac:picMkLst>
        </pc:picChg>
        <pc:picChg chg="del">
          <ac:chgData name="Jessica Bertram" userId="ae65e3095411f4f6" providerId="LiveId" clId="{B5FB1D19-3686-5864-8406-9C86D14C8DC2}" dt="2026-02-25T09:41:36.953" v="24421" actId="478"/>
          <ac:picMkLst>
            <pc:docMk/>
            <pc:sldMk cId="930247004" sldId="465"/>
            <ac:picMk id="18" creationId="{2351B70C-9B90-B31D-0EC1-95514A379CA8}"/>
          </ac:picMkLst>
        </pc:picChg>
        <pc:picChg chg="del">
          <ac:chgData name="Jessica Bertram" userId="ae65e3095411f4f6" providerId="LiveId" clId="{B5FB1D19-3686-5864-8406-9C86D14C8DC2}" dt="2026-02-25T09:41:31.754" v="24417" actId="478"/>
          <ac:picMkLst>
            <pc:docMk/>
            <pc:sldMk cId="930247004" sldId="465"/>
            <ac:picMk id="20" creationId="{48CF33E7-5136-4B28-B9D4-A901D0685F00}"/>
          </ac:picMkLst>
        </pc:picChg>
        <pc:picChg chg="add mod">
          <ac:chgData name="Jessica Bertram" userId="ae65e3095411f4f6" providerId="LiveId" clId="{B5FB1D19-3686-5864-8406-9C86D14C8DC2}" dt="2026-02-25T09:43:09.728" v="24455" actId="1037"/>
          <ac:picMkLst>
            <pc:docMk/>
            <pc:sldMk cId="930247004" sldId="465"/>
            <ac:picMk id="21" creationId="{E0EB62EC-9A5D-DCE9-C680-BEF5D352B4BF}"/>
          </ac:picMkLst>
        </pc:picChg>
      </pc:sldChg>
      <pc:sldChg chg="addSp modSp add mod">
        <pc:chgData name="Jessica Bertram" userId="ae65e3095411f4f6" providerId="LiveId" clId="{B5FB1D19-3686-5864-8406-9C86D14C8DC2}" dt="2026-02-25T09:44:19.275" v="24496" actId="1076"/>
        <pc:sldMkLst>
          <pc:docMk/>
          <pc:sldMk cId="295967355" sldId="466"/>
        </pc:sldMkLst>
        <pc:spChg chg="mod">
          <ac:chgData name="Jessica Bertram" userId="ae65e3095411f4f6" providerId="LiveId" clId="{B5FB1D19-3686-5864-8406-9C86D14C8DC2}" dt="2026-02-25T09:43:36.333" v="24476" actId="20577"/>
          <ac:spMkLst>
            <pc:docMk/>
            <pc:sldMk cId="295967355" sldId="466"/>
            <ac:spMk id="5" creationId="{43568D05-63BF-19A8-F963-48C316A1B16F}"/>
          </ac:spMkLst>
        </pc:spChg>
        <pc:spChg chg="mod">
          <ac:chgData name="Jessica Bertram" userId="ae65e3095411f4f6" providerId="LiveId" clId="{B5FB1D19-3686-5864-8406-9C86D14C8DC2}" dt="2026-02-25T09:44:02.865" v="24487" actId="20577"/>
          <ac:spMkLst>
            <pc:docMk/>
            <pc:sldMk cId="295967355" sldId="466"/>
            <ac:spMk id="12" creationId="{FAC4CF37-D682-7269-257C-965C4553BCD1}"/>
          </ac:spMkLst>
        </pc:spChg>
        <pc:picChg chg="add mod">
          <ac:chgData name="Jessica Bertram" userId="ae65e3095411f4f6" providerId="LiveId" clId="{B5FB1D19-3686-5864-8406-9C86D14C8DC2}" dt="2026-02-25T09:44:13.176" v="24493" actId="14100"/>
          <ac:picMkLst>
            <pc:docMk/>
            <pc:sldMk cId="295967355" sldId="466"/>
            <ac:picMk id="7" creationId="{40673A4D-DBFB-E3EE-9954-4C05B9CA99D4}"/>
          </ac:picMkLst>
        </pc:picChg>
        <pc:picChg chg="mod">
          <ac:chgData name="Jessica Bertram" userId="ae65e3095411f4f6" providerId="LiveId" clId="{B5FB1D19-3686-5864-8406-9C86D14C8DC2}" dt="2026-02-25T09:44:19.275" v="24496" actId="1076"/>
          <ac:picMkLst>
            <pc:docMk/>
            <pc:sldMk cId="295967355" sldId="466"/>
            <ac:picMk id="15" creationId="{468C16CA-9EED-70F3-207C-4272DAC14B76}"/>
          </ac:picMkLst>
        </pc:picChg>
      </pc:sldChg>
      <pc:sldChg chg="addSp delSp modSp add mod">
        <pc:chgData name="Jessica Bertram" userId="ae65e3095411f4f6" providerId="LiveId" clId="{B5FB1D19-3686-5864-8406-9C86D14C8DC2}" dt="2026-02-25T09:44:34.270" v="24506"/>
        <pc:sldMkLst>
          <pc:docMk/>
          <pc:sldMk cId="200198619" sldId="467"/>
        </pc:sldMkLst>
        <pc:spChg chg="add del mod">
          <ac:chgData name="Jessica Bertram" userId="ae65e3095411f4f6" providerId="LiveId" clId="{B5FB1D19-3686-5864-8406-9C86D14C8DC2}" dt="2026-02-25T09:44:34.270" v="24506"/>
          <ac:spMkLst>
            <pc:docMk/>
            <pc:sldMk cId="200198619" sldId="467"/>
            <ac:spMk id="11" creationId="{9E087CFF-5CB0-0285-CE0D-55D6FEF83A1A}"/>
          </ac:spMkLst>
        </pc:spChg>
        <pc:spChg chg="mod">
          <ac:chgData name="Jessica Bertram" userId="ae65e3095411f4f6" providerId="LiveId" clId="{B5FB1D19-3686-5864-8406-9C86D14C8DC2}" dt="2026-02-25T09:44:29.585" v="24503" actId="1035"/>
          <ac:spMkLst>
            <pc:docMk/>
            <pc:sldMk cId="200198619" sldId="467"/>
            <ac:spMk id="12" creationId="{D419C047-328C-7652-C94C-5F7583B74286}"/>
          </ac:spMkLst>
        </pc:spChg>
        <pc:picChg chg="del">
          <ac:chgData name="Jessica Bertram" userId="ae65e3095411f4f6" providerId="LiveId" clId="{B5FB1D19-3686-5864-8406-9C86D14C8DC2}" dt="2026-02-25T09:44:21.907" v="24497" actId="478"/>
          <ac:picMkLst>
            <pc:docMk/>
            <pc:sldMk cId="200198619" sldId="467"/>
            <ac:picMk id="7" creationId="{74B6FE03-B8D5-275D-F742-5ADC5764233B}"/>
          </ac:picMkLst>
        </pc:picChg>
        <pc:picChg chg="del">
          <ac:chgData name="Jessica Bertram" userId="ae65e3095411f4f6" providerId="LiveId" clId="{B5FB1D19-3686-5864-8406-9C86D14C8DC2}" dt="2026-02-25T09:44:23.175" v="24498" actId="478"/>
          <ac:picMkLst>
            <pc:docMk/>
            <pc:sldMk cId="200198619" sldId="467"/>
            <ac:picMk id="15" creationId="{9D415527-5199-7319-9B94-82033730B520}"/>
          </ac:picMkLst>
        </pc:picChg>
      </pc:sldChg>
      <pc:sldChg chg="delSp add del mod">
        <pc:chgData name="Jessica Bertram" userId="ae65e3095411f4f6" providerId="LiveId" clId="{B5FB1D19-3686-5864-8406-9C86D14C8DC2}" dt="2026-02-25T09:45:09.822" v="24511" actId="2696"/>
        <pc:sldMkLst>
          <pc:docMk/>
          <pc:sldMk cId="2125423274" sldId="468"/>
        </pc:sldMkLst>
        <pc:spChg chg="del">
          <ac:chgData name="Jessica Bertram" userId="ae65e3095411f4f6" providerId="LiveId" clId="{B5FB1D19-3686-5864-8406-9C86D14C8DC2}" dt="2026-02-25T09:45:03.184" v="24509" actId="478"/>
          <ac:spMkLst>
            <pc:docMk/>
            <pc:sldMk cId="2125423274" sldId="468"/>
            <ac:spMk id="12" creationId="{C1E3C810-D923-A961-816A-FBCE7F2DD8C1}"/>
          </ac:spMkLst>
        </pc:spChg>
        <pc:picChg chg="del">
          <ac:chgData name="Jessica Bertram" userId="ae65e3095411f4f6" providerId="LiveId" clId="{B5FB1D19-3686-5864-8406-9C86D14C8DC2}" dt="2026-02-25T09:45:01.358" v="24508" actId="478"/>
          <ac:picMkLst>
            <pc:docMk/>
            <pc:sldMk cId="2125423274" sldId="468"/>
            <ac:picMk id="21" creationId="{FD0497E7-C169-B148-52F5-3A54D29F314B}"/>
          </ac:picMkLst>
        </pc:picChg>
      </pc:sldChg>
      <pc:sldChg chg="addSp delSp modSp add del mod">
        <pc:chgData name="Jessica Bertram" userId="ae65e3095411f4f6" providerId="LiveId" clId="{B5FB1D19-3686-5864-8406-9C86D14C8DC2}" dt="2026-02-25T09:48:42.252" v="24819" actId="2696"/>
        <pc:sldMkLst>
          <pc:docMk/>
          <pc:sldMk cId="1384992377" sldId="469"/>
        </pc:sldMkLst>
        <pc:spChg chg="del">
          <ac:chgData name="Jessica Bertram" userId="ae65e3095411f4f6" providerId="LiveId" clId="{B5FB1D19-3686-5864-8406-9C86D14C8DC2}" dt="2026-02-25T09:47:13.331" v="24697" actId="478"/>
          <ac:spMkLst>
            <pc:docMk/>
            <pc:sldMk cId="1384992377" sldId="469"/>
            <ac:spMk id="5" creationId="{D4271FC1-F321-01A1-A575-D1579041FBDE}"/>
          </ac:spMkLst>
        </pc:spChg>
        <pc:spChg chg="del">
          <ac:chgData name="Jessica Bertram" userId="ae65e3095411f4f6" providerId="LiveId" clId="{B5FB1D19-3686-5864-8406-9C86D14C8DC2}" dt="2026-02-25T09:45:18.544" v="24516" actId="478"/>
          <ac:spMkLst>
            <pc:docMk/>
            <pc:sldMk cId="1384992377" sldId="469"/>
            <ac:spMk id="7" creationId="{85F809A0-F17C-00BD-D98D-5F71B5FBAAF5}"/>
          </ac:spMkLst>
        </pc:spChg>
        <pc:spChg chg="add mod">
          <ac:chgData name="Jessica Bertram" userId="ae65e3095411f4f6" providerId="LiveId" clId="{B5FB1D19-3686-5864-8406-9C86D14C8DC2}" dt="2026-02-25T09:45:36.679" v="24555" actId="20577"/>
          <ac:spMkLst>
            <pc:docMk/>
            <pc:sldMk cId="1384992377" sldId="469"/>
            <ac:spMk id="9" creationId="{CCB7767A-2937-2613-A8D3-7F8D44CB13F3}"/>
          </ac:spMkLst>
        </pc:spChg>
        <pc:spChg chg="add mod">
          <ac:chgData name="Jessica Bertram" userId="ae65e3095411f4f6" providerId="LiveId" clId="{B5FB1D19-3686-5864-8406-9C86D14C8DC2}" dt="2026-02-25T09:47:19.591" v="24700" actId="1076"/>
          <ac:spMkLst>
            <pc:docMk/>
            <pc:sldMk cId="1384992377" sldId="469"/>
            <ac:spMk id="13" creationId="{5BA9F723-808F-695C-EE47-B12BF7153C2E}"/>
          </ac:spMkLst>
        </pc:spChg>
        <pc:spChg chg="mod">
          <ac:chgData name="Jessica Bertram" userId="ae65e3095411f4f6" providerId="LiveId" clId="{B5FB1D19-3686-5864-8406-9C86D14C8DC2}" dt="2026-02-25T09:45:27.699" v="24520" actId="20577"/>
          <ac:spMkLst>
            <pc:docMk/>
            <pc:sldMk cId="1384992377" sldId="469"/>
            <ac:spMk id="14" creationId="{33EEED26-D852-B0EC-1575-69D3124640BB}"/>
          </ac:spMkLst>
        </pc:spChg>
        <pc:spChg chg="del">
          <ac:chgData name="Jessica Bertram" userId="ae65e3095411f4f6" providerId="LiveId" clId="{B5FB1D19-3686-5864-8406-9C86D14C8DC2}" dt="2026-02-25T09:45:16.121" v="24515" actId="478"/>
          <ac:spMkLst>
            <pc:docMk/>
            <pc:sldMk cId="1384992377" sldId="469"/>
            <ac:spMk id="15" creationId="{EBD10BC7-F6F6-9BB1-03C4-4DE5EA39F028}"/>
          </ac:spMkLst>
        </pc:spChg>
        <pc:spChg chg="del">
          <ac:chgData name="Jessica Bertram" userId="ae65e3095411f4f6" providerId="LiveId" clId="{B5FB1D19-3686-5864-8406-9C86D14C8DC2}" dt="2026-02-25T09:45:13.774" v="24513" actId="478"/>
          <ac:spMkLst>
            <pc:docMk/>
            <pc:sldMk cId="1384992377" sldId="469"/>
            <ac:spMk id="21" creationId="{E21A9B2D-13B0-018B-CC61-9A69F1B887FD}"/>
          </ac:spMkLst>
        </pc:spChg>
        <pc:picChg chg="add mod">
          <ac:chgData name="Jessica Bertram" userId="ae65e3095411f4f6" providerId="LiveId" clId="{B5FB1D19-3686-5864-8406-9C86D14C8DC2}" dt="2026-02-25T09:47:17.573" v="24699" actId="1076"/>
          <ac:picMkLst>
            <pc:docMk/>
            <pc:sldMk cId="1384992377" sldId="469"/>
            <ac:picMk id="12" creationId="{DEF97154-AC03-71B6-6E89-54439DC61C8D}"/>
          </ac:picMkLst>
        </pc:picChg>
        <pc:picChg chg="del">
          <ac:chgData name="Jessica Bertram" userId="ae65e3095411f4f6" providerId="LiveId" clId="{B5FB1D19-3686-5864-8406-9C86D14C8DC2}" dt="2026-02-25T09:45:14.558" v="24514" actId="478"/>
          <ac:picMkLst>
            <pc:docMk/>
            <pc:sldMk cId="1384992377" sldId="469"/>
            <ac:picMk id="19" creationId="{9889A4EE-125F-B709-375A-AB18C26F3639}"/>
          </ac:picMkLst>
        </pc:picChg>
        <pc:picChg chg="del">
          <ac:chgData name="Jessica Bertram" userId="ae65e3095411f4f6" providerId="LiveId" clId="{B5FB1D19-3686-5864-8406-9C86D14C8DC2}" dt="2026-02-25T09:45:23.620" v="24518" actId="478"/>
          <ac:picMkLst>
            <pc:docMk/>
            <pc:sldMk cId="1384992377" sldId="469"/>
            <ac:picMk id="25" creationId="{8820F728-577C-7960-B943-228DC00EE5D5}"/>
          </ac:picMkLst>
        </pc:picChg>
        <pc:picChg chg="del">
          <ac:chgData name="Jessica Bertram" userId="ae65e3095411f4f6" providerId="LiveId" clId="{B5FB1D19-3686-5864-8406-9C86D14C8DC2}" dt="2026-02-25T09:45:12.167" v="24512" actId="478"/>
          <ac:picMkLst>
            <pc:docMk/>
            <pc:sldMk cId="1384992377" sldId="469"/>
            <ac:picMk id="26" creationId="{AE63B9CD-6E31-179D-6DE8-873ACE5EB9E6}"/>
          </ac:picMkLst>
        </pc:picChg>
      </pc:sldChg>
      <pc:sldChg chg="modSp add mod">
        <pc:chgData name="Jessica Bertram" userId="ae65e3095411f4f6" providerId="LiveId" clId="{B5FB1D19-3686-5864-8406-9C86D14C8DC2}" dt="2026-02-25T09:48:38.911" v="24818" actId="1035"/>
        <pc:sldMkLst>
          <pc:docMk/>
          <pc:sldMk cId="1415637964" sldId="470"/>
        </pc:sldMkLst>
        <pc:spChg chg="mod">
          <ac:chgData name="Jessica Bertram" userId="ae65e3095411f4f6" providerId="LiveId" clId="{B5FB1D19-3686-5864-8406-9C86D14C8DC2}" dt="2026-02-25T09:48:27.172" v="24799" actId="1076"/>
          <ac:spMkLst>
            <pc:docMk/>
            <pc:sldMk cId="1415637964" sldId="470"/>
            <ac:spMk id="13" creationId="{9ED95958-6F76-F39C-E255-F59872231F10}"/>
          </ac:spMkLst>
        </pc:spChg>
        <pc:picChg chg="mod">
          <ac:chgData name="Jessica Bertram" userId="ae65e3095411f4f6" providerId="LiveId" clId="{B5FB1D19-3686-5864-8406-9C86D14C8DC2}" dt="2026-02-25T09:48:38.911" v="24818" actId="1035"/>
          <ac:picMkLst>
            <pc:docMk/>
            <pc:sldMk cId="1415637964" sldId="470"/>
            <ac:picMk id="12" creationId="{7394910C-51F8-DFAB-5351-D72499151ECD}"/>
          </ac:picMkLst>
        </pc:picChg>
      </pc:sldChg>
      <pc:sldChg chg="addSp delSp modSp add mod">
        <pc:chgData name="Jessica Bertram" userId="ae65e3095411f4f6" providerId="LiveId" clId="{B5FB1D19-3686-5864-8406-9C86D14C8DC2}" dt="2026-02-25T09:50:21.256" v="24848" actId="20577"/>
        <pc:sldMkLst>
          <pc:docMk/>
          <pc:sldMk cId="4190379259" sldId="471"/>
        </pc:sldMkLst>
        <pc:spChg chg="del">
          <ac:chgData name="Jessica Bertram" userId="ae65e3095411f4f6" providerId="LiveId" clId="{B5FB1D19-3686-5864-8406-9C86D14C8DC2}" dt="2026-02-25T09:49:41.987" v="24833" actId="478"/>
          <ac:spMkLst>
            <pc:docMk/>
            <pc:sldMk cId="4190379259" sldId="471"/>
            <ac:spMk id="6" creationId="{46058252-5D62-62BA-9D28-89BFF102FF02}"/>
          </ac:spMkLst>
        </pc:spChg>
        <pc:spChg chg="del">
          <ac:chgData name="Jessica Bertram" userId="ae65e3095411f4f6" providerId="LiveId" clId="{B5FB1D19-3686-5864-8406-9C86D14C8DC2}" dt="2026-02-25T09:49:34.644" v="24832" actId="478"/>
          <ac:spMkLst>
            <pc:docMk/>
            <pc:sldMk cId="4190379259" sldId="471"/>
            <ac:spMk id="11" creationId="{8A899848-9858-093C-0488-E18D62BB2344}"/>
          </ac:spMkLst>
        </pc:spChg>
        <pc:spChg chg="add mod">
          <ac:chgData name="Jessica Bertram" userId="ae65e3095411f4f6" providerId="LiveId" clId="{B5FB1D19-3686-5864-8406-9C86D14C8DC2}" dt="2026-02-25T09:49:45.420" v="24834"/>
          <ac:spMkLst>
            <pc:docMk/>
            <pc:sldMk cId="4190379259" sldId="471"/>
            <ac:spMk id="13" creationId="{4CCFD2B2-0D14-EB31-8324-9CE3FEA033C3}"/>
          </ac:spMkLst>
        </pc:spChg>
        <pc:spChg chg="mod">
          <ac:chgData name="Jessica Bertram" userId="ae65e3095411f4f6" providerId="LiveId" clId="{B5FB1D19-3686-5864-8406-9C86D14C8DC2}" dt="2026-02-25T09:49:47.143" v="24836" actId="20577"/>
          <ac:spMkLst>
            <pc:docMk/>
            <pc:sldMk cId="4190379259" sldId="471"/>
            <ac:spMk id="14" creationId="{FEF10332-0CB0-545D-C21F-6ACC23B005F8}"/>
          </ac:spMkLst>
        </pc:spChg>
        <pc:spChg chg="add mod">
          <ac:chgData name="Jessica Bertram" userId="ae65e3095411f4f6" providerId="LiveId" clId="{B5FB1D19-3686-5864-8406-9C86D14C8DC2}" dt="2026-02-25T09:50:21.256" v="24848" actId="20577"/>
          <ac:spMkLst>
            <pc:docMk/>
            <pc:sldMk cId="4190379259" sldId="471"/>
            <ac:spMk id="19" creationId="{202C1A87-B737-072E-437C-C2568A66FF16}"/>
          </ac:spMkLst>
        </pc:spChg>
        <pc:picChg chg="add mod">
          <ac:chgData name="Jessica Bertram" userId="ae65e3095411f4f6" providerId="LiveId" clId="{B5FB1D19-3686-5864-8406-9C86D14C8DC2}" dt="2026-02-25T09:49:32.315" v="24831" actId="1038"/>
          <ac:picMkLst>
            <pc:docMk/>
            <pc:sldMk cId="4190379259" sldId="471"/>
            <ac:picMk id="12" creationId="{AEEB2B67-596D-427F-E24E-EE5F34B9BD32}"/>
          </ac:picMkLst>
        </pc:picChg>
        <pc:picChg chg="del">
          <ac:chgData name="Jessica Bertram" userId="ae65e3095411f4f6" providerId="LiveId" clId="{B5FB1D19-3686-5864-8406-9C86D14C8DC2}" dt="2026-02-25T09:48:55.219" v="24822" actId="478"/>
          <ac:picMkLst>
            <pc:docMk/>
            <pc:sldMk cId="4190379259" sldId="471"/>
            <ac:picMk id="18" creationId="{984D79F1-0A63-2EBF-5DE3-12DF9939B251}"/>
          </ac:picMkLst>
        </pc:picChg>
        <pc:picChg chg="del">
          <ac:chgData name="Jessica Bertram" userId="ae65e3095411f4f6" providerId="LiveId" clId="{B5FB1D19-3686-5864-8406-9C86D14C8DC2}" dt="2026-02-25T09:48:54.189" v="24821" actId="478"/>
          <ac:picMkLst>
            <pc:docMk/>
            <pc:sldMk cId="4190379259" sldId="471"/>
            <ac:picMk id="20" creationId="{9D70DA58-B4BF-4858-6940-C43C6F8CF22F}"/>
          </ac:picMkLst>
        </pc:picChg>
      </pc:sldChg>
      <pc:sldChg chg="modSp add mod">
        <pc:chgData name="Jessica Bertram" userId="ae65e3095411f4f6" providerId="LiveId" clId="{B5FB1D19-3686-5864-8406-9C86D14C8DC2}" dt="2026-02-25T09:50:34.627" v="24865" actId="20577"/>
        <pc:sldMkLst>
          <pc:docMk/>
          <pc:sldMk cId="1292645875" sldId="472"/>
        </pc:sldMkLst>
        <pc:spChg chg="mod">
          <ac:chgData name="Jessica Bertram" userId="ae65e3095411f4f6" providerId="LiveId" clId="{B5FB1D19-3686-5864-8406-9C86D14C8DC2}" dt="2026-02-25T09:50:27.418" v="24861" actId="20577"/>
          <ac:spMkLst>
            <pc:docMk/>
            <pc:sldMk cId="1292645875" sldId="472"/>
            <ac:spMk id="5" creationId="{B0582919-68A0-86C8-C7E2-F5AD9C799529}"/>
          </ac:spMkLst>
        </pc:spChg>
        <pc:spChg chg="mod">
          <ac:chgData name="Jessica Bertram" userId="ae65e3095411f4f6" providerId="LiveId" clId="{B5FB1D19-3686-5864-8406-9C86D14C8DC2}" dt="2026-02-25T09:50:34.627" v="24865" actId="20577"/>
          <ac:spMkLst>
            <pc:docMk/>
            <pc:sldMk cId="1292645875" sldId="472"/>
            <ac:spMk id="19" creationId="{C24A5DBE-0C8B-0EA5-5929-1EEB6D2A716C}"/>
          </ac:spMkLst>
        </pc:spChg>
      </pc:sldChg>
      <pc:sldChg chg="addSp delSp modSp add mod">
        <pc:chgData name="Jessica Bertram" userId="ae65e3095411f4f6" providerId="LiveId" clId="{B5FB1D19-3686-5864-8406-9C86D14C8DC2}" dt="2026-02-25T09:51:10.581" v="24885" actId="20577"/>
        <pc:sldMkLst>
          <pc:docMk/>
          <pc:sldMk cId="2025268355" sldId="473"/>
        </pc:sldMkLst>
        <pc:spChg chg="add mod">
          <ac:chgData name="Jessica Bertram" userId="ae65e3095411f4f6" providerId="LiveId" clId="{B5FB1D19-3686-5864-8406-9C86D14C8DC2}" dt="2026-02-25T09:50:56.423" v="24871" actId="20577"/>
          <ac:spMkLst>
            <pc:docMk/>
            <pc:sldMk cId="2025268355" sldId="473"/>
            <ac:spMk id="5" creationId="{31F18C0F-C0BF-C2FF-40DB-7A5E25C06A77}"/>
          </ac:spMkLst>
        </pc:spChg>
        <pc:spChg chg="del">
          <ac:chgData name="Jessica Bertram" userId="ae65e3095411f4f6" providerId="LiveId" clId="{B5FB1D19-3686-5864-8406-9C86D14C8DC2}" dt="2026-02-25T09:50:48.253" v="24867" actId="478"/>
          <ac:spMkLst>
            <pc:docMk/>
            <pc:sldMk cId="2025268355" sldId="473"/>
            <ac:spMk id="6" creationId="{F40BCA71-3A8F-FE6B-767E-04F11AA11AD4}"/>
          </ac:spMkLst>
        </pc:spChg>
        <pc:spChg chg="mod">
          <ac:chgData name="Jessica Bertram" userId="ae65e3095411f4f6" providerId="LiveId" clId="{B5FB1D19-3686-5864-8406-9C86D14C8DC2}" dt="2026-02-25T09:51:10.581" v="24885" actId="20577"/>
          <ac:spMkLst>
            <pc:docMk/>
            <pc:sldMk cId="2025268355" sldId="473"/>
            <ac:spMk id="11" creationId="{E0B9FBA2-889E-40F2-442C-772221071247}"/>
          </ac:spMkLst>
        </pc:spChg>
        <pc:spChg chg="mod">
          <ac:chgData name="Jessica Bertram" userId="ae65e3095411f4f6" providerId="LiveId" clId="{B5FB1D19-3686-5864-8406-9C86D14C8DC2}" dt="2026-02-25T09:51:01.353" v="24875" actId="20577"/>
          <ac:spMkLst>
            <pc:docMk/>
            <pc:sldMk cId="2025268355" sldId="473"/>
            <ac:spMk id="14" creationId="{2F7852A8-1EE1-8DD8-6D95-2B012612A1DC}"/>
          </ac:spMkLst>
        </pc:spChg>
      </pc:sldChg>
      <pc:sldChg chg="modSp add del mod">
        <pc:chgData name="Jessica Bertram" userId="ae65e3095411f4f6" providerId="LiveId" clId="{B5FB1D19-3686-5864-8406-9C86D14C8DC2}" dt="2026-02-25T09:53:26.597" v="24931" actId="2696"/>
        <pc:sldMkLst>
          <pc:docMk/>
          <pc:sldMk cId="4112490641" sldId="474"/>
        </pc:sldMkLst>
        <pc:spChg chg="mod">
          <ac:chgData name="Jessica Bertram" userId="ae65e3095411f4f6" providerId="LiveId" clId="{B5FB1D19-3686-5864-8406-9C86D14C8DC2}" dt="2026-02-25T09:52:40.362" v="24923" actId="20577"/>
          <ac:spMkLst>
            <pc:docMk/>
            <pc:sldMk cId="4112490641" sldId="474"/>
            <ac:spMk id="5" creationId="{B321F52F-B3C4-7260-7EC3-FE22B66E5913}"/>
          </ac:spMkLst>
        </pc:spChg>
      </pc:sldChg>
      <pc:sldChg chg="addSp delSp modSp add mod">
        <pc:chgData name="Jessica Bertram" userId="ae65e3095411f4f6" providerId="LiveId" clId="{B5FB1D19-3686-5864-8406-9C86D14C8DC2}" dt="2026-02-25T09:56:03.268" v="25068" actId="1036"/>
        <pc:sldMkLst>
          <pc:docMk/>
          <pc:sldMk cId="2242340800" sldId="475"/>
        </pc:sldMkLst>
        <pc:spChg chg="mod">
          <ac:chgData name="Jessica Bertram" userId="ae65e3095411f4f6" providerId="LiveId" clId="{B5FB1D19-3686-5864-8406-9C86D14C8DC2}" dt="2026-02-25T09:56:00.131" v="25067" actId="20577"/>
          <ac:spMkLst>
            <pc:docMk/>
            <pc:sldMk cId="2242340800" sldId="475"/>
            <ac:spMk id="5" creationId="{4A779A60-4EFB-6F71-00C8-FC22B91D2211}"/>
          </ac:spMkLst>
        </pc:spChg>
        <pc:spChg chg="del">
          <ac:chgData name="Jessica Bertram" userId="ae65e3095411f4f6" providerId="LiveId" clId="{B5FB1D19-3686-5864-8406-9C86D14C8DC2}" dt="2026-02-25T09:53:23.526" v="24929" actId="478"/>
          <ac:spMkLst>
            <pc:docMk/>
            <pc:sldMk cId="2242340800" sldId="475"/>
            <ac:spMk id="7" creationId="{B077F65C-08E5-5D6E-9B07-7B154FD8DA85}"/>
          </ac:spMkLst>
        </pc:spChg>
        <pc:spChg chg="add mod">
          <ac:chgData name="Jessica Bertram" userId="ae65e3095411f4f6" providerId="LiveId" clId="{B5FB1D19-3686-5864-8406-9C86D14C8DC2}" dt="2026-02-25T09:53:23.751" v="24930"/>
          <ac:spMkLst>
            <pc:docMk/>
            <pc:sldMk cId="2242340800" sldId="475"/>
            <ac:spMk id="9" creationId="{A03B730B-B00D-5F49-E3D3-7BB9A9F00790}"/>
          </ac:spMkLst>
        </pc:spChg>
        <pc:spChg chg="add mod">
          <ac:chgData name="Jessica Bertram" userId="ae65e3095411f4f6" providerId="LiveId" clId="{B5FB1D19-3686-5864-8406-9C86D14C8DC2}" dt="2026-02-25T09:56:03.268" v="25068" actId="1036"/>
          <ac:spMkLst>
            <pc:docMk/>
            <pc:sldMk cId="2242340800" sldId="475"/>
            <ac:spMk id="11" creationId="{9C14330A-2221-9886-C447-26AADF464FAB}"/>
          </ac:spMkLst>
        </pc:spChg>
        <pc:spChg chg="mod">
          <ac:chgData name="Jessica Bertram" userId="ae65e3095411f4f6" providerId="LiveId" clId="{B5FB1D19-3686-5864-8406-9C86D14C8DC2}" dt="2026-02-25T09:53:31.866" v="24933" actId="20577"/>
          <ac:spMkLst>
            <pc:docMk/>
            <pc:sldMk cId="2242340800" sldId="475"/>
            <ac:spMk id="14" creationId="{1F996712-C6A0-2DB5-F495-2ECCB0BC3434}"/>
          </ac:spMkLst>
        </pc:spChg>
        <pc:spChg chg="del">
          <ac:chgData name="Jessica Bertram" userId="ae65e3095411f4f6" providerId="LiveId" clId="{B5FB1D19-3686-5864-8406-9C86D14C8DC2}" dt="2026-02-25T09:53:18.548" v="24928" actId="478"/>
          <ac:spMkLst>
            <pc:docMk/>
            <pc:sldMk cId="2242340800" sldId="475"/>
            <ac:spMk id="15" creationId="{231BEF2D-63B4-9CA2-315F-7DF1D0E62487}"/>
          </ac:spMkLst>
        </pc:spChg>
        <pc:spChg chg="del">
          <ac:chgData name="Jessica Bertram" userId="ae65e3095411f4f6" providerId="LiveId" clId="{B5FB1D19-3686-5864-8406-9C86D14C8DC2}" dt="2026-02-25T09:53:14.474" v="24925" actId="478"/>
          <ac:spMkLst>
            <pc:docMk/>
            <pc:sldMk cId="2242340800" sldId="475"/>
            <ac:spMk id="21" creationId="{2DAE8FE4-8EEA-EAF8-B67D-E5E1B80E0910}"/>
          </ac:spMkLst>
        </pc:spChg>
        <pc:picChg chg="del">
          <ac:chgData name="Jessica Bertram" userId="ae65e3095411f4f6" providerId="LiveId" clId="{B5FB1D19-3686-5864-8406-9C86D14C8DC2}" dt="2026-02-25T09:53:44.922" v="24936" actId="478"/>
          <ac:picMkLst>
            <pc:docMk/>
            <pc:sldMk cId="2242340800" sldId="475"/>
            <ac:picMk id="6" creationId="{FC432489-88A4-774D-C987-CB646665FD6D}"/>
          </ac:picMkLst>
        </pc:picChg>
        <pc:picChg chg="add mod">
          <ac:chgData name="Jessica Bertram" userId="ae65e3095411f4f6" providerId="LiveId" clId="{B5FB1D19-3686-5864-8406-9C86D14C8DC2}" dt="2026-02-25T09:55:54.300" v="25060" actId="14100"/>
          <ac:picMkLst>
            <pc:docMk/>
            <pc:sldMk cId="2242340800" sldId="475"/>
            <ac:picMk id="13" creationId="{E831A617-2B9B-E91F-492D-97CE6B5A0D57}"/>
          </ac:picMkLst>
        </pc:picChg>
        <pc:picChg chg="del">
          <ac:chgData name="Jessica Bertram" userId="ae65e3095411f4f6" providerId="LiveId" clId="{B5FB1D19-3686-5864-8406-9C86D14C8DC2}" dt="2026-02-25T09:53:16.829" v="24927" actId="478"/>
          <ac:picMkLst>
            <pc:docMk/>
            <pc:sldMk cId="2242340800" sldId="475"/>
            <ac:picMk id="19" creationId="{70F2FDDD-72C6-65D5-B52D-01EF6A114621}"/>
          </ac:picMkLst>
        </pc:picChg>
        <pc:picChg chg="del">
          <ac:chgData name="Jessica Bertram" userId="ae65e3095411f4f6" providerId="LiveId" clId="{B5FB1D19-3686-5864-8406-9C86D14C8DC2}" dt="2026-02-25T09:53:33.485" v="24934" actId="478"/>
          <ac:picMkLst>
            <pc:docMk/>
            <pc:sldMk cId="2242340800" sldId="475"/>
            <ac:picMk id="25" creationId="{A7D1640D-854F-59A3-CF6D-6DF9BA0F88C3}"/>
          </ac:picMkLst>
        </pc:picChg>
        <pc:picChg chg="del">
          <ac:chgData name="Jessica Bertram" userId="ae65e3095411f4f6" providerId="LiveId" clId="{B5FB1D19-3686-5864-8406-9C86D14C8DC2}" dt="2026-02-25T09:53:15.811" v="24926" actId="478"/>
          <ac:picMkLst>
            <pc:docMk/>
            <pc:sldMk cId="2242340800" sldId="475"/>
            <ac:picMk id="26" creationId="{C0D91AE8-6BD1-4989-EB05-16EC03F9307B}"/>
          </ac:picMkLst>
        </pc:picChg>
      </pc:sldChg>
      <pc:sldChg chg="addSp modSp add mod">
        <pc:chgData name="Jessica Bertram" userId="ae65e3095411f4f6" providerId="LiveId" clId="{B5FB1D19-3686-5864-8406-9C86D14C8DC2}" dt="2026-02-25T09:57:28.866" v="25086" actId="1076"/>
        <pc:sldMkLst>
          <pc:docMk/>
          <pc:sldMk cId="629427415" sldId="476"/>
        </pc:sldMkLst>
        <pc:picChg chg="add mod">
          <ac:chgData name="Jessica Bertram" userId="ae65e3095411f4f6" providerId="LiveId" clId="{B5FB1D19-3686-5864-8406-9C86D14C8DC2}" dt="2026-02-25T09:56:24.219" v="25081" actId="1038"/>
          <ac:picMkLst>
            <pc:docMk/>
            <pc:sldMk cId="629427415" sldId="476"/>
            <ac:picMk id="11" creationId="{57A715FF-8D23-3758-396B-80FE65D4D4F4}"/>
          </ac:picMkLst>
        </pc:picChg>
        <pc:picChg chg="add mod">
          <ac:chgData name="Jessica Bertram" userId="ae65e3095411f4f6" providerId="LiveId" clId="{B5FB1D19-3686-5864-8406-9C86D14C8DC2}" dt="2026-02-25T09:57:28.866" v="25086" actId="1076"/>
          <ac:picMkLst>
            <pc:docMk/>
            <pc:sldMk cId="629427415" sldId="476"/>
            <ac:picMk id="13" creationId="{4CFE3DEC-CFAB-3B05-A478-C72FCA256B56}"/>
          </ac:picMkLst>
        </pc:picChg>
      </pc:sldChg>
      <pc:sldChg chg="addSp delSp modSp add mod">
        <pc:chgData name="Jessica Bertram" userId="ae65e3095411f4f6" providerId="LiveId" clId="{B5FB1D19-3686-5864-8406-9C86D14C8DC2}" dt="2026-02-25T09:57:50.435" v="25104" actId="1076"/>
        <pc:sldMkLst>
          <pc:docMk/>
          <pc:sldMk cId="858878103" sldId="477"/>
        </pc:sldMkLst>
        <pc:spChg chg="mod">
          <ac:chgData name="Jessica Bertram" userId="ae65e3095411f4f6" providerId="LiveId" clId="{B5FB1D19-3686-5864-8406-9C86D14C8DC2}" dt="2026-02-25T09:57:36.454" v="25100" actId="20577"/>
          <ac:spMkLst>
            <pc:docMk/>
            <pc:sldMk cId="858878103" sldId="477"/>
            <ac:spMk id="5" creationId="{11F8DD5C-6D70-9D73-6A58-E098C8EF337B}"/>
          </ac:spMkLst>
        </pc:spChg>
        <pc:picChg chg="add mod">
          <ac:chgData name="Jessica Bertram" userId="ae65e3095411f4f6" providerId="LiveId" clId="{B5FB1D19-3686-5864-8406-9C86D14C8DC2}" dt="2026-02-25T09:57:50.435" v="25104" actId="1076"/>
          <ac:picMkLst>
            <pc:docMk/>
            <pc:sldMk cId="858878103" sldId="477"/>
            <ac:picMk id="7" creationId="{FA4237CA-B60B-9ACF-5AF3-39981FDDC612}"/>
          </ac:picMkLst>
        </pc:picChg>
        <pc:picChg chg="del">
          <ac:chgData name="Jessica Bertram" userId="ae65e3095411f4f6" providerId="LiveId" clId="{B5FB1D19-3686-5864-8406-9C86D14C8DC2}" dt="2026-02-25T09:57:33.226" v="25088" actId="478"/>
          <ac:picMkLst>
            <pc:docMk/>
            <pc:sldMk cId="858878103" sldId="477"/>
            <ac:picMk id="11" creationId="{2A67BF1F-38AA-447E-B4CE-59A6DACD40A4}"/>
          </ac:picMkLst>
        </pc:picChg>
      </pc:sldChg>
      <pc:sldChg chg="addSp delSp modSp add mod">
        <pc:chgData name="Jessica Bertram" userId="ae65e3095411f4f6" providerId="LiveId" clId="{B5FB1D19-3686-5864-8406-9C86D14C8DC2}" dt="2026-02-25T09:59:15.133" v="25213" actId="1076"/>
        <pc:sldMkLst>
          <pc:docMk/>
          <pc:sldMk cId="3926431330" sldId="478"/>
        </pc:sldMkLst>
        <pc:spChg chg="del mod">
          <ac:chgData name="Jessica Bertram" userId="ae65e3095411f4f6" providerId="LiveId" clId="{B5FB1D19-3686-5864-8406-9C86D14C8DC2}" dt="2026-02-25T09:58:11.660" v="25108" actId="478"/>
          <ac:spMkLst>
            <pc:docMk/>
            <pc:sldMk cId="3926431330" sldId="478"/>
            <ac:spMk id="5" creationId="{7B5EC512-C826-C74C-6727-5703727A64C9}"/>
          </ac:spMkLst>
        </pc:spChg>
        <pc:spChg chg="mod">
          <ac:chgData name="Jessica Bertram" userId="ae65e3095411f4f6" providerId="LiveId" clId="{B5FB1D19-3686-5864-8406-9C86D14C8DC2}" dt="2026-02-25T09:58:17.613" v="25114" actId="20577"/>
          <ac:spMkLst>
            <pc:docMk/>
            <pc:sldMk cId="3926431330" sldId="478"/>
            <ac:spMk id="14" creationId="{3CA3E8AB-9F3B-3037-C691-4FDC8A63011C}"/>
          </ac:spMkLst>
        </pc:spChg>
        <pc:spChg chg="add mod">
          <ac:chgData name="Jessica Bertram" userId="ae65e3095411f4f6" providerId="LiveId" clId="{B5FB1D19-3686-5864-8406-9C86D14C8DC2}" dt="2026-02-25T09:59:12.867" v="25212" actId="14100"/>
          <ac:spMkLst>
            <pc:docMk/>
            <pc:sldMk cId="3926431330" sldId="478"/>
            <ac:spMk id="15" creationId="{70A0C3C3-F1D5-B0B1-7DF2-40D813C233FA}"/>
          </ac:spMkLst>
        </pc:spChg>
        <pc:picChg chg="del">
          <ac:chgData name="Jessica Bertram" userId="ae65e3095411f4f6" providerId="LiveId" clId="{B5FB1D19-3686-5864-8406-9C86D14C8DC2}" dt="2026-02-25T09:58:12.644" v="25109" actId="478"/>
          <ac:picMkLst>
            <pc:docMk/>
            <pc:sldMk cId="3926431330" sldId="478"/>
            <ac:picMk id="6" creationId="{AEFF0740-C358-5916-7C52-DA4DC77E95CA}"/>
          </ac:picMkLst>
        </pc:picChg>
        <pc:picChg chg="del">
          <ac:chgData name="Jessica Bertram" userId="ae65e3095411f4f6" providerId="LiveId" clId="{B5FB1D19-3686-5864-8406-9C86D14C8DC2}" dt="2026-02-25T09:57:53.756" v="25106" actId="478"/>
          <ac:picMkLst>
            <pc:docMk/>
            <pc:sldMk cId="3926431330" sldId="478"/>
            <ac:picMk id="7" creationId="{4AF9FAEF-5E70-5CBE-8FD9-5F669A106E70}"/>
          </ac:picMkLst>
        </pc:picChg>
        <pc:picChg chg="add mod">
          <ac:chgData name="Jessica Bertram" userId="ae65e3095411f4f6" providerId="LiveId" clId="{B5FB1D19-3686-5864-8406-9C86D14C8DC2}" dt="2026-02-25T09:59:15.133" v="25213" actId="1076"/>
          <ac:picMkLst>
            <pc:docMk/>
            <pc:sldMk cId="3926431330" sldId="478"/>
            <ac:picMk id="12" creationId="{3964DFBF-416C-278D-586D-3108E4ACC4CC}"/>
          </ac:picMkLst>
        </pc:picChg>
        <pc:picChg chg="del">
          <ac:chgData name="Jessica Bertram" userId="ae65e3095411f4f6" providerId="LiveId" clId="{B5FB1D19-3686-5864-8406-9C86D14C8DC2}" dt="2026-02-25T09:58:13.773" v="25110" actId="478"/>
          <ac:picMkLst>
            <pc:docMk/>
            <pc:sldMk cId="3926431330" sldId="478"/>
            <ac:picMk id="13" creationId="{D944BF82-4C30-86A4-E65E-8F0055ADD55F}"/>
          </ac:picMkLst>
        </pc:picChg>
      </pc:sldChg>
      <pc:sldChg chg="addSp delSp modSp add mod">
        <pc:chgData name="Jessica Bertram" userId="ae65e3095411f4f6" providerId="LiveId" clId="{B5FB1D19-3686-5864-8406-9C86D14C8DC2}" dt="2026-02-25T10:01:40.400" v="25256" actId="14100"/>
        <pc:sldMkLst>
          <pc:docMk/>
          <pc:sldMk cId="3471501290" sldId="479"/>
        </pc:sldMkLst>
        <pc:spChg chg="mod">
          <ac:chgData name="Jessica Bertram" userId="ae65e3095411f4f6" providerId="LiveId" clId="{B5FB1D19-3686-5864-8406-9C86D14C8DC2}" dt="2026-02-25T09:59:28.318" v="25220" actId="20577"/>
          <ac:spMkLst>
            <pc:docMk/>
            <pc:sldMk cId="3471501290" sldId="479"/>
            <ac:spMk id="14" creationId="{B5D93185-6B0D-7789-AC9F-B46BDA532B42}"/>
          </ac:spMkLst>
        </pc:spChg>
        <pc:spChg chg="add mod">
          <ac:chgData name="Jessica Bertram" userId="ae65e3095411f4f6" providerId="LiveId" clId="{B5FB1D19-3686-5864-8406-9C86D14C8DC2}" dt="2026-02-25T10:01:05.818" v="25243" actId="207"/>
          <ac:spMkLst>
            <pc:docMk/>
            <pc:sldMk cId="3471501290" sldId="479"/>
            <ac:spMk id="20" creationId="{6B1CBFE6-0E4C-7E4F-6E13-0F414F3F8DCB}"/>
          </ac:spMkLst>
        </pc:spChg>
        <pc:picChg chg="del">
          <ac:chgData name="Jessica Bertram" userId="ae65e3095411f4f6" providerId="LiveId" clId="{B5FB1D19-3686-5864-8406-9C86D14C8DC2}" dt="2026-02-25T09:59:23.486" v="25215" actId="478"/>
          <ac:picMkLst>
            <pc:docMk/>
            <pc:sldMk cId="3471501290" sldId="479"/>
            <ac:picMk id="11" creationId="{244DCD01-0A15-AECA-2ED5-1BC1B108E0C6}"/>
          </ac:picMkLst>
        </pc:picChg>
        <pc:picChg chg="add mod">
          <ac:chgData name="Jessica Bertram" userId="ae65e3095411f4f6" providerId="LiveId" clId="{B5FB1D19-3686-5864-8406-9C86D14C8DC2}" dt="2026-02-25T10:00:07.097" v="25228" actId="1037"/>
          <ac:picMkLst>
            <pc:docMk/>
            <pc:sldMk cId="3471501290" sldId="479"/>
            <ac:picMk id="12" creationId="{149B2A95-EBF1-31CF-0074-9CF4C9552883}"/>
          </ac:picMkLst>
        </pc:picChg>
        <pc:picChg chg="del">
          <ac:chgData name="Jessica Bertram" userId="ae65e3095411f4f6" providerId="LiveId" clId="{B5FB1D19-3686-5864-8406-9C86D14C8DC2}" dt="2026-02-25T09:59:24.802" v="25216" actId="478"/>
          <ac:picMkLst>
            <pc:docMk/>
            <pc:sldMk cId="3471501290" sldId="479"/>
            <ac:picMk id="13" creationId="{3B7DFB88-E5F1-2593-6C14-F713D37673E3}"/>
          </ac:picMkLst>
        </pc:picChg>
        <pc:picChg chg="add del mod">
          <ac:chgData name="Jessica Bertram" userId="ae65e3095411f4f6" providerId="LiveId" clId="{B5FB1D19-3686-5864-8406-9C86D14C8DC2}" dt="2026-02-25T10:00:43.133" v="25235" actId="478"/>
          <ac:picMkLst>
            <pc:docMk/>
            <pc:sldMk cId="3471501290" sldId="479"/>
            <ac:picMk id="18" creationId="{28F43D27-DD87-8DC8-202A-FF0C7EE1D677}"/>
          </ac:picMkLst>
        </pc:picChg>
        <pc:picChg chg="add mod">
          <ac:chgData name="Jessica Bertram" userId="ae65e3095411f4f6" providerId="LiveId" clId="{B5FB1D19-3686-5864-8406-9C86D14C8DC2}" dt="2026-02-25T10:01:40.400" v="25256" actId="14100"/>
          <ac:picMkLst>
            <pc:docMk/>
            <pc:sldMk cId="3471501290" sldId="479"/>
            <ac:picMk id="22" creationId="{B3BEFC2C-6C40-2027-6C7C-E31C7A33F0D2}"/>
          </ac:picMkLst>
        </pc:picChg>
      </pc:sldChg>
      <pc:sldChg chg="addSp delSp modSp add mod">
        <pc:chgData name="Jessica Bertram" userId="ae65e3095411f4f6" providerId="LiveId" clId="{B5FB1D19-3686-5864-8406-9C86D14C8DC2}" dt="2026-02-25T10:02:28.700" v="25281" actId="1076"/>
        <pc:sldMkLst>
          <pc:docMk/>
          <pc:sldMk cId="3256780142" sldId="480"/>
        </pc:sldMkLst>
        <pc:spChg chg="mod">
          <ac:chgData name="Jessica Bertram" userId="ae65e3095411f4f6" providerId="LiveId" clId="{B5FB1D19-3686-5864-8406-9C86D14C8DC2}" dt="2026-02-25T10:01:52.865" v="25270" actId="20577"/>
          <ac:spMkLst>
            <pc:docMk/>
            <pc:sldMk cId="3256780142" sldId="480"/>
            <ac:spMk id="5" creationId="{66F969AA-A42A-F976-9521-03F94C0AC19F}"/>
          </ac:spMkLst>
        </pc:spChg>
        <pc:spChg chg="del">
          <ac:chgData name="Jessica Bertram" userId="ae65e3095411f4f6" providerId="LiveId" clId="{B5FB1D19-3686-5864-8406-9C86D14C8DC2}" dt="2026-02-25T10:01:54.411" v="25271" actId="478"/>
          <ac:spMkLst>
            <pc:docMk/>
            <pc:sldMk cId="3256780142" sldId="480"/>
            <ac:spMk id="20" creationId="{439073D0-175C-EF51-B945-850DB7372B80}"/>
          </ac:spMkLst>
        </pc:spChg>
        <pc:picChg chg="add del mod">
          <ac:chgData name="Jessica Bertram" userId="ae65e3095411f4f6" providerId="LiveId" clId="{B5FB1D19-3686-5864-8406-9C86D14C8DC2}" dt="2026-02-25T10:02:23.419" v="25278" actId="478"/>
          <ac:picMkLst>
            <pc:docMk/>
            <pc:sldMk cId="3256780142" sldId="480"/>
            <ac:picMk id="11" creationId="{C20FA7D2-2531-5B20-F032-4C6FEC5AAD4F}"/>
          </ac:picMkLst>
        </pc:picChg>
        <pc:picChg chg="add mod">
          <ac:chgData name="Jessica Bertram" userId="ae65e3095411f4f6" providerId="LiveId" clId="{B5FB1D19-3686-5864-8406-9C86D14C8DC2}" dt="2026-02-25T10:02:28.700" v="25281" actId="1076"/>
          <ac:picMkLst>
            <pc:docMk/>
            <pc:sldMk cId="3256780142" sldId="480"/>
            <ac:picMk id="15" creationId="{C68878CF-14BF-8384-3AAC-3644D9CB9B9A}"/>
          </ac:picMkLst>
        </pc:picChg>
        <pc:picChg chg="del">
          <ac:chgData name="Jessica Bertram" userId="ae65e3095411f4f6" providerId="LiveId" clId="{B5FB1D19-3686-5864-8406-9C86D14C8DC2}" dt="2026-02-25T10:01:48.531" v="25258" actId="478"/>
          <ac:picMkLst>
            <pc:docMk/>
            <pc:sldMk cId="3256780142" sldId="480"/>
            <ac:picMk id="22" creationId="{04FFC803-D126-8DF9-63E9-DEF52D036079}"/>
          </ac:picMkLst>
        </pc:picChg>
      </pc:sldChg>
      <pc:sldChg chg="addSp delSp modSp add mod">
        <pc:chgData name="Jessica Bertram" userId="ae65e3095411f4f6" providerId="LiveId" clId="{B5FB1D19-3686-5864-8406-9C86D14C8DC2}" dt="2026-02-25T10:04:06.433" v="25334" actId="14100"/>
        <pc:sldMkLst>
          <pc:docMk/>
          <pc:sldMk cId="1438917256" sldId="481"/>
        </pc:sldMkLst>
        <pc:spChg chg="add mod">
          <ac:chgData name="Jessica Bertram" userId="ae65e3095411f4f6" providerId="LiveId" clId="{B5FB1D19-3686-5864-8406-9C86D14C8DC2}" dt="2026-02-25T10:02:52.105" v="25290"/>
          <ac:spMkLst>
            <pc:docMk/>
            <pc:sldMk cId="1438917256" sldId="481"/>
            <ac:spMk id="6" creationId="{296CE907-5AFA-4942-89CE-F9C2703E0B7B}"/>
          </ac:spMkLst>
        </pc:spChg>
        <pc:spChg chg="add mod">
          <ac:chgData name="Jessica Bertram" userId="ae65e3095411f4f6" providerId="LiveId" clId="{B5FB1D19-3686-5864-8406-9C86D14C8DC2}" dt="2026-02-25T10:03:23.252" v="25321" actId="1035"/>
          <ac:spMkLst>
            <pc:docMk/>
            <pc:sldMk cId="1438917256" sldId="481"/>
            <ac:spMk id="11" creationId="{69D83177-AC9B-DD78-A2BF-D2064182A155}"/>
          </ac:spMkLst>
        </pc:spChg>
        <pc:spChg chg="del">
          <ac:chgData name="Jessica Bertram" userId="ae65e3095411f4f6" providerId="LiveId" clId="{B5FB1D19-3686-5864-8406-9C86D14C8DC2}" dt="2026-02-25T10:02:48.750" v="25289" actId="478"/>
          <ac:spMkLst>
            <pc:docMk/>
            <pc:sldMk cId="1438917256" sldId="481"/>
            <ac:spMk id="13" creationId="{B2EB7D2F-DEA9-E603-327F-E421D5EB0A1F}"/>
          </ac:spMkLst>
        </pc:spChg>
        <pc:spChg chg="mod">
          <ac:chgData name="Jessica Bertram" userId="ae65e3095411f4f6" providerId="LiveId" clId="{B5FB1D19-3686-5864-8406-9C86D14C8DC2}" dt="2026-02-25T10:02:44.985" v="25288" actId="20577"/>
          <ac:spMkLst>
            <pc:docMk/>
            <pc:sldMk cId="1438917256" sldId="481"/>
            <ac:spMk id="14" creationId="{F9CD5A67-94C9-8FDC-1267-DC519BD275AA}"/>
          </ac:spMkLst>
        </pc:spChg>
        <pc:spChg chg="del">
          <ac:chgData name="Jessica Bertram" userId="ae65e3095411f4f6" providerId="LiveId" clId="{B5FB1D19-3686-5864-8406-9C86D14C8DC2}" dt="2026-02-25T10:02:39.336" v="25283" actId="478"/>
          <ac:spMkLst>
            <pc:docMk/>
            <pc:sldMk cId="1438917256" sldId="481"/>
            <ac:spMk id="19" creationId="{A68D45A2-166E-1842-D185-FDCA7E8E5ECB}"/>
          </ac:spMkLst>
        </pc:spChg>
        <pc:picChg chg="del">
          <ac:chgData name="Jessica Bertram" userId="ae65e3095411f4f6" providerId="LiveId" clId="{B5FB1D19-3686-5864-8406-9C86D14C8DC2}" dt="2026-02-25T10:02:40.552" v="25284" actId="478"/>
          <ac:picMkLst>
            <pc:docMk/>
            <pc:sldMk cId="1438917256" sldId="481"/>
            <ac:picMk id="12" creationId="{D809C4F8-2AD6-392A-59AB-3AB880B071DF}"/>
          </ac:picMkLst>
        </pc:picChg>
        <pc:picChg chg="add mod">
          <ac:chgData name="Jessica Bertram" userId="ae65e3095411f4f6" providerId="LiveId" clId="{B5FB1D19-3686-5864-8406-9C86D14C8DC2}" dt="2026-02-25T10:04:06.433" v="25334" actId="14100"/>
          <ac:picMkLst>
            <pc:docMk/>
            <pc:sldMk cId="1438917256" sldId="481"/>
            <ac:picMk id="18" creationId="{35B9BA4E-41E5-81AF-A5A8-BF0B51D23EE4}"/>
          </ac:picMkLst>
        </pc:picChg>
      </pc:sldChg>
      <pc:sldChg chg="addSp delSp modSp add mod">
        <pc:chgData name="Jessica Bertram" userId="ae65e3095411f4f6" providerId="LiveId" clId="{B5FB1D19-3686-5864-8406-9C86D14C8DC2}" dt="2026-02-25T10:06:07.948" v="25413" actId="14100"/>
        <pc:sldMkLst>
          <pc:docMk/>
          <pc:sldMk cId="935058258" sldId="482"/>
        </pc:sldMkLst>
        <pc:spChg chg="del">
          <ac:chgData name="Jessica Bertram" userId="ae65e3095411f4f6" providerId="LiveId" clId="{B5FB1D19-3686-5864-8406-9C86D14C8DC2}" dt="2026-02-25T10:04:10.246" v="25336" actId="478"/>
          <ac:spMkLst>
            <pc:docMk/>
            <pc:sldMk cId="935058258" sldId="482"/>
            <ac:spMk id="11" creationId="{0111D283-B263-C877-0FF6-CEE14F34CF07}"/>
          </ac:spMkLst>
        </pc:spChg>
        <pc:spChg chg="add mod">
          <ac:chgData name="Jessica Bertram" userId="ae65e3095411f4f6" providerId="LiveId" clId="{B5FB1D19-3686-5864-8406-9C86D14C8DC2}" dt="2026-02-25T10:05:23.771" v="25405" actId="20577"/>
          <ac:spMkLst>
            <pc:docMk/>
            <pc:sldMk cId="935058258" sldId="482"/>
            <ac:spMk id="12" creationId="{6A191375-2E76-E414-4AF0-652DE1FDBD7B}"/>
          </ac:spMkLst>
        </pc:spChg>
        <pc:picChg chg="add mod">
          <ac:chgData name="Jessica Bertram" userId="ae65e3095411f4f6" providerId="LiveId" clId="{B5FB1D19-3686-5864-8406-9C86D14C8DC2}" dt="2026-02-25T10:06:07.948" v="25413" actId="14100"/>
          <ac:picMkLst>
            <pc:docMk/>
            <pc:sldMk cId="935058258" sldId="482"/>
            <ac:picMk id="15" creationId="{17B6F45E-AE3C-D556-41DB-D11CD482D47C}"/>
          </ac:picMkLst>
        </pc:picChg>
        <pc:picChg chg="del">
          <ac:chgData name="Jessica Bertram" userId="ae65e3095411f4f6" providerId="LiveId" clId="{B5FB1D19-3686-5864-8406-9C86D14C8DC2}" dt="2026-02-25T10:04:08.185" v="25335" actId="478"/>
          <ac:picMkLst>
            <pc:docMk/>
            <pc:sldMk cId="935058258" sldId="482"/>
            <ac:picMk id="18" creationId="{CE7FDB56-E3F7-59F0-9D76-9C922DF56DCF}"/>
          </ac:picMkLst>
        </pc:picChg>
      </pc:sldChg>
      <pc:sldChg chg="addSp modSp add mod">
        <pc:chgData name="Jessica Bertram" userId="ae65e3095411f4f6" providerId="LiveId" clId="{B5FB1D19-3686-5864-8406-9C86D14C8DC2}" dt="2026-02-25T10:06:30.616" v="25433" actId="20577"/>
        <pc:sldMkLst>
          <pc:docMk/>
          <pc:sldMk cId="3537106879" sldId="483"/>
        </pc:sldMkLst>
        <pc:spChg chg="mod">
          <ac:chgData name="Jessica Bertram" userId="ae65e3095411f4f6" providerId="LiveId" clId="{B5FB1D19-3686-5864-8406-9C86D14C8DC2}" dt="2026-02-25T10:06:30.616" v="25433" actId="20577"/>
          <ac:spMkLst>
            <pc:docMk/>
            <pc:sldMk cId="3537106879" sldId="483"/>
            <ac:spMk id="5" creationId="{398BFD3D-7687-8852-E66C-D6A9188B3C7F}"/>
          </ac:spMkLst>
        </pc:spChg>
        <pc:spChg chg="mod">
          <ac:chgData name="Jessica Bertram" userId="ae65e3095411f4f6" providerId="LiveId" clId="{B5FB1D19-3686-5864-8406-9C86D14C8DC2}" dt="2026-02-25T10:06:27.107" v="25421" actId="20577"/>
          <ac:spMkLst>
            <pc:docMk/>
            <pc:sldMk cId="3537106879" sldId="483"/>
            <ac:spMk id="12" creationId="{E3ED2A07-6FEE-DC7A-B885-D0297FA4B6C6}"/>
          </ac:spMkLst>
        </pc:spChg>
        <pc:picChg chg="add mod">
          <ac:chgData name="Jessica Bertram" userId="ae65e3095411f4f6" providerId="LiveId" clId="{B5FB1D19-3686-5864-8406-9C86D14C8DC2}" dt="2026-02-25T10:06:10.299" v="25414"/>
          <ac:picMkLst>
            <pc:docMk/>
            <pc:sldMk cId="3537106879" sldId="483"/>
            <ac:picMk id="7" creationId="{15016CB3-E8A4-FC62-E8C5-2E4ADCA52DB8}"/>
          </ac:picMkLst>
        </pc:picChg>
      </pc:sldChg>
      <pc:sldChg chg="modSp add mod">
        <pc:chgData name="Jessica Bertram" userId="ae65e3095411f4f6" providerId="LiveId" clId="{B5FB1D19-3686-5864-8406-9C86D14C8DC2}" dt="2026-02-25T10:06:40.334" v="25448" actId="20577"/>
        <pc:sldMkLst>
          <pc:docMk/>
          <pc:sldMk cId="3655693319" sldId="484"/>
        </pc:sldMkLst>
        <pc:spChg chg="mod">
          <ac:chgData name="Jessica Bertram" userId="ae65e3095411f4f6" providerId="LiveId" clId="{B5FB1D19-3686-5864-8406-9C86D14C8DC2}" dt="2026-02-25T10:06:40.334" v="25448" actId="20577"/>
          <ac:spMkLst>
            <pc:docMk/>
            <pc:sldMk cId="3655693319" sldId="484"/>
            <ac:spMk id="5" creationId="{8C546DFB-2F03-B6E6-BA67-64E12E81DA22}"/>
          </ac:spMkLst>
        </pc:spChg>
        <pc:spChg chg="mod">
          <ac:chgData name="Jessica Bertram" userId="ae65e3095411f4f6" providerId="LiveId" clId="{B5FB1D19-3686-5864-8406-9C86D14C8DC2}" dt="2026-02-25T10:06:36.718" v="25436" actId="20577"/>
          <ac:spMkLst>
            <pc:docMk/>
            <pc:sldMk cId="3655693319" sldId="484"/>
            <ac:spMk id="12" creationId="{7998A4FB-41E3-3BB2-9A47-021EB8113C33}"/>
          </ac:spMkLst>
        </pc:spChg>
      </pc:sldChg>
      <pc:sldChg chg="delSp add del mod">
        <pc:chgData name="Jessica Bertram" userId="ae65e3095411f4f6" providerId="LiveId" clId="{B5FB1D19-3686-5864-8406-9C86D14C8DC2}" dt="2026-02-25T10:06:56.479" v="25452" actId="2696"/>
        <pc:sldMkLst>
          <pc:docMk/>
          <pc:sldMk cId="3283071318" sldId="485"/>
        </pc:sldMkLst>
        <pc:spChg chg="del">
          <ac:chgData name="Jessica Bertram" userId="ae65e3095411f4f6" providerId="LiveId" clId="{B5FB1D19-3686-5864-8406-9C86D14C8DC2}" dt="2026-02-25T10:06:48.330" v="25450" actId="478"/>
          <ac:spMkLst>
            <pc:docMk/>
            <pc:sldMk cId="3283071318" sldId="485"/>
            <ac:spMk id="12" creationId="{F87C39EF-AC8E-0308-8D7A-EC193E385F2E}"/>
          </ac:spMkLst>
        </pc:spChg>
        <pc:picChg chg="del">
          <ac:chgData name="Jessica Bertram" userId="ae65e3095411f4f6" providerId="LiveId" clId="{B5FB1D19-3686-5864-8406-9C86D14C8DC2}" dt="2026-02-25T10:06:49.389" v="25451" actId="478"/>
          <ac:picMkLst>
            <pc:docMk/>
            <pc:sldMk cId="3283071318" sldId="485"/>
            <ac:picMk id="7" creationId="{0B63F20E-516A-1758-5DDC-1AE8F92F11A1}"/>
          </ac:picMkLst>
        </pc:picChg>
      </pc:sldChg>
      <pc:sldChg chg="addSp delSp modSp add mod">
        <pc:chgData name="Jessica Bertram" userId="ae65e3095411f4f6" providerId="LiveId" clId="{B5FB1D19-3686-5864-8406-9C86D14C8DC2}" dt="2026-02-25T10:09:50.918" v="25539" actId="1038"/>
        <pc:sldMkLst>
          <pc:docMk/>
          <pc:sldMk cId="4110449212" sldId="485"/>
        </pc:sldMkLst>
        <pc:spChg chg="mod">
          <ac:chgData name="Jessica Bertram" userId="ae65e3095411f4f6" providerId="LiveId" clId="{B5FB1D19-3686-5864-8406-9C86D14C8DC2}" dt="2026-02-25T10:08:08.537" v="25507" actId="1037"/>
          <ac:spMkLst>
            <pc:docMk/>
            <pc:sldMk cId="4110449212" sldId="485"/>
            <ac:spMk id="5" creationId="{F6004C7C-C956-BEB4-BA9B-88C3D92767FC}"/>
          </ac:spMkLst>
        </pc:spChg>
        <pc:spChg chg="mod">
          <ac:chgData name="Jessica Bertram" userId="ae65e3095411f4f6" providerId="LiveId" clId="{B5FB1D19-3686-5864-8406-9C86D14C8DC2}" dt="2026-02-25T10:07:09.658" v="25458" actId="20577"/>
          <ac:spMkLst>
            <pc:docMk/>
            <pc:sldMk cId="4110449212" sldId="485"/>
            <ac:spMk id="14" creationId="{B1D216C9-20E5-3618-199E-A7B45FD9AF62}"/>
          </ac:spMkLst>
        </pc:spChg>
        <pc:spChg chg="add mod">
          <ac:chgData name="Jessica Bertram" userId="ae65e3095411f4f6" providerId="LiveId" clId="{B5FB1D19-3686-5864-8406-9C86D14C8DC2}" dt="2026-02-25T10:08:26.983" v="25525" actId="207"/>
          <ac:spMkLst>
            <pc:docMk/>
            <pc:sldMk cId="4110449212" sldId="485"/>
            <ac:spMk id="19" creationId="{DA3E5875-5B85-62C1-8100-059905337547}"/>
          </ac:spMkLst>
        </pc:spChg>
        <pc:spChg chg="del">
          <ac:chgData name="Jessica Bertram" userId="ae65e3095411f4f6" providerId="LiveId" clId="{B5FB1D19-3686-5864-8406-9C86D14C8DC2}" dt="2026-02-25T10:07:06.005" v="25456" actId="478"/>
          <ac:spMkLst>
            <pc:docMk/>
            <pc:sldMk cId="4110449212" sldId="485"/>
            <ac:spMk id="20" creationId="{3D26714C-18B9-24FF-A2B7-B4D456AF7A93}"/>
          </ac:spMkLst>
        </pc:spChg>
        <pc:picChg chg="add mod">
          <ac:chgData name="Jessica Bertram" userId="ae65e3095411f4f6" providerId="LiveId" clId="{B5FB1D19-3686-5864-8406-9C86D14C8DC2}" dt="2026-02-25T10:08:02.771" v="25488" actId="1036"/>
          <ac:picMkLst>
            <pc:docMk/>
            <pc:sldMk cId="4110449212" sldId="485"/>
            <ac:picMk id="11" creationId="{63030339-01E1-C973-1F1C-AE92DB0D5E4F}"/>
          </ac:picMkLst>
        </pc:picChg>
        <pc:picChg chg="del">
          <ac:chgData name="Jessica Bertram" userId="ae65e3095411f4f6" providerId="LiveId" clId="{B5FB1D19-3686-5864-8406-9C86D14C8DC2}" dt="2026-02-25T10:07:04.102" v="25455" actId="478"/>
          <ac:picMkLst>
            <pc:docMk/>
            <pc:sldMk cId="4110449212" sldId="485"/>
            <ac:picMk id="12" creationId="{077A762C-AAA1-F17D-4E8B-29E75326A8BF}"/>
          </ac:picMkLst>
        </pc:picChg>
        <pc:picChg chg="add mod">
          <ac:chgData name="Jessica Bertram" userId="ae65e3095411f4f6" providerId="LiveId" clId="{B5FB1D19-3686-5864-8406-9C86D14C8DC2}" dt="2026-02-25T10:08:40.217" v="25529" actId="1037"/>
          <ac:picMkLst>
            <pc:docMk/>
            <pc:sldMk cId="4110449212" sldId="485"/>
            <ac:picMk id="15" creationId="{EB34E159-B0BE-0B77-B127-11A83A3ACE0B}"/>
          </ac:picMkLst>
        </pc:picChg>
        <pc:picChg chg="del">
          <ac:chgData name="Jessica Bertram" userId="ae65e3095411f4f6" providerId="LiveId" clId="{B5FB1D19-3686-5864-8406-9C86D14C8DC2}" dt="2026-02-25T10:07:03" v="25454" actId="478"/>
          <ac:picMkLst>
            <pc:docMk/>
            <pc:sldMk cId="4110449212" sldId="485"/>
            <ac:picMk id="22" creationId="{C030BF69-DEDF-E7DD-4A4E-E1421691E1F2}"/>
          </ac:picMkLst>
        </pc:picChg>
        <pc:picChg chg="add mod">
          <ac:chgData name="Jessica Bertram" userId="ae65e3095411f4f6" providerId="LiveId" clId="{B5FB1D19-3686-5864-8406-9C86D14C8DC2}" dt="2026-02-25T10:09:50.918" v="25539" actId="1038"/>
          <ac:picMkLst>
            <pc:docMk/>
            <pc:sldMk cId="4110449212" sldId="485"/>
            <ac:picMk id="23" creationId="{9EEA5EB2-4CB9-29AE-3FDB-DAACE5A2169B}"/>
          </ac:picMkLst>
        </pc:picChg>
      </pc:sldChg>
      <pc:sldChg chg="addSp delSp modSp add mod">
        <pc:chgData name="Jessica Bertram" userId="ae65e3095411f4f6" providerId="LiveId" clId="{B5FB1D19-3686-5864-8406-9C86D14C8DC2}" dt="2026-02-25T10:10:33.301" v="25556" actId="1037"/>
        <pc:sldMkLst>
          <pc:docMk/>
          <pc:sldMk cId="4001870613" sldId="486"/>
        </pc:sldMkLst>
        <pc:spChg chg="del">
          <ac:chgData name="Jessica Bertram" userId="ae65e3095411f4f6" providerId="LiveId" clId="{B5FB1D19-3686-5864-8406-9C86D14C8DC2}" dt="2026-02-25T10:09:58.768" v="25544" actId="478"/>
          <ac:spMkLst>
            <pc:docMk/>
            <pc:sldMk cId="4001870613" sldId="486"/>
            <ac:spMk id="5" creationId="{1B9950E0-21FF-5DDA-4ADE-F8D441860543}"/>
          </ac:spMkLst>
        </pc:spChg>
        <pc:spChg chg="add mod">
          <ac:chgData name="Jessica Bertram" userId="ae65e3095411f4f6" providerId="LiveId" clId="{B5FB1D19-3686-5864-8406-9C86D14C8DC2}" dt="2026-02-25T10:10:05.897" v="25545"/>
          <ac:spMkLst>
            <pc:docMk/>
            <pc:sldMk cId="4001870613" sldId="486"/>
            <ac:spMk id="7" creationId="{82A293C0-C498-29DD-B655-5A939F83F97C}"/>
          </ac:spMkLst>
        </pc:spChg>
        <pc:spChg chg="del">
          <ac:chgData name="Jessica Bertram" userId="ae65e3095411f4f6" providerId="LiveId" clId="{B5FB1D19-3686-5864-8406-9C86D14C8DC2}" dt="2026-02-25T10:09:56.473" v="25542" actId="478"/>
          <ac:spMkLst>
            <pc:docMk/>
            <pc:sldMk cId="4001870613" sldId="486"/>
            <ac:spMk id="19" creationId="{7028BD31-6D9A-2114-8C7B-8853C133EE88}"/>
          </ac:spMkLst>
        </pc:spChg>
        <pc:picChg chg="del">
          <ac:chgData name="Jessica Bertram" userId="ae65e3095411f4f6" providerId="LiveId" clId="{B5FB1D19-3686-5864-8406-9C86D14C8DC2}" dt="2026-02-25T10:09:57.259" v="25543" actId="478"/>
          <ac:picMkLst>
            <pc:docMk/>
            <pc:sldMk cId="4001870613" sldId="486"/>
            <ac:picMk id="11" creationId="{6CF75D82-D8C3-B862-9AEC-9FACD966A702}"/>
          </ac:picMkLst>
        </pc:picChg>
        <pc:picChg chg="add mod">
          <ac:chgData name="Jessica Bertram" userId="ae65e3095411f4f6" providerId="LiveId" clId="{B5FB1D19-3686-5864-8406-9C86D14C8DC2}" dt="2026-02-25T10:10:33.301" v="25556" actId="1037"/>
          <ac:picMkLst>
            <pc:docMk/>
            <pc:sldMk cId="4001870613" sldId="486"/>
            <ac:picMk id="13" creationId="{9ACF698B-CB52-4D5E-D70F-71786F989646}"/>
          </ac:picMkLst>
        </pc:picChg>
        <pc:picChg chg="del">
          <ac:chgData name="Jessica Bertram" userId="ae65e3095411f4f6" providerId="LiveId" clId="{B5FB1D19-3686-5864-8406-9C86D14C8DC2}" dt="2026-02-25T10:09:54.628" v="25541" actId="478"/>
          <ac:picMkLst>
            <pc:docMk/>
            <pc:sldMk cId="4001870613" sldId="486"/>
            <ac:picMk id="15" creationId="{859ED11F-6FFE-FD8B-5460-21A9BB99B581}"/>
          </ac:picMkLst>
        </pc:picChg>
      </pc:sldChg>
      <pc:sldChg chg="addSp delSp modSp add mod">
        <pc:chgData name="Jessica Bertram" userId="ae65e3095411f4f6" providerId="LiveId" clId="{B5FB1D19-3686-5864-8406-9C86D14C8DC2}" dt="2026-02-25T10:11:20.923" v="25586" actId="1076"/>
        <pc:sldMkLst>
          <pc:docMk/>
          <pc:sldMk cId="3701868390" sldId="487"/>
        </pc:sldMkLst>
        <pc:spChg chg="add mod">
          <ac:chgData name="Jessica Bertram" userId="ae65e3095411f4f6" providerId="LiveId" clId="{B5FB1D19-3686-5864-8406-9C86D14C8DC2}" dt="2026-02-25T10:11:20.923" v="25586" actId="1076"/>
          <ac:spMkLst>
            <pc:docMk/>
            <pc:sldMk cId="3701868390" sldId="487"/>
            <ac:spMk id="11" creationId="{2C60DB2A-02EA-5686-5968-CEADDF6E0B27}"/>
          </ac:spMkLst>
        </pc:spChg>
        <pc:picChg chg="add mod">
          <ac:chgData name="Jessica Bertram" userId="ae65e3095411f4f6" providerId="LiveId" clId="{B5FB1D19-3686-5864-8406-9C86D14C8DC2}" dt="2026-02-25T10:11:18.168" v="25585" actId="1038"/>
          <ac:picMkLst>
            <pc:docMk/>
            <pc:sldMk cId="3701868390" sldId="487"/>
            <ac:picMk id="12" creationId="{939E7E68-4BA6-67ED-C3CE-4EEBE70266C7}"/>
          </ac:picMkLst>
        </pc:picChg>
        <pc:picChg chg="del">
          <ac:chgData name="Jessica Bertram" userId="ae65e3095411f4f6" providerId="LiveId" clId="{B5FB1D19-3686-5864-8406-9C86D14C8DC2}" dt="2026-02-25T10:10:36.170" v="25558" actId="478"/>
          <ac:picMkLst>
            <pc:docMk/>
            <pc:sldMk cId="3701868390" sldId="487"/>
            <ac:picMk id="13" creationId="{8B76365E-9B98-EDD0-6AED-9CA109C3B2C9}"/>
          </ac:picMkLst>
        </pc:picChg>
      </pc:sldChg>
      <pc:sldChg chg="addSp delSp modSp add mod">
        <pc:chgData name="Jessica Bertram" userId="ae65e3095411f4f6" providerId="LiveId" clId="{B5FB1D19-3686-5864-8406-9C86D14C8DC2}" dt="2026-02-25T10:14:05.202" v="25703"/>
        <pc:sldMkLst>
          <pc:docMk/>
          <pc:sldMk cId="3332710729" sldId="488"/>
        </pc:sldMkLst>
        <pc:spChg chg="mod">
          <ac:chgData name="Jessica Bertram" userId="ae65e3095411f4f6" providerId="LiveId" clId="{B5FB1D19-3686-5864-8406-9C86D14C8DC2}" dt="2026-02-25T10:13:05.469" v="25655" actId="207"/>
          <ac:spMkLst>
            <pc:docMk/>
            <pc:sldMk cId="3332710729" sldId="488"/>
            <ac:spMk id="11" creationId="{BC8CE5CA-C630-38C7-CB13-562059B31066}"/>
          </ac:spMkLst>
        </pc:spChg>
        <pc:picChg chg="add mod">
          <ac:chgData name="Jessica Bertram" userId="ae65e3095411f4f6" providerId="LiveId" clId="{B5FB1D19-3686-5864-8406-9C86D14C8DC2}" dt="2026-02-25T10:14:05.202" v="25703"/>
          <ac:picMkLst>
            <pc:docMk/>
            <pc:sldMk cId="3332710729" sldId="488"/>
            <ac:picMk id="5" creationId="{3EEF5BA0-9224-801A-4B31-8F3AE5C4BE29}"/>
          </ac:picMkLst>
        </pc:picChg>
        <pc:picChg chg="del">
          <ac:chgData name="Jessica Bertram" userId="ae65e3095411f4f6" providerId="LiveId" clId="{B5FB1D19-3686-5864-8406-9C86D14C8DC2}" dt="2026-02-25T10:14:04.845" v="25702" actId="21"/>
          <ac:picMkLst>
            <pc:docMk/>
            <pc:sldMk cId="3332710729" sldId="488"/>
            <ac:picMk id="6" creationId="{70418F27-20CE-5AE2-2240-34B0C4839DF3}"/>
          </ac:picMkLst>
        </pc:picChg>
        <pc:picChg chg="mod">
          <ac:chgData name="Jessica Bertram" userId="ae65e3095411f4f6" providerId="LiveId" clId="{B5FB1D19-3686-5864-8406-9C86D14C8DC2}" dt="2026-02-25T10:12:47.539" v="25646" actId="14100"/>
          <ac:picMkLst>
            <pc:docMk/>
            <pc:sldMk cId="3332710729" sldId="488"/>
            <ac:picMk id="12" creationId="{5AB74F62-9A1F-4F41-9907-E7CDC6476AE7}"/>
          </ac:picMkLst>
        </pc:picChg>
      </pc:sldChg>
      <pc:sldChg chg="addSp delSp modSp add mod">
        <pc:chgData name="Jessica Bertram" userId="ae65e3095411f4f6" providerId="LiveId" clId="{B5FB1D19-3686-5864-8406-9C86D14C8DC2}" dt="2026-02-25T10:15:16.508" v="25716" actId="1036"/>
        <pc:sldMkLst>
          <pc:docMk/>
          <pc:sldMk cId="3332970364" sldId="489"/>
        </pc:sldMkLst>
        <pc:spChg chg="mod">
          <ac:chgData name="Jessica Bertram" userId="ae65e3095411f4f6" providerId="LiveId" clId="{B5FB1D19-3686-5864-8406-9C86D14C8DC2}" dt="2026-02-25T10:13:57.465" v="25700" actId="20577"/>
          <ac:spMkLst>
            <pc:docMk/>
            <pc:sldMk cId="3332970364" sldId="489"/>
            <ac:spMk id="7" creationId="{49C9F1AF-15B2-6B82-81F1-6CB2B1E68669}"/>
          </ac:spMkLst>
        </pc:spChg>
        <pc:spChg chg="mod">
          <ac:chgData name="Jessica Bertram" userId="ae65e3095411f4f6" providerId="LiveId" clId="{B5FB1D19-3686-5864-8406-9C86D14C8DC2}" dt="2026-02-25T10:13:35.812" v="25675"/>
          <ac:spMkLst>
            <pc:docMk/>
            <pc:sldMk cId="3332970364" sldId="489"/>
            <ac:spMk id="8" creationId="{A1E5D468-9757-25BA-4C7D-764361E28130}"/>
          </ac:spMkLst>
        </pc:spChg>
        <pc:spChg chg="del">
          <ac:chgData name="Jessica Bertram" userId="ae65e3095411f4f6" providerId="LiveId" clId="{B5FB1D19-3686-5864-8406-9C86D14C8DC2}" dt="2026-02-25T10:13:24.417" v="25670" actId="478"/>
          <ac:spMkLst>
            <pc:docMk/>
            <pc:sldMk cId="3332970364" sldId="489"/>
            <ac:spMk id="11" creationId="{DB495A0D-D9F3-CE66-64CD-B1E843E1FCD8}"/>
          </ac:spMkLst>
        </pc:spChg>
        <pc:spChg chg="add mod">
          <ac:chgData name="Jessica Bertram" userId="ae65e3095411f4f6" providerId="LiveId" clId="{B5FB1D19-3686-5864-8406-9C86D14C8DC2}" dt="2026-02-25T10:15:16.508" v="25716" actId="1036"/>
          <ac:spMkLst>
            <pc:docMk/>
            <pc:sldMk cId="3332970364" sldId="489"/>
            <ac:spMk id="13" creationId="{E668CE10-3087-FC4E-0F17-9EE90A5416EB}"/>
          </ac:spMkLst>
        </pc:spChg>
        <pc:spChg chg="mod">
          <ac:chgData name="Jessica Bertram" userId="ae65e3095411f4f6" providerId="LiveId" clId="{B5FB1D19-3686-5864-8406-9C86D14C8DC2}" dt="2026-02-25T10:13:29.225" v="25673" actId="20577"/>
          <ac:spMkLst>
            <pc:docMk/>
            <pc:sldMk cId="3332970364" sldId="489"/>
            <ac:spMk id="14" creationId="{CD5CF4EA-7860-8055-C7D9-0180CCEB9F47}"/>
          </ac:spMkLst>
        </pc:spChg>
        <pc:picChg chg="del">
          <ac:chgData name="Jessica Bertram" userId="ae65e3095411f4f6" providerId="LiveId" clId="{B5FB1D19-3686-5864-8406-9C86D14C8DC2}" dt="2026-02-25T10:13:58.811" v="25701" actId="478"/>
          <ac:picMkLst>
            <pc:docMk/>
            <pc:sldMk cId="3332970364" sldId="489"/>
            <ac:picMk id="6" creationId="{0FDC1501-386A-F6BB-24BD-3458E1347830}"/>
          </ac:picMkLst>
        </pc:picChg>
        <pc:picChg chg="del">
          <ac:chgData name="Jessica Bertram" userId="ae65e3095411f4f6" providerId="LiveId" clId="{B5FB1D19-3686-5864-8406-9C86D14C8DC2}" dt="2026-02-25T10:13:18.291" v="25657" actId="478"/>
          <ac:picMkLst>
            <pc:docMk/>
            <pc:sldMk cId="3332970364" sldId="489"/>
            <ac:picMk id="12" creationId="{6D48427B-D4E1-8341-AF15-CFBEBE485B9F}"/>
          </ac:picMkLst>
        </pc:picChg>
        <pc:picChg chg="add mod">
          <ac:chgData name="Jessica Bertram" userId="ae65e3095411f4f6" providerId="LiveId" clId="{B5FB1D19-3686-5864-8406-9C86D14C8DC2}" dt="2026-02-25T10:14:10.194" v="25704"/>
          <ac:picMkLst>
            <pc:docMk/>
            <pc:sldMk cId="3332970364" sldId="489"/>
            <ac:picMk id="15" creationId="{EB75D5A9-EB44-C489-410A-D924DB29C956}"/>
          </ac:picMkLst>
        </pc:picChg>
        <pc:picChg chg="add mod">
          <ac:chgData name="Jessica Bertram" userId="ae65e3095411f4f6" providerId="LiveId" clId="{B5FB1D19-3686-5864-8406-9C86D14C8DC2}" dt="2026-02-25T10:15:12.384" v="25711" actId="1036"/>
          <ac:picMkLst>
            <pc:docMk/>
            <pc:sldMk cId="3332970364" sldId="489"/>
            <ac:picMk id="19" creationId="{D1E8F7E5-0AF9-7BCA-9F5E-B62180F59926}"/>
          </ac:picMkLst>
        </pc:picChg>
        <pc:picChg chg="del">
          <ac:chgData name="Jessica Bertram" userId="ae65e3095411f4f6" providerId="LiveId" clId="{B5FB1D19-3686-5864-8406-9C86D14C8DC2}" dt="2026-02-25T10:13:25.449" v="25671" actId="478"/>
          <ac:picMkLst>
            <pc:docMk/>
            <pc:sldMk cId="3332970364" sldId="489"/>
            <ac:picMk id="23" creationId="{223118F9-BD56-1B63-640E-F546231B325F}"/>
          </ac:picMkLst>
        </pc:picChg>
      </pc:sldChg>
      <pc:sldChg chg="addSp delSp modSp add mod">
        <pc:chgData name="Jessica Bertram" userId="ae65e3095411f4f6" providerId="LiveId" clId="{B5FB1D19-3686-5864-8406-9C86D14C8DC2}" dt="2026-02-25T10:16:55.356" v="25792" actId="1036"/>
        <pc:sldMkLst>
          <pc:docMk/>
          <pc:sldMk cId="1915715174" sldId="490"/>
        </pc:sldMkLst>
        <pc:spChg chg="add mod">
          <ac:chgData name="Jessica Bertram" userId="ae65e3095411f4f6" providerId="LiveId" clId="{B5FB1D19-3686-5864-8406-9C86D14C8DC2}" dt="2026-02-25T10:16:55.356" v="25792" actId="1036"/>
          <ac:spMkLst>
            <pc:docMk/>
            <pc:sldMk cId="1915715174" sldId="490"/>
            <ac:spMk id="6" creationId="{BF6503BE-F3E0-3421-806F-34195BB8C364}"/>
          </ac:spMkLst>
        </pc:spChg>
        <pc:spChg chg="mod">
          <ac:chgData name="Jessica Bertram" userId="ae65e3095411f4f6" providerId="LiveId" clId="{B5FB1D19-3686-5864-8406-9C86D14C8DC2}" dt="2026-02-25T10:15:32.319" v="25729" actId="20577"/>
          <ac:spMkLst>
            <pc:docMk/>
            <pc:sldMk cId="1915715174" sldId="490"/>
            <ac:spMk id="7" creationId="{61EF0048-FFC3-E15C-B9C3-B6EB4FA6567F}"/>
          </ac:spMkLst>
        </pc:spChg>
        <pc:spChg chg="del">
          <ac:chgData name="Jessica Bertram" userId="ae65e3095411f4f6" providerId="LiveId" clId="{B5FB1D19-3686-5864-8406-9C86D14C8DC2}" dt="2026-02-25T10:15:34.597" v="25730" actId="478"/>
          <ac:spMkLst>
            <pc:docMk/>
            <pc:sldMk cId="1915715174" sldId="490"/>
            <ac:spMk id="13" creationId="{BCD51C14-695B-19B6-2046-8D13DCF85813}"/>
          </ac:spMkLst>
        </pc:spChg>
        <pc:graphicFrameChg chg="add mod modGraphic">
          <ac:chgData name="Jessica Bertram" userId="ae65e3095411f4f6" providerId="LiveId" clId="{B5FB1D19-3686-5864-8406-9C86D14C8DC2}" dt="2026-02-25T10:16:51.671" v="25780" actId="1036"/>
          <ac:graphicFrameMkLst>
            <pc:docMk/>
            <pc:sldMk cId="1915715174" sldId="490"/>
            <ac:graphicFrameMk id="11" creationId="{B2B509BB-912F-522A-4C3A-870693023DEC}"/>
          </ac:graphicFrameMkLst>
        </pc:graphicFrameChg>
      </pc:sldChg>
      <pc:sldChg chg="addSp delSp modSp add mod">
        <pc:chgData name="Jessica Bertram" userId="ae65e3095411f4f6" providerId="LiveId" clId="{B5FB1D19-3686-5864-8406-9C86D14C8DC2}" dt="2026-02-25T10:17:37.035" v="25822" actId="1035"/>
        <pc:sldMkLst>
          <pc:docMk/>
          <pc:sldMk cId="1313489945" sldId="491"/>
        </pc:sldMkLst>
        <pc:spChg chg="del">
          <ac:chgData name="Jessica Bertram" userId="ae65e3095411f4f6" providerId="LiveId" clId="{B5FB1D19-3686-5864-8406-9C86D14C8DC2}" dt="2026-02-25T10:17:01.722" v="25795" actId="478"/>
          <ac:spMkLst>
            <pc:docMk/>
            <pc:sldMk cId="1313489945" sldId="491"/>
            <ac:spMk id="6" creationId="{308AEB8F-BEC3-A1AF-EEE7-F5D3B5B6FDBF}"/>
          </ac:spMkLst>
        </pc:spChg>
        <pc:spChg chg="add mod">
          <ac:chgData name="Jessica Bertram" userId="ae65e3095411f4f6" providerId="LiveId" clId="{B5FB1D19-3686-5864-8406-9C86D14C8DC2}" dt="2026-02-25T10:17:27.768" v="25815" actId="1076"/>
          <ac:spMkLst>
            <pc:docMk/>
            <pc:sldMk cId="1313489945" sldId="491"/>
            <ac:spMk id="12" creationId="{C79F16A5-5886-ECD1-B5B7-5C1EAEC3B720}"/>
          </ac:spMkLst>
        </pc:spChg>
        <pc:graphicFrameChg chg="del">
          <ac:chgData name="Jessica Bertram" userId="ae65e3095411f4f6" providerId="LiveId" clId="{B5FB1D19-3686-5864-8406-9C86D14C8DC2}" dt="2026-02-25T10:17:00.110" v="25794" actId="478"/>
          <ac:graphicFrameMkLst>
            <pc:docMk/>
            <pc:sldMk cId="1313489945" sldId="491"/>
            <ac:graphicFrameMk id="11" creationId="{9636F5E6-22F3-41B2-ECC7-D37B1A71948A}"/>
          </ac:graphicFrameMkLst>
        </pc:graphicFrameChg>
        <pc:picChg chg="add mod">
          <ac:chgData name="Jessica Bertram" userId="ae65e3095411f4f6" providerId="LiveId" clId="{B5FB1D19-3686-5864-8406-9C86D14C8DC2}" dt="2026-02-25T10:17:37.035" v="25822" actId="1035"/>
          <ac:picMkLst>
            <pc:docMk/>
            <pc:sldMk cId="1313489945" sldId="491"/>
            <ac:picMk id="13" creationId="{661C8509-881D-5BF1-5D43-A4A4DE935C51}"/>
          </ac:picMkLst>
        </pc:picChg>
      </pc:sldChg>
      <pc:sldChg chg="addSp delSp modSp add mod">
        <pc:chgData name="Jessica Bertram" userId="ae65e3095411f4f6" providerId="LiveId" clId="{B5FB1D19-3686-5864-8406-9C86D14C8DC2}" dt="2026-02-25T10:18:14.657" v="25850" actId="20577"/>
        <pc:sldMkLst>
          <pc:docMk/>
          <pc:sldMk cId="395359257" sldId="492"/>
        </pc:sldMkLst>
        <pc:spChg chg="add mod">
          <ac:chgData name="Jessica Bertram" userId="ae65e3095411f4f6" providerId="LiveId" clId="{B5FB1D19-3686-5864-8406-9C86D14C8DC2}" dt="2026-02-25T10:18:14.657" v="25850" actId="20577"/>
          <ac:spMkLst>
            <pc:docMk/>
            <pc:sldMk cId="395359257" sldId="492"/>
            <ac:spMk id="6" creationId="{49BE3F73-9D7B-419F-E758-9F439555C469}"/>
          </ac:spMkLst>
        </pc:spChg>
        <pc:spChg chg="del">
          <ac:chgData name="Jessica Bertram" userId="ae65e3095411f4f6" providerId="LiveId" clId="{B5FB1D19-3686-5864-8406-9C86D14C8DC2}" dt="2026-02-25T10:17:47.573" v="25825" actId="478"/>
          <ac:spMkLst>
            <pc:docMk/>
            <pc:sldMk cId="395359257" sldId="492"/>
            <ac:spMk id="12" creationId="{E3FA7B19-FC4D-1157-B8F2-1CE4F3D0EFCB}"/>
          </ac:spMkLst>
        </pc:spChg>
        <pc:picChg chg="del">
          <ac:chgData name="Jessica Bertram" userId="ae65e3095411f4f6" providerId="LiveId" clId="{B5FB1D19-3686-5864-8406-9C86D14C8DC2}" dt="2026-02-25T10:17:41.667" v="25824" actId="478"/>
          <ac:picMkLst>
            <pc:docMk/>
            <pc:sldMk cId="395359257" sldId="492"/>
            <ac:picMk id="13" creationId="{F7744951-C255-F03F-E145-CE0C405B7CEF}"/>
          </ac:picMkLst>
        </pc:picChg>
      </pc:sldChg>
      <pc:sldChg chg="addSp delSp modSp add mod">
        <pc:chgData name="Jessica Bertram" userId="ae65e3095411f4f6" providerId="LiveId" clId="{B5FB1D19-3686-5864-8406-9C86D14C8DC2}" dt="2026-02-25T10:18:49.471" v="25865" actId="20577"/>
        <pc:sldMkLst>
          <pc:docMk/>
          <pc:sldMk cId="3134350951" sldId="493"/>
        </pc:sldMkLst>
        <pc:spChg chg="del">
          <ac:chgData name="Jessica Bertram" userId="ae65e3095411f4f6" providerId="LiveId" clId="{B5FB1D19-3686-5864-8406-9C86D14C8DC2}" dt="2026-02-25T10:18:29.912" v="25852" actId="478"/>
          <ac:spMkLst>
            <pc:docMk/>
            <pc:sldMk cId="3134350951" sldId="493"/>
            <ac:spMk id="5" creationId="{D5975DCA-E95E-6676-FAAF-23170D478026}"/>
          </ac:spMkLst>
        </pc:spChg>
        <pc:spChg chg="add mod">
          <ac:chgData name="Jessica Bertram" userId="ae65e3095411f4f6" providerId="LiveId" clId="{B5FB1D19-3686-5864-8406-9C86D14C8DC2}" dt="2026-02-25T10:18:33.301" v="25853"/>
          <ac:spMkLst>
            <pc:docMk/>
            <pc:sldMk cId="3134350951" sldId="493"/>
            <ac:spMk id="6" creationId="{03391086-BDFC-5832-105F-D18CE3D46CF3}"/>
          </ac:spMkLst>
        </pc:spChg>
        <pc:spChg chg="mod">
          <ac:chgData name="Jessica Bertram" userId="ae65e3095411f4f6" providerId="LiveId" clId="{B5FB1D19-3686-5864-8406-9C86D14C8DC2}" dt="2026-02-25T10:18:49.471" v="25865" actId="20577"/>
          <ac:spMkLst>
            <pc:docMk/>
            <pc:sldMk cId="3134350951" sldId="493"/>
            <ac:spMk id="11" creationId="{F9AFD9F8-12AD-7690-6A36-CE6CD6435A4A}"/>
          </ac:spMkLst>
        </pc:spChg>
        <pc:spChg chg="mod">
          <ac:chgData name="Jessica Bertram" userId="ae65e3095411f4f6" providerId="LiveId" clId="{B5FB1D19-3686-5864-8406-9C86D14C8DC2}" dt="2026-02-25T10:18:38.460" v="25857" actId="20577"/>
          <ac:spMkLst>
            <pc:docMk/>
            <pc:sldMk cId="3134350951" sldId="493"/>
            <ac:spMk id="14" creationId="{C4BC5674-894E-A4BF-DC00-A892AD6F2FD0}"/>
          </ac:spMkLst>
        </pc:spChg>
      </pc:sldChg>
      <pc:sldChg chg="addSp delSp modSp add mod">
        <pc:chgData name="Jessica Bertram" userId="ae65e3095411f4f6" providerId="LiveId" clId="{B5FB1D19-3686-5864-8406-9C86D14C8DC2}" dt="2026-02-25T10:20:17.582" v="25892" actId="1038"/>
        <pc:sldMkLst>
          <pc:docMk/>
          <pc:sldMk cId="230139632" sldId="494"/>
        </pc:sldMkLst>
        <pc:spChg chg="del">
          <ac:chgData name="Jessica Bertram" userId="ae65e3095411f4f6" providerId="LiveId" clId="{B5FB1D19-3686-5864-8406-9C86D14C8DC2}" dt="2026-02-25T10:19:15.246" v="25869" actId="478"/>
          <ac:spMkLst>
            <pc:docMk/>
            <pc:sldMk cId="230139632" sldId="494"/>
            <ac:spMk id="6" creationId="{96AC1A1D-F7BF-676E-89B5-BD55A94424CF}"/>
          </ac:spMkLst>
        </pc:spChg>
        <pc:spChg chg="del">
          <ac:chgData name="Jessica Bertram" userId="ae65e3095411f4f6" providerId="LiveId" clId="{B5FB1D19-3686-5864-8406-9C86D14C8DC2}" dt="2026-02-25T10:19:11.808" v="25867" actId="478"/>
          <ac:spMkLst>
            <pc:docMk/>
            <pc:sldMk cId="230139632" sldId="494"/>
            <ac:spMk id="11" creationId="{EECA7A13-1D77-36C3-D854-481F7D8FADC1}"/>
          </ac:spMkLst>
        </pc:spChg>
        <pc:spChg chg="del">
          <ac:chgData name="Jessica Bertram" userId="ae65e3095411f4f6" providerId="LiveId" clId="{B5FB1D19-3686-5864-8406-9C86D14C8DC2}" dt="2026-02-25T10:19:13.378" v="25868" actId="478"/>
          <ac:spMkLst>
            <pc:docMk/>
            <pc:sldMk cId="230139632" sldId="494"/>
            <ac:spMk id="13" creationId="{5C7542DA-E898-2820-A25E-F63B5853ECB7}"/>
          </ac:spMkLst>
        </pc:spChg>
        <pc:spChg chg="mod">
          <ac:chgData name="Jessica Bertram" userId="ae65e3095411f4f6" providerId="LiveId" clId="{B5FB1D19-3686-5864-8406-9C86D14C8DC2}" dt="2026-02-25T10:19:28.360" v="25875" actId="20577"/>
          <ac:spMkLst>
            <pc:docMk/>
            <pc:sldMk cId="230139632" sldId="494"/>
            <ac:spMk id="14" creationId="{E771F680-E70A-2265-0DE1-90BDDAD69B92}"/>
          </ac:spMkLst>
        </pc:spChg>
        <pc:picChg chg="add mod">
          <ac:chgData name="Jessica Bertram" userId="ae65e3095411f4f6" providerId="LiveId" clId="{B5FB1D19-3686-5864-8406-9C86D14C8DC2}" dt="2026-02-25T10:19:22.615" v="25872" actId="14100"/>
          <ac:picMkLst>
            <pc:docMk/>
            <pc:sldMk cId="230139632" sldId="494"/>
            <ac:picMk id="5" creationId="{3C2FFC4E-9A77-4149-A2D2-9A7206652E3D}"/>
          </ac:picMkLst>
        </pc:picChg>
        <pc:picChg chg="add mod">
          <ac:chgData name="Jessica Bertram" userId="ae65e3095411f4f6" providerId="LiveId" clId="{B5FB1D19-3686-5864-8406-9C86D14C8DC2}" dt="2026-02-25T10:20:17.582" v="25892" actId="1038"/>
          <ac:picMkLst>
            <pc:docMk/>
            <pc:sldMk cId="230139632" sldId="494"/>
            <ac:picMk id="7" creationId="{3C7A2D28-2CF9-047B-AE51-6F71EAFCB55F}"/>
          </ac:picMkLst>
        </pc:picChg>
        <pc:picChg chg="add mod">
          <ac:chgData name="Jessica Bertram" userId="ae65e3095411f4f6" providerId="LiveId" clId="{B5FB1D19-3686-5864-8406-9C86D14C8DC2}" dt="2026-02-25T10:20:15.282" v="25888" actId="1076"/>
          <ac:picMkLst>
            <pc:docMk/>
            <pc:sldMk cId="230139632" sldId="494"/>
            <ac:picMk id="12" creationId="{CF078973-28D0-0B2D-A4BF-6709C6186161}"/>
          </ac:picMkLst>
        </pc:picChg>
        <pc:picChg chg="del">
          <ac:chgData name="Jessica Bertram" userId="ae65e3095411f4f6" providerId="LiveId" clId="{B5FB1D19-3686-5864-8406-9C86D14C8DC2}" dt="2026-02-25T10:19:23.492" v="25873" actId="478"/>
          <ac:picMkLst>
            <pc:docMk/>
            <pc:sldMk cId="230139632" sldId="494"/>
            <ac:picMk id="15" creationId="{0F9C70C8-9204-2B9B-A534-AF354C741834}"/>
          </ac:picMkLst>
        </pc:picChg>
      </pc:sldChg>
      <pc:sldChg chg="addSp delSp modSp add mod">
        <pc:chgData name="Jessica Bertram" userId="ae65e3095411f4f6" providerId="LiveId" clId="{B5FB1D19-3686-5864-8406-9C86D14C8DC2}" dt="2026-02-25T10:21:10.832" v="25929" actId="1076"/>
        <pc:sldMkLst>
          <pc:docMk/>
          <pc:sldMk cId="1800109885" sldId="495"/>
        </pc:sldMkLst>
        <pc:spChg chg="mod">
          <ac:chgData name="Jessica Bertram" userId="ae65e3095411f4f6" providerId="LiveId" clId="{B5FB1D19-3686-5864-8406-9C86D14C8DC2}" dt="2026-02-25T10:20:30.781" v="25904" actId="20577"/>
          <ac:spMkLst>
            <pc:docMk/>
            <pc:sldMk cId="1800109885" sldId="495"/>
            <ac:spMk id="6" creationId="{802C018E-8B52-D549-D012-258C9B3CB6A8}"/>
          </ac:spMkLst>
        </pc:spChg>
        <pc:spChg chg="del mod">
          <ac:chgData name="Jessica Bertram" userId="ae65e3095411f4f6" providerId="LiveId" clId="{B5FB1D19-3686-5864-8406-9C86D14C8DC2}" dt="2026-02-25T10:20:54.202" v="25910" actId="478"/>
          <ac:spMkLst>
            <pc:docMk/>
            <pc:sldMk cId="1800109885" sldId="495"/>
            <ac:spMk id="11" creationId="{955772C3-FACD-406F-A72D-6F3639688BF5}"/>
          </ac:spMkLst>
        </pc:spChg>
        <pc:spChg chg="del">
          <ac:chgData name="Jessica Bertram" userId="ae65e3095411f4f6" providerId="LiveId" clId="{B5FB1D19-3686-5864-8406-9C86D14C8DC2}" dt="2026-02-25T10:20:56.050" v="25911" actId="478"/>
          <ac:spMkLst>
            <pc:docMk/>
            <pc:sldMk cId="1800109885" sldId="495"/>
            <ac:spMk id="13" creationId="{BD8447B1-416D-AC35-AD18-9328AE5638D9}"/>
          </ac:spMkLst>
        </pc:spChg>
        <pc:spChg chg="mod">
          <ac:chgData name="Jessica Bertram" userId="ae65e3095411f4f6" providerId="LiveId" clId="{B5FB1D19-3686-5864-8406-9C86D14C8DC2}" dt="2026-02-25T10:20:35.145" v="25906" actId="20577"/>
          <ac:spMkLst>
            <pc:docMk/>
            <pc:sldMk cId="1800109885" sldId="495"/>
            <ac:spMk id="14" creationId="{49756F2C-92D9-910B-6853-057930AB63EE}"/>
          </ac:spMkLst>
        </pc:spChg>
        <pc:picChg chg="add mod">
          <ac:chgData name="Jessica Bertram" userId="ae65e3095411f4f6" providerId="LiveId" clId="{B5FB1D19-3686-5864-8406-9C86D14C8DC2}" dt="2026-02-25T10:21:10.832" v="25929" actId="1076"/>
          <ac:picMkLst>
            <pc:docMk/>
            <pc:sldMk cId="1800109885" sldId="495"/>
            <ac:picMk id="7" creationId="{337D6025-DE4C-D40C-E97A-9957D4A92719}"/>
          </ac:picMkLst>
        </pc:picChg>
        <pc:picChg chg="del">
          <ac:chgData name="Jessica Bertram" userId="ae65e3095411f4f6" providerId="LiveId" clId="{B5FB1D19-3686-5864-8406-9C86D14C8DC2}" dt="2026-02-25T10:20:57.914" v="25913" actId="478"/>
          <ac:picMkLst>
            <pc:docMk/>
            <pc:sldMk cId="1800109885" sldId="495"/>
            <ac:picMk id="15" creationId="{112FC478-6452-2885-9F70-92D0854E1C22}"/>
          </ac:picMkLst>
        </pc:picChg>
      </pc:sldChg>
      <pc:sldChg chg="addSp delSp modSp add mod">
        <pc:chgData name="Jessica Bertram" userId="ae65e3095411f4f6" providerId="LiveId" clId="{B5FB1D19-3686-5864-8406-9C86D14C8DC2}" dt="2026-02-25T10:22:51.356" v="25976" actId="1035"/>
        <pc:sldMkLst>
          <pc:docMk/>
          <pc:sldMk cId="742312606" sldId="496"/>
        </pc:sldMkLst>
        <pc:spChg chg="add mod">
          <ac:chgData name="Jessica Bertram" userId="ae65e3095411f4f6" providerId="LiveId" clId="{B5FB1D19-3686-5864-8406-9C86D14C8DC2}" dt="2026-02-25T10:21:33.736" v="25937"/>
          <ac:spMkLst>
            <pc:docMk/>
            <pc:sldMk cId="742312606" sldId="496"/>
            <ac:spMk id="5" creationId="{AFD9D24C-4C3B-49C4-8ED2-305AA0BFB2CB}"/>
          </ac:spMkLst>
        </pc:spChg>
        <pc:spChg chg="mod">
          <ac:chgData name="Jessica Bertram" userId="ae65e3095411f4f6" providerId="LiveId" clId="{B5FB1D19-3686-5864-8406-9C86D14C8DC2}" dt="2026-02-25T10:21:28.425" v="25935" actId="20577"/>
          <ac:spMkLst>
            <pc:docMk/>
            <pc:sldMk cId="742312606" sldId="496"/>
            <ac:spMk id="7" creationId="{0437BA2D-5589-F040-0DF0-F599C1491230}"/>
          </ac:spMkLst>
        </pc:spChg>
        <pc:spChg chg="del">
          <ac:chgData name="Jessica Bertram" userId="ae65e3095411f4f6" providerId="LiveId" clId="{B5FB1D19-3686-5864-8406-9C86D14C8DC2}" dt="2026-02-25T10:21:30.670" v="25936" actId="478"/>
          <ac:spMkLst>
            <pc:docMk/>
            <pc:sldMk cId="742312606" sldId="496"/>
            <ac:spMk id="9" creationId="{548073D3-DCBD-87D1-692B-4CF75226A344}"/>
          </ac:spMkLst>
        </pc:spChg>
        <pc:spChg chg="mod">
          <ac:chgData name="Jessica Bertram" userId="ae65e3095411f4f6" providerId="LiveId" clId="{B5FB1D19-3686-5864-8406-9C86D14C8DC2}" dt="2026-02-25T10:21:37.770" v="25939" actId="20577"/>
          <ac:spMkLst>
            <pc:docMk/>
            <pc:sldMk cId="742312606" sldId="496"/>
            <ac:spMk id="14" creationId="{1AE733AE-5C3F-D6C2-32AF-D6E84247A1B2}"/>
          </ac:spMkLst>
        </pc:spChg>
        <pc:picChg chg="add mod">
          <ac:chgData name="Jessica Bertram" userId="ae65e3095411f4f6" providerId="LiveId" clId="{B5FB1D19-3686-5864-8406-9C86D14C8DC2}" dt="2026-02-25T10:22:51.356" v="25976" actId="1035"/>
          <ac:picMkLst>
            <pc:docMk/>
            <pc:sldMk cId="742312606" sldId="496"/>
            <ac:picMk id="12" creationId="{E3E5F5CD-8D4D-3344-7F6A-FCB34BB4A65B}"/>
          </ac:picMkLst>
        </pc:picChg>
        <pc:picChg chg="del">
          <ac:chgData name="Jessica Bertram" userId="ae65e3095411f4f6" providerId="LiveId" clId="{B5FB1D19-3686-5864-8406-9C86D14C8DC2}" dt="2026-02-25T10:21:25.695" v="25931" actId="478"/>
          <ac:picMkLst>
            <pc:docMk/>
            <pc:sldMk cId="742312606" sldId="496"/>
            <ac:picMk id="13" creationId="{FA19C0A1-0A48-8384-4048-C5AD14CF3AE6}"/>
          </ac:picMkLst>
        </pc:picChg>
        <pc:picChg chg="add mod">
          <ac:chgData name="Jessica Bertram" userId="ae65e3095411f4f6" providerId="LiveId" clId="{B5FB1D19-3686-5864-8406-9C86D14C8DC2}" dt="2026-02-25T10:22:45.880" v="25967" actId="14100"/>
          <ac:picMkLst>
            <pc:docMk/>
            <pc:sldMk cId="742312606" sldId="496"/>
            <ac:picMk id="18" creationId="{96B14A2C-A264-AA86-3FF9-0468401B2AE2}"/>
          </ac:picMkLst>
        </pc:picChg>
        <pc:picChg chg="del">
          <ac:chgData name="Jessica Bertram" userId="ae65e3095411f4f6" providerId="LiveId" clId="{B5FB1D19-3686-5864-8406-9C86D14C8DC2}" dt="2026-02-25T10:21:50.496" v="25940" actId="478"/>
          <ac:picMkLst>
            <pc:docMk/>
            <pc:sldMk cId="742312606" sldId="496"/>
            <ac:picMk id="23" creationId="{A6A473A5-C632-0BE4-72D0-B6026DF85032}"/>
          </ac:picMkLst>
        </pc:picChg>
      </pc:sldChg>
      <pc:sldChg chg="addSp delSp modSp add mod">
        <pc:chgData name="Jessica Bertram" userId="ae65e3095411f4f6" providerId="LiveId" clId="{B5FB1D19-3686-5864-8406-9C86D14C8DC2}" dt="2026-02-25T10:25:12.815" v="26053"/>
        <pc:sldMkLst>
          <pc:docMk/>
          <pc:sldMk cId="4247943837" sldId="497"/>
        </pc:sldMkLst>
        <pc:spChg chg="del">
          <ac:chgData name="Jessica Bertram" userId="ae65e3095411f4f6" providerId="LiveId" clId="{B5FB1D19-3686-5864-8406-9C86D14C8DC2}" dt="2026-02-25T10:23:05.924" v="25985" actId="478"/>
          <ac:spMkLst>
            <pc:docMk/>
            <pc:sldMk cId="4247943837" sldId="497"/>
            <ac:spMk id="6" creationId="{E9AC81BD-9A64-F876-6B16-1862F6569CFC}"/>
          </ac:spMkLst>
        </pc:spChg>
        <pc:spChg chg="mod">
          <ac:chgData name="Jessica Bertram" userId="ae65e3095411f4f6" providerId="LiveId" clId="{B5FB1D19-3686-5864-8406-9C86D14C8DC2}" dt="2026-02-25T10:23:04.217" v="25984" actId="20577"/>
          <ac:spMkLst>
            <pc:docMk/>
            <pc:sldMk cId="4247943837" sldId="497"/>
            <ac:spMk id="7" creationId="{E14B2869-EE5F-CCA6-87D5-53E2A51D1D1C}"/>
          </ac:spMkLst>
        </pc:spChg>
        <pc:spChg chg="del">
          <ac:chgData name="Jessica Bertram" userId="ae65e3095411f4f6" providerId="LiveId" clId="{B5FB1D19-3686-5864-8406-9C86D14C8DC2}" dt="2026-02-25T10:25:11.747" v="26052" actId="478"/>
          <ac:spMkLst>
            <pc:docMk/>
            <pc:sldMk cId="4247943837" sldId="497"/>
            <ac:spMk id="9" creationId="{DCBB9DAA-B56F-1F1D-836A-C1F7C8C90059}"/>
          </ac:spMkLst>
        </pc:spChg>
        <pc:spChg chg="add mod">
          <ac:chgData name="Jessica Bertram" userId="ae65e3095411f4f6" providerId="LiveId" clId="{B5FB1D19-3686-5864-8406-9C86D14C8DC2}" dt="2026-02-25T10:24:11.856" v="26019" actId="1036"/>
          <ac:spMkLst>
            <pc:docMk/>
            <pc:sldMk cId="4247943837" sldId="497"/>
            <ac:spMk id="11" creationId="{DDE6E182-75D6-7411-4F2C-4FFEE371F5A1}"/>
          </ac:spMkLst>
        </pc:spChg>
        <pc:spChg chg="mod">
          <ac:chgData name="Jessica Bertram" userId="ae65e3095411f4f6" providerId="LiveId" clId="{B5FB1D19-3686-5864-8406-9C86D14C8DC2}" dt="2026-02-25T10:23:08.174" v="25987" actId="20577"/>
          <ac:spMkLst>
            <pc:docMk/>
            <pc:sldMk cId="4247943837" sldId="497"/>
            <ac:spMk id="14" creationId="{7D387E13-819C-6E85-2366-F1F4D7D29F77}"/>
          </ac:spMkLst>
        </pc:spChg>
        <pc:spChg chg="add mod">
          <ac:chgData name="Jessica Bertram" userId="ae65e3095411f4f6" providerId="LiveId" clId="{B5FB1D19-3686-5864-8406-9C86D14C8DC2}" dt="2026-02-25T10:25:12.815" v="26053"/>
          <ac:spMkLst>
            <pc:docMk/>
            <pc:sldMk cId="4247943837" sldId="497"/>
            <ac:spMk id="20" creationId="{BCF619C2-EF81-AED6-5823-16D6E547FEA7}"/>
          </ac:spMkLst>
        </pc:spChg>
        <pc:picChg chg="add mod">
          <ac:chgData name="Jessica Bertram" userId="ae65e3095411f4f6" providerId="LiveId" clId="{B5FB1D19-3686-5864-8406-9C86D14C8DC2}" dt="2026-02-25T10:24:44.114" v="26042" actId="1036"/>
          <ac:picMkLst>
            <pc:docMk/>
            <pc:sldMk cId="4247943837" sldId="497"/>
            <ac:picMk id="12" creationId="{77023929-F193-6BDE-5179-25D24F4D6AC4}"/>
          </ac:picMkLst>
        </pc:picChg>
        <pc:picChg chg="add mod">
          <ac:chgData name="Jessica Bertram" userId="ae65e3095411f4f6" providerId="LiveId" clId="{B5FB1D19-3686-5864-8406-9C86D14C8DC2}" dt="2026-02-25T10:24:49.681" v="26046" actId="1037"/>
          <ac:picMkLst>
            <pc:docMk/>
            <pc:sldMk cId="4247943837" sldId="497"/>
            <ac:picMk id="18" creationId="{E5CAC7B1-0D30-6ABB-20F7-EA061A43500D}"/>
          </ac:picMkLst>
        </pc:picChg>
        <pc:picChg chg="del">
          <ac:chgData name="Jessica Bertram" userId="ae65e3095411f4f6" providerId="LiveId" clId="{B5FB1D19-3686-5864-8406-9C86D14C8DC2}" dt="2026-02-25T10:23:09.773" v="25988" actId="478"/>
          <ac:picMkLst>
            <pc:docMk/>
            <pc:sldMk cId="4247943837" sldId="497"/>
            <ac:picMk id="19" creationId="{08D2CAEE-4529-8083-5F11-BBBB2E870795}"/>
          </ac:picMkLst>
        </pc:picChg>
      </pc:sldChg>
      <pc:sldChg chg="addSp delSp modSp add mod">
        <pc:chgData name="Jessica Bertram" userId="ae65e3095411f4f6" providerId="LiveId" clId="{B5FB1D19-3686-5864-8406-9C86D14C8DC2}" dt="2026-02-25T10:25:31.842" v="26062" actId="20577"/>
        <pc:sldMkLst>
          <pc:docMk/>
          <pc:sldMk cId="3956496675" sldId="498"/>
        </pc:sldMkLst>
        <pc:spChg chg="add del mod">
          <ac:chgData name="Jessica Bertram" userId="ae65e3095411f4f6" providerId="LiveId" clId="{B5FB1D19-3686-5864-8406-9C86D14C8DC2}" dt="2026-02-25T10:25:18.288" v="26055" actId="478"/>
          <ac:spMkLst>
            <pc:docMk/>
            <pc:sldMk cId="3956496675" sldId="498"/>
            <ac:spMk id="5" creationId="{32919BE3-A381-62EB-4991-834B19FE1316}"/>
          </ac:spMkLst>
        </pc:spChg>
        <pc:spChg chg="del">
          <ac:chgData name="Jessica Bertram" userId="ae65e3095411f4f6" providerId="LiveId" clId="{B5FB1D19-3686-5864-8406-9C86D14C8DC2}" dt="2026-02-25T10:24:58.409" v="26048" actId="478"/>
          <ac:spMkLst>
            <pc:docMk/>
            <pc:sldMk cId="3956496675" sldId="498"/>
            <ac:spMk id="6" creationId="{935BBC1A-018E-5492-B95A-FD9921208D3B}"/>
          </ac:spMkLst>
        </pc:spChg>
        <pc:spChg chg="add mod">
          <ac:chgData name="Jessica Bertram" userId="ae65e3095411f4f6" providerId="LiveId" clId="{B5FB1D19-3686-5864-8406-9C86D14C8DC2}" dt="2026-02-25T10:25:15.568" v="26054"/>
          <ac:spMkLst>
            <pc:docMk/>
            <pc:sldMk cId="3956496675" sldId="498"/>
            <ac:spMk id="7" creationId="{362EB212-0B24-6E72-F778-0DF3BC05638E}"/>
          </ac:spMkLst>
        </pc:spChg>
        <pc:spChg chg="add mod">
          <ac:chgData name="Jessica Bertram" userId="ae65e3095411f4f6" providerId="LiveId" clId="{B5FB1D19-3686-5864-8406-9C86D14C8DC2}" dt="2026-02-25T10:25:18.539" v="26056"/>
          <ac:spMkLst>
            <pc:docMk/>
            <pc:sldMk cId="3956496675" sldId="498"/>
            <ac:spMk id="9" creationId="{2342B0FA-50E5-7282-532B-4FC55A3D82DD}"/>
          </ac:spMkLst>
        </pc:spChg>
        <pc:spChg chg="mod">
          <ac:chgData name="Jessica Bertram" userId="ae65e3095411f4f6" providerId="LiveId" clId="{B5FB1D19-3686-5864-8406-9C86D14C8DC2}" dt="2026-02-25T10:25:31.842" v="26062" actId="20577"/>
          <ac:spMkLst>
            <pc:docMk/>
            <pc:sldMk cId="3956496675" sldId="498"/>
            <ac:spMk id="11" creationId="{0A3E0ECE-7062-8A59-D706-65D31EBC1A32}"/>
          </ac:spMkLst>
        </pc:spChg>
        <pc:spChg chg="mod">
          <ac:chgData name="Jessica Bertram" userId="ae65e3095411f4f6" providerId="LiveId" clId="{B5FB1D19-3686-5864-8406-9C86D14C8DC2}" dt="2026-02-25T10:25:03.999" v="26051" actId="20577"/>
          <ac:spMkLst>
            <pc:docMk/>
            <pc:sldMk cId="3956496675" sldId="498"/>
            <ac:spMk id="14" creationId="{244E02F2-0B05-5D01-2EF1-B955E860E581}"/>
          </ac:spMkLst>
        </pc:spChg>
      </pc:sldChg>
      <pc:sldChg chg="addSp delSp modSp add mod">
        <pc:chgData name="Jessica Bertram" userId="ae65e3095411f4f6" providerId="LiveId" clId="{B5FB1D19-3686-5864-8406-9C86D14C8DC2}" dt="2026-02-25T10:27:32.206" v="26164" actId="1076"/>
        <pc:sldMkLst>
          <pc:docMk/>
          <pc:sldMk cId="3901564174" sldId="499"/>
        </pc:sldMkLst>
        <pc:spChg chg="mod">
          <ac:chgData name="Jessica Bertram" userId="ae65e3095411f4f6" providerId="LiveId" clId="{B5FB1D19-3686-5864-8406-9C86D14C8DC2}" dt="2026-02-25T10:25:46.390" v="26083" actId="20577"/>
          <ac:spMkLst>
            <pc:docMk/>
            <pc:sldMk cId="3901564174" sldId="499"/>
            <ac:spMk id="9" creationId="{01FB565C-EF14-262F-AEE9-3E3B01C9E3F4}"/>
          </ac:spMkLst>
        </pc:spChg>
        <pc:spChg chg="del mod">
          <ac:chgData name="Jessica Bertram" userId="ae65e3095411f4f6" providerId="LiveId" clId="{B5FB1D19-3686-5864-8406-9C86D14C8DC2}" dt="2026-02-25T10:26:08.600" v="26091" actId="478"/>
          <ac:spMkLst>
            <pc:docMk/>
            <pc:sldMk cId="3901564174" sldId="499"/>
            <ac:spMk id="11" creationId="{F68D3C81-1ED0-4FFF-3E84-7FA26B30E72A}"/>
          </ac:spMkLst>
        </pc:spChg>
        <pc:spChg chg="add mod">
          <ac:chgData name="Jessica Bertram" userId="ae65e3095411f4f6" providerId="LiveId" clId="{B5FB1D19-3686-5864-8406-9C86D14C8DC2}" dt="2026-02-25T10:27:22.153" v="26161" actId="1036"/>
          <ac:spMkLst>
            <pc:docMk/>
            <pc:sldMk cId="3901564174" sldId="499"/>
            <ac:spMk id="12" creationId="{4BA69FBB-CCE1-9B4A-5E95-59C5EEA5655D}"/>
          </ac:spMkLst>
        </pc:spChg>
        <pc:spChg chg="del">
          <ac:chgData name="Jessica Bertram" userId="ae65e3095411f4f6" providerId="LiveId" clId="{B5FB1D19-3686-5864-8406-9C86D14C8DC2}" dt="2026-02-25T10:26:10.595" v="26092" actId="478"/>
          <ac:spMkLst>
            <pc:docMk/>
            <pc:sldMk cId="3901564174" sldId="499"/>
            <ac:spMk id="13" creationId="{DC7FF325-6215-27D6-761E-ED4635C40985}"/>
          </ac:spMkLst>
        </pc:spChg>
        <pc:spChg chg="mod">
          <ac:chgData name="Jessica Bertram" userId="ae65e3095411f4f6" providerId="LiveId" clId="{B5FB1D19-3686-5864-8406-9C86D14C8DC2}" dt="2026-02-25T10:25:51.081" v="26087" actId="20577"/>
          <ac:spMkLst>
            <pc:docMk/>
            <pc:sldMk cId="3901564174" sldId="499"/>
            <ac:spMk id="14" creationId="{1219B752-69C9-BD47-E41D-0C0A085F0B5C}"/>
          </ac:spMkLst>
        </pc:spChg>
        <pc:picChg chg="add mod">
          <ac:chgData name="Jessica Bertram" userId="ae65e3095411f4f6" providerId="LiveId" clId="{B5FB1D19-3686-5864-8406-9C86D14C8DC2}" dt="2026-02-25T10:27:29.855" v="26163" actId="1076"/>
          <ac:picMkLst>
            <pc:docMk/>
            <pc:sldMk cId="3901564174" sldId="499"/>
            <ac:picMk id="6" creationId="{75C0ED08-2998-B30C-2501-6B674ED704B7}"/>
          </ac:picMkLst>
        </pc:picChg>
        <pc:picChg chg="del">
          <ac:chgData name="Jessica Bertram" userId="ae65e3095411f4f6" providerId="LiveId" clId="{B5FB1D19-3686-5864-8406-9C86D14C8DC2}" dt="2026-02-25T10:26:40.445" v="26103" actId="478"/>
          <ac:picMkLst>
            <pc:docMk/>
            <pc:sldMk cId="3901564174" sldId="499"/>
            <ac:picMk id="15" creationId="{C406A70E-EF89-F9D2-9475-F218BDB3C0C0}"/>
          </ac:picMkLst>
        </pc:picChg>
        <pc:picChg chg="add mod">
          <ac:chgData name="Jessica Bertram" userId="ae65e3095411f4f6" providerId="LiveId" clId="{B5FB1D19-3686-5864-8406-9C86D14C8DC2}" dt="2026-02-25T10:27:32.206" v="26164" actId="1076"/>
          <ac:picMkLst>
            <pc:docMk/>
            <pc:sldMk cId="3901564174" sldId="499"/>
            <ac:picMk id="18" creationId="{A290FF5C-83B5-7BA7-4925-9F93C5711E63}"/>
          </ac:picMkLst>
        </pc:picChg>
      </pc:sldChg>
      <pc:sldChg chg="addSp delSp modSp add mod">
        <pc:chgData name="Jessica Bertram" userId="ae65e3095411f4f6" providerId="LiveId" clId="{B5FB1D19-3686-5864-8406-9C86D14C8DC2}" dt="2026-02-25T10:29:22.281" v="26202" actId="1038"/>
        <pc:sldMkLst>
          <pc:docMk/>
          <pc:sldMk cId="3424064362" sldId="500"/>
        </pc:sldMkLst>
        <pc:spChg chg="del">
          <ac:chgData name="Jessica Bertram" userId="ae65e3095411f4f6" providerId="LiveId" clId="{B5FB1D19-3686-5864-8406-9C86D14C8DC2}" dt="2026-02-25T10:27:43.381" v="26166" actId="478"/>
          <ac:spMkLst>
            <pc:docMk/>
            <pc:sldMk cId="3424064362" sldId="500"/>
            <ac:spMk id="5" creationId="{DCD19E2E-0DA2-16E5-1F56-1FDCDF48D9CB}"/>
          </ac:spMkLst>
        </pc:spChg>
        <pc:spChg chg="add mod">
          <ac:chgData name="Jessica Bertram" userId="ae65e3095411f4f6" providerId="LiveId" clId="{B5FB1D19-3686-5864-8406-9C86D14C8DC2}" dt="2026-02-25T10:27:46.564" v="26167"/>
          <ac:spMkLst>
            <pc:docMk/>
            <pc:sldMk cId="3424064362" sldId="500"/>
            <ac:spMk id="9" creationId="{BD880437-EBC3-3E37-33DB-CB303D0C7F59}"/>
          </ac:spMkLst>
        </pc:spChg>
        <pc:spChg chg="mod">
          <ac:chgData name="Jessica Bertram" userId="ae65e3095411f4f6" providerId="LiveId" clId="{B5FB1D19-3686-5864-8406-9C86D14C8DC2}" dt="2026-02-25T10:27:52.100" v="26173" actId="20577"/>
          <ac:spMkLst>
            <pc:docMk/>
            <pc:sldMk cId="3424064362" sldId="500"/>
            <ac:spMk id="14" creationId="{5E807309-1D1B-77C7-10DD-BCB50D052E1B}"/>
          </ac:spMkLst>
        </pc:spChg>
        <pc:picChg chg="del">
          <ac:chgData name="Jessica Bertram" userId="ae65e3095411f4f6" providerId="LiveId" clId="{B5FB1D19-3686-5864-8406-9C86D14C8DC2}" dt="2026-02-25T10:28:19.180" v="26179" actId="21"/>
          <ac:picMkLst>
            <pc:docMk/>
            <pc:sldMk cId="3424064362" sldId="500"/>
            <ac:picMk id="6" creationId="{D864C6CF-FF25-2324-AFE2-CC15906C92E1}"/>
          </ac:picMkLst>
        </pc:picChg>
        <pc:picChg chg="del">
          <ac:chgData name="Jessica Bertram" userId="ae65e3095411f4f6" providerId="LiveId" clId="{B5FB1D19-3686-5864-8406-9C86D14C8DC2}" dt="2026-02-25T10:27:48.197" v="26168" actId="478"/>
          <ac:picMkLst>
            <pc:docMk/>
            <pc:sldMk cId="3424064362" sldId="500"/>
            <ac:picMk id="12" creationId="{A2A58806-BACA-6752-A720-7B8940BC5822}"/>
          </ac:picMkLst>
        </pc:picChg>
        <pc:picChg chg="add mod">
          <ac:chgData name="Jessica Bertram" userId="ae65e3095411f4f6" providerId="LiveId" clId="{B5FB1D19-3686-5864-8406-9C86D14C8DC2}" dt="2026-02-25T10:29:22.281" v="26202" actId="1038"/>
          <ac:picMkLst>
            <pc:docMk/>
            <pc:sldMk cId="3424064362" sldId="500"/>
            <ac:picMk id="13" creationId="{D881C07E-1E49-EFEF-5B40-51B02B88CE3B}"/>
          </ac:picMkLst>
        </pc:picChg>
        <pc:picChg chg="add mod">
          <ac:chgData name="Jessica Bertram" userId="ae65e3095411f4f6" providerId="LiveId" clId="{B5FB1D19-3686-5864-8406-9C86D14C8DC2}" dt="2026-02-25T10:28:19.557" v="26180"/>
          <ac:picMkLst>
            <pc:docMk/>
            <pc:sldMk cId="3424064362" sldId="500"/>
            <ac:picMk id="15" creationId="{557402A2-B7ED-5FAF-31B8-19624AA0B3A2}"/>
          </ac:picMkLst>
        </pc:picChg>
        <pc:picChg chg="del">
          <ac:chgData name="Jessica Bertram" userId="ae65e3095411f4f6" providerId="LiveId" clId="{B5FB1D19-3686-5864-8406-9C86D14C8DC2}" dt="2026-02-25T10:27:49.461" v="26169" actId="478"/>
          <ac:picMkLst>
            <pc:docMk/>
            <pc:sldMk cId="3424064362" sldId="500"/>
            <ac:picMk id="18" creationId="{F77A6E0D-347D-696D-8027-90768DDB9D61}"/>
          </ac:picMkLst>
        </pc:picChg>
        <pc:picChg chg="add del mod">
          <ac:chgData name="Jessica Bertram" userId="ae65e3095411f4f6" providerId="LiveId" clId="{B5FB1D19-3686-5864-8406-9C86D14C8DC2}" dt="2026-02-25T10:28:53.800" v="26189" actId="478"/>
          <ac:picMkLst>
            <pc:docMk/>
            <pc:sldMk cId="3424064362" sldId="500"/>
            <ac:picMk id="20" creationId="{011CE72E-6A05-404E-7AD1-35DBEC05B8D1}"/>
          </ac:picMkLst>
        </pc:picChg>
        <pc:picChg chg="add mod">
          <ac:chgData name="Jessica Bertram" userId="ae65e3095411f4f6" providerId="LiveId" clId="{B5FB1D19-3686-5864-8406-9C86D14C8DC2}" dt="2026-02-25T10:29:18.788" v="26195" actId="14100"/>
          <ac:picMkLst>
            <pc:docMk/>
            <pc:sldMk cId="3424064362" sldId="500"/>
            <ac:picMk id="22" creationId="{8E0A4832-D56D-508C-4478-6F7CDA243924}"/>
          </ac:picMkLst>
        </pc:picChg>
      </pc:sldChg>
      <pc:sldChg chg="addSp delSp modSp add mod">
        <pc:chgData name="Jessica Bertram" userId="ae65e3095411f4f6" providerId="LiveId" clId="{B5FB1D19-3686-5864-8406-9C86D14C8DC2}" dt="2026-02-25T10:29:57.896" v="26224" actId="1038"/>
        <pc:sldMkLst>
          <pc:docMk/>
          <pc:sldMk cId="2063580157" sldId="501"/>
        </pc:sldMkLst>
        <pc:spChg chg="mod">
          <ac:chgData name="Jessica Bertram" userId="ae65e3095411f4f6" providerId="LiveId" clId="{B5FB1D19-3686-5864-8406-9C86D14C8DC2}" dt="2026-02-25T10:29:55.807" v="26221" actId="20577"/>
          <ac:spMkLst>
            <pc:docMk/>
            <pc:sldMk cId="2063580157" sldId="501"/>
            <ac:spMk id="7" creationId="{953CD43B-2180-66BB-4059-A75F2ADFBA48}"/>
          </ac:spMkLst>
        </pc:spChg>
        <pc:picChg chg="add mod">
          <ac:chgData name="Jessica Bertram" userId="ae65e3095411f4f6" providerId="LiveId" clId="{B5FB1D19-3686-5864-8406-9C86D14C8DC2}" dt="2026-02-25T10:29:57.896" v="26224" actId="1038"/>
          <ac:picMkLst>
            <pc:docMk/>
            <pc:sldMk cId="2063580157" sldId="501"/>
            <ac:picMk id="6" creationId="{37F9364E-4BB8-B142-1A46-4E59D91B0C8C}"/>
          </ac:picMkLst>
        </pc:picChg>
        <pc:picChg chg="del">
          <ac:chgData name="Jessica Bertram" userId="ae65e3095411f4f6" providerId="LiveId" clId="{B5FB1D19-3686-5864-8406-9C86D14C8DC2}" dt="2026-02-25T10:29:26.751" v="26204" actId="478"/>
          <ac:picMkLst>
            <pc:docMk/>
            <pc:sldMk cId="2063580157" sldId="501"/>
            <ac:picMk id="13" creationId="{CAC745E8-7CC0-A2AB-C37C-C52A705673FE}"/>
          </ac:picMkLst>
        </pc:picChg>
      </pc:sldChg>
      <pc:sldChg chg="addSp delSp modSp add mod">
        <pc:chgData name="Jessica Bertram" userId="ae65e3095411f4f6" providerId="LiveId" clId="{B5FB1D19-3686-5864-8406-9C86D14C8DC2}" dt="2026-02-25T10:33:11.729" v="26321" actId="1035"/>
        <pc:sldMkLst>
          <pc:docMk/>
          <pc:sldMk cId="1600840004" sldId="502"/>
        </pc:sldMkLst>
        <pc:spChg chg="add mod">
          <ac:chgData name="Jessica Bertram" userId="ae65e3095411f4f6" providerId="LiveId" clId="{B5FB1D19-3686-5864-8406-9C86D14C8DC2}" dt="2026-02-25T10:30:17.779" v="26233"/>
          <ac:spMkLst>
            <pc:docMk/>
            <pc:sldMk cId="1600840004" sldId="502"/>
            <ac:spMk id="5" creationId="{52E9DF7B-C82D-9266-CEE7-AAFB8FB44B38}"/>
          </ac:spMkLst>
        </pc:spChg>
        <pc:spChg chg="add mod">
          <ac:chgData name="Jessica Bertram" userId="ae65e3095411f4f6" providerId="LiveId" clId="{B5FB1D19-3686-5864-8406-9C86D14C8DC2}" dt="2026-02-25T10:33:08.003" v="26312" actId="1036"/>
          <ac:spMkLst>
            <pc:docMk/>
            <pc:sldMk cId="1600840004" sldId="502"/>
            <ac:spMk id="9" creationId="{69F868A8-9841-60E1-BB24-46B05F276470}"/>
          </ac:spMkLst>
        </pc:spChg>
        <pc:spChg chg="del">
          <ac:chgData name="Jessica Bertram" userId="ae65e3095411f4f6" providerId="LiveId" clId="{B5FB1D19-3686-5864-8406-9C86D14C8DC2}" dt="2026-02-25T10:30:12.851" v="26231" actId="478"/>
          <ac:spMkLst>
            <pc:docMk/>
            <pc:sldMk cId="1600840004" sldId="502"/>
            <ac:spMk id="11" creationId="{31736E85-E043-EAC2-4DEA-D90E990F8F8B}"/>
          </ac:spMkLst>
        </pc:spChg>
        <pc:spChg chg="mod">
          <ac:chgData name="Jessica Bertram" userId="ae65e3095411f4f6" providerId="LiveId" clId="{B5FB1D19-3686-5864-8406-9C86D14C8DC2}" dt="2026-02-25T10:30:10.480" v="26229" actId="20577"/>
          <ac:spMkLst>
            <pc:docMk/>
            <pc:sldMk cId="1600840004" sldId="502"/>
            <ac:spMk id="14" creationId="{75239363-6A4F-1E3D-E3A4-E2E0465B9CD1}"/>
          </ac:spMkLst>
        </pc:spChg>
        <pc:spChg chg="del">
          <ac:chgData name="Jessica Bertram" userId="ae65e3095411f4f6" providerId="LiveId" clId="{B5FB1D19-3686-5864-8406-9C86D14C8DC2}" dt="2026-02-25T10:30:14.747" v="26232" actId="478"/>
          <ac:spMkLst>
            <pc:docMk/>
            <pc:sldMk cId="1600840004" sldId="502"/>
            <ac:spMk id="20" creationId="{34DC4AE1-98C0-0D5B-6E2F-E237645DD73A}"/>
          </ac:spMkLst>
        </pc:spChg>
        <pc:graphicFrameChg chg="add mod modGraphic">
          <ac:chgData name="Jessica Bertram" userId="ae65e3095411f4f6" providerId="LiveId" clId="{B5FB1D19-3686-5864-8406-9C86D14C8DC2}" dt="2026-02-25T10:33:11.729" v="26321" actId="1035"/>
          <ac:graphicFrameMkLst>
            <pc:docMk/>
            <pc:sldMk cId="1600840004" sldId="502"/>
            <ac:graphicFrameMk id="13" creationId="{8DE760AA-AA2B-8453-029B-18887915DDDA}"/>
          </ac:graphicFrameMkLst>
        </pc:graphicFrameChg>
        <pc:picChg chg="del">
          <ac:chgData name="Jessica Bertram" userId="ae65e3095411f4f6" providerId="LiveId" clId="{B5FB1D19-3686-5864-8406-9C86D14C8DC2}" dt="2026-02-25T10:30:11.261" v="26230" actId="478"/>
          <ac:picMkLst>
            <pc:docMk/>
            <pc:sldMk cId="1600840004" sldId="502"/>
            <ac:picMk id="12" creationId="{4F0C7662-2A63-7150-0FD1-2FA18F92CA87}"/>
          </ac:picMkLst>
        </pc:picChg>
        <pc:picChg chg="del">
          <ac:chgData name="Jessica Bertram" userId="ae65e3095411f4f6" providerId="LiveId" clId="{B5FB1D19-3686-5864-8406-9C86D14C8DC2}" dt="2026-02-25T10:30:19.073" v="26234" actId="478"/>
          <ac:picMkLst>
            <pc:docMk/>
            <pc:sldMk cId="1600840004" sldId="502"/>
            <ac:picMk id="18" creationId="{B322A85B-5C81-4970-44FD-9A4DEF62B1B5}"/>
          </ac:picMkLst>
        </pc:picChg>
        <pc:picChg chg="add mod">
          <ac:chgData name="Jessica Bertram" userId="ae65e3095411f4f6" providerId="LiveId" clId="{B5FB1D19-3686-5864-8406-9C86D14C8DC2}" dt="2026-02-25T10:32:38.376" v="26289" actId="1036"/>
          <ac:picMkLst>
            <pc:docMk/>
            <pc:sldMk cId="1600840004" sldId="502"/>
            <ac:picMk id="21" creationId="{0E13F527-38C1-6712-C801-E437B6A995EE}"/>
          </ac:picMkLst>
        </pc:picChg>
      </pc:sldChg>
      <pc:sldChg chg="addSp delSp modSp add mod">
        <pc:chgData name="Jessica Bertram" userId="ae65e3095411f4f6" providerId="LiveId" clId="{B5FB1D19-3686-5864-8406-9C86D14C8DC2}" dt="2026-02-25T10:34:27.123" v="26363" actId="14100"/>
        <pc:sldMkLst>
          <pc:docMk/>
          <pc:sldMk cId="3880510221" sldId="503"/>
        </pc:sldMkLst>
        <pc:spChg chg="mod">
          <ac:chgData name="Jessica Bertram" userId="ae65e3095411f4f6" providerId="LiveId" clId="{B5FB1D19-3686-5864-8406-9C86D14C8DC2}" dt="2026-02-25T10:33:22.426" v="26336" actId="20577"/>
          <ac:spMkLst>
            <pc:docMk/>
            <pc:sldMk cId="3880510221" sldId="503"/>
            <ac:spMk id="7" creationId="{141F4D60-27E4-0E06-4E9A-E755276039C6}"/>
          </ac:spMkLst>
        </pc:spChg>
        <pc:spChg chg="del">
          <ac:chgData name="Jessica Bertram" userId="ae65e3095411f4f6" providerId="LiveId" clId="{B5FB1D19-3686-5864-8406-9C86D14C8DC2}" dt="2026-02-25T10:33:17.927" v="26324" actId="478"/>
          <ac:spMkLst>
            <pc:docMk/>
            <pc:sldMk cId="3880510221" sldId="503"/>
            <ac:spMk id="9" creationId="{34193B20-3B47-BF28-5DF4-B2E22CEC8064}"/>
          </ac:spMkLst>
        </pc:spChg>
        <pc:spChg chg="add mod">
          <ac:chgData name="Jessica Bertram" userId="ae65e3095411f4f6" providerId="LiveId" clId="{B5FB1D19-3686-5864-8406-9C86D14C8DC2}" dt="2026-02-25T10:33:39.453" v="26343" actId="1076"/>
          <ac:spMkLst>
            <pc:docMk/>
            <pc:sldMk cId="3880510221" sldId="503"/>
            <ac:spMk id="11" creationId="{90AC4BDD-1488-868B-4DD7-207073DFF300}"/>
          </ac:spMkLst>
        </pc:spChg>
        <pc:graphicFrameChg chg="add mod modGraphic">
          <ac:chgData name="Jessica Bertram" userId="ae65e3095411f4f6" providerId="LiveId" clId="{B5FB1D19-3686-5864-8406-9C86D14C8DC2}" dt="2026-02-25T10:34:27.123" v="26363" actId="14100"/>
          <ac:graphicFrameMkLst>
            <pc:docMk/>
            <pc:sldMk cId="3880510221" sldId="503"/>
            <ac:graphicFrameMk id="12" creationId="{EA4CD434-D532-73D5-764F-27C1E1DE907D}"/>
          </ac:graphicFrameMkLst>
        </pc:graphicFrameChg>
        <pc:graphicFrameChg chg="del">
          <ac:chgData name="Jessica Bertram" userId="ae65e3095411f4f6" providerId="LiveId" clId="{B5FB1D19-3686-5864-8406-9C86D14C8DC2}" dt="2026-02-25T10:33:16.110" v="26323" actId="478"/>
          <ac:graphicFrameMkLst>
            <pc:docMk/>
            <pc:sldMk cId="3880510221" sldId="503"/>
            <ac:graphicFrameMk id="13" creationId="{1CB07FB8-D20B-F21F-3435-FAEA984E7B97}"/>
          </ac:graphicFrameMkLst>
        </pc:graphicFrameChg>
      </pc:sldChg>
      <pc:sldChg chg="addSp delSp modSp add mod">
        <pc:chgData name="Jessica Bertram" userId="ae65e3095411f4f6" providerId="LiveId" clId="{B5FB1D19-3686-5864-8406-9C86D14C8DC2}" dt="2026-02-25T10:35:14.436" v="26394" actId="1076"/>
        <pc:sldMkLst>
          <pc:docMk/>
          <pc:sldMk cId="3566108970" sldId="504"/>
        </pc:sldMkLst>
        <pc:spChg chg="add mod">
          <ac:chgData name="Jessica Bertram" userId="ae65e3095411f4f6" providerId="LiveId" clId="{B5FB1D19-3686-5864-8406-9C86D14C8DC2}" dt="2026-02-25T10:35:14.436" v="26394" actId="1076"/>
          <ac:spMkLst>
            <pc:docMk/>
            <pc:sldMk cId="3566108970" sldId="504"/>
            <ac:spMk id="9" creationId="{8E9C95B8-4B4E-58BC-4681-6ECEF6E6A14C}"/>
          </ac:spMkLst>
        </pc:spChg>
        <pc:spChg chg="del">
          <ac:chgData name="Jessica Bertram" userId="ae65e3095411f4f6" providerId="LiveId" clId="{B5FB1D19-3686-5864-8406-9C86D14C8DC2}" dt="2026-02-25T10:34:38.180" v="26366" actId="478"/>
          <ac:spMkLst>
            <pc:docMk/>
            <pc:sldMk cId="3566108970" sldId="504"/>
            <ac:spMk id="11" creationId="{BB99F74B-5557-B9B5-507C-6FBD83911A11}"/>
          </ac:spMkLst>
        </pc:spChg>
        <pc:graphicFrameChg chg="del">
          <ac:chgData name="Jessica Bertram" userId="ae65e3095411f4f6" providerId="LiveId" clId="{B5FB1D19-3686-5864-8406-9C86D14C8DC2}" dt="2026-02-25T10:34:36.670" v="26365" actId="478"/>
          <ac:graphicFrameMkLst>
            <pc:docMk/>
            <pc:sldMk cId="3566108970" sldId="504"/>
            <ac:graphicFrameMk id="12" creationId="{65201FAE-7CA0-6CAD-30DA-860E66730A08}"/>
          </ac:graphicFrameMkLst>
        </pc:graphicFrameChg>
        <pc:picChg chg="add mod">
          <ac:chgData name="Jessica Bertram" userId="ae65e3095411f4f6" providerId="LiveId" clId="{B5FB1D19-3686-5864-8406-9C86D14C8DC2}" dt="2026-02-25T10:35:09.950" v="26392" actId="14100"/>
          <ac:picMkLst>
            <pc:docMk/>
            <pc:sldMk cId="3566108970" sldId="504"/>
            <ac:picMk id="13" creationId="{79D9838C-861A-3486-E04A-6B9FD7CE09BB}"/>
          </ac:picMkLst>
        </pc:picChg>
      </pc:sldChg>
      <pc:sldChg chg="addSp delSp modSp add mod">
        <pc:chgData name="Jessica Bertram" userId="ae65e3095411f4f6" providerId="LiveId" clId="{B5FB1D19-3686-5864-8406-9C86D14C8DC2}" dt="2026-02-25T10:35:57.077" v="26418" actId="1036"/>
        <pc:sldMkLst>
          <pc:docMk/>
          <pc:sldMk cId="3744302208" sldId="505"/>
        </pc:sldMkLst>
        <pc:spChg chg="del">
          <ac:chgData name="Jessica Bertram" userId="ae65e3095411f4f6" providerId="LiveId" clId="{B5FB1D19-3686-5864-8406-9C86D14C8DC2}" dt="2026-02-25T10:35:19.863" v="26397" actId="478"/>
          <ac:spMkLst>
            <pc:docMk/>
            <pc:sldMk cId="3744302208" sldId="505"/>
            <ac:spMk id="9" creationId="{6EE88901-9064-0CE0-C670-1426186D418F}"/>
          </ac:spMkLst>
        </pc:spChg>
        <pc:spChg chg="add mod">
          <ac:chgData name="Jessica Bertram" userId="ae65e3095411f4f6" providerId="LiveId" clId="{B5FB1D19-3686-5864-8406-9C86D14C8DC2}" dt="2026-02-25T10:35:57.077" v="26418" actId="1036"/>
          <ac:spMkLst>
            <pc:docMk/>
            <pc:sldMk cId="3744302208" sldId="505"/>
            <ac:spMk id="11" creationId="{074F3260-D8B4-B8F5-EB14-1F6C9BA9FAC3}"/>
          </ac:spMkLst>
        </pc:spChg>
        <pc:picChg chg="del">
          <ac:chgData name="Jessica Bertram" userId="ae65e3095411f4f6" providerId="LiveId" clId="{B5FB1D19-3686-5864-8406-9C86D14C8DC2}" dt="2026-02-25T10:35:18.193" v="26396" actId="478"/>
          <ac:picMkLst>
            <pc:docMk/>
            <pc:sldMk cId="3744302208" sldId="505"/>
            <ac:picMk id="13" creationId="{033BFF8D-1ED0-2328-1933-31547956C626}"/>
          </ac:picMkLst>
        </pc:picChg>
      </pc:sldChg>
      <pc:sldChg chg="addSp delSp modSp add mod">
        <pc:chgData name="Jessica Bertram" userId="ae65e3095411f4f6" providerId="LiveId" clId="{B5FB1D19-3686-5864-8406-9C86D14C8DC2}" dt="2026-02-25T10:36:24.635" v="26431" actId="20577"/>
        <pc:sldMkLst>
          <pc:docMk/>
          <pc:sldMk cId="2552284622" sldId="506"/>
        </pc:sldMkLst>
        <pc:spChg chg="add mod">
          <ac:chgData name="Jessica Bertram" userId="ae65e3095411f4f6" providerId="LiveId" clId="{B5FB1D19-3686-5864-8406-9C86D14C8DC2}" dt="2026-02-25T10:36:10.693" v="26421"/>
          <ac:spMkLst>
            <pc:docMk/>
            <pc:sldMk cId="2552284622" sldId="506"/>
            <ac:spMk id="5" creationId="{F9FEFF3A-B20E-697C-B7A8-4331A0216965}"/>
          </ac:spMkLst>
        </pc:spChg>
        <pc:spChg chg="del">
          <ac:chgData name="Jessica Bertram" userId="ae65e3095411f4f6" providerId="LiveId" clId="{B5FB1D19-3686-5864-8406-9C86D14C8DC2}" dt="2026-02-25T10:36:07.478" v="26420" actId="478"/>
          <ac:spMkLst>
            <pc:docMk/>
            <pc:sldMk cId="2552284622" sldId="506"/>
            <ac:spMk id="9" creationId="{F0C2C5DB-6AA4-4D3F-CC46-EED88E132F2C}"/>
          </ac:spMkLst>
        </pc:spChg>
        <pc:spChg chg="mod">
          <ac:chgData name="Jessica Bertram" userId="ae65e3095411f4f6" providerId="LiveId" clId="{B5FB1D19-3686-5864-8406-9C86D14C8DC2}" dt="2026-02-25T10:36:24.635" v="26431" actId="20577"/>
          <ac:spMkLst>
            <pc:docMk/>
            <pc:sldMk cId="2552284622" sldId="506"/>
            <ac:spMk id="11" creationId="{A70629C7-E594-65E6-838F-B27F8A4640AC}"/>
          </ac:spMkLst>
        </pc:spChg>
        <pc:spChg chg="mod">
          <ac:chgData name="Jessica Bertram" userId="ae65e3095411f4f6" providerId="LiveId" clId="{B5FB1D19-3686-5864-8406-9C86D14C8DC2}" dt="2026-02-25T10:36:14.557" v="26425" actId="20577"/>
          <ac:spMkLst>
            <pc:docMk/>
            <pc:sldMk cId="2552284622" sldId="506"/>
            <ac:spMk id="14" creationId="{B3107F8B-A90C-5485-85FC-B0012314149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ertrameducation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61.png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8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5.png"/><Relationship Id="rId4" Type="http://schemas.openxmlformats.org/officeDocument/2006/relationships/image" Target="../media/image8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png"/><Relationship Id="rId4" Type="http://schemas.openxmlformats.org/officeDocument/2006/relationships/image" Target="../media/image1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486" y="-144661"/>
            <a:ext cx="18294486" cy="10431661"/>
            <a:chOff x="0" y="-38100"/>
            <a:chExt cx="519202" cy="27474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5344873" y="-1333500"/>
            <a:ext cx="7304327" cy="7162800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838200" y="5372100"/>
            <a:ext cx="16535400" cy="424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3600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This PowerPoint has been designed for use with the workbook: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1A1ED6-B272-A46C-E08E-0214D23804E8}"/>
              </a:ext>
            </a:extLst>
          </p:cNvPr>
          <p:cNvSpPr/>
          <p:nvPr/>
        </p:nvSpPr>
        <p:spPr>
          <a:xfrm>
            <a:off x="381000" y="342900"/>
            <a:ext cx="17373600" cy="949664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FA818A-C2A8-5A90-0738-50743ED1561B}"/>
              </a:ext>
            </a:extLst>
          </p:cNvPr>
          <p:cNvSpPr txBox="1"/>
          <p:nvPr/>
        </p:nvSpPr>
        <p:spPr>
          <a:xfrm>
            <a:off x="457199" y="6057900"/>
            <a:ext cx="172212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500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GM2 LINEAR</a:t>
            </a:r>
            <a:endParaRPr lang="en-US" sz="11500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3CA7615A-2641-357D-F821-74977BE4BDBF}"/>
              </a:ext>
            </a:extLst>
          </p:cNvPr>
          <p:cNvSpPr txBox="1"/>
          <p:nvPr/>
        </p:nvSpPr>
        <p:spPr>
          <a:xfrm>
            <a:off x="838200" y="9105900"/>
            <a:ext cx="1653540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500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Workbooks, resources and PowerPoints are available at </a:t>
            </a:r>
            <a:r>
              <a:rPr lang="en-US" sz="2500" b="1" dirty="0">
                <a:solidFill>
                  <a:schemeClr val="bg1"/>
                </a:solidFill>
                <a:latin typeface="Now"/>
                <a:ea typeface="Now"/>
                <a:cs typeface="Now"/>
                <a:sym typeface="N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BertramEducation.com</a:t>
            </a:r>
            <a:endParaRPr lang="en-US" sz="2500" b="1" dirty="0">
              <a:solidFill>
                <a:schemeClr val="bg1"/>
              </a:solidFill>
              <a:latin typeface="Now"/>
              <a:ea typeface="Now"/>
              <a:cs typeface="Now"/>
              <a:sym typeface="No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42690-9C89-5CEB-DE56-3D33D6A01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D7472C5-63A7-CAE3-161C-1B22AF69E03E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312E51F-FB94-6FAF-E8ED-3ACB451EAFE4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16AF95E-9477-6EF2-7676-A8F870509313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F829719-0A2D-F0F7-2F11-152533A7D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EA2620CC-9CC8-22F0-C468-023385D39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4F2D3F5-7233-244D-9119-92A082E29E7D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0AA8958-667C-FBB4-F977-EEBF2624A7AF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25E49CE-DEC7-84DF-B991-915CFB59110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A6DF8A-2ED5-92A0-1815-F182AFD47B33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CBF67B8E-6F80-7223-D79C-188521DC1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9EBC87-CF20-F420-8787-DBC43A65FA3F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GRADIENT &amp; Y INT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CAB492-FE30-C3B3-2FDE-17A7DEDAA571}"/>
                  </a:ext>
                </a:extLst>
              </p:cNvPr>
              <p:cNvSpPr txBox="1"/>
              <p:nvPr/>
            </p:nvSpPr>
            <p:spPr>
              <a:xfrm>
                <a:off x="2176101" y="1444198"/>
                <a:ext cx="15858782" cy="6637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Rearrange the following equations into gradient-intercept form, then determine the gradient and Y intercept.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AU" sz="3600" b="1" u="sng" kern="100" dirty="0">
                    <a:solidFill>
                      <a:srgbClr val="FF0000"/>
                    </a:solidFill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a.</a:t>
                </a:r>
                <a:r>
                  <a:rPr lang="en-AU" sz="3600" kern="100" dirty="0"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3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=7</m:t>
                    </m:r>
                  </m:oMath>
                </a14:m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 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 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AU" sz="3600" b="1" u="sng" kern="100" dirty="0">
                    <a:solidFill>
                      <a:srgbClr val="FF0000"/>
                    </a:solidFill>
                    <a:effectLst/>
                    <a:ea typeface="Aptos" panose="020B0004020202020204" pitchFamily="34" charset="0"/>
                    <a:cs typeface="Arial" panose="020B0604020202020204" pitchFamily="34" charset="0"/>
                  </a:rPr>
                  <a:t>b.</a:t>
                </a:r>
                <a:r>
                  <a:rPr lang="en-AU" sz="3600" kern="100" dirty="0">
                    <a:effectLst/>
                    <a:ea typeface="Aptos" panose="020B00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4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−2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=10</m:t>
                    </m:r>
                  </m:oMath>
                </a14:m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 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 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CAB492-FE30-C3B3-2FDE-17A7DEDAA5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101" y="1444198"/>
                <a:ext cx="15858782" cy="6637586"/>
              </a:xfrm>
              <a:prstGeom prst="rect">
                <a:avLst/>
              </a:prstGeom>
              <a:blipFill>
                <a:blip r:embed="rId4"/>
                <a:stretch>
                  <a:fillRect l="-1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597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3C220-A382-EAE9-0F50-74D7CB194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56C5E86-B172-ED83-11A8-8C31A2824F15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71E7872-C2D9-5589-C5AE-CA29B140750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D7FCD4C-4378-FA9A-CB29-08F30D2C221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C179DE9-39CB-D832-33A2-824231EF1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CC9A9DB-79E3-9616-944F-F8C886310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35915B8-445B-9F9F-DF29-EBC8988BC711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72B76ED-502E-0A9C-4A1A-83D025335666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DAC1841-AB22-7216-4155-77D255A55E9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CAC3B5-4C57-637D-5DD0-82857E2655D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A603E341-3B91-CD0A-F356-665C81598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02A313-88FE-2A03-268D-850B094FD14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GRADIENT &amp; Y INT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E3C28AA-B0E8-77CA-D8C7-421E5E5CEDBC}"/>
                  </a:ext>
                </a:extLst>
              </p:cNvPr>
              <p:cNvSpPr txBox="1"/>
              <p:nvPr/>
            </p:nvSpPr>
            <p:spPr>
              <a:xfrm>
                <a:off x="2176101" y="1444198"/>
                <a:ext cx="15858782" cy="24958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Rearrange the following equations into gradient-intercept form, then determine the gradient and Y intercept. 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AU" sz="3600" b="1" u="sng" kern="100" dirty="0">
                    <a:solidFill>
                      <a:srgbClr val="FF0000"/>
                    </a:solidFill>
                    <a:effectLst/>
                    <a:ea typeface="Aptos" panose="020B0004020202020204" pitchFamily="34" charset="0"/>
                    <a:cs typeface="Arial" panose="020B0604020202020204" pitchFamily="34" charset="0"/>
                  </a:rPr>
                  <a:t>c.</a:t>
                </a:r>
                <a:r>
                  <a:rPr lang="en-AU" sz="3600" kern="100" dirty="0">
                    <a:effectLst/>
                    <a:ea typeface="Aptos" panose="020B00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5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−3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=12</m:t>
                    </m:r>
                  </m:oMath>
                </a14:m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E3C28AA-B0E8-77CA-D8C7-421E5E5CE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101" y="1444198"/>
                <a:ext cx="15858782" cy="2495876"/>
              </a:xfrm>
              <a:prstGeom prst="rect">
                <a:avLst/>
              </a:prstGeom>
              <a:blipFill>
                <a:blip r:embed="rId4"/>
                <a:stretch>
                  <a:fillRect l="-1201" b="-8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5732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12B51-EDA4-239A-6D81-8DC25FF30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D887872-B3F9-401C-378B-709464D6976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D270BEF-1202-D55E-CDE6-69DE40356A8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34EB7CC-EE75-BCDC-6DFC-9690D254183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EE9687E-8B1E-D55A-C1D2-79416789F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A05C50-E83E-8572-CD23-C6A75FF0FBF8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3A23BD91-028F-121F-88EA-0586FE9B3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37A09B-FFB0-7758-56B7-F22CE85FA460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4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FCFC72BC-0B68-5637-A9A4-FF21DF7AA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791F4E94-05FC-67A2-31E6-869454D54F0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17D0B4B-C4F3-0BD1-6B3A-93D7E101EE5F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03536AD-C724-EFDE-A5F3-384353CE6B02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95EB6-2733-7BA6-966E-5423222C1592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GRADIENT &amp; Y INT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393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2104B-8720-D16D-0AD4-6E098C6E9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BDECD2A-D63C-AEDC-3142-C6A676C50041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2A6A048-914C-9342-F90E-5481E8466B52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FAF8C14-5992-902C-A584-5A2B965FF4A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BEFF4AB-3895-1470-5E56-E7ECD2A24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311CEFF-CDEB-F9C8-1114-56DA33382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FB2D294-106D-F46B-B2C9-3AB507307A2B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ECAF8C3A-4125-B8DF-521B-BD102D2AF889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5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FA0788DD-A615-9273-6307-85CB69C1BF0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E784C3-88BD-D9D5-C157-54FB862E3BF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BBAB30C9-FC4D-9491-C344-A6F728BA90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576" y="1104900"/>
            <a:ext cx="16132224" cy="54093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FF8F852-F892-7DE8-88D7-49AEE18F1C32}"/>
              </a:ext>
            </a:extLst>
          </p:cNvPr>
          <p:cNvSpPr txBox="1"/>
          <p:nvPr/>
        </p:nvSpPr>
        <p:spPr>
          <a:xfrm>
            <a:off x="2148776" y="6591300"/>
            <a:ext cx="15993824" cy="3313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develop a linear formula from a situation:</a:t>
            </a:r>
          </a:p>
          <a:p>
            <a:pPr marL="342900" lvl="0" indent="-342900">
              <a:lnSpc>
                <a:spcPct val="150000"/>
              </a:lnSpc>
              <a:buNone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Identifying the </a:t>
            </a:r>
            <a:r>
              <a:rPr lang="en-A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variable part</a:t>
            </a: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(the part that changes) → gives the gradient m</a:t>
            </a:r>
          </a:p>
          <a:p>
            <a:pPr marL="342900" lvl="0" indent="-342900">
              <a:lnSpc>
                <a:spcPct val="150000"/>
              </a:lnSpc>
              <a:buNone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Identifying the </a:t>
            </a:r>
            <a:r>
              <a:rPr lang="en-A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fixed part</a:t>
            </a: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(the starting value) → gives the intercept c</a:t>
            </a:r>
          </a:p>
          <a:p>
            <a:pPr marL="342900" lvl="0" indent="-342900">
              <a:lnSpc>
                <a:spcPct val="150000"/>
              </a:lnSpc>
              <a:buNone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Combining them into a rule of the form y = mx + c</a:t>
            </a:r>
          </a:p>
        </p:txBody>
      </p:sp>
    </p:spTree>
    <p:extLst>
      <p:ext uri="{BB962C8B-B14F-4D97-AF65-F5344CB8AC3E}">
        <p14:creationId xmlns:p14="http://schemas.microsoft.com/office/powerpoint/2010/main" val="2703053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DA5D9-F9FE-CF67-694C-0F74F5F69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81A1172-ED0D-6B92-DC99-4397C86C5DD4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D77E46C-942B-6961-F7BC-683A5E7478E9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CD1A014-6FFA-F25D-8248-20A87F7D456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0DB44BD-03A9-630F-3FE2-7487B81B5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59B7588-35B1-C952-C978-E6DCA2F60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035E711-EFF0-93FD-C101-E95230A29F59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3915D38-3162-3B64-5DE5-260DE9D74FB5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5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D2F4BA7-D329-2D2F-2743-1B1F340F555E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191AA-DD62-D114-6129-FCFD491394F5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A2F2902B-E99B-B753-847D-543E6A7D8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0A7BDB-1CEB-260B-CB37-F6AF8355829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0666CF-176F-6B02-DD5A-EA257FAA1832}"/>
              </a:ext>
            </a:extLst>
          </p:cNvPr>
          <p:cNvSpPr txBox="1"/>
          <p:nvPr/>
        </p:nvSpPr>
        <p:spPr>
          <a:xfrm>
            <a:off x="2217976" y="3014472"/>
            <a:ext cx="15689024" cy="4144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 rideshare company called Zoomer charges a fixed booking fee of $4 per booking, plus $3 per kilometre travelled.</a:t>
            </a:r>
            <a:r>
              <a:rPr lang="en-AU" sz="36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owner, Melody, wants to build into the app a prediction of how much each ride will cost before the customers book it. She needs to build a linear equation so that the app can calculate total cost.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 descr="A hand holding a phone with a car on it&#10;&#10;AI-generated content may be incorrect.">
            <a:extLst>
              <a:ext uri="{FF2B5EF4-FFF2-40B4-BE49-F238E27FC236}">
                <a16:creationId xmlns:a16="http://schemas.microsoft.com/office/drawing/2014/main" id="{BD20F95C-442C-D8D3-7B6B-D81B18B33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774" y="8709188"/>
            <a:ext cx="1714183" cy="15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94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5E199-9E6B-781D-D453-09AAC7600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10CF3E9-4225-2CBF-0F71-51740324B135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D841206-F353-6FB4-11A4-6AE3F213362F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7C6C0F9-46E4-BFBB-BC23-7C3D134C4F55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911A58C-F040-1D04-DC02-0E5111F83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AD65CB90-96EE-A5DD-342C-051847597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5FCB820E-52B1-552A-F76E-FA975C630BF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44F3FAD-3CF0-05DD-5A99-22CCFDC96765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5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0F293DA9-775C-DB76-5208-B0C74E5F2D7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1950F-EF99-A81E-41EF-0F3946E0D702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6EF2A363-92DA-C354-40B4-7ED275355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79516C-A853-574F-CF37-AC58D264DD8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hand holding a phone with a car on it&#10;&#10;AI-generated content may be incorrect.">
            <a:extLst>
              <a:ext uri="{FF2B5EF4-FFF2-40B4-BE49-F238E27FC236}">
                <a16:creationId xmlns:a16="http://schemas.microsoft.com/office/drawing/2014/main" id="{CF21BF69-35F3-C555-F0FA-9BB949FC7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774" y="8709188"/>
            <a:ext cx="1714183" cy="15397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63A686-5AA9-D8A0-2419-3A96354D308D}"/>
                  </a:ext>
                </a:extLst>
              </p:cNvPr>
              <p:cNvSpPr txBox="1"/>
              <p:nvPr/>
            </p:nvSpPr>
            <p:spPr>
              <a:xfrm>
                <a:off x="2164757" y="4629807"/>
                <a:ext cx="16078200" cy="41445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 equation would be </a:t>
                </a:r>
                <a14:m>
                  <m:oMath xmlns:m="http://schemas.openxmlformats.org/officeDocument/2006/math"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𝟑</m:t>
                    </m:r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𝒙</m:t>
                    </m:r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𝟒</m:t>
                    </m:r>
                  </m:oMath>
                </a14:m>
                <a:endParaRPr lang="en-AU" sz="3600" kern="100" dirty="0"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indent="457200">
                  <a:lnSpc>
                    <a:spcPct val="150000"/>
                  </a:lnSpc>
                  <a:buNone/>
                </a:pPr>
                <a:endParaRPr lang="en-AU" sz="3200" kern="1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indent="457200"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We could change the variables to better represent the situation.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3600" b="1" i="1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𝒄</m:t>
                      </m:r>
                      <m:r>
                        <a:rPr lang="en-AU" sz="3600" b="1" i="1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AU" sz="3600" b="1" i="1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𝟑</m:t>
                      </m:r>
                      <m:r>
                        <a:rPr lang="en-AU" sz="3600" b="1" i="1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𝒅</m:t>
                      </m:r>
                      <m:r>
                        <a:rPr lang="en-AU" sz="3600" b="1" i="1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AU" sz="3600" b="1" i="1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𝟒</m:t>
                      </m:r>
                    </m:oMath>
                  </m:oMathPara>
                </a14:m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indent="457200"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𝒄</m:t>
                    </m:r>
                  </m:oMath>
                </a14:m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represents the total cost and </a:t>
                </a:r>
                <a14:m>
                  <m:oMath xmlns:m="http://schemas.openxmlformats.org/officeDocument/2006/math">
                    <m:r>
                      <a:rPr lang="en-AU" sz="3600" b="1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𝒅</m:t>
                    </m:r>
                  </m:oMath>
                </a14:m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represents the distance travelled.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63A686-5AA9-D8A0-2419-3A96354D3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757" y="4629807"/>
                <a:ext cx="16078200" cy="4144596"/>
              </a:xfrm>
              <a:prstGeom prst="rect">
                <a:avLst/>
              </a:prstGeom>
              <a:blipFill>
                <a:blip r:embed="rId5"/>
                <a:stretch>
                  <a:fillRect b="-2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 descr="A close up of words&#10;&#10;AI-generated content may be incorrect.">
            <a:extLst>
              <a:ext uri="{FF2B5EF4-FFF2-40B4-BE49-F238E27FC236}">
                <a16:creationId xmlns:a16="http://schemas.microsoft.com/office/drawing/2014/main" id="{609296C5-2F45-1319-3C36-2E8D353ABD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311" y="1932642"/>
            <a:ext cx="14314619" cy="231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95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2D395-5B99-022F-4505-94E218C84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B264C21-97DE-7F72-9D81-EB3314D31020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2A2DCB3-62D6-37B6-DC20-A7BE354D277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5516FDB-CB82-2190-94AA-FCC0B6E8A2D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728C425-D9E3-FC8F-4057-BA410FED3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FCE3065-465C-0521-BBBC-4E6BB2322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A0D4196-A809-D442-8D1F-93C0AD986FD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E161F91-55DE-AABA-BD8C-5EBB9EE5C9E9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6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6FCA3D40-4E64-62CF-8633-5546E838548F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C7124F-5DE3-795C-14AC-5B457B1F5B4A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86BF0FA9-CF72-8940-8C6B-BE8A46EDF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04504D-1674-AF55-BDEF-1D6AC5F8CA6D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hand holding a phone with a car on it&#10;&#10;AI-generated content may be incorrect.">
            <a:extLst>
              <a:ext uri="{FF2B5EF4-FFF2-40B4-BE49-F238E27FC236}">
                <a16:creationId xmlns:a16="http://schemas.microsoft.com/office/drawing/2014/main" id="{C8CFD616-61EA-4306-B29B-4A30CCF07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774" y="8709188"/>
            <a:ext cx="1714183" cy="15397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20FF88-C230-BF98-78D0-5391B2F49C7F}"/>
              </a:ext>
            </a:extLst>
          </p:cNvPr>
          <p:cNvSpPr txBox="1"/>
          <p:nvPr/>
        </p:nvSpPr>
        <p:spPr>
          <a:xfrm>
            <a:off x="2288017" y="1789717"/>
            <a:ext cx="15813739" cy="746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 year into the business, Melody decides to change the pricing model.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She decides the booking fee will stay the same ($4) but the rate per km will vary depending on demands for the service.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When there is low demand, the rate per km will be $1.50. 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With normal demand the rate is $3 per km. 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When there is high demand for services it jumps to $5 per km.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Each demand period can be represented by a different linear relationship, modelling the total cost (c) depending on the distance travelled (d).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466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A851A-BA12-FCC9-2D5C-2E112E55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9EAADAB-5783-997C-9B16-ADDA16FD9A11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4454B4C-AF87-DD48-681E-9FFB5EB4432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633B903-235D-44E7-0EC9-1FE264065FF4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814BA6E5-6449-2E4A-FEE7-7484978F7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80C1E0A8-8A1C-B678-2BC0-FABD74220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E08063E-066A-AA45-12BB-50F46F648BE4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81890FE-2BD1-20C1-D762-81B8B595A49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6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2CA2020-5245-8771-790C-3BDFC8580968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BE9BD1-C101-E39F-FE3A-344D9B7B78E1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A6FA21-5865-BD28-C1F2-A7AA9A05281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hand holding a phone with a car on it&#10;&#10;AI-generated content may be incorrect.">
            <a:extLst>
              <a:ext uri="{FF2B5EF4-FFF2-40B4-BE49-F238E27FC236}">
                <a16:creationId xmlns:a16="http://schemas.microsoft.com/office/drawing/2014/main" id="{75E3788B-33B7-AC25-8E20-D6D30AD29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774" y="8709188"/>
            <a:ext cx="1714183" cy="1539712"/>
          </a:xfrm>
          <a:prstGeom prst="rect">
            <a:avLst/>
          </a:prstGeom>
        </p:spPr>
      </p:pic>
      <p:pic>
        <p:nvPicPr>
          <p:cNvPr id="11" name="Picture 10" descr="A graph of a cost&#10;&#10;AI-generated content may be incorrect.">
            <a:extLst>
              <a:ext uri="{FF2B5EF4-FFF2-40B4-BE49-F238E27FC236}">
                <a16:creationId xmlns:a16="http://schemas.microsoft.com/office/drawing/2014/main" id="{39EE1B87-1036-4407-5DE4-DB80D34F1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485" y="1752166"/>
            <a:ext cx="15311006" cy="6900208"/>
          </a:xfrm>
          <a:prstGeom prst="rect">
            <a:avLst/>
          </a:prstGeom>
        </p:spPr>
      </p:pic>
      <p:pic>
        <p:nvPicPr>
          <p:cNvPr id="12" name="Picture 11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CCFB933C-FC93-1DC9-2196-F715E8CE58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79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91285-82F7-F04D-1AB1-C27EB45BD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B5FC38C-C0B2-5A9B-B01B-30AF7075C07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542DE4-4DCA-3F7E-5CF8-36C111F0D59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2B119E4-F2C7-F145-9619-E2D19E73E3D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85220793-5250-588E-B987-ECF9D8918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38AF8F7-0EB9-4C50-B66A-6EA1ABFF9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9202701-D293-12E5-9D3A-0CD1E87B8801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D3DE29E-DD42-4406-B248-90B0F9CAB1B9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6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E71232C-4671-2163-4170-E10DD93CA472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EC9233-8AF0-6FA6-ECE3-1C8C4CC7BB15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2DB1B911-734A-30B4-1F65-359193CB7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B37693-F823-3E9B-7881-D277BB622312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DA5D7-9637-5A77-6967-ABC96FA44CB1}"/>
              </a:ext>
            </a:extLst>
          </p:cNvPr>
          <p:cNvSpPr txBox="1"/>
          <p:nvPr/>
        </p:nvSpPr>
        <p:spPr>
          <a:xfrm>
            <a:off x="2200618" y="1634382"/>
            <a:ext cx="15955407" cy="25003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Interpret, in context, the gradient and Y intercept of the linear models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the above Zoomer example.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can use the prompts below to guide your discussion.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330A7554-9BAB-60BF-5EE6-51914193F9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46475"/>
              </p:ext>
            </p:extLst>
          </p:nvPr>
        </p:nvGraphicFramePr>
        <p:xfrm>
          <a:off x="2429218" y="4395390"/>
          <a:ext cx="15477782" cy="4585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9974">
                  <a:extLst>
                    <a:ext uri="{9D8B030D-6E8A-4147-A177-3AD203B41FA5}">
                      <a16:colId xmlns:a16="http://schemas.microsoft.com/office/drawing/2014/main" val="2790060519"/>
                    </a:ext>
                  </a:extLst>
                </a:gridCol>
                <a:gridCol w="5632208">
                  <a:extLst>
                    <a:ext uri="{9D8B030D-6E8A-4147-A177-3AD203B41FA5}">
                      <a16:colId xmlns:a16="http://schemas.microsoft.com/office/drawing/2014/main" val="245843128"/>
                    </a:ext>
                  </a:extLst>
                </a:gridCol>
                <a:gridCol w="6705600">
                  <a:extLst>
                    <a:ext uri="{9D8B030D-6E8A-4147-A177-3AD203B41FA5}">
                      <a16:colId xmlns:a16="http://schemas.microsoft.com/office/drawing/2014/main" val="27960812"/>
                    </a:ext>
                  </a:extLst>
                </a:gridCol>
              </a:tblGrid>
              <a:tr h="8243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28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</a:t>
                      </a:r>
                      <a:endParaRPr lang="en-AU" sz="28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28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it means</a:t>
                      </a:r>
                      <a:endParaRPr lang="en-AU" sz="28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28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Interpret from the Zoomer models</a:t>
                      </a:r>
                      <a:endParaRPr lang="en-AU" sz="28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590086"/>
                  </a:ext>
                </a:extLst>
              </a:tr>
              <a:tr h="1880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Gradient (m)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Represents the rate of change — how cost increases with distance.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023930"/>
                  </a:ext>
                </a:extLst>
              </a:tr>
              <a:tr h="1880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Y-intercept (c)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Represents the starting value when distance = 0.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00264"/>
                  </a:ext>
                </a:extLst>
              </a:tr>
            </a:tbl>
          </a:graphicData>
        </a:graphic>
      </p:graphicFrame>
      <p:pic>
        <p:nvPicPr>
          <p:cNvPr id="18" name="Picture 17" descr="A hand holding a phone with a car on it&#10;&#10;AI-generated content may be incorrect.">
            <a:extLst>
              <a:ext uri="{FF2B5EF4-FFF2-40B4-BE49-F238E27FC236}">
                <a16:creationId xmlns:a16="http://schemas.microsoft.com/office/drawing/2014/main" id="{019A9E5D-F7E1-F204-E1FD-9F0991E6DD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774" y="8709188"/>
            <a:ext cx="1714183" cy="15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876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91E2E-B552-B0AE-7CC5-464D1BC56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BFB7745-8028-FE78-37C9-B7849C39653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F363B46-CCD0-79AE-0507-C3E96BEB286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3A5CF7E-F654-99D3-E4F5-40571C3942C3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C632ABA6-0410-1931-7540-F752FBD1F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25A80CE-464D-F98A-2EA7-626CD00DD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3D19ABE-18C9-5648-4514-2070991A1D4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614D9225-8F7F-CF56-40E3-64ACA838292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7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F8460263-CDDF-FC1B-A52F-92CD94C10F2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E53229-3AC2-71CB-9FCA-2AE10BD6D304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13A635A3-C5EF-1FA5-5EC3-BDF7EDA8B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B1715B-9AAA-43CE-0EE6-8F3A9074693D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1B4657-D0DE-600E-61E1-37B30EFCE03C}"/>
              </a:ext>
            </a:extLst>
          </p:cNvPr>
          <p:cNvSpPr txBox="1"/>
          <p:nvPr/>
        </p:nvSpPr>
        <p:spPr>
          <a:xfrm>
            <a:off x="2217976" y="1502224"/>
            <a:ext cx="14622224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Write a linear equation to represent each of the following situations.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EC2BE2D0-B88E-5612-5130-78A58090C73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7611931"/>
                  </p:ext>
                </p:extLst>
              </p:nvPr>
            </p:nvGraphicFramePr>
            <p:xfrm>
              <a:off x="2217976" y="2431315"/>
              <a:ext cx="15765223" cy="70487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07989">
                      <a:extLst>
                        <a:ext uri="{9D8B030D-6E8A-4147-A177-3AD203B41FA5}">
                          <a16:colId xmlns:a16="http://schemas.microsoft.com/office/drawing/2014/main" val="3819847246"/>
                        </a:ext>
                      </a:extLst>
                    </a:gridCol>
                    <a:gridCol w="8351635">
                      <a:extLst>
                        <a:ext uri="{9D8B030D-6E8A-4147-A177-3AD203B41FA5}">
                          <a16:colId xmlns:a16="http://schemas.microsoft.com/office/drawing/2014/main" val="1747628977"/>
                        </a:ext>
                      </a:extLst>
                    </a:gridCol>
                    <a:gridCol w="1676400">
                      <a:extLst>
                        <a:ext uri="{9D8B030D-6E8A-4147-A177-3AD203B41FA5}">
                          <a16:colId xmlns:a16="http://schemas.microsoft.com/office/drawing/2014/main" val="2581411100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3189995527"/>
                        </a:ext>
                      </a:extLst>
                    </a:gridCol>
                    <a:gridCol w="3200399">
                      <a:extLst>
                        <a:ext uri="{9D8B030D-6E8A-4147-A177-3AD203B41FA5}">
                          <a16:colId xmlns:a16="http://schemas.microsoft.com/office/drawing/2014/main" val="3760817786"/>
                        </a:ext>
                      </a:extLst>
                    </a:gridCol>
                  </a:tblGrid>
                  <a:tr h="6547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Situation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Fixed (c)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Variable (m)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 equation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4694965"/>
                      </a:ext>
                    </a:extLst>
                  </a:tr>
                  <a:tr h="21091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400" kern="100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1.</a:t>
                          </a:r>
                          <a:endParaRPr lang="en-AU" sz="2400" kern="1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An electrician charges a call-out fee of $80 plus an hourly rate of $95 per hour.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$80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$95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AU" sz="360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AU" sz="360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=95</m:t>
                                </m:r>
                                <m:r>
                                  <a:rPr lang="en-AU" sz="360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AU" sz="360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+80</m:t>
                                </m:r>
                              </m:oMath>
                            </m:oMathPara>
                          </a14:m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0134263"/>
                      </a:ext>
                    </a:extLst>
                  </a:tr>
                  <a:tr h="21091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400" kern="100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2.</a:t>
                          </a:r>
                          <a:endParaRPr lang="en-AU" sz="2400" kern="1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 catering company charges $200 for a function plus $35 per guest.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50935338"/>
                      </a:ext>
                    </a:extLst>
                  </a:tr>
                  <a:tr h="21091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400" kern="100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</a:t>
                          </a:r>
                          <a:endParaRPr lang="en-AU" sz="2400" kern="1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An ice block initially weighs 100g but 5g melts away every minute.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03321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EC2BE2D0-B88E-5612-5130-78A58090C73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7611931"/>
                  </p:ext>
                </p:extLst>
              </p:nvPr>
            </p:nvGraphicFramePr>
            <p:xfrm>
              <a:off x="2217976" y="2431315"/>
              <a:ext cx="15765223" cy="704877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07989">
                      <a:extLst>
                        <a:ext uri="{9D8B030D-6E8A-4147-A177-3AD203B41FA5}">
                          <a16:colId xmlns:a16="http://schemas.microsoft.com/office/drawing/2014/main" val="3819847246"/>
                        </a:ext>
                      </a:extLst>
                    </a:gridCol>
                    <a:gridCol w="8351635">
                      <a:extLst>
                        <a:ext uri="{9D8B030D-6E8A-4147-A177-3AD203B41FA5}">
                          <a16:colId xmlns:a16="http://schemas.microsoft.com/office/drawing/2014/main" val="1747628977"/>
                        </a:ext>
                      </a:extLst>
                    </a:gridCol>
                    <a:gridCol w="1676400">
                      <a:extLst>
                        <a:ext uri="{9D8B030D-6E8A-4147-A177-3AD203B41FA5}">
                          <a16:colId xmlns:a16="http://schemas.microsoft.com/office/drawing/2014/main" val="2581411100"/>
                        </a:ext>
                      </a:extLst>
                    </a:gridCol>
                    <a:gridCol w="1828800">
                      <a:extLst>
                        <a:ext uri="{9D8B030D-6E8A-4147-A177-3AD203B41FA5}">
                          <a16:colId xmlns:a16="http://schemas.microsoft.com/office/drawing/2014/main" val="3189995527"/>
                        </a:ext>
                      </a:extLst>
                    </a:gridCol>
                    <a:gridCol w="3200399">
                      <a:extLst>
                        <a:ext uri="{9D8B030D-6E8A-4147-A177-3AD203B41FA5}">
                          <a16:colId xmlns:a16="http://schemas.microsoft.com/office/drawing/2014/main" val="3760817786"/>
                        </a:ext>
                      </a:extLst>
                    </a:gridCol>
                  </a:tblGrid>
                  <a:tr h="72129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Situation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Fixed (c)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Variable (m)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0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 equation</a:t>
                          </a:r>
                          <a:endParaRPr lang="en-AU" sz="20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4694965"/>
                      </a:ext>
                    </a:extLst>
                  </a:tr>
                  <a:tr h="21091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400" kern="100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1.</a:t>
                          </a:r>
                          <a:endParaRPr lang="en-AU" sz="2400" kern="1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An electrician charges a call-out fee of $80 plus an hourly rate of $95 per hour.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$80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$95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93254" t="-34940" r="-794" b="-2012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40134263"/>
                      </a:ext>
                    </a:extLst>
                  </a:tr>
                  <a:tr h="21091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400" kern="100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2.</a:t>
                          </a:r>
                          <a:endParaRPr lang="en-AU" sz="2400" kern="1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 catering company charges $200 for a function plus $35 per guest.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50935338"/>
                      </a:ext>
                    </a:extLst>
                  </a:tr>
                  <a:tr h="210915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2400" kern="100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3.</a:t>
                          </a:r>
                          <a:endParaRPr lang="en-AU" sz="2400" kern="100" dirty="0">
                            <a:solidFill>
                              <a:srgbClr val="FF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An ice block initially weighs 100g but 5g melts away every minute.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kern="100" dirty="0">
                              <a:solidFill>
                                <a:sysClr val="windowText" lastClr="000000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 </a:t>
                          </a:r>
                          <a:endParaRPr lang="en-AU" sz="3600" kern="100" dirty="0">
                            <a:solidFill>
                              <a:sysClr val="windowText" lastClr="000000"/>
                            </a:solidFill>
                            <a:effectLst/>
                            <a:latin typeface="Arial" panose="020B0604020202020204" pitchFamily="34" charset="0"/>
                            <a:ea typeface="Aptos" panose="020B00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503321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17302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10FB3-D496-AB25-9487-F233C694E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6194AA2-5D84-2140-0B60-17A3958B811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C36A9E-FC00-7595-D00E-91C6620C30A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6324C4D-BC43-42F4-4C58-9AF24A64C694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E1792F3-A2CE-16EF-6A67-9B2E9A1F2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B866073-98D8-EB29-CE44-EB3F0F0F5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B023FB20-D4F6-C88B-F8E3-0615B938134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4992D33-CC2F-FFE9-2640-74AB680E3E84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346AD71-0FA5-3723-4EF5-08F373D1D88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5" name="Picture 4" descr="A grey rectangular sign with white text&#10;&#10;AI-generated content may be incorrect.">
            <a:extLst>
              <a:ext uri="{FF2B5EF4-FFF2-40B4-BE49-F238E27FC236}">
                <a16:creationId xmlns:a16="http://schemas.microsoft.com/office/drawing/2014/main" id="{66DE7C3C-30F3-09C2-4659-774C94FDF5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101" y="185878"/>
            <a:ext cx="10015899" cy="1742568"/>
          </a:xfrm>
          <a:prstGeom prst="rect">
            <a:avLst/>
          </a:prstGeom>
        </p:spPr>
      </p:pic>
      <p:pic>
        <p:nvPicPr>
          <p:cNvPr id="9" name="Picture 8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606963AE-9BF9-F6D3-9F8D-3328E8F4A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153226"/>
            <a:ext cx="14935200" cy="26861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FD875C6-4F02-917E-FD48-2CD247E207A0}"/>
              </a:ext>
            </a:extLst>
          </p:cNvPr>
          <p:cNvSpPr txBox="1"/>
          <p:nvPr/>
        </p:nvSpPr>
        <p:spPr>
          <a:xfrm>
            <a:off x="2429218" y="4914900"/>
            <a:ext cx="14782800" cy="4975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this unit you will learn how to: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Solve equations that describe real-life situations.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Write your own formulas to model everyday problems.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Draw and interpret linear graphs.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lines to make predictions - like finding the break-even point for a business or estimating the cost of a mobile phone plan.</a:t>
            </a:r>
          </a:p>
        </p:txBody>
      </p:sp>
    </p:spTree>
    <p:extLst>
      <p:ext uri="{BB962C8B-B14F-4D97-AF65-F5344CB8AC3E}">
        <p14:creationId xmlns:p14="http://schemas.microsoft.com/office/powerpoint/2010/main" val="21431196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F1172-01CD-DE9D-62C0-32E7C5BFD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425CCD6-CFFB-5E04-45A0-0FAAB90211A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A301EDA-E420-E2D3-186B-5AF71BB49AA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941C6BA-7E2A-CE73-F768-F93A8F5A7BC4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C09DC21A-9B2F-1E6F-B6D7-CEEFEFACB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69D60A1-8F57-1754-0D8F-DFEB63D2D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FBCAEDD-BCFE-EB1F-DFF6-90DEDAC5608D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E423199-8AAE-DFBE-7A79-99FFF811D056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7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157B76C-6EDA-6869-B9C5-43B6EEE1F5FE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435FB-68D8-090E-06D5-E97F2CA1670D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2B0197D7-7D09-5239-B807-73C2F83D8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763703-7DD6-A964-0D87-BABC31A55C20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5FFA3E-BB14-8B48-694B-14FAF5133D06}"/>
              </a:ext>
            </a:extLst>
          </p:cNvPr>
          <p:cNvSpPr txBox="1"/>
          <p:nvPr/>
        </p:nvSpPr>
        <p:spPr>
          <a:xfrm>
            <a:off x="2217976" y="1502224"/>
            <a:ext cx="14622224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Write a linear equation to represent each of the following situations.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B4E3552-0E2F-8B72-9D89-3EE912B83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266316"/>
              </p:ext>
            </p:extLst>
          </p:nvPr>
        </p:nvGraphicFramePr>
        <p:xfrm>
          <a:off x="2217976" y="2431314"/>
          <a:ext cx="15765223" cy="7474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7989">
                  <a:extLst>
                    <a:ext uri="{9D8B030D-6E8A-4147-A177-3AD203B41FA5}">
                      <a16:colId xmlns:a16="http://schemas.microsoft.com/office/drawing/2014/main" val="3819847246"/>
                    </a:ext>
                  </a:extLst>
                </a:gridCol>
                <a:gridCol w="9494635">
                  <a:extLst>
                    <a:ext uri="{9D8B030D-6E8A-4147-A177-3AD203B41FA5}">
                      <a16:colId xmlns:a16="http://schemas.microsoft.com/office/drawing/2014/main" val="1747628977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5814111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189995527"/>
                    </a:ext>
                  </a:extLst>
                </a:gridCol>
                <a:gridCol w="2285999">
                  <a:extLst>
                    <a:ext uri="{9D8B030D-6E8A-4147-A177-3AD203B41FA5}">
                      <a16:colId xmlns:a16="http://schemas.microsoft.com/office/drawing/2014/main" val="3760817786"/>
                    </a:ext>
                  </a:extLst>
                </a:gridCol>
              </a:tblGrid>
              <a:tr h="8568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0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Situation</a:t>
                      </a:r>
                      <a:endParaRPr lang="en-AU" sz="20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0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Fixed (c)</a:t>
                      </a:r>
                      <a:endParaRPr lang="en-AU" sz="20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0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Variable (m)</a:t>
                      </a:r>
                      <a:endParaRPr lang="en-AU" sz="20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0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Linear equation</a:t>
                      </a:r>
                      <a:endParaRPr lang="en-AU" sz="20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694965"/>
                  </a:ext>
                </a:extLst>
              </a:tr>
              <a:tr h="22058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en-AU" sz="2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plant is initially 18cm in height and grows by 3.5cm every month.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2263409"/>
                  </a:ext>
                </a:extLst>
              </a:tr>
              <a:tr h="22058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en-AU" sz="2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cup of coffee initially has a temperature of 85</a:t>
                      </a:r>
                      <a:r>
                        <a:rPr lang="en-AU" sz="3600" kern="100" baseline="300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but cools every minute by 2.5</a:t>
                      </a:r>
                      <a:r>
                        <a:rPr lang="en-AU" sz="3600" kern="100" baseline="300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C.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983738"/>
                  </a:ext>
                </a:extLst>
              </a:tr>
              <a:tr h="22058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</a:t>
                      </a:r>
                      <a:endParaRPr lang="en-AU" sz="24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petrol station charges $1.92 per litre of fuel plus a $2 service fee for card payments.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10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0630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6EE20-FF5F-D861-1162-2A9CF6999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9CC0891-2CAC-04CB-9A64-34CAE1030662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B5CAF1F-BA3E-D13A-B224-0A95722B611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D2C80BE-449A-1157-6CC4-BEC4D27098B4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E530E11-F328-C28E-31B9-BDAFCFF74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A14F6C-7918-9861-048E-5FAB7EE03FD5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C6FF5A50-3546-A89F-54F4-32B815693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3048F-AC3A-F556-43D1-3C16B32DEB94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7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5F20F41A-57AF-62A3-7227-D13BC280B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BB1E8D23-B404-E4F3-F603-6631C6E5EE2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FF00DAE-AA02-A9E8-DFF6-41D8B3B7A589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7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FF994BE-BB53-275C-2DD8-6DF8E0CAE19E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C03121-9D20-841C-6176-09A158E13EDE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LINEAR FORMULAS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7799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14E01-16AB-880A-EB26-5D657BBE3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5B08BBE-1065-4320-DEC2-593045405F1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5967264-1265-8BC9-5A5E-B2C7A0D5B74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555B07E-954C-2FBB-7B02-05A66CB1722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48ECB57-81D8-D117-CB7E-057975E7C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865CECAA-942D-5CF6-1932-FDA3E050E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03B5ED2-5225-95C5-C91E-773776B74A8C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CC9BB53-902C-24BE-348E-A18D37862CE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8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4C384A3-6F4A-148A-60AE-A3F094A6747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grey rectangular sign with white text&#10;&#10;AI-generated content may be incorrect.">
            <a:extLst>
              <a:ext uri="{FF2B5EF4-FFF2-40B4-BE49-F238E27FC236}">
                <a16:creationId xmlns:a16="http://schemas.microsoft.com/office/drawing/2014/main" id="{4B7735B3-00E4-0DA9-FFAA-9B55B294AE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787" y="132870"/>
            <a:ext cx="12156731" cy="2115030"/>
          </a:xfrm>
          <a:prstGeom prst="rect">
            <a:avLst/>
          </a:prstGeom>
        </p:spPr>
      </p:pic>
      <p:pic>
        <p:nvPicPr>
          <p:cNvPr id="9" name="Picture 8" descr="A line drawing of a graph&#10;&#10;AI-generated content may be incorrect.">
            <a:extLst>
              <a:ext uri="{FF2B5EF4-FFF2-40B4-BE49-F238E27FC236}">
                <a16:creationId xmlns:a16="http://schemas.microsoft.com/office/drawing/2014/main" id="{F21E98D4-15F5-8076-BB5C-D3951C593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265" y="2857500"/>
            <a:ext cx="6277577" cy="6324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A69384-28DC-554C-E8EE-AF1C6E20042F}"/>
              </a:ext>
            </a:extLst>
          </p:cNvPr>
          <p:cNvSpPr txBox="1"/>
          <p:nvPr/>
        </p:nvSpPr>
        <p:spPr>
          <a:xfrm>
            <a:off x="2286000" y="3204857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points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CFFBF7-33A9-D0EA-CCB1-659B0810658C}"/>
              </a:ext>
            </a:extLst>
          </p:cNvPr>
          <p:cNvSpPr txBox="1"/>
          <p:nvPr/>
        </p:nvSpPr>
        <p:spPr>
          <a:xfrm>
            <a:off x="2925651" y="4616433"/>
            <a:ext cx="8047149" cy="3041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44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X axis runs horizontally</a:t>
            </a:r>
          </a:p>
          <a:p>
            <a:pPr marL="571500" lvl="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 axis runs vertically</a:t>
            </a:r>
          </a:p>
          <a:p>
            <a:pPr marL="571500" lvl="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44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Origin at (0, 0)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584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B2255-15FC-A4C8-413B-1E1515CA5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45511DB-81A5-CA82-1502-D6F12E1E5F25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4964DA9-3C97-A142-BC52-31C34E9BCEB8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1448B3B-9406-B8B8-2BC9-C568BDB5141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306AD4D2-2E43-B56D-884D-A555762D4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187CD92-3651-D6BB-25AC-60B373B81C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91445B4-6E19-8F97-7658-F3258E2579EA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CED3942-C6EA-BE52-C457-941BB7E8C975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8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650F51A-C277-EDEE-26BE-AA3E1FCE57C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606F66-9999-D933-1BB3-E69ACF6E512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0A0005F1-7E42-DD48-0FE5-5F3291429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A94C76-C80D-D780-DB11-A129510D860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POINTS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36353B-5B4A-4E64-BBE9-73BD71007F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2171700"/>
            <a:ext cx="7983298" cy="78988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A401C93-060C-2BA3-DDC7-A13F0BE4139D}"/>
              </a:ext>
            </a:extLst>
          </p:cNvPr>
          <p:cNvSpPr txBox="1"/>
          <p:nvPr/>
        </p:nvSpPr>
        <p:spPr>
          <a:xfrm>
            <a:off x="2260477" y="1481699"/>
            <a:ext cx="7738064" cy="4975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Give the co-ordinates of the points A, B, and C on the cartesian plane.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50000"/>
              </a:lnSpc>
              <a:buNone/>
            </a:pP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= (      ,     )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50000"/>
              </a:lnSpc>
              <a:buNone/>
            </a:pP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 = (      ,     )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50000"/>
              </a:lnSpc>
              <a:buNone/>
            </a:pP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 = (      ,     )</a:t>
            </a:r>
            <a:endParaRPr lang="en-A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Add these points:</a:t>
            </a:r>
          </a:p>
        </p:txBody>
      </p:sp>
      <p:pic>
        <p:nvPicPr>
          <p:cNvPr id="21" name="Picture 20" descr="A group of numbers and symbols&#10;&#10;AI-generated content may be incorrect.">
            <a:extLst>
              <a:ext uri="{FF2B5EF4-FFF2-40B4-BE49-F238E27FC236}">
                <a16:creationId xmlns:a16="http://schemas.microsoft.com/office/drawing/2014/main" id="{B4F030DF-F425-FDF9-7129-5C71937FDD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77" y="6402023"/>
            <a:ext cx="6210561" cy="382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081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308CC-7ACA-934D-6E19-5D18065C8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03F56C7-B173-6F4E-AC8F-99AF23C4F80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8634C79-F291-3333-21AB-56E79348FA6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C3A4E7F-5B29-0CDC-F93B-12CFFE88224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EE0DA7A-5482-EDC0-A7DE-B5AA17D70E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DF47852-25CF-29D2-7678-3A94E6685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090D59B-3F99-1519-0E95-9EB0DA26EE6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DB5058C-2BE1-F410-BA25-3FE31FACD55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9BF1DFCE-E12F-9C04-C5D6-BC9819AAA2F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EF7C2-08CA-8417-968D-A0C9DD560A68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8BEE4DBA-FB7A-F96B-6091-1B9E89394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00" y="3543300"/>
            <a:ext cx="16063000" cy="44678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D2E2F25-755A-8369-705B-E3336C54F361}"/>
              </a:ext>
            </a:extLst>
          </p:cNvPr>
          <p:cNvSpPr txBox="1"/>
          <p:nvPr/>
        </p:nvSpPr>
        <p:spPr>
          <a:xfrm>
            <a:off x="2176101" y="1626232"/>
            <a:ext cx="15003225" cy="1651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There are a few methods to draw a graph by hand,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one we will focus on is by plotting points. 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203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BBB32-C229-F0A2-E16D-4CE765A69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E3F31E5-06C8-930A-5378-21288036572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A55100E-5B61-B082-3A2A-411A2CD5789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7D5FF2D-3497-6951-E4B9-6EAB31A6950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C4558885-E9D3-4037-180E-A41B1FAAD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E8521428-5727-3E1A-A6AD-0C4111ED7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D26DB51-1068-4833-242E-3D849295007C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E4BD95B-443A-5706-3516-9057EC625FA8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B0B582FF-3A8C-1A37-8153-87EA307FBC7A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236174-59D1-BC16-D855-18AACFAC0C14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4CB58574-CF73-D966-C987-C54CBEB0E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5328D4-0E9E-AC95-9F8A-D8F397DBE3F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057A1A-9A70-8973-AF27-3C70654065AC}"/>
                  </a:ext>
                </a:extLst>
              </p:cNvPr>
              <p:cNvSpPr txBox="1"/>
              <p:nvPr/>
            </p:nvSpPr>
            <p:spPr>
              <a:xfrm>
                <a:off x="2203931" y="1859697"/>
                <a:ext cx="925333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Plot the graph of </a:t>
                </a:r>
                <a14:m>
                  <m:oMath xmlns:m="http://schemas.openxmlformats.org/officeDocument/2006/math">
                    <m:r>
                      <a:rPr lang="en-AU" sz="3600" b="1" i="1" kern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3600" b="1" i="1" kern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AU" sz="3600" b="1" i="1" kern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𝟑</m:t>
                    </m:r>
                    <m:r>
                      <a:rPr lang="en-AU" sz="3600" b="1" i="1" kern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𝒙</m:t>
                    </m:r>
                    <m:r>
                      <a:rPr lang="en-AU" sz="3600" b="1" i="1" kern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AU" sz="3600" b="1" i="1" kern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𝟐</m:t>
                    </m:r>
                  </m:oMath>
                </a14:m>
                <a:r>
                  <a:rPr lang="en-AU" sz="3600" b="1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3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057A1A-9A70-8973-AF27-3C70654065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3931" y="1859697"/>
                <a:ext cx="9253330" cy="646331"/>
              </a:xfrm>
              <a:prstGeom prst="rect">
                <a:avLst/>
              </a:prstGeom>
              <a:blipFill>
                <a:blip r:embed="rId4"/>
                <a:stretch>
                  <a:fillRect l="-2058" t="-13462" b="-32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 descr="A screenshot of a math test&#10;&#10;AI-generated content may be incorrect.">
            <a:extLst>
              <a:ext uri="{FF2B5EF4-FFF2-40B4-BE49-F238E27FC236}">
                <a16:creationId xmlns:a16="http://schemas.microsoft.com/office/drawing/2014/main" id="{B5EA8119-F090-994B-D38C-94789E24B9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857500"/>
            <a:ext cx="15621000" cy="5805505"/>
          </a:xfrm>
          <a:prstGeom prst="rect">
            <a:avLst/>
          </a:prstGeom>
        </p:spPr>
      </p:pic>
      <p:pic>
        <p:nvPicPr>
          <p:cNvPr id="20" name="Picture 19" descr="A colorful bar graph with arrow pointing up&#10;&#10;AI-generated content may be incorrect.">
            <a:extLst>
              <a:ext uri="{FF2B5EF4-FFF2-40B4-BE49-F238E27FC236}">
                <a16:creationId xmlns:a16="http://schemas.microsoft.com/office/drawing/2014/main" id="{48C0D9DE-6EB5-F182-D6A3-DC715082EB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800" y="8725679"/>
            <a:ext cx="1513990" cy="152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53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AA1FE-A1D4-4803-6BCE-7016A98D7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69C460F-E303-F1BF-B252-7C48B73DEE7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7702452-6B95-31D8-D8F1-93602EBAC7B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C3DD503-513B-552D-971B-12DA37906BC2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81A95E5-273D-EA9E-E996-C6E334ADF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3FC2E9D4-22FB-26D3-CBB2-165BE44A0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FA9C377-4190-0DA8-8710-A88A33CB784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E3C7A0D-AF71-68A4-33EF-8514B808D6D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8248E20-DD53-49FF-F790-3557A278F34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535CD492-4BBF-C874-F8BB-6F9368526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19CB0EF-7778-B4AD-EF1D-013F4FE5CC61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graphing of a plane&#10;&#10;AI-generated content may be incorrect.">
            <a:extLst>
              <a:ext uri="{FF2B5EF4-FFF2-40B4-BE49-F238E27FC236}">
                <a16:creationId xmlns:a16="http://schemas.microsoft.com/office/drawing/2014/main" id="{F91CBBA9-E1E0-4553-28F8-F3B4ACBC02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637" y="1409700"/>
            <a:ext cx="13570749" cy="8608310"/>
          </a:xfrm>
          <a:prstGeom prst="rect">
            <a:avLst/>
          </a:prstGeom>
        </p:spPr>
      </p:pic>
      <p:pic>
        <p:nvPicPr>
          <p:cNvPr id="13" name="Picture 12" descr="A colorful bar graph with arrow pointing up&#10;&#10;AI-generated content may be incorrect.">
            <a:extLst>
              <a:ext uri="{FF2B5EF4-FFF2-40B4-BE49-F238E27FC236}">
                <a16:creationId xmlns:a16="http://schemas.microsoft.com/office/drawing/2014/main" id="{17772A04-ED11-5794-95CC-F84FEDCADB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800" y="8725679"/>
            <a:ext cx="1513990" cy="15232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44FE47-C148-9C75-C5BC-4ED53B0BAF0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670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35B3D-E635-E44C-6862-BE0477A1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5834936-9A9C-9B8B-7E2F-2210BAA6216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2E76DE3-4ED8-9B76-2222-EE5A8CB48369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EAF07A4-60C0-F968-A410-B2760AFDC16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E21088D-259C-9E3A-EAF8-5A0730A26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AD337993-FA94-83AE-B49F-F85B9F81D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B3E0AA9C-DAF3-5B7D-7F06-596547B28C5F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C31865B-EEA8-DF0C-6636-26ED59BBBA04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21459F4-17EA-197F-1125-0144AE4799C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37DC07-1C29-CE54-0F16-EF52804113C8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C2D8FE86-2395-46E6-EC5A-F195DC746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E31E88-F187-64C7-235D-2E945C90B898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C55A507-5BCE-9A45-BD01-AE3788EFC47A}"/>
                  </a:ext>
                </a:extLst>
              </p:cNvPr>
              <p:cNvSpPr txBox="1"/>
              <p:nvPr/>
            </p:nvSpPr>
            <p:spPr>
              <a:xfrm>
                <a:off x="2247793" y="1709913"/>
                <a:ext cx="925333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AU" sz="3600" b="1" u="sng" kern="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1.</a:t>
                </a:r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Plot the graph for </a:t>
                </a:r>
                <a14:m>
                  <m:oMath xmlns:m="http://schemas.openxmlformats.org/officeDocument/2006/math">
                    <m:r>
                      <a:rPr lang="en-AU" sz="3600" i="1" ker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AU" sz="3600" i="1" ker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+1</m:t>
                    </m:r>
                  </m:oMath>
                </a14:m>
                <a:r>
                  <a:rPr lang="en-AU" sz="36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C55A507-5BCE-9A45-BD01-AE3788EFC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793" y="1709913"/>
                <a:ext cx="9253330" cy="646331"/>
              </a:xfrm>
              <a:prstGeom prst="rect">
                <a:avLst/>
              </a:prstGeom>
              <a:blipFill>
                <a:blip r:embed="rId4"/>
                <a:stretch>
                  <a:fillRect l="-2058" t="-13462" b="-3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DBBBF32-3290-F943-D979-5D96662A3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978745"/>
              </p:ext>
            </p:extLst>
          </p:nvPr>
        </p:nvGraphicFramePr>
        <p:xfrm>
          <a:off x="2209800" y="3293267"/>
          <a:ext cx="7772401" cy="50506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5890">
                  <a:extLst>
                    <a:ext uri="{9D8B030D-6E8A-4147-A177-3AD203B41FA5}">
                      <a16:colId xmlns:a16="http://schemas.microsoft.com/office/drawing/2014/main" val="4175956301"/>
                    </a:ext>
                  </a:extLst>
                </a:gridCol>
                <a:gridCol w="4084455">
                  <a:extLst>
                    <a:ext uri="{9D8B030D-6E8A-4147-A177-3AD203B41FA5}">
                      <a16:colId xmlns:a16="http://schemas.microsoft.com/office/drawing/2014/main" val="1704060406"/>
                    </a:ext>
                  </a:extLst>
                </a:gridCol>
                <a:gridCol w="1361028">
                  <a:extLst>
                    <a:ext uri="{9D8B030D-6E8A-4147-A177-3AD203B41FA5}">
                      <a16:colId xmlns:a16="http://schemas.microsoft.com/office/drawing/2014/main" val="3236074032"/>
                    </a:ext>
                  </a:extLst>
                </a:gridCol>
                <a:gridCol w="1361028">
                  <a:extLst>
                    <a:ext uri="{9D8B030D-6E8A-4147-A177-3AD203B41FA5}">
                      <a16:colId xmlns:a16="http://schemas.microsoft.com/office/drawing/2014/main" val="1104303097"/>
                    </a:ext>
                  </a:extLst>
                </a:gridCol>
              </a:tblGrid>
              <a:tr h="1767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en-AU" sz="24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X into equation</a:t>
                      </a:r>
                      <a:endParaRPr lang="en-AU" sz="24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AU" sz="24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240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Point</a:t>
                      </a:r>
                      <a:endParaRPr lang="en-AU" sz="24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3979943"/>
                  </a:ext>
                </a:extLst>
              </a:tr>
              <a:tr h="16414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053834"/>
                  </a:ext>
                </a:extLst>
              </a:tr>
              <a:tr h="16414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en-AU" sz="360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8303369"/>
                  </a:ext>
                </a:extLst>
              </a:tr>
            </a:tbl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EF6005C5-1BCD-C0ED-B965-2BAD06BCD6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178" y="2033078"/>
            <a:ext cx="7880450" cy="775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1652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07A65-1F1B-7BB8-11B3-165A155D9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B37D852-6D79-1714-BC81-51F059FD49F8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3F6E930-AEF4-365A-1570-9CFE5385745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7AFF33D-26FE-FF04-B356-941901EB356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A4DD0FC-B549-CCF9-788B-FC33C4F96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EB8911F1-AC60-1BC3-87AB-CA14B8F16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EA91A0F-A43D-EF1D-7E05-BA6C7398620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FB56A08-494F-BA15-B6C2-95174E474D34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C3554245-8217-C42E-A9B0-419A5D60D0C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69CE4F-8DB4-88A2-DC49-202B319C5A19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BA7292DE-6FBA-E60E-6C62-52BDA6339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EC7CB22-F3B8-66BD-051C-C26B04048A7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4ADAEA-4EF6-3F36-51A1-34249BDA6DBE}"/>
                  </a:ext>
                </a:extLst>
              </p:cNvPr>
              <p:cNvSpPr txBox="1"/>
              <p:nvPr/>
            </p:nvSpPr>
            <p:spPr>
              <a:xfrm>
                <a:off x="2252301" y="1562100"/>
                <a:ext cx="15502299" cy="41445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AU" sz="3600" b="1" u="sng" kern="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2.</a:t>
                </a:r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Walter makes the best cups of tea. It’s steaming hot at 100</a:t>
                </a:r>
                <a:r>
                  <a:rPr lang="en-AU" sz="3600" kern="0" baseline="300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o</a:t>
                </a:r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C 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when he makes it. Unfortunately, not everyone gets to drink it straight away and the drink cools by 2</a:t>
                </a:r>
                <a:r>
                  <a:rPr lang="en-AU" sz="3600" kern="0" baseline="300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o</a:t>
                </a:r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C each minute. 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AU" sz="3600" b="1" u="sng" kern="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a.</a:t>
                </a:r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Write an equation for the temperature of the drink (</a:t>
                </a:r>
                <a14:m>
                  <m:oMath xmlns:m="http://schemas.openxmlformats.org/officeDocument/2006/math">
                    <m:r>
                      <a:rPr lang="en-AU" sz="3600" i="1" ker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𝑡</m:t>
                    </m:r>
                  </m:oMath>
                </a14:m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) over time in minutes (</a:t>
                </a:r>
                <a14:m>
                  <m:oMath xmlns:m="http://schemas.openxmlformats.org/officeDocument/2006/math">
                    <m:r>
                      <a:rPr lang="en-AU" sz="3600" i="1" ker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AU" sz="3600" kern="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).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4ADAEA-4EF6-3F36-51A1-34249BDA6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2301" y="1562100"/>
                <a:ext cx="15502299" cy="4144596"/>
              </a:xfrm>
              <a:prstGeom prst="rect">
                <a:avLst/>
              </a:prstGeom>
              <a:blipFill>
                <a:blip r:embed="rId4"/>
                <a:stretch>
                  <a:fillRect l="-1227" r="-1309" b="-45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 descr="A cartoon of a tea cup&#10;&#10;AI-generated content may be incorrect.">
            <a:extLst>
              <a:ext uri="{FF2B5EF4-FFF2-40B4-BE49-F238E27FC236}">
                <a16:creationId xmlns:a16="http://schemas.microsoft.com/office/drawing/2014/main" id="{8A957079-CAA0-CD33-29DC-446D166851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6800" y="8933112"/>
            <a:ext cx="1914939" cy="130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068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0297D-DD6C-5DA7-E454-6A34CA232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59B56BD-422A-A861-BFBA-44E1ABC0753E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672C6C2-152D-0543-E2CB-17ED89182DC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9C521A0-4817-3B64-7A91-E6DDF0FACED7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BE8EC79-DBAE-D9C0-4EF2-F4403D80C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B31B532-9A5E-1968-95E0-E724D7CB5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67AD126-A0B8-0006-D3FF-3927794CBA3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94EF1F8-6D03-E577-6783-E7B285B9F475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68AEE10-69E4-F81D-0A60-2770E1FA4A0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8F874E-827A-AAF8-3F8C-C5C482B3440E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C96CF0ED-429A-786B-65B7-06634A6EF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CF23518-638E-E773-1E4F-AD72453BEA2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AAD7D7-5C78-4886-6730-E7A778D9F07E}"/>
              </a:ext>
            </a:extLst>
          </p:cNvPr>
          <p:cNvSpPr txBox="1"/>
          <p:nvPr/>
        </p:nvSpPr>
        <p:spPr>
          <a:xfrm>
            <a:off x="2252301" y="1562100"/>
            <a:ext cx="16035699" cy="1651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b.</a:t>
            </a: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Turn the equation into a graph</a:t>
            </a:r>
            <a:endParaRPr lang="en-AU" sz="3600" kern="1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AU" sz="3600" b="1" u="sng" kern="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c.</a:t>
            </a:r>
            <a:r>
              <a:rPr lang="en-AU" sz="36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Predict the temperature of the drink after 5, 10 and 180 minutes. Discuss.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A cartoon of a tea cup&#10;&#10;AI-generated content may be incorrect.">
            <a:extLst>
              <a:ext uri="{FF2B5EF4-FFF2-40B4-BE49-F238E27FC236}">
                <a16:creationId xmlns:a16="http://schemas.microsoft.com/office/drawing/2014/main" id="{7F855A39-43D3-1FAD-8E6E-0D2F48F4E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6800" y="8933112"/>
            <a:ext cx="1914939" cy="13081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DED3B7-6B7F-0533-CBE6-EF240D2FD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512" y="3355525"/>
            <a:ext cx="11208600" cy="679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2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F2BB4-94D9-649B-7D19-2674AC180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1A2AB90-39A5-AA24-79F5-9AD3864B3A0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94842C0-3D09-6CCB-0D35-7B684B22081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CE429CC-E85B-4560-69CA-8C176CA67A7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74E01FD-9195-67F6-896B-75D5E8732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58CA08A-CAB1-A1A4-E5C3-E6F24CD04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AC01BAC-A144-95C8-D5D3-8CE7D5AD421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BEBB05E-1FC4-F3E7-EABB-9D3748898DEF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0B01A691-2A49-89E2-C769-17AD3D3B6CC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9FB618-DBB6-2D60-6B70-42BF2C28273C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white text with black text&#10;&#10;AI-generated content may be incorrect.">
            <a:extLst>
              <a:ext uri="{FF2B5EF4-FFF2-40B4-BE49-F238E27FC236}">
                <a16:creationId xmlns:a16="http://schemas.microsoft.com/office/drawing/2014/main" id="{A81292CB-7440-45BA-98B2-B2A364B81A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093" y="1181100"/>
            <a:ext cx="15408909" cy="3646004"/>
          </a:xfrm>
          <a:prstGeom prst="rect">
            <a:avLst/>
          </a:prstGeom>
        </p:spPr>
      </p:pic>
      <p:pic>
        <p:nvPicPr>
          <p:cNvPr id="21" name="Picture 20" descr="A math equations on a white background&#10;&#10;AI-generated content may be incorrect.">
            <a:extLst>
              <a:ext uri="{FF2B5EF4-FFF2-40B4-BE49-F238E27FC236}">
                <a16:creationId xmlns:a16="http://schemas.microsoft.com/office/drawing/2014/main" id="{47977F8B-0F32-D1B7-217C-94765574E0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637" y="5840897"/>
            <a:ext cx="15689365" cy="364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292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5D826-5177-226D-52D0-D2CCEFA79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8760F24-4E7D-BBCF-2F6F-09DDD54C2AE4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683F9E0-F2AB-D478-02E4-261915F73C5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C48CE9C-23B5-D6FC-233E-5F704D9C013B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7D5989C8-99F4-C7F9-4F82-DEF6B7CD0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8C9BEC-571D-3D5C-E624-2DF4585E830A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2A99A9B-1C77-C32F-6922-9FE48E189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2A9E87-370A-32A5-78F8-4548246C96E4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11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8782CFD0-EA53-5839-C578-99E7C2C89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51C95D8B-DDCF-3E07-F3FF-A4E5B5749F2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531CA39-F196-E92A-DAF0-3A08FADFCD90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2D169FA-7CB7-B077-8038-D1236C3B1982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01FF1F-655B-6FB1-C3C5-26A39799B35F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PLOTTING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755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C35A6-80A8-D0B2-6C9B-0AFD1A5C3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3FA4F03-D8B5-8008-803B-4F7CF09E56BC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77090C6-858A-C81C-1B73-D6A46765E4A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DA282C6-FC88-AE2E-282D-26B67A69412B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01CFF02-0970-8689-A8CC-C588A5A10C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9585107A-38F7-DCC7-B08B-BD920FE9D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5377D6AB-30D8-9CCC-2DF2-473C085784CD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469776C-27A0-BD40-7499-3CE43978E469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735814A-5B37-AD83-C999-03A008E8FA88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5EC9E2-ADBF-9E0E-AB9F-F2B1E37E16A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GRADIENT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black arrows pointing to a cross&#10;&#10;AI-generated content may be incorrect.">
            <a:extLst>
              <a:ext uri="{FF2B5EF4-FFF2-40B4-BE49-F238E27FC236}">
                <a16:creationId xmlns:a16="http://schemas.microsoft.com/office/drawing/2014/main" id="{32224645-3660-0F32-5707-3B9D73792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940076"/>
            <a:ext cx="13538939" cy="4754536"/>
          </a:xfrm>
          <a:prstGeom prst="rect">
            <a:avLst/>
          </a:prstGeom>
        </p:spPr>
      </p:pic>
      <p:pic>
        <p:nvPicPr>
          <p:cNvPr id="12" name="Picture 11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D3B47C5A-B85E-9150-1C76-18DDB0A2BC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009" y="5850512"/>
            <a:ext cx="14235391" cy="431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228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D1E50-48AB-9605-94D5-06EF56334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EBDA946-2CA4-B4C4-8308-A63EAC250E1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F7520C0-E493-0274-CA6A-8DAD9229B5F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5EF008D-9D8A-5A08-02C5-D7C0464F4582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49DA37E-0F75-D81A-629E-0C45ECAD8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303641BB-0CF7-C2E8-D2D9-6E9BF913C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4C90644-5E08-FD61-C813-8A1A1BA19B32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C21939F-80B2-B92C-E73C-5BB9804254C5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BE64C146-3633-9913-E38D-158C97F1CD2A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F7AF2C-C8E6-E85F-7D5B-ED4BAC018EE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172AFA94-638F-BF09-43E5-B4F54D0E7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C8A8DC-0F32-5F8F-9C58-69F651E1109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GRADIENT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math problem with numbers and lines&#10;&#10;AI-generated content may be incorrect.">
            <a:extLst>
              <a:ext uri="{FF2B5EF4-FFF2-40B4-BE49-F238E27FC236}">
                <a16:creationId xmlns:a16="http://schemas.microsoft.com/office/drawing/2014/main" id="{375B7BB2-7E77-E2CA-8BC5-ADD5F84BA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692400"/>
            <a:ext cx="16012382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98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D98B5-B78D-EE21-6781-0A33BCB0D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46505BE-2CDF-CEFE-5337-E2DBE6E9C1B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9426E0-212D-7AF8-9612-137F42897A4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77C0F86-ED3F-E336-84E4-18BC20138203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C794239F-198A-C7D4-529A-4BC87FC7F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3A1049B-1162-CF58-FB43-632F51189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33B8D06-AF0D-AE53-4FCF-7E6F617EE68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1831474-317A-1173-4F32-DF22417E512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C9EE0176-7CD7-2E1A-13A4-9A6117A7249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A5629D-92E6-A6E9-A0A8-F79A0E453547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342480D6-2435-64CF-6CB5-8F705858C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E29C39-09BE-A8A5-E731-C60D5C9ED041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GRADIENT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5125400-55E7-65F4-BB4D-668F91743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2723"/>
              </p:ext>
            </p:extLst>
          </p:nvPr>
        </p:nvGraphicFramePr>
        <p:xfrm>
          <a:off x="2284470" y="2504899"/>
          <a:ext cx="15470129" cy="1544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56141">
                  <a:extLst>
                    <a:ext uri="{9D8B030D-6E8A-4147-A177-3AD203B41FA5}">
                      <a16:colId xmlns:a16="http://schemas.microsoft.com/office/drawing/2014/main" val="1352062275"/>
                    </a:ext>
                  </a:extLst>
                </a:gridCol>
                <a:gridCol w="5156141">
                  <a:extLst>
                    <a:ext uri="{9D8B030D-6E8A-4147-A177-3AD203B41FA5}">
                      <a16:colId xmlns:a16="http://schemas.microsoft.com/office/drawing/2014/main" val="3400400789"/>
                    </a:ext>
                  </a:extLst>
                </a:gridCol>
                <a:gridCol w="5157847">
                  <a:extLst>
                    <a:ext uri="{9D8B030D-6E8A-4147-A177-3AD203B41FA5}">
                      <a16:colId xmlns:a16="http://schemas.microsoft.com/office/drawing/2014/main" val="8602479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(1, 2) &amp; (5, 6)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AU" sz="36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(1, 5) &amp; (4, -1)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AU" sz="36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(1, 2) &amp; (5, 3)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345787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0DFD3DA-2BA6-322F-0A64-13136CB3EF88}"/>
              </a:ext>
            </a:extLst>
          </p:cNvPr>
          <p:cNvSpPr txBox="1"/>
          <p:nvPr/>
        </p:nvSpPr>
        <p:spPr>
          <a:xfrm>
            <a:off x="2264592" y="1738074"/>
            <a:ext cx="13174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Find the gradient between the following pairs of points.</a:t>
            </a:r>
            <a:r>
              <a:rPr lang="en-AU" sz="3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6358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34179-4262-D0B8-D22D-8B8F11F06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10F2B90-A2B5-A407-7878-13DE84CCF79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CB82CBA-B187-3E58-3D9F-E4AA55D3346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C972F86-83F4-6C69-339C-909A78BD85ED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5BBD80BC-E93A-3060-A2A6-9E891740C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07F300E-DD19-B78B-542C-4AA5A19D0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6E56959-AC4E-EA44-84E1-6F660D6CB32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49CC754-8DEF-41C4-1301-C1F4D88C445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3074AA5-8AEE-726E-D892-26878083128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09AB8E-99BC-05AF-6844-65CFEA443450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C6558DFC-0DA5-AE54-CD77-5CFF1B01A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7CD927-C8AC-2D67-3951-355DBDF8B41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GRADIENT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FA4139-31F8-0A83-2417-C25954CE8584}"/>
              </a:ext>
            </a:extLst>
          </p:cNvPr>
          <p:cNvSpPr txBox="1"/>
          <p:nvPr/>
        </p:nvSpPr>
        <p:spPr>
          <a:xfrm>
            <a:off x="2292343" y="1562100"/>
            <a:ext cx="12719057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Find the gradient of the line in each of the following graphs.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black line with arrows&#10;&#10;AI-generated content may be incorrect.">
            <a:extLst>
              <a:ext uri="{FF2B5EF4-FFF2-40B4-BE49-F238E27FC236}">
                <a16:creationId xmlns:a16="http://schemas.microsoft.com/office/drawing/2014/main" id="{737877C1-7279-4A85-DCC0-89E091CAC1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010071"/>
            <a:ext cx="3992942" cy="39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1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95A8A-18E9-8091-339E-CA7C6C1BE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19FA185-F017-363B-8ABD-FEB1559F8AE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FD955CA-BFA8-815A-DC4A-A572B2E9DEC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E1175D4-0FC1-28BA-7741-CE00C1030F6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E403FDB-6B6D-CFD7-25E2-2A213347AC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5FD3D8E-84A9-AD4C-D223-35F5E17E2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DCFD51C-CB28-CC00-2766-7549DE3BFDD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D5B44F8-656B-725C-B455-829B759C580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54E2DE2-201B-848D-9B01-618E1919EF03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74C4EE-CF85-A68C-8FCE-AF3AF602EB3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5BDF2873-1866-865D-322A-491ABCF85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A27946-C42D-DAB2-3FAE-CDFABF38C9B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GRADIENT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12D343-A6DF-FE68-0879-E69965AB4131}"/>
              </a:ext>
            </a:extLst>
          </p:cNvPr>
          <p:cNvSpPr txBox="1"/>
          <p:nvPr/>
        </p:nvSpPr>
        <p:spPr>
          <a:xfrm>
            <a:off x="2292343" y="1562100"/>
            <a:ext cx="12719057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Find the gradient of the line in each of the following graphs.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1555215-F5AA-715A-12E4-1ADFC660DA6B}"/>
              </a:ext>
            </a:extLst>
          </p:cNvPr>
          <p:cNvGrpSpPr/>
          <p:nvPr/>
        </p:nvGrpSpPr>
        <p:grpSpPr>
          <a:xfrm>
            <a:off x="2429218" y="2801074"/>
            <a:ext cx="6259520" cy="7178837"/>
            <a:chOff x="0" y="0"/>
            <a:chExt cx="2113873" cy="269626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8953AB3-DB4C-B2A8-D4A7-96AE7F774AB4}"/>
                </a:ext>
              </a:extLst>
            </p:cNvPr>
            <p:cNvGrpSpPr/>
            <p:nvPr/>
          </p:nvGrpSpPr>
          <p:grpSpPr>
            <a:xfrm>
              <a:off x="0" y="0"/>
              <a:ext cx="2113873" cy="2696269"/>
              <a:chOff x="0" y="0"/>
              <a:chExt cx="2113873" cy="2696269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B7153CCB-BD0C-2D65-3DBA-FAC00D7EEF8B}"/>
                  </a:ext>
                </a:extLst>
              </p:cNvPr>
              <p:cNvGrpSpPr/>
              <p:nvPr/>
            </p:nvGrpSpPr>
            <p:grpSpPr>
              <a:xfrm rot="16200000">
                <a:off x="-333159" y="618867"/>
                <a:ext cx="2630805" cy="1524000"/>
                <a:chOff x="0" y="0"/>
                <a:chExt cx="2631440" cy="1524000"/>
              </a:xfrm>
            </p:grpSpPr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141B6B06-9403-367A-9B0B-15984B837F43}"/>
                    </a:ext>
                  </a:extLst>
                </p:cNvPr>
                <p:cNvCxnSpPr/>
                <p:nvPr/>
              </p:nvCxnSpPr>
              <p:spPr>
                <a:xfrm>
                  <a:off x="152400" y="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EDF6C5E2-14CD-850D-7F86-7E912267A7F6}"/>
                    </a:ext>
                  </a:extLst>
                </p:cNvPr>
                <p:cNvCxnSpPr/>
                <p:nvPr/>
              </p:nvCxnSpPr>
              <p:spPr>
                <a:xfrm>
                  <a:off x="152400" y="1524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0AA36225-4133-F755-D56E-77766661AEC0}"/>
                    </a:ext>
                  </a:extLst>
                </p:cNvPr>
                <p:cNvCxnSpPr/>
                <p:nvPr/>
              </p:nvCxnSpPr>
              <p:spPr>
                <a:xfrm>
                  <a:off x="152400" y="3048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03007C0C-68C0-3024-B354-665B4778887A}"/>
                    </a:ext>
                  </a:extLst>
                </p:cNvPr>
                <p:cNvCxnSpPr/>
                <p:nvPr/>
              </p:nvCxnSpPr>
              <p:spPr>
                <a:xfrm>
                  <a:off x="152400" y="4572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06D4ED17-B76C-A6C9-AA19-080292BBDD2E}"/>
                    </a:ext>
                  </a:extLst>
                </p:cNvPr>
                <p:cNvCxnSpPr/>
                <p:nvPr/>
              </p:nvCxnSpPr>
              <p:spPr>
                <a:xfrm>
                  <a:off x="152400" y="6096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4FD9570A-CB83-B164-C7F9-4B6BD1A46DFA}"/>
                    </a:ext>
                  </a:extLst>
                </p:cNvPr>
                <p:cNvCxnSpPr/>
                <p:nvPr/>
              </p:nvCxnSpPr>
              <p:spPr>
                <a:xfrm>
                  <a:off x="152400" y="9144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99DF650C-8B53-9D2E-1FBC-AC7AEB709031}"/>
                    </a:ext>
                  </a:extLst>
                </p:cNvPr>
                <p:cNvCxnSpPr/>
                <p:nvPr/>
              </p:nvCxnSpPr>
              <p:spPr>
                <a:xfrm>
                  <a:off x="152400" y="10668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08439B32-FA8B-F2CD-2AC3-78A841A4E24A}"/>
                    </a:ext>
                  </a:extLst>
                </p:cNvPr>
                <p:cNvCxnSpPr/>
                <p:nvPr/>
              </p:nvCxnSpPr>
              <p:spPr>
                <a:xfrm>
                  <a:off x="152400" y="12192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B1C5BA38-5A31-9ED8-0B62-B8CA12C0DE87}"/>
                    </a:ext>
                  </a:extLst>
                </p:cNvPr>
                <p:cNvCxnSpPr/>
                <p:nvPr/>
              </p:nvCxnSpPr>
              <p:spPr>
                <a:xfrm>
                  <a:off x="152400" y="13716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18AEC9C9-0B67-D956-630C-BC7E1E6A970F}"/>
                    </a:ext>
                  </a:extLst>
                </p:cNvPr>
                <p:cNvCxnSpPr/>
                <p:nvPr/>
              </p:nvCxnSpPr>
              <p:spPr>
                <a:xfrm>
                  <a:off x="152400" y="1524000"/>
                  <a:ext cx="2298738" cy="0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16D4D337-B9C8-ECA0-E837-4431FEEAB93F}"/>
                    </a:ext>
                  </a:extLst>
                </p:cNvPr>
                <p:cNvCxnSpPr/>
                <p:nvPr/>
              </p:nvCxnSpPr>
              <p:spPr>
                <a:xfrm>
                  <a:off x="0" y="762000"/>
                  <a:ext cx="2631440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arrow" w="sm" len="med"/>
                  <a:tail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A076DCD-1301-7113-2613-DCDFB2DD2FB8}"/>
                  </a:ext>
                </a:extLst>
              </p:cNvPr>
              <p:cNvGrpSpPr/>
              <p:nvPr/>
            </p:nvGrpSpPr>
            <p:grpSpPr>
              <a:xfrm rot="16200000">
                <a:off x="-205105" y="452161"/>
                <a:ext cx="2286000" cy="1875790"/>
                <a:chOff x="0" y="0"/>
                <a:chExt cx="2286000" cy="1876425"/>
              </a:xfrm>
            </p:grpSpPr>
            <p:cxnSp>
              <p:nvCxnSpPr>
                <p:cNvPr id="24" name="Straight Arrow Connector 23">
                  <a:extLst>
                    <a:ext uri="{FF2B5EF4-FFF2-40B4-BE49-F238E27FC236}">
                      <a16:creationId xmlns:a16="http://schemas.microsoft.com/office/drawing/2014/main" id="{EAAEFB37-C15B-B205-CE33-C63043A6EE1E}"/>
                    </a:ext>
                  </a:extLst>
                </p:cNvPr>
                <p:cNvCxnSpPr/>
                <p:nvPr/>
              </p:nvCxnSpPr>
              <p:spPr>
                <a:xfrm>
                  <a:off x="762000" y="0"/>
                  <a:ext cx="0" cy="1876425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headEnd type="arrow" w="sm" len="med"/>
                  <a:tail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70DBD5A1-044C-7BBF-D081-D8AEC02E60BE}"/>
                    </a:ext>
                  </a:extLst>
                </p:cNvPr>
                <p:cNvGrpSpPr/>
                <p:nvPr/>
              </p:nvGrpSpPr>
              <p:grpSpPr>
                <a:xfrm>
                  <a:off x="0" y="215153"/>
                  <a:ext cx="2286000" cy="1524000"/>
                  <a:chOff x="0" y="0"/>
                  <a:chExt cx="2286000" cy="3047684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CE20CAFA-F3C6-135F-9473-61A144140C04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762158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D4B3A162-679E-CD6E-3611-401525A4C130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609758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>
                    <a:extLst>
                      <a:ext uri="{FF2B5EF4-FFF2-40B4-BE49-F238E27FC236}">
                        <a16:creationId xmlns:a16="http://schemas.microsoft.com/office/drawing/2014/main" id="{FC15DEAF-652D-B53A-720E-FD1F5E260150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457358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19DD4394-AF6D-7B0F-2D71-3D56BFD86035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304958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id="{EABB59F9-885F-BCC0-746F-CA6B07104F29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152558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>
                    <a:extLst>
                      <a:ext uri="{FF2B5EF4-FFF2-40B4-BE49-F238E27FC236}">
                        <a16:creationId xmlns:a16="http://schemas.microsoft.com/office/drawing/2014/main" id="{29037039-7CDA-494B-C04C-20251FFBD23A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158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>
                    <a:extLst>
                      <a:ext uri="{FF2B5EF4-FFF2-40B4-BE49-F238E27FC236}">
                        <a16:creationId xmlns:a16="http://schemas.microsoft.com/office/drawing/2014/main" id="{5702BF3C-EA9A-0100-0463-15EB97922C83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1522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>
                    <a:extLst>
                      <a:ext uri="{FF2B5EF4-FFF2-40B4-BE49-F238E27FC236}">
                        <a16:creationId xmlns:a16="http://schemas.microsoft.com/office/drawing/2014/main" id="{09D66EF0-5300-20F7-FB5F-EDC91B35DC04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3046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591C8594-58B2-9799-4D92-DC0E78374672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4570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61032BE6-C7F3-97B1-3536-893ED6A0C70D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6094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id="{5B840E2E-DB63-3305-2625-1C1D6C0E083A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9142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Straight Connector 36">
                    <a:extLst>
                      <a:ext uri="{FF2B5EF4-FFF2-40B4-BE49-F238E27FC236}">
                        <a16:creationId xmlns:a16="http://schemas.microsoft.com/office/drawing/2014/main" id="{0959C3C7-2E55-6509-8C4E-B272D95CF4F5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10666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>
                    <a:extLst>
                      <a:ext uri="{FF2B5EF4-FFF2-40B4-BE49-F238E27FC236}">
                        <a16:creationId xmlns:a16="http://schemas.microsoft.com/office/drawing/2014/main" id="{0B83A710-CACD-B237-185F-434D81381EE8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12190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>
                    <a:extLst>
                      <a:ext uri="{FF2B5EF4-FFF2-40B4-BE49-F238E27FC236}">
                        <a16:creationId xmlns:a16="http://schemas.microsoft.com/office/drawing/2014/main" id="{B61CD1AC-AFC5-F5BF-1CFF-E8B83DD1A9BE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13714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39">
                    <a:extLst>
                      <a:ext uri="{FF2B5EF4-FFF2-40B4-BE49-F238E27FC236}">
                        <a16:creationId xmlns:a16="http://schemas.microsoft.com/office/drawing/2014/main" id="{FD2A7D6D-20FE-0098-9879-DD82EFAF9AC9}"/>
                      </a:ext>
                    </a:extLst>
                  </p:cNvPr>
                  <p:cNvCxnSpPr/>
                  <p:nvPr/>
                </p:nvCxnSpPr>
                <p:spPr>
                  <a:xfrm rot="5400000">
                    <a:off x="-1523842" y="1523842"/>
                    <a:ext cx="3047684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468A96A-02EA-40AF-6CFF-F61CE15D9A22}"/>
                  </a:ext>
                </a:extLst>
              </p:cNvPr>
              <p:cNvCxnSpPr/>
              <p:nvPr/>
            </p:nvCxnSpPr>
            <p:spPr>
              <a:xfrm>
                <a:off x="514308" y="238125"/>
                <a:ext cx="1152525" cy="229616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 Box 2">
                <a:extLst>
                  <a:ext uri="{FF2B5EF4-FFF2-40B4-BE49-F238E27FC236}">
                    <a16:creationId xmlns:a16="http://schemas.microsoft.com/office/drawing/2014/main" id="{C792E1A0-9325-29DD-6B1F-E917139AD2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62083" y="1524000"/>
                <a:ext cx="351790" cy="323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1200" kern="10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  <p:sp>
            <p:nvSpPr>
              <p:cNvPr id="23" name="Text Box 2">
                <a:extLst>
                  <a:ext uri="{FF2B5EF4-FFF2-40B4-BE49-F238E27FC236}">
                    <a16:creationId xmlns:a16="http://schemas.microsoft.com/office/drawing/2014/main" id="{862BF7ED-060E-6943-09F0-7FF913D755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0558" y="0"/>
                <a:ext cx="351790" cy="323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1200" kern="10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y</a:t>
                </a: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AA676F3-48E0-2DC0-0522-8020057F938B}"/>
                </a:ext>
              </a:extLst>
            </p:cNvPr>
            <p:cNvSpPr/>
            <p:nvPr/>
          </p:nvSpPr>
          <p:spPr>
            <a:xfrm rot="16200000">
              <a:off x="657225" y="542925"/>
              <a:ext cx="43170" cy="4316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76F93CB-A565-CEB3-E183-EF1CE9A68991}"/>
                </a:ext>
              </a:extLst>
            </p:cNvPr>
            <p:cNvSpPr/>
            <p:nvPr/>
          </p:nvSpPr>
          <p:spPr>
            <a:xfrm rot="16200000">
              <a:off x="1419225" y="2066925"/>
              <a:ext cx="43170" cy="4316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232031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C5927-2FE0-CEB8-511B-D25343C65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0F95BD9-C518-4120-CFF1-430A8F8E9E2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CAAE760-2627-BCCB-4FED-40F5B3A881F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383DBAD-D107-11BA-027B-8992BFE0ABBD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931626D-E47E-8A8A-DB71-0330BD6CC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9A3D4E2-64C3-B450-A976-EB3C89340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696F344-F41D-ED03-B4B9-D84C5F0EA19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DE6E57F-276F-E347-4F65-9EDFF6FB5B73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4D3C820A-2AA3-92BD-6A44-5460EC9CF1D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86CE48-801D-8FCB-CEEB-287DE3B0BC45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5C0C3A2F-541C-795A-E24D-30899D7D2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028438-52DB-A3BD-493C-01698FDFDDF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GRADIENT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1C76ED-79DB-C00F-CE64-9F743D01ABCF}"/>
              </a:ext>
            </a:extLst>
          </p:cNvPr>
          <p:cNvSpPr txBox="1"/>
          <p:nvPr/>
        </p:nvSpPr>
        <p:spPr>
          <a:xfrm>
            <a:off x="2292343" y="1562100"/>
            <a:ext cx="12719057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Find the gradient of the line in each of the following graphs.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785C02-5C9A-4BD0-9A4C-8BB977FB0F9E}"/>
              </a:ext>
            </a:extLst>
          </p:cNvPr>
          <p:cNvGrpSpPr/>
          <p:nvPr/>
        </p:nvGrpSpPr>
        <p:grpSpPr>
          <a:xfrm>
            <a:off x="2445260" y="2705100"/>
            <a:ext cx="6106603" cy="4465853"/>
            <a:chOff x="0" y="0"/>
            <a:chExt cx="1524000" cy="108016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DDCAFC3-3C8D-D121-7B35-5CF08FAE9F2E}"/>
                </a:ext>
              </a:extLst>
            </p:cNvPr>
            <p:cNvGrpSpPr/>
            <p:nvPr/>
          </p:nvGrpSpPr>
          <p:grpSpPr>
            <a:xfrm>
              <a:off x="0" y="0"/>
              <a:ext cx="1524000" cy="1066800"/>
              <a:chOff x="0" y="0"/>
              <a:chExt cx="1524000" cy="1066800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A94A2113-5987-5D65-D4B5-CBB2106DB6A7}"/>
                  </a:ext>
                </a:extLst>
              </p:cNvPr>
              <p:cNvGrpSpPr/>
              <p:nvPr/>
            </p:nvGrpSpPr>
            <p:grpSpPr>
              <a:xfrm>
                <a:off x="0" y="0"/>
                <a:ext cx="1524000" cy="1066800"/>
                <a:chOff x="0" y="0"/>
                <a:chExt cx="1647825" cy="1066800"/>
              </a:xfrm>
            </p:grpSpPr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36F579D1-DD6D-C097-4D2A-1CD51B85DDA6}"/>
                    </a:ext>
                  </a:extLst>
                </p:cNvPr>
                <p:cNvCxnSpPr/>
                <p:nvPr/>
              </p:nvCxnSpPr>
              <p:spPr>
                <a:xfrm>
                  <a:off x="0" y="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25642CFE-8E6C-FFA2-E2B2-09DB19B3EAA4}"/>
                    </a:ext>
                  </a:extLst>
                </p:cNvPr>
                <p:cNvCxnSpPr/>
                <p:nvPr/>
              </p:nvCxnSpPr>
              <p:spPr>
                <a:xfrm>
                  <a:off x="0" y="1524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2EDDFB52-C202-8856-E864-0EBC447A421F}"/>
                    </a:ext>
                  </a:extLst>
                </p:cNvPr>
                <p:cNvCxnSpPr/>
                <p:nvPr/>
              </p:nvCxnSpPr>
              <p:spPr>
                <a:xfrm>
                  <a:off x="0" y="3048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786AF3E9-8D87-725F-01B1-CC8AAE014C47}"/>
                    </a:ext>
                  </a:extLst>
                </p:cNvPr>
                <p:cNvCxnSpPr/>
                <p:nvPr/>
              </p:nvCxnSpPr>
              <p:spPr>
                <a:xfrm>
                  <a:off x="0" y="4572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07BBFDE6-995E-A058-E171-0F7DCAB7426E}"/>
                    </a:ext>
                  </a:extLst>
                </p:cNvPr>
                <p:cNvCxnSpPr/>
                <p:nvPr/>
              </p:nvCxnSpPr>
              <p:spPr>
                <a:xfrm>
                  <a:off x="0" y="6096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F0132D1F-3A10-5CBE-6D94-ADF1A2347C91}"/>
                    </a:ext>
                  </a:extLst>
                </p:cNvPr>
                <p:cNvCxnSpPr/>
                <p:nvPr/>
              </p:nvCxnSpPr>
              <p:spPr>
                <a:xfrm>
                  <a:off x="0" y="7620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17771948-B220-F25D-A531-678C0CD79F4C}"/>
                    </a:ext>
                  </a:extLst>
                </p:cNvPr>
                <p:cNvCxnSpPr/>
                <p:nvPr/>
              </p:nvCxnSpPr>
              <p:spPr>
                <a:xfrm>
                  <a:off x="0" y="9144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9FBD3A2E-EAC8-E7C8-E8B4-D02F513BE4ED}"/>
                    </a:ext>
                  </a:extLst>
                </p:cNvPr>
                <p:cNvCxnSpPr/>
                <p:nvPr/>
              </p:nvCxnSpPr>
              <p:spPr>
                <a:xfrm>
                  <a:off x="0" y="1066800"/>
                  <a:ext cx="1647825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7ED53ECB-0772-3C94-056A-7803615DCD74}"/>
                  </a:ext>
                </a:extLst>
              </p:cNvPr>
              <p:cNvGrpSpPr/>
              <p:nvPr/>
            </p:nvGrpSpPr>
            <p:grpSpPr>
              <a:xfrm>
                <a:off x="0" y="0"/>
                <a:ext cx="1524000" cy="1066800"/>
                <a:chOff x="0" y="0"/>
                <a:chExt cx="1524000" cy="1066800"/>
              </a:xfrm>
            </p:grpSpPr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7BA62811-CE64-B5F8-2874-0D16F763BE4F}"/>
                    </a:ext>
                  </a:extLst>
                </p:cNvPr>
                <p:cNvCxnSpPr/>
                <p:nvPr/>
              </p:nvCxnSpPr>
              <p:spPr>
                <a:xfrm>
                  <a:off x="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C9377D59-471C-428A-C43C-3AADB0136803}"/>
                    </a:ext>
                  </a:extLst>
                </p:cNvPr>
                <p:cNvCxnSpPr/>
                <p:nvPr/>
              </p:nvCxnSpPr>
              <p:spPr>
                <a:xfrm>
                  <a:off x="1524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DF59426E-D987-B0A7-8415-5E6F5B396175}"/>
                    </a:ext>
                  </a:extLst>
                </p:cNvPr>
                <p:cNvCxnSpPr/>
                <p:nvPr/>
              </p:nvCxnSpPr>
              <p:spPr>
                <a:xfrm>
                  <a:off x="3048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2FE796A7-8291-EC53-D355-02E86F38DDE1}"/>
                    </a:ext>
                  </a:extLst>
                </p:cNvPr>
                <p:cNvCxnSpPr/>
                <p:nvPr/>
              </p:nvCxnSpPr>
              <p:spPr>
                <a:xfrm>
                  <a:off x="4572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79C2B627-2E10-21D5-53B8-9DE577400BD5}"/>
                    </a:ext>
                  </a:extLst>
                </p:cNvPr>
                <p:cNvCxnSpPr/>
                <p:nvPr/>
              </p:nvCxnSpPr>
              <p:spPr>
                <a:xfrm>
                  <a:off x="6096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A77313C6-CFCF-B1D0-0924-537A4B1B028A}"/>
                    </a:ext>
                  </a:extLst>
                </p:cNvPr>
                <p:cNvCxnSpPr/>
                <p:nvPr/>
              </p:nvCxnSpPr>
              <p:spPr>
                <a:xfrm>
                  <a:off x="7620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F3EB3A08-C0DC-9A36-CD22-DF487AFB186D}"/>
                    </a:ext>
                  </a:extLst>
                </p:cNvPr>
                <p:cNvCxnSpPr/>
                <p:nvPr/>
              </p:nvCxnSpPr>
              <p:spPr>
                <a:xfrm>
                  <a:off x="9144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D5745539-49C6-1C25-F044-5AB6D9B072A5}"/>
                    </a:ext>
                  </a:extLst>
                </p:cNvPr>
                <p:cNvCxnSpPr/>
                <p:nvPr/>
              </p:nvCxnSpPr>
              <p:spPr>
                <a:xfrm>
                  <a:off x="10668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8168A1EF-3A17-D37D-479F-32522489565C}"/>
                    </a:ext>
                  </a:extLst>
                </p:cNvPr>
                <p:cNvCxnSpPr/>
                <p:nvPr/>
              </p:nvCxnSpPr>
              <p:spPr>
                <a:xfrm>
                  <a:off x="12192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B20F9261-401A-16F5-C148-0D18E10E3165}"/>
                    </a:ext>
                  </a:extLst>
                </p:cNvPr>
                <p:cNvCxnSpPr/>
                <p:nvPr/>
              </p:nvCxnSpPr>
              <p:spPr>
                <a:xfrm>
                  <a:off x="13716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EF2933C9-CB13-C016-F9A2-3C2026D8505C}"/>
                    </a:ext>
                  </a:extLst>
                </p:cNvPr>
                <p:cNvCxnSpPr/>
                <p:nvPr/>
              </p:nvCxnSpPr>
              <p:spPr>
                <a:xfrm>
                  <a:off x="1524000" y="0"/>
                  <a:ext cx="0" cy="106680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68635B46-BBCA-569A-B06B-11876C519B76}"/>
                </a:ext>
              </a:extLst>
            </p:cNvPr>
            <p:cNvCxnSpPr>
              <a:endCxn id="55" idx="7"/>
            </p:cNvCxnSpPr>
            <p:nvPr/>
          </p:nvCxnSpPr>
          <p:spPr>
            <a:xfrm flipH="1">
              <a:off x="625347" y="0"/>
              <a:ext cx="529552" cy="10340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78843DD7-59E3-EC56-81F1-85FD0A201AC7}"/>
                </a:ext>
              </a:extLst>
            </p:cNvPr>
            <p:cNvSpPr/>
            <p:nvPr/>
          </p:nvSpPr>
          <p:spPr>
            <a:xfrm>
              <a:off x="1047750" y="133350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056CFD6-B27C-344A-557C-8AAA8FB2FF7F}"/>
                </a:ext>
              </a:extLst>
            </p:cNvPr>
            <p:cNvSpPr/>
            <p:nvPr/>
          </p:nvSpPr>
          <p:spPr>
            <a:xfrm>
              <a:off x="579276" y="1026186"/>
              <a:ext cx="53975" cy="5397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08410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0F65A-3A5A-990B-8C40-F38218DDB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6A4EE1F-3B70-FF1D-2880-E5942F6FDF9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DB1786F-39BC-A980-AC26-B3731D5A078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FCE3939-FB1C-3A33-542A-45A64A935D2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4797295F-518B-8B81-CEA4-A0FE83FC6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9459B95-4141-E6F3-707F-95AD4C321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83B1F64-C909-DBB6-72BF-B1DFB39742C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FE1E896-2A0E-04FF-2C1A-2915FC7B3ED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B6304FB6-2ADA-C927-AE38-F3A3AACE95C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DEC91C-0B5E-195F-5F12-61DE8CF245A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Y INTERCEPT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A6449A-15D7-43D9-F1BA-50116029BB42}"/>
                  </a:ext>
                </a:extLst>
              </p:cNvPr>
              <p:cNvSpPr txBox="1"/>
              <p:nvPr/>
            </p:nvSpPr>
            <p:spPr>
              <a:xfrm>
                <a:off x="2219508" y="2156300"/>
                <a:ext cx="15763691" cy="53553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Once we know the gradient of a line, we can find the y-intercept by substituting one of the points into the straight-line equation (y = mx + c). 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 steps are:</a:t>
                </a:r>
                <a:endParaRPr lang="en-AU" sz="36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US" sz="3600" b="1" u="sng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1.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Find the gradient (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) using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3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AU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sSub>
                          <m:sSubPr>
                            <m:ctrlPr>
                              <a:rPr lang="en-AU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AU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3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sSub>
                          <m:sSubPr>
                            <m:ctrlPr>
                              <a:rPr lang="en-AU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AU" sz="36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US" sz="3600" b="1" u="sng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2.</a:t>
                </a:r>
                <a:r>
                  <a:rPr lang="en-US" sz="3600" b="1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Choose one of the points </a:t>
                </a:r>
                <a:r>
                  <a:rPr lang="en-US" sz="3600" dirty="0">
                    <a:solidFill>
                      <a:srgbClr val="ADADAD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- doesn’t matter which</a:t>
                </a:r>
                <a:endParaRPr lang="en-AU" sz="36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50000"/>
                  </a:lnSpc>
                </a:pPr>
                <a:r>
                  <a:rPr lang="en-US" sz="3600" b="1" u="sng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3.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Substitute the x, y, and m values into the equation </a:t>
                </a:r>
                <a14:m>
                  <m:oMath xmlns:m="http://schemas.openxmlformats.org/officeDocument/2006/math"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</m:t>
                    </m:r>
                    <m:sSub>
                      <m:sSubPr>
                        <m:ctrlPr>
                          <a:rPr lang="en-A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𝑦</m:t>
                        </m:r>
                      </m:e>
                      <m:sub>
                        <m: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</m:t>
                    </m:r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</m:t>
                    </m:r>
                    <m:sSub>
                      <m:sSubPr>
                        <m:ctrlPr>
                          <a:rPr lang="en-AU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en-AU" sz="36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A6449A-15D7-43D9-F1BA-50116029BB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9508" y="2156300"/>
                <a:ext cx="15763691" cy="5355312"/>
              </a:xfrm>
              <a:prstGeom prst="rect">
                <a:avLst/>
              </a:prstGeom>
              <a:blipFill>
                <a:blip r:embed="rId3"/>
                <a:stretch>
                  <a:fillRect l="-1127" b="-3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3244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6728F-9B1E-3333-18C3-8F5101B34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4BCDF21-8892-9101-AEAC-71640941333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FF7A268-2C37-3467-1D37-E0FC0A0A933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14336C6-98FC-DF70-7511-F3332426446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7EBFA3B3-75A8-CDEF-BED0-95FBDA0D1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2516EAE-0A56-28C0-FD74-4814069EA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3A984F4-B105-FAD4-7EEA-22963D67765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80CD6B6E-967E-639B-C227-C0240E77F0B3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65C6F2F1-F65F-70AB-41CF-FAAED88041AF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20E4EB-6E9C-98EF-97EA-B8AD04841405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7ADCFAE2-841E-5C34-4F45-05B51DEE8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6D2651-9CDF-BBC5-6FDA-0EC7DE876D9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Y INTERCEPT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0DEEB870-DA80-2783-DD31-78291516C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563965"/>
            <a:ext cx="16085613" cy="55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122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B7E61-192F-CA11-AF94-8DEEED353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289687A-69F2-94CC-181E-9C272449DB86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D892F91-1B34-5E9E-2F33-487E9A920A4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1AF5A30-9AAD-000E-F0C2-90D5A9CD25D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3350F56-FC6B-A02E-8F12-DD295CEF5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8CC88AF6-CD13-67C4-B313-918B1E954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C2E2FC80-436F-CF1B-8B62-0911DBD1965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C6EF32A-F534-FCF6-1FB2-50B219F8D916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220DB8B-CFF9-2C52-A6D4-6F294097DE3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5C946B-DA63-B513-66C8-482A3CFA83CA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ECEFE0EA-3C79-878E-54F1-4A18BFCEE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DFDE57-04D8-175D-DEEB-FA87E2260CA2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Y INTERCEPT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4FF175-A0AA-1258-E87B-DD4DA3287B68}"/>
              </a:ext>
            </a:extLst>
          </p:cNvPr>
          <p:cNvSpPr txBox="1"/>
          <p:nvPr/>
        </p:nvSpPr>
        <p:spPr>
          <a:xfrm>
            <a:off x="2133600" y="1866900"/>
            <a:ext cx="15945468" cy="6637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1.</a:t>
            </a: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Find the equation of the line that passes through the points (1,4) and (5,8)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2.</a:t>
            </a: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Find the equation of the line passing through (-4, 5) and (2, -1).</a:t>
            </a:r>
          </a:p>
          <a:p>
            <a:pPr lvl="0">
              <a:lnSpc>
                <a:spcPct val="150000"/>
              </a:lnSpc>
            </a:pPr>
            <a:endParaRPr lang="en-AU" sz="3600" kern="100" dirty="0">
              <a:solidFill>
                <a:srgbClr val="000000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endParaRPr lang="en-AU" sz="3600" kern="100" dirty="0">
              <a:solidFill>
                <a:srgbClr val="000000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35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0D418-E35C-B0C6-0CF8-A84CF2A49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6208C12-AA63-C069-8D0D-278189F15B1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F7ED5CA-EA9A-0B53-6D49-A2CFD3FCD229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CF3803C-6D15-21F9-8414-93E47249A677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5BEA3F1-AF8A-82B0-0F43-316B0D968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4780333-9AE3-1E07-6955-C5D3492A9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29415D1-18AF-31D1-8DAF-60E86D21C2C9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ACF8249-A66D-E98D-DEE5-41AD411BC09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C873031A-3E0B-9F87-9924-733114EAE0BF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F26DA0-8ACB-B9D1-A7FF-BB2B0A3C744D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EE8DB621-2A23-442F-33F5-BD48DACAB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CE7EEA-FB23-3207-2378-C8ABFE02A9B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graph of a function&#10;&#10;AI-generated content may be incorrect.">
            <a:extLst>
              <a:ext uri="{FF2B5EF4-FFF2-40B4-BE49-F238E27FC236}">
                <a16:creationId xmlns:a16="http://schemas.microsoft.com/office/drawing/2014/main" id="{53BD289C-3629-A156-F990-379054C057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607" y="2888262"/>
            <a:ext cx="15956793" cy="505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897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5ACC5-761B-E33F-6F47-D9E35CFDD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50E42A9-C67A-035C-22F8-E6899777F4F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93DE002-06C3-8C74-50A2-912C282FDD72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C5D4C1F-84BA-87EE-9203-50A4F39F325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952CFDE-FE4D-1D99-7B86-3BCA57E26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3905E010-5C74-1CB9-6130-958E6EC55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2EE46A5-ED38-1CC7-CB60-25772D2CF1AA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6490918-7E00-8C68-6616-25CB276797A8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15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BBF1AA6-64B1-E1D7-FF7F-C9BA0C535CB8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F55069-7EFF-3283-DF71-69E1733F5CDA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6E1F200F-198A-B9A6-267E-1483B4CF6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B9CDD3-A9E8-18D0-954E-A1A9E05F1C58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Y INTERCEPT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3FB7E8-F35B-C2C3-33C2-7D4421457D34}"/>
              </a:ext>
            </a:extLst>
          </p:cNvPr>
          <p:cNvSpPr txBox="1"/>
          <p:nvPr/>
        </p:nvSpPr>
        <p:spPr>
          <a:xfrm>
            <a:off x="2303463" y="1535945"/>
            <a:ext cx="12496800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</a:t>
            </a: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Find the equation of the line for the following graphs.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graph of x and y&#10;&#10;AI-generated content may be incorrect.">
            <a:extLst>
              <a:ext uri="{FF2B5EF4-FFF2-40B4-BE49-F238E27FC236}">
                <a16:creationId xmlns:a16="http://schemas.microsoft.com/office/drawing/2014/main" id="{AF441359-70DA-8D59-7369-022CCAD2E8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801" y="2847340"/>
            <a:ext cx="6262544" cy="603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604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B79F3-C6BA-015E-A3ED-D8008D73F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EFB96F6-92D9-3FEF-1B7D-8165BE7D9FB2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B09A4E9-9DDB-3F13-6244-1475BC4AECD8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9445236-C110-74D8-EA6A-7E64DFED1916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D48AD22-0271-B605-319D-FEC59D923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6072404-8DB9-48C4-7286-C9C802727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6B6898E-ECD1-03DC-C76B-2C640D6029B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2845B29-CD9B-B6B6-6D86-1097FAB4C1EF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15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9E74A9DE-AFD1-33CC-02F8-553787BE9CD6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334066-16C2-D86D-6194-A140D8AF4E2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E5AE93E7-6215-8B14-ED94-B7C784AA1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EE17E7-E1DC-DB18-7BAB-00FD13CBE4C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THE Y INTERCEPT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6C03E7-75A2-BC51-E37F-6E121B6E8D4A}"/>
              </a:ext>
            </a:extLst>
          </p:cNvPr>
          <p:cNvSpPr txBox="1"/>
          <p:nvPr/>
        </p:nvSpPr>
        <p:spPr>
          <a:xfrm>
            <a:off x="2303463" y="1535945"/>
            <a:ext cx="12496800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</a:t>
            </a:r>
            <a:r>
              <a:rPr lang="en-AU" sz="36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Find the equation of the line for the following graphs.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graph of a graph of x and y&#10;&#10;AI-generated content may be incorrect.">
            <a:extLst>
              <a:ext uri="{FF2B5EF4-FFF2-40B4-BE49-F238E27FC236}">
                <a16:creationId xmlns:a16="http://schemas.microsoft.com/office/drawing/2014/main" id="{DB041874-4DBA-19CD-1008-982E328F00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463" y="2847492"/>
            <a:ext cx="6992937" cy="673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567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45052-0A9E-B0E7-63B0-D9E3FE0E6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B2DD989-84A3-BD54-B91C-DC6DD7AD02F5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742D409-4656-BB4C-0D51-F9531857B1E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E90D23F-8F1D-B60A-3415-987A6B65030D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7358E25-F7E2-F93D-B3A9-F54CF8A3D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2DE891-B3C1-C6D6-D117-C276AEF6DECD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E61C6B3-7C4D-12CA-19A2-A8C4A634C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D84C8D-FEF2-2E49-3ED9-16FDFF36ECA1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16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6F79CBC5-0A26-BF1C-9FAD-552124213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0E75AAA5-9DA7-88C1-F7A7-40F667A44F99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CBADB71-6CC9-57CC-C944-118BE66B2E1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16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4B9CEA63-D913-CCD5-ADA4-61C8E3FB8696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4A87C0-13C6-02C5-EE62-133F84A2FAFA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DETERMINE GRADIENT AND Y INTERCEPT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4226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057DC-FEDF-35A7-9709-7DA9D9FD9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9046EB2-0419-5B7A-D306-ACBD3897FB5F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4A390CE-0654-65D8-0592-7EC690DB0967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124A415-50EA-FEC1-E32F-0F7830F4D7F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8EE3638E-A4F8-D76D-B5EC-F4AEFC01A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8D77A388-3365-B9BA-F9AF-F645BB93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AEE339D-26B2-C726-D388-BF7AE83A584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573F24C4-F5A9-9B1C-18B2-5FD4020F0ABB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17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FA756FA3-9D3C-E647-3D52-7ACF1D03E09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5F475A-69A6-16A5-89C7-E0BB6A321225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3EDB1679-1E33-864C-DE23-826DF3071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2DEAA5-E6F4-1B11-979D-A8C34FE00C3F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SCATTERPLOTS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graph with numbers and a chart with numbers&#10;&#10;AI-generated content may be incorrect.">
            <a:extLst>
              <a:ext uri="{FF2B5EF4-FFF2-40B4-BE49-F238E27FC236}">
                <a16:creationId xmlns:a16="http://schemas.microsoft.com/office/drawing/2014/main" id="{B8DE4BE9-4E91-C8A0-F2C3-988E7F0E5A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854727"/>
            <a:ext cx="15003224" cy="8461348"/>
          </a:xfrm>
          <a:prstGeom prst="rect">
            <a:avLst/>
          </a:prstGeom>
        </p:spPr>
      </p:pic>
      <p:pic>
        <p:nvPicPr>
          <p:cNvPr id="18" name="Picture 17" descr="A vending machine with colorful bottles&#10;&#10;AI-generated content may be incorrect.">
            <a:extLst>
              <a:ext uri="{FF2B5EF4-FFF2-40B4-BE49-F238E27FC236}">
                <a16:creationId xmlns:a16="http://schemas.microsoft.com/office/drawing/2014/main" id="{8E9597EE-B6A6-73AE-5C4F-79DA6C8CB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3025" y="8432770"/>
            <a:ext cx="1026308" cy="177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298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EA669-DD7D-9FB7-B756-68E3E08C7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196E486-AD48-BAD7-434E-8B7C2E03667A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1C3FB71-B49F-5986-2F51-6EECA73DB8BA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42B1BCA-A136-8949-E0AC-ACCFF8DA484B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4AEC85D7-0D55-52F0-F75A-8B6A6BF4C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E5D611B-2762-FA1F-7EBC-788D748E3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C38998D9-BBA6-2CAD-1449-7290298E56C2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F96A5B2-1AA4-4998-302E-2CA24B3A0F9D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17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1E909DE-82A3-A5A1-112F-E832B92E26B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D99509-B122-C5E8-D011-B804E0CB6ADA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BA37B46B-6670-6712-BCF6-F827FA335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3" name="Picture 12" descr="A screenshot of a graph&#10;&#10;AI-generated content may be incorrect.">
            <a:extLst>
              <a:ext uri="{FF2B5EF4-FFF2-40B4-BE49-F238E27FC236}">
                <a16:creationId xmlns:a16="http://schemas.microsoft.com/office/drawing/2014/main" id="{455C5DC4-5F3D-1A69-5BE2-F454F85FD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019300"/>
            <a:ext cx="15987538" cy="81147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6C1ADD4-FF2E-92BA-A7F5-F4424474097E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SCATTERPLOTS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2623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40BD3-ACA1-B921-7DFD-8AE2F5AC5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A15A6D8-B893-C24C-293B-CDD5838DA0C0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50856BF-C8F6-9C5B-5A95-5A7274C9C35A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53BC2E4-BE13-043E-AE70-BFBC840A2D7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91A1B3F-F732-4394-76E3-EFF706173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32356B-D3EF-8303-5372-FD1E1A9F0A41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9729070-EC3F-DBB4-ABA2-06CE22036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BE9A13-1B83-9920-161E-8E1C4E929C14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18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04FF80DE-4066-A7F1-8453-A2D32500C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4E148180-0070-BC41-239F-2BC515CEA12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657ADD16-4F48-7AAD-4232-6B0BFD640846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18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CB4E7CF-23C8-3109-498A-515030814B5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C82F4D-AD70-C93C-4753-6C0B82867D0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SCATTERPLOTS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1955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047C0-EBCC-92E6-34A8-33AF35F9B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1A7AEB5-DB21-8265-79C7-EB7248A098EA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437D759-9B9B-3F54-D68A-8EB2A3F0288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75F1BB5-FAB2-F6A4-6C7F-9D2F8F5D9122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4D59B742-8C2C-2C19-1B8D-FBA3A65E3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CB45F36C-8B0A-01CF-16D7-C6E8A4711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027C6BE-6B06-77C7-8A30-8FEFF6470B97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138E4FE-224C-5278-A091-1C799720074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E87D439-9450-26B6-3A32-9B8B9D83385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6755EB-9CA2-ADFF-F967-2AC57087698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white and black text&#10;&#10;AI-generated content may be incorrect.">
            <a:extLst>
              <a:ext uri="{FF2B5EF4-FFF2-40B4-BE49-F238E27FC236}">
                <a16:creationId xmlns:a16="http://schemas.microsoft.com/office/drawing/2014/main" id="{A055FBD8-489A-2068-88A6-56A4837612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670673"/>
            <a:ext cx="14209607" cy="53375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886EB7E-437E-76B6-4935-B34C364D524B}"/>
              </a:ext>
            </a:extLst>
          </p:cNvPr>
          <p:cNvSpPr txBox="1"/>
          <p:nvPr/>
        </p:nvSpPr>
        <p:spPr>
          <a:xfrm>
            <a:off x="2224461" y="915501"/>
            <a:ext cx="15606339" cy="3313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When we have a scatterplot showing a relationship between two variables, we can </a:t>
            </a:r>
            <a:r>
              <a:rPr lang="en-US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summarise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the relationship using a </a:t>
            </a:r>
            <a:r>
              <a:rPr lang="en-US" sz="3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line of best fit.</a:t>
            </a:r>
            <a:endParaRPr lang="en-AU" sz="36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This line is not drawn through all the points - it is placed so that it best represents the overall trend of the data.</a:t>
            </a:r>
            <a:endParaRPr lang="en-AU" sz="36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5394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2A86F-0062-A1FF-F39D-CA9559FA5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E928F74-5FA0-B769-E51D-96B9D74745E1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1933DE5-234C-5D8A-9B3B-A50DA485476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80C7E18-A370-06E0-9101-CFE753C4546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AF62289-B12A-3074-679C-912AF870A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03F9B82-9666-51BB-2683-1BB317920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C2D25582-D38D-B065-A653-906F4EDB16E4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8DF55D4E-67BD-2D09-4B49-31A8B8F64AAF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0B4A5A5E-28B2-90AD-1D3D-3B8A5F44CA5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D2DFB-C7B2-D0BF-72A2-4D54968C2C16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F26055FB-E491-9D46-33F3-A39067459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21C493-8BAB-B0D5-0FA2-1039605A88A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graph of a graph with a line pointing to the top&#10;&#10;AI-generated content may be incorrect.">
            <a:extLst>
              <a:ext uri="{FF2B5EF4-FFF2-40B4-BE49-F238E27FC236}">
                <a16:creationId xmlns:a16="http://schemas.microsoft.com/office/drawing/2014/main" id="{228848AC-BF8F-5692-4ECD-477997A69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34525"/>
            <a:ext cx="15331989" cy="6679083"/>
          </a:xfrm>
          <a:prstGeom prst="rect">
            <a:avLst/>
          </a:prstGeom>
        </p:spPr>
      </p:pic>
      <p:pic>
        <p:nvPicPr>
          <p:cNvPr id="19" name="Picture 18" descr="A cartoon of a person flexing his muscles&#10;&#10;AI-generated content may be incorrect.">
            <a:extLst>
              <a:ext uri="{FF2B5EF4-FFF2-40B4-BE49-F238E27FC236}">
                <a16:creationId xmlns:a16="http://schemas.microsoft.com/office/drawing/2014/main" id="{50FAF366-E4C8-887D-3CDE-6E76332815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4147" y="8801100"/>
            <a:ext cx="132212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460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921B7-2179-AB14-82E8-43783956B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52F443F-6321-7F41-1344-CA4FB4D1A013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EDE8461-DD68-90D3-1641-805ADAD1233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94A7B17-6A23-020F-B1AD-31B9003CC1E0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5379F62A-75E5-2261-9B39-46F24FDC9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8F56422-F64C-1EBC-93B4-5E2D5A2C3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7E322AF-0A8F-7203-7E0C-D70E30EAFE2A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E00301B6-F248-6C9B-D9F2-DAD5C3556376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19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C29CA95B-A52C-8034-35DE-39342A0C9118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3A7C97-44B9-8FAA-677D-3D5AC39BB470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E1108A6B-7EEF-C853-EAB4-F59A24FC6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8A3848-DA0F-BE9A-07C1-E17C4324426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math equations on a white background&#10;&#10;AI-generated content may be incorrect.">
            <a:extLst>
              <a:ext uri="{FF2B5EF4-FFF2-40B4-BE49-F238E27FC236}">
                <a16:creationId xmlns:a16="http://schemas.microsoft.com/office/drawing/2014/main" id="{BB7C9BC4-D39D-C037-2905-91C9084F0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322532"/>
            <a:ext cx="16010724" cy="5183168"/>
          </a:xfrm>
          <a:prstGeom prst="rect">
            <a:avLst/>
          </a:prstGeom>
        </p:spPr>
      </p:pic>
      <p:pic>
        <p:nvPicPr>
          <p:cNvPr id="13" name="Picture 12" descr="A cartoon of a person flexing his muscles&#10;&#10;AI-generated content may be incorrect.">
            <a:extLst>
              <a:ext uri="{FF2B5EF4-FFF2-40B4-BE49-F238E27FC236}">
                <a16:creationId xmlns:a16="http://schemas.microsoft.com/office/drawing/2014/main" id="{0B0048EF-8514-509A-A68D-D98A84539F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4147" y="8801100"/>
            <a:ext cx="1322123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728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4B263-C655-C8D2-3FDE-CABC7FBB4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EBB57DA-9583-FDD3-503F-89E8C2AB2EAA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A4FACEF-E53F-F3CF-48BB-75F19B38D83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B86F16C-DB02-5D87-D5C7-8A611E274C5D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36F26EF-2E77-D1A9-3726-E350F6576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3A2E368C-B4F1-49F1-761B-FE903AE0E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3E81D94-DCC9-585E-1226-BC1AC4B27397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0B22A5B-E609-8F11-A8FB-D164875E6CBD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01C795C-96FC-8872-5D14-D211BF06AB7F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BC51E0-64AD-F7BD-CA9B-E49173DC89D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comparison of a comparison between extrapolation and extrapolation&#10;&#10;AI-generated content may be incorrect.">
            <a:extLst>
              <a:ext uri="{FF2B5EF4-FFF2-40B4-BE49-F238E27FC236}">
                <a16:creationId xmlns:a16="http://schemas.microsoft.com/office/drawing/2014/main" id="{9835234C-9BAC-7C99-8CF9-A897640B9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1028700"/>
            <a:ext cx="15684500" cy="896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64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2DB78-9855-0789-7FBB-FE13CBE4E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1C160E4-E75B-C580-0C14-6165EB3F1B40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9019DC9-C8A0-CC08-20C7-6A4A2C78B8A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B2D1167-2CAF-915D-1E32-B1A92C6D91E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77CE2C9-3164-30B2-E34D-45D43DF78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EC75039D-E842-28B3-D7D5-E3EE7E934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3365CC7-D0C2-9116-DC45-F743423A0ADC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6C2190F3-EBB2-CB1F-453F-285186F83EF0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C15ACC6-0D7B-370E-C864-E324BC2EE28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2BD4D5-8D21-E572-3DD9-469630DE052F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27C48AF3-51DC-D82A-7C72-F7AB3AD0F6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422" y="1204407"/>
            <a:ext cx="15975978" cy="4243893"/>
          </a:xfrm>
          <a:prstGeom prst="rect">
            <a:avLst/>
          </a:prstGeom>
        </p:spPr>
      </p:pic>
      <p:pic>
        <p:nvPicPr>
          <p:cNvPr id="15" name="Picture 14" descr="A graph of math equations&#10;&#10;AI-generated content may be incorrect.">
            <a:extLst>
              <a:ext uri="{FF2B5EF4-FFF2-40B4-BE49-F238E27FC236}">
                <a16:creationId xmlns:a16="http://schemas.microsoft.com/office/drawing/2014/main" id="{0112F0F8-A463-CA49-EC3F-BD54CCA6D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690" y="5711803"/>
            <a:ext cx="14847441" cy="393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701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F9932-7202-B4FC-0719-6A7BDFAD9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C2C03F4-AFC7-60CA-1BDB-E80BC054CC1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4EF0984-28F5-3377-16EF-6D0FA947BF6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CD8A540-6E2E-C9E5-68EC-EDD02B84190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FB50D4B-4F71-F0E1-4D94-5137F3304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EF48241-F48D-6461-7906-7CFD973BC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F9A80B3-2B21-197E-68BF-612927E9573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8EA654D-A125-0BBC-F779-69EA013C3BDB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EAB558-1112-2E30-F2BD-2A21EA09DC29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3B16EC-FBDB-6516-9830-9D54BE5E6658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4534BF29-E882-BC19-DA55-69A8EB91D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3F2977-8D32-1775-EE48-A20019AFB97C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AE0803-E62F-1A8E-96A1-9F32DCB55934}"/>
              </a:ext>
            </a:extLst>
          </p:cNvPr>
          <p:cNvSpPr txBox="1"/>
          <p:nvPr/>
        </p:nvSpPr>
        <p:spPr>
          <a:xfrm>
            <a:off x="2217976" y="1584393"/>
            <a:ext cx="15003224" cy="823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study hours and exam score for a group of students is recorded.</a:t>
            </a:r>
            <a:endParaRPr lang="en-A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2E28579-ED4B-D516-D8F5-6732314A2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480" y="2445603"/>
            <a:ext cx="10919039" cy="122635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78EC3B0-7EE2-95F6-61F8-2595FE9F3760}"/>
              </a:ext>
            </a:extLst>
          </p:cNvPr>
          <p:cNvSpPr txBox="1"/>
          <p:nvPr/>
        </p:nvSpPr>
        <p:spPr>
          <a:xfrm>
            <a:off x="2200618" y="4743972"/>
            <a:ext cx="6351245" cy="33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line of best fit: </a:t>
            </a:r>
            <a:r>
              <a:rPr lang="en-AU" sz="36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= 7x + 38 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Where: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x = hours studied, 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 = average exam score %</a:t>
            </a:r>
            <a:endParaRPr lang="en-A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5" name="Picture 24" descr="A cartoon of a child writing in a book&#10;&#10;AI-generated content may be incorrect.">
            <a:extLst>
              <a:ext uri="{FF2B5EF4-FFF2-40B4-BE49-F238E27FC236}">
                <a16:creationId xmlns:a16="http://schemas.microsoft.com/office/drawing/2014/main" id="{DE1905C9-F3BA-D2A3-C9D7-177C50883A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600" y="8451336"/>
            <a:ext cx="1219200" cy="182618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A4104C3-2E4F-8FEA-16AE-A80005AB22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037" y="3710062"/>
            <a:ext cx="6821763" cy="653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6418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CD77D-9779-B0B6-1045-3968F6116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67DAF70-9BCD-B95D-9137-15517D613EB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51B1876-A2E4-D551-FB5C-D3F561781E0F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316CDE1-285F-F8F5-582D-9337224C35D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2162299-A2CC-5338-6D35-8AE016566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6FE75B7-9A54-EA3F-8E2B-FDDF63C27D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CED66E6-0F49-F475-2926-7220E03EABA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17EF793-B0B4-1EF2-DC4E-7526C4372B5D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CD3A3F9B-A7E9-A2C8-91A1-3772B953542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343C69-B605-485A-B09C-A5C45D37BC38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BCCF0F0E-B072-C179-14DC-0268A3F35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8D5109-0CF3-F092-3D93-37B860AC4308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A1E1F1-1331-CDA3-0487-16FAD0840052}"/>
              </a:ext>
            </a:extLst>
          </p:cNvPr>
          <p:cNvSpPr txBox="1"/>
          <p:nvPr/>
        </p:nvSpPr>
        <p:spPr>
          <a:xfrm>
            <a:off x="2514600" y="3071202"/>
            <a:ext cx="6902833" cy="4144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a.</a:t>
            </a: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Predict the score for a student who studied for 4.5 hours.</a:t>
            </a:r>
          </a:p>
          <a:p>
            <a:pPr indent="457200"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= 7(4.5) + 38 = 69.5%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is </a:t>
            </a:r>
            <a:r>
              <a:rPr lang="en-A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interpolation.</a:t>
            </a: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It is within the given data (1–6 hours).</a:t>
            </a:r>
          </a:p>
        </p:txBody>
      </p:sp>
      <p:pic>
        <p:nvPicPr>
          <p:cNvPr id="25" name="Picture 24" descr="A cartoon of a child writing in a book&#10;&#10;AI-generated content may be incorrect.">
            <a:extLst>
              <a:ext uri="{FF2B5EF4-FFF2-40B4-BE49-F238E27FC236}">
                <a16:creationId xmlns:a16="http://schemas.microsoft.com/office/drawing/2014/main" id="{144F3370-B3F5-9DDC-048C-F60EF6823D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600" y="8451336"/>
            <a:ext cx="1219200" cy="18261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3E8001-FA73-A029-A011-E897FC91C0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400" y="1834848"/>
            <a:ext cx="7426664" cy="711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354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9E833-E246-D889-A91C-0B9C5D579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11D8514-B671-CBB8-6D29-E73FAE603EA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CE87E2F-ECB7-0AF5-9FA4-6B16651B22B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4EC028E-4E9D-F583-D51D-FAEDDD074E53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44F87483-89A5-C3F2-3C8B-AA673D65A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133C645F-282B-5234-801E-3F1BF864F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4036F2F-CD6C-4970-D586-153BD7F00AC7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2AFFFB7-7FA8-F54E-E8A1-6FC1E22832A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427B607-4A3B-0D8F-BA30-C20C04BFF36E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48B66B-0A1F-54CA-B71B-0E543170E892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39859DAE-4456-D7EC-045E-1321C6247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2C03E-3D85-47DE-79C0-F0E2D810675A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 descr="A cartoon of a child writing in a book&#10;&#10;AI-generated content may be incorrect.">
            <a:extLst>
              <a:ext uri="{FF2B5EF4-FFF2-40B4-BE49-F238E27FC236}">
                <a16:creationId xmlns:a16="http://schemas.microsoft.com/office/drawing/2014/main" id="{74180687-5DA0-E7FA-F405-3E5CA0F2DE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600" y="8451336"/>
            <a:ext cx="1219200" cy="18261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865FC3-9B79-7BF9-8D5E-66FCA79332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1911048"/>
            <a:ext cx="7426664" cy="71186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A3EB416-A4D4-AD95-6157-AA2C346CA160}"/>
              </a:ext>
            </a:extLst>
          </p:cNvPr>
          <p:cNvSpPr txBox="1"/>
          <p:nvPr/>
        </p:nvSpPr>
        <p:spPr>
          <a:xfrm>
            <a:off x="2344549" y="3130215"/>
            <a:ext cx="6893526" cy="4975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b.</a:t>
            </a: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Predict the score for a student </a:t>
            </a:r>
          </a:p>
          <a:p>
            <a:pPr marL="457200"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who studied for </a:t>
            </a:r>
            <a:r>
              <a:rPr lang="en-A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 hours.</a:t>
            </a:r>
            <a:endParaRPr lang="en-AU" sz="3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7200"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 = 7(10) + 38 = 108%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is </a:t>
            </a:r>
            <a:r>
              <a:rPr lang="en-A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extrapolation</a:t>
            </a: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and the 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prediction doesn’t make </a:t>
            </a:r>
          </a:p>
          <a:p>
            <a:pPr>
              <a:lnSpc>
                <a:spcPct val="150000"/>
              </a:lnSpc>
              <a:buNone/>
            </a:pPr>
            <a:r>
              <a:rPr lang="en-A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sense (over 100%!).</a:t>
            </a:r>
          </a:p>
        </p:txBody>
      </p:sp>
    </p:spTree>
    <p:extLst>
      <p:ext uri="{BB962C8B-B14F-4D97-AF65-F5344CB8AC3E}">
        <p14:creationId xmlns:p14="http://schemas.microsoft.com/office/powerpoint/2010/main" val="2186076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4F38A-D1C6-EBF1-9CFD-EE72ABBC6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92E58F5-439E-3C8D-531F-6C2462AAD37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622E95F-DDBD-3788-AF63-B40FFCDB78C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070051E-964E-F89E-D931-A1F7C99F2675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1F60F43-DA6B-6428-EB7D-DF76B1E5D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708AA19-E03F-5891-6AD8-FD0C9B1BB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1CA81A3-4C2F-24AC-4A32-4E825355398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59808913-029F-471B-A987-5511A5BD98E4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788C0AC-DFEE-228C-E4E7-3BE69CD3212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4735A9-B97F-C3B8-D43A-F2E66EF340D9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7C266233-9008-D39C-C806-CEBD9C2E0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7CB69E-A746-64A8-B936-27B68D28BEA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62C1B6-C92F-83D7-E211-6F9B3BEB0CF4}"/>
              </a:ext>
            </a:extLst>
          </p:cNvPr>
          <p:cNvSpPr txBox="1"/>
          <p:nvPr/>
        </p:nvSpPr>
        <p:spPr>
          <a:xfrm>
            <a:off x="2330619" y="1746497"/>
            <a:ext cx="15119181" cy="2482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1.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The director of a weight loss clinic asks clients to record their weight each month. The following table details the data for a client. </a:t>
            </a:r>
          </a:p>
          <a:p>
            <a:pPr lvl="1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 descr="A person's feet on a scale&#10;&#10;AI-generated content may be incorrect.">
            <a:extLst>
              <a:ext uri="{FF2B5EF4-FFF2-40B4-BE49-F238E27FC236}">
                <a16:creationId xmlns:a16="http://schemas.microsoft.com/office/drawing/2014/main" id="{C41285D4-4A33-2C90-CAD4-030153D710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1586" y="8333864"/>
            <a:ext cx="1776413" cy="1915035"/>
          </a:xfrm>
          <a:prstGeom prst="rect">
            <a:avLst/>
          </a:prstGeom>
        </p:spPr>
      </p:pic>
      <p:pic>
        <p:nvPicPr>
          <p:cNvPr id="20" name="Picture 19" descr="A table of weight scale&#10;&#10;AI-generated content may be incorrect.">
            <a:extLst>
              <a:ext uri="{FF2B5EF4-FFF2-40B4-BE49-F238E27FC236}">
                <a16:creationId xmlns:a16="http://schemas.microsoft.com/office/drawing/2014/main" id="{C1941BC9-F55D-B6E6-AAA4-8DEB71BF7E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450" y="3467100"/>
            <a:ext cx="5331404" cy="658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20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4809F-E48B-4678-C3E8-0F33BC54C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8BDB9D4-B2D0-8E3A-9078-DF3EC7244EAE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C673B8E-B04E-BDAA-ADF1-B5C17A825E22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FD7F3B9-AA46-4FE4-38DB-AF556888C9D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189FF65-14AA-7646-5708-A2371C40D2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3B30306-9AED-43A9-1EF7-963D49F68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064DE3F-87BA-07F8-425A-D48731F3CD5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E20A906-AC3B-28D4-43A7-2F0E2816270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08CB661-AE6C-FFE3-31AD-6B3DDB175A7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E1497B-D24C-D662-2539-D938B5B6D96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82217F34-A25E-0911-DDD7-1631BC189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0861CC-A604-067D-74D7-EACDCADC654C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26ECD7-3E67-359B-E4C1-B84E2B81984C}"/>
              </a:ext>
            </a:extLst>
          </p:cNvPr>
          <p:cNvSpPr txBox="1"/>
          <p:nvPr/>
        </p:nvSpPr>
        <p:spPr>
          <a:xfrm>
            <a:off x="2199104" y="1829286"/>
            <a:ext cx="4811296" cy="4975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Plot a scatter plot of the data. </a:t>
            </a:r>
          </a:p>
          <a:p>
            <a:pPr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b.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Fit the trend line ‘by eye’ and use the two-point method to find its equation.</a:t>
            </a:r>
          </a:p>
        </p:txBody>
      </p:sp>
      <p:pic>
        <p:nvPicPr>
          <p:cNvPr id="7" name="Picture 6" descr="A person's feet on a scale&#10;&#10;AI-generated content may be incorrect.">
            <a:extLst>
              <a:ext uri="{FF2B5EF4-FFF2-40B4-BE49-F238E27FC236}">
                <a16:creationId xmlns:a16="http://schemas.microsoft.com/office/drawing/2014/main" id="{3B6099E4-390A-9F07-BB44-BF1E1646A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1586" y="8333864"/>
            <a:ext cx="1776413" cy="1915035"/>
          </a:xfrm>
          <a:prstGeom prst="rect">
            <a:avLst/>
          </a:prstGeom>
        </p:spPr>
      </p:pic>
      <p:pic>
        <p:nvPicPr>
          <p:cNvPr id="12" name="Picture 11" descr="A graph with numbers and a weight scale&#10;&#10;AI-generated content may be incorrect.">
            <a:extLst>
              <a:ext uri="{FF2B5EF4-FFF2-40B4-BE49-F238E27FC236}">
                <a16:creationId xmlns:a16="http://schemas.microsoft.com/office/drawing/2014/main" id="{FC39415E-784F-D353-4441-106E87A26C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257" y="1859697"/>
            <a:ext cx="8706250" cy="8158314"/>
          </a:xfrm>
          <a:prstGeom prst="rect">
            <a:avLst/>
          </a:prstGeom>
        </p:spPr>
      </p:pic>
      <p:pic>
        <p:nvPicPr>
          <p:cNvPr id="13" name="Picture 12" descr="A table of weight scale&#10;&#10;AI-generated content may be incorrect.">
            <a:extLst>
              <a:ext uri="{FF2B5EF4-FFF2-40B4-BE49-F238E27FC236}">
                <a16:creationId xmlns:a16="http://schemas.microsoft.com/office/drawing/2014/main" id="{71835D0D-3F92-D3A0-94F4-2DDE298CC5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869" y="6426774"/>
            <a:ext cx="2449959" cy="302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674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F18089-542D-F816-FA37-4BD78EB17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BB371D3-9C6C-B455-4F15-559213714B58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E1B6CFE-7007-145F-61C2-381088EFA4A8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717B151-C209-2D39-4C65-7AA04CD3323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BA89C7B-28B4-84FE-E6C4-E095D3F8DB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D19D92F-14CD-1427-9269-A6B97D000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9695C6A5-AB82-EBD1-51E0-77E70399B38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4D05F9D-5C3F-D377-FE88-B568A79142C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D6C86D4-52E1-8252-227C-45E95AA53498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24FC03-3E7F-AE15-C1F6-B3CE9904764B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65569B2E-61C8-CE4F-D131-BB19A5B38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B7CBD1-A8D9-A4FA-EFF8-BC481535962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3D0543-8D2C-C2C8-3B5B-4A4350BCB932}"/>
              </a:ext>
            </a:extLst>
          </p:cNvPr>
          <p:cNvSpPr txBox="1"/>
          <p:nvPr/>
        </p:nvSpPr>
        <p:spPr>
          <a:xfrm>
            <a:off x="1873419" y="1783140"/>
            <a:ext cx="15119181" cy="6637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Predict the client’s weight after 2.5 months (interpolation)</a:t>
            </a:r>
          </a:p>
          <a:p>
            <a:pPr lvl="1">
              <a:lnSpc>
                <a:spcPct val="150000"/>
              </a:lnSpc>
            </a:pPr>
            <a:endParaRPr lang="en-AU" sz="36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Predict the client’s weight after 2 years (extrapolation)</a:t>
            </a:r>
          </a:p>
          <a:p>
            <a:pPr lvl="1">
              <a:lnSpc>
                <a:spcPct val="150000"/>
              </a:lnSpc>
            </a:pPr>
            <a:endParaRPr lang="en-AU" sz="36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erson's feet on a scale&#10;&#10;AI-generated content may be incorrect.">
            <a:extLst>
              <a:ext uri="{FF2B5EF4-FFF2-40B4-BE49-F238E27FC236}">
                <a16:creationId xmlns:a16="http://schemas.microsoft.com/office/drawing/2014/main" id="{69BC5EC9-3395-9AB3-8666-8CAB4B43B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1586" y="8333864"/>
            <a:ext cx="1776413" cy="191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8653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7BF26-25BF-1FB4-8C99-8C431985B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A27E9A5-5425-5B60-8D28-2BD38BBE2E96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68F5D2F-4315-4038-0C98-98109EABCCCA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054D474-A6C1-DFF5-E336-6E8FE25526E0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87E12EB-3BC5-3227-055C-656046573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EB0F00B-0A72-7916-1ECF-91BFFA507E9F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815A4A1-B2B2-BD8D-D7EB-6F5B3A12540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ADB1FA6-D71B-81DB-45DA-24C5627810C3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867AB8-64B0-E14A-F8A7-45192E95555E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AEB8E6A6-A0AD-3F39-2E16-8B4E3215C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24C6F6-8C92-FD36-6501-7F12521DD1A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681BDF-8C78-7BA9-DC75-C59AFACBBE71}"/>
              </a:ext>
            </a:extLst>
          </p:cNvPr>
          <p:cNvSpPr txBox="1"/>
          <p:nvPr/>
        </p:nvSpPr>
        <p:spPr>
          <a:xfrm>
            <a:off x="2221289" y="1823735"/>
            <a:ext cx="15401582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adult fares for bus travel from Hobart are given by the table shown. 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table with numbers and a distance&#10;&#10;AI-generated content may be incorrect.">
            <a:extLst>
              <a:ext uri="{FF2B5EF4-FFF2-40B4-BE49-F238E27FC236}">
                <a16:creationId xmlns:a16="http://schemas.microsoft.com/office/drawing/2014/main" id="{FF36711C-05A2-1419-78E6-C7C2F37AB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174800"/>
            <a:ext cx="10419842" cy="5189805"/>
          </a:xfrm>
          <a:prstGeom prst="rect">
            <a:avLst/>
          </a:prstGeom>
        </p:spPr>
      </p:pic>
      <p:pic>
        <p:nvPicPr>
          <p:cNvPr id="21" name="Picture 20" descr="A cartoon of a child driving a bus&#10;&#10;AI-generated content may be incorrect.">
            <a:extLst>
              <a:ext uri="{FF2B5EF4-FFF2-40B4-BE49-F238E27FC236}">
                <a16:creationId xmlns:a16="http://schemas.microsoft.com/office/drawing/2014/main" id="{E0EB62EC-9A5D-DCE9-C680-BEF5D352B4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0" y="8877300"/>
            <a:ext cx="1866584" cy="132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2470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58146-0B1A-2746-C225-4C1D5DBD9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AEF834D-4693-F7CA-7135-B67CDC944D8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AF8F017-CA50-2FAB-F364-6C8B3BB28876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E8F6389-6BC9-02FD-6747-05FF1BBCF316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54E8B650-954C-A1AD-5D08-E7B22DD29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6CD84C3-C252-29BA-A186-2E7A18E5F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82B03FA-150E-E5A6-CFC4-EF42AA97E74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5C13762-9378-7D0D-6A3C-0575437F206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4DB1C32-E2C6-B526-2AF3-DF6675F4187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568D05-63BF-19A8-F963-48C316A1B16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DFC3AF13-7C88-F7A4-EF17-C96CAD8C7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E06783-8409-5A72-68F8-841A714AA80C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C4CF37-D682-7269-257C-965C4553BCD1}"/>
              </a:ext>
            </a:extLst>
          </p:cNvPr>
          <p:cNvSpPr txBox="1"/>
          <p:nvPr/>
        </p:nvSpPr>
        <p:spPr>
          <a:xfrm>
            <a:off x="2221289" y="1823735"/>
            <a:ext cx="15401582" cy="1651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Plot a scatterplot of the data then use the two point method to find the equation of the trend line. </a:t>
            </a:r>
          </a:p>
        </p:txBody>
      </p:sp>
      <p:pic>
        <p:nvPicPr>
          <p:cNvPr id="15" name="Picture 14" descr="A table with numbers and a distance&#10;&#10;AI-generated content may be incorrect.">
            <a:extLst>
              <a:ext uri="{FF2B5EF4-FFF2-40B4-BE49-F238E27FC236}">
                <a16:creationId xmlns:a16="http://schemas.microsoft.com/office/drawing/2014/main" id="{468C16CA-9EED-70F3-207C-4272DAC14B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54" y="6938234"/>
            <a:ext cx="5770674" cy="2874196"/>
          </a:xfrm>
          <a:prstGeom prst="rect">
            <a:avLst/>
          </a:prstGeom>
        </p:spPr>
      </p:pic>
      <p:pic>
        <p:nvPicPr>
          <p:cNvPr id="21" name="Picture 20" descr="A cartoon of a child driving a bus&#10;&#10;AI-generated content may be incorrect.">
            <a:extLst>
              <a:ext uri="{FF2B5EF4-FFF2-40B4-BE49-F238E27FC236}">
                <a16:creationId xmlns:a16="http://schemas.microsoft.com/office/drawing/2014/main" id="{38728DD8-32F5-59D6-D5CF-ACAC0D5648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0" y="8877300"/>
            <a:ext cx="1866584" cy="13205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673A4D-DBFB-E3EE-9954-4C05B9CA99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776" y="2618064"/>
            <a:ext cx="8086936" cy="757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73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4FFF2-067B-C858-3581-42E02013B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4583DCC-4EB3-EAA5-A167-2C17D58CBCD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458196A-591A-9B0D-F78A-C500554F9D7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1EBBB52-C9B6-436F-1F83-032AF6CC20D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7D78BFC-1CF9-4E7F-4149-39B587ED4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B7C2FFC-F5ED-B1F3-5E97-8C5646FB8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DAF5AB5-7764-BE21-F794-91674A7B431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C19E9D9-7F3F-9FD2-3E2A-AF039601DCE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4CFF1CF-1F94-5FBD-09A8-9BC5B7809653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4B9FA6-A911-9127-CB16-6D1E105CB0EB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65FA38AB-ACBD-C869-A92F-546AE58F7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F950E0-6BB2-C314-BB4D-0DC099C367EC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MAKING PREDICTIONS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19C047-328C-7652-C94C-5F7583B74286}"/>
              </a:ext>
            </a:extLst>
          </p:cNvPr>
          <p:cNvSpPr txBox="1"/>
          <p:nvPr/>
        </p:nvSpPr>
        <p:spPr>
          <a:xfrm>
            <a:off x="2276818" y="1638300"/>
            <a:ext cx="15401582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Express the relationship in terms of distance ‘d’ and fare ‘f’.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cartoon of a child driving a bus&#10;&#10;AI-generated content may be incorrect.">
            <a:extLst>
              <a:ext uri="{FF2B5EF4-FFF2-40B4-BE49-F238E27FC236}">
                <a16:creationId xmlns:a16="http://schemas.microsoft.com/office/drawing/2014/main" id="{D7ADB3D7-69CC-0BD0-8936-493457B536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0" y="8877300"/>
            <a:ext cx="1866584" cy="132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86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52B96-EC8B-EB80-8DFC-780AF1C24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07C67F7-1491-33DD-8B86-DF373CDB526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E8B9BE5-112B-BE81-27AD-838EA89FF958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A769BF9-40A7-BCE1-A395-6CCFDBA769A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3C4F792-B377-DCDD-F11F-DC8F95CEF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AF61024-45EB-390B-5CE4-AB6DBBDD1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C53BFB6-1F60-F658-B237-C0F1BD71A5C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89D17F0-97A9-9B69-5603-44994441C01B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BB3BC02-5543-32D9-CE0E-8DA0E1383EC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4C716857-04E5-5115-46F3-85AD978F0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441A83-D9CA-A3DE-48F3-1F3260584C0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 (CALCULATOR)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7394910C-51F8-DFAB-5351-D72499151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866900"/>
            <a:ext cx="14960966" cy="47470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ED95958-6F76-F39C-E255-F59872231F10}"/>
              </a:ext>
            </a:extLst>
          </p:cNvPr>
          <p:cNvSpPr txBox="1"/>
          <p:nvPr/>
        </p:nvSpPr>
        <p:spPr>
          <a:xfrm>
            <a:off x="2226365" y="6770763"/>
            <a:ext cx="16061635" cy="3041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4400" b="1" kern="100" dirty="0">
                <a:solidFill>
                  <a:srgbClr val="FF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w</a:t>
            </a:r>
            <a:r>
              <a:rPr lang="en-AU" sz="4400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orked examples on page 23 and 24 individually using your workbook as a guide. </a:t>
            </a:r>
          </a:p>
          <a:p>
            <a:pPr>
              <a:lnSpc>
                <a:spcPct val="150000"/>
              </a:lnSpc>
              <a:buNone/>
            </a:pPr>
            <a:r>
              <a:rPr lang="en-AU" sz="4400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will need access to a computer and internet for this.</a:t>
            </a:r>
            <a:endParaRPr lang="en-AU" sz="4400" b="1" kern="100" dirty="0">
              <a:solidFill>
                <a:srgbClr val="FF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637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59299-5E5E-E915-59A5-357C9EFFE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17F7371-B804-5F84-E0BA-4C09F9DB969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76730E9-7977-F5C1-E321-9A41F7B29D8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D789AE0-C01B-4841-C84E-8E765DF04042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D40BF69B-2848-1693-47CC-18D2C365D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B59B4EBD-CCD0-0AC3-C196-5B641194E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140D6B2B-2D97-D581-587E-7BBA0C3447A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54FDA87-392C-08C9-58A6-FFF47E041FA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8EE38E5-1F13-92DB-B773-DFD97AF321B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9C563C-2521-9554-A7E8-E7A2CBE788F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 descr="A graph of a line with lines and numbers&#10;&#10;AI-generated content may be incorrect.">
            <a:extLst>
              <a:ext uri="{FF2B5EF4-FFF2-40B4-BE49-F238E27FC236}">
                <a16:creationId xmlns:a16="http://schemas.microsoft.com/office/drawing/2014/main" id="{0582A67F-E9E7-0ED0-0433-2EE964023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743" y="1622074"/>
            <a:ext cx="15799457" cy="710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455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8243B-C75B-1E14-3730-B7C247A3C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36ACD5A-4E18-1A1E-8237-D1877EF377EC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B46265F-7B64-D31F-0AEB-CBEA29F9526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A877736-D654-5100-297A-980B195314D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330B54D0-7878-3972-9A21-AF9E61A2A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9D9F405C-A6A1-D69A-8981-055AE147F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6C68A7A6-88E8-41BC-12BD-C6740BB422AF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EF10332-0CB0-545D-C21F-6ACC23B005F8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22FEDAC-6005-1C0D-78DD-41700C92DCD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92F4CA-1042-A874-FA68-599E6A2BB743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06E34218-E48F-4580-5F73-ED5C1C9AF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2" name="Picture 11" descr="A clock on a phone&#10;&#10;AI-generated content may be incorrect.">
            <a:extLst>
              <a:ext uri="{FF2B5EF4-FFF2-40B4-BE49-F238E27FC236}">
                <a16:creationId xmlns:a16="http://schemas.microsoft.com/office/drawing/2014/main" id="{AEEB2B67-596D-427F-E24E-EE5F34B9B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9104" y="8704677"/>
            <a:ext cx="1412696" cy="15442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CCFD2B2-0D14-EB31-8324-9CE3FEA033C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 (CALCULATOR)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2C1A87-B737-072E-437C-C2568A66FF16}"/>
              </a:ext>
            </a:extLst>
          </p:cNvPr>
          <p:cNvSpPr txBox="1"/>
          <p:nvPr/>
        </p:nvSpPr>
        <p:spPr>
          <a:xfrm>
            <a:off x="2271777" y="1645741"/>
            <a:ext cx="15460424" cy="4144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Interpret in context. </a:t>
            </a:r>
            <a:r>
              <a:rPr lang="en-AU" sz="3600" i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Interpret the equation in relation to this example. What do the gradient and Y intercept mean? Is there a relationship between screens and sleep?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7925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2452A-9FBD-4F51-5948-2CA86E147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F8BA373-AC77-5DD2-6082-40240BF93E11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E154C61-C882-D03D-610A-3B46E37E72C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71F4483-3A97-668F-35CD-C021A0C43F25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E622903-62A3-1662-BF69-1B780C736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ED49B97-011E-D840-8318-F2263B474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1D6C263-ED15-21AB-4549-BC41D41D438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0A4D983-D31A-7FFD-C164-7C365CD4AC8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731AE6D-F21C-A366-C791-886D0BF00E3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582919-68A0-86C8-C7E2-F5AD9C799529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A51471A0-7AE0-DB65-4C10-638982C25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2" name="Picture 11" descr="A clock on a phone&#10;&#10;AI-generated content may be incorrect.">
            <a:extLst>
              <a:ext uri="{FF2B5EF4-FFF2-40B4-BE49-F238E27FC236}">
                <a16:creationId xmlns:a16="http://schemas.microsoft.com/office/drawing/2014/main" id="{AE6CD520-7839-EA2C-2B55-9057CB8811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9104" y="8704677"/>
            <a:ext cx="1412696" cy="15442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9CC2310-8BDB-B7A8-FE77-D566A977A4AD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 (CALCULATOR)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4A5DBE-0C8B-0EA5-5929-1EEB6D2A716C}"/>
              </a:ext>
            </a:extLst>
          </p:cNvPr>
          <p:cNvSpPr txBox="1"/>
          <p:nvPr/>
        </p:nvSpPr>
        <p:spPr>
          <a:xfrm>
            <a:off x="2271777" y="1645741"/>
            <a:ext cx="15460424" cy="4144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b="1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Make predictions. </a:t>
            </a:r>
            <a:endParaRPr lang="en-AU" sz="3600" kern="100" dirty="0">
              <a:solidFill>
                <a:srgbClr val="FF0000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How much sleep would Elly get with 5.5 hours of screen time?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about 25 hours of screen time?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If Elly wants exactly 7 hours sleep what is her screen limit? 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At what point in the example does extrapolation become unreliable?</a:t>
            </a:r>
          </a:p>
        </p:txBody>
      </p:sp>
    </p:spTree>
    <p:extLst>
      <p:ext uri="{BB962C8B-B14F-4D97-AF65-F5344CB8AC3E}">
        <p14:creationId xmlns:p14="http://schemas.microsoft.com/office/powerpoint/2010/main" val="12926458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C6C29-30E6-0BD4-9E24-F3E0F50F9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E9EC4D2-FCCB-A08A-3AFD-553C8AFC19B2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DE44108-3E5E-7266-952A-831A9472195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3EDB28A-F24B-BFC2-6A0E-56CFB6FD7D40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725FCD76-B934-6CA1-FBD4-F7196B30A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607BD6-AEA3-192D-A4C1-E47A6CFC718B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33A631B-FAB2-13B1-4143-D85133BC0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B9FBA2-889E-40F2-442C-772221071247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25 to 28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D18FE481-2BB0-4807-940B-1926FD335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7A5C72BB-361C-5DA4-9C2C-B68CEB961E8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F7852A8-1EE1-8DD8-6D95-2B012612A1D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25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A353222C-A3A4-BB65-6DAE-F84642B01ED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F18C0F-C0BF-C2FF-40DB-7A5E25C06A7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LINE OF BEST FIT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26835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63A2D-CF76-7CCB-7137-823954408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D52873C-3B92-2675-2354-886B86AE0A4A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409734A-5C4D-FBB7-0A48-ED6D4904298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AEFBD66-2282-27DE-AB9C-C777F20D232B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F8311F9-ACCF-EBD6-A176-2EBE43E4C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900EF6E5-911C-AFA3-4187-611153F02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FAAA8B6-D319-038B-AB94-1B4FA697F81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F996712-C6A0-2DB5-F495-2ECCB0BC3434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4F589E0C-0980-56F2-8D5C-052B9090A6C2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779A60-4EFB-6F71-00C8-FC22B91D2211}"/>
              </a:ext>
            </a:extLst>
          </p:cNvPr>
          <p:cNvSpPr txBox="1"/>
          <p:nvPr/>
        </p:nvSpPr>
        <p:spPr>
          <a:xfrm>
            <a:off x="2217976" y="2680237"/>
            <a:ext cx="7093372" cy="1998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Intro to simultaneous linear equations.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B730B-B00D-5F49-E3D3-7BB9A9F00790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14330A-2221-9886-C447-26AADF464FAB}"/>
              </a:ext>
            </a:extLst>
          </p:cNvPr>
          <p:cNvSpPr txBox="1"/>
          <p:nvPr/>
        </p:nvSpPr>
        <p:spPr>
          <a:xfrm>
            <a:off x="2724344" y="4647652"/>
            <a:ext cx="6900691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are they?</a:t>
            </a:r>
          </a:p>
          <a:p>
            <a:pPr marL="571500" lvl="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AU" sz="4400" kern="1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Where are they used?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hand pointing at a diagram&#10;&#10;AI-generated content may be incorrect.">
            <a:extLst>
              <a:ext uri="{FF2B5EF4-FFF2-40B4-BE49-F238E27FC236}">
                <a16:creationId xmlns:a16="http://schemas.microsoft.com/office/drawing/2014/main" id="{E831A617-2B9B-E91F-492D-97CE6B5A0D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516" y="2326446"/>
            <a:ext cx="7718484" cy="786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408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365EA-20DA-4715-A390-059DF24A6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27B0AB4-27B4-B2DC-B3CB-E1D09086AA14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8826EFE-28D7-B4EE-1D52-EEA3766F103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1C4034C-6C44-2FC7-AD2C-272B7C60918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3579DA68-B754-D8DF-66B0-AB48F145D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F7950C1-A53D-6F45-EC4B-6ED993AA1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AC35281-EAE8-5E4F-2317-0DC26BC5C67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5252BD0-86C8-DBA8-ADCA-B8A09F79D6DF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77811F2-7917-DD3C-C23D-AEC9120657E2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4A86E9-EB41-F00A-813E-F2E58CFEF450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7930F814-6E18-06F2-44DC-99BDCACD5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38A3C8-01F5-599A-BEDD-71FD113BD6F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7A715FF-8D23-3758-396B-80FE65D4D4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46" y="2676403"/>
            <a:ext cx="15916254" cy="4981697"/>
          </a:xfrm>
          <a:prstGeom prst="rect">
            <a:avLst/>
          </a:prstGeom>
        </p:spPr>
      </p:pic>
      <p:pic>
        <p:nvPicPr>
          <p:cNvPr id="13" name="Picture 12" descr="A bottle with a star&#10;&#10;AI-generated content may be incorrect.">
            <a:extLst>
              <a:ext uri="{FF2B5EF4-FFF2-40B4-BE49-F238E27FC236}">
                <a16:creationId xmlns:a16="http://schemas.microsoft.com/office/drawing/2014/main" id="{4CFE3DEC-CFAB-3B05-A478-C72FCA256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8798" y="8515228"/>
            <a:ext cx="1134098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4274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2D02-77B6-A8CC-4DC9-702F8738E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42EF253-FB68-8D3D-4016-5A82E43FEDCE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D2797FF-9CE0-6BFB-576F-F6F639431597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FA4DF6C-99DA-C068-5245-33193147CB2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5B6355BB-20B6-FC47-8920-A3C4FB1CB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A6E3B3A9-760F-C30C-28BF-35CE4C95F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7AF2731D-4281-9EEE-4554-9281D1D3AC4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4B5D89F-D4A4-477C-90F5-5205155472D9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29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7D51E7E-07EC-71D1-DD02-027F031CE69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F8DD5C-6D70-9D73-6A58-E098C8EF337B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B79F34CD-E2E8-09F7-4048-48EB6861F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F9B3C4-037F-77EC-20FE-80B7E7F6208E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bottle with a star&#10;&#10;AI-generated content may be incorrect.">
            <a:extLst>
              <a:ext uri="{FF2B5EF4-FFF2-40B4-BE49-F238E27FC236}">
                <a16:creationId xmlns:a16="http://schemas.microsoft.com/office/drawing/2014/main" id="{6EE86C5A-7EB9-4580-7877-1E8474BCE6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8798" y="8515228"/>
            <a:ext cx="1134098" cy="1733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4237CA-B60B-9ACF-5AF3-39981FDDC6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430" y="1798983"/>
            <a:ext cx="13603036" cy="81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7810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E6276-19D3-5447-A622-53027961F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EB2FB3B-12BE-164E-5C55-6660871584B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54B487A-2BA8-BFEA-4F24-11C9C31E76C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E81427C-34FA-06B5-A63D-168221D5522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E6BC030-B443-EB97-7F65-30A606DAA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C9C616B0-AE23-0FF9-D584-220AFA2DF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C287F963-CC3A-8270-3098-8EBEABB54FF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CA3E8AB-9F3B-3037-C691-4FDC8A63011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605D40A0-AE56-CAC1-0AE8-CAA55E83EF0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100188-56E3-1BF0-8B37-64605AEE67D0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white rectangular sign with black text&#10;&#10;AI-generated content may be incorrect.">
            <a:extLst>
              <a:ext uri="{FF2B5EF4-FFF2-40B4-BE49-F238E27FC236}">
                <a16:creationId xmlns:a16="http://schemas.microsoft.com/office/drawing/2014/main" id="{3964DFBF-416C-278D-586D-3108E4ACC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614" y="4547478"/>
            <a:ext cx="15689024" cy="43129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0A0C3C3-F1D5-B0B1-7DF2-40D813C233FA}"/>
              </a:ext>
            </a:extLst>
          </p:cNvPr>
          <p:cNvSpPr txBox="1"/>
          <p:nvPr/>
        </p:nvSpPr>
        <p:spPr>
          <a:xfrm>
            <a:off x="2217976" y="1835525"/>
            <a:ext cx="14791982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Solving simultaneous linear equations can be done algebraically or using a graph.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43133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9D4DE-B12D-D005-1AC6-C19C7CA68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8CF9D1-434D-8899-4BFE-29D73D78546C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0ECB52F-7368-B24C-9398-4549542E06B2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DBC1DD7-E27C-47D7-DA52-0C42AC484AA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668260D-E9DB-7C9F-8809-1A1017E8D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56E03447-C081-B0DB-5890-7D7938BD5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25649C8-DE0B-47E3-CC42-7AE8DBC257CC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5D93185-6B0D-7789-AC9F-B46BDA532B4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14EE669-3A45-50EA-C533-A188CDB9FA3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BA7F64-68C7-DC7F-A189-5DAF07C45446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9C92A488-DE31-C019-6DFA-758C6B23B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CC552C7-A582-109A-1F8B-C6A53294BC3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person with many hands holding a phone and a keyboard&#10;&#10;AI-generated content may be incorrect.">
            <a:extLst>
              <a:ext uri="{FF2B5EF4-FFF2-40B4-BE49-F238E27FC236}">
                <a16:creationId xmlns:a16="http://schemas.microsoft.com/office/drawing/2014/main" id="{149B2A95-EBF1-31CF-0074-9CF4C95528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200" y="8877300"/>
            <a:ext cx="2505690" cy="13335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B1CBFE6-0E4C-7E4F-6E13-0F414F3F8DCB}"/>
                  </a:ext>
                </a:extLst>
              </p:cNvPr>
              <p:cNvSpPr txBox="1"/>
              <p:nvPr/>
            </p:nvSpPr>
            <p:spPr>
              <a:xfrm>
                <a:off x="2247793" y="1637458"/>
                <a:ext cx="13065094" cy="8383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Find the point where</a:t>
                </a:r>
                <a:r>
                  <a:rPr lang="en-AU" sz="3600" kern="1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36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36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AU" sz="36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𝟒</m:t>
                    </m:r>
                    <m:r>
                      <a:rPr lang="en-AU" sz="36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𝒙</m:t>
                    </m:r>
                    <m:r>
                      <a:rPr lang="en-AU" sz="36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AU" sz="3600" b="1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𝟗</m:t>
                    </m:r>
                  </m:oMath>
                </a14:m>
                <a:r>
                  <a:rPr lang="en-AU" sz="3600" kern="1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and 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AU" sz="36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𝒚</m:t>
                    </m:r>
                    <m:r>
                      <a:rPr lang="en-AU" sz="36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=−</m:t>
                    </m:r>
                    <m:r>
                      <a:rPr lang="en-AU" sz="36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𝟐</m:t>
                    </m:r>
                    <m:r>
                      <a:rPr lang="en-AU" sz="36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𝒙</m:t>
                    </m:r>
                    <m:r>
                      <a:rPr lang="en-AU" sz="36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AU" sz="3600" b="1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𝟑</m:t>
                    </m:r>
                  </m:oMath>
                </a14:m>
                <a:r>
                  <a:rPr lang="en-AU" sz="3600" kern="1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intersect.</a:t>
                </a:r>
                <a:endParaRPr lang="en-AU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B1CBFE6-0E4C-7E4F-6E13-0F414F3F8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793" y="1637458"/>
                <a:ext cx="13065094" cy="838371"/>
              </a:xfrm>
              <a:prstGeom prst="rect">
                <a:avLst/>
              </a:prstGeom>
              <a:blipFill>
                <a:blip r:embed="rId5"/>
                <a:stretch>
                  <a:fillRect l="-1458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 descr="A math equations on a white background&#10;&#10;AI-generated content may be incorrect.">
            <a:extLst>
              <a:ext uri="{FF2B5EF4-FFF2-40B4-BE49-F238E27FC236}">
                <a16:creationId xmlns:a16="http://schemas.microsoft.com/office/drawing/2014/main" id="{B3BEFC2C-6C40-2027-6C7C-E31C7A33F0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399" y="2476500"/>
            <a:ext cx="12428515" cy="771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012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161CB-B95C-3D3B-0C41-DFD2B5EF2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E6C8E5B-0F67-2DED-05F7-1E2986987946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4D59581-FC0E-86E1-89C9-887E29F3E934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7F438CD-1F23-7EE9-70DE-066F998F69F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DB37C8D-E318-C8D4-1B62-DF3B87B89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CC7B933E-6187-8535-45A9-84ADD7BB1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F7ED936-3002-85C1-148E-75DB5268C36C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1D38B55-1EED-87DD-A65D-E06F6375A571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30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45406234-0841-B0F6-22CC-03BF67E2FDC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F969AA-A42A-F976-9521-03F94C0AC19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974C2D4B-84CA-E87D-6AC5-58F079739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8FD1810-9A82-0986-A225-244C89D11A4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person with many hands holding a phone and a keyboard&#10;&#10;AI-generated content may be incorrect.">
            <a:extLst>
              <a:ext uri="{FF2B5EF4-FFF2-40B4-BE49-F238E27FC236}">
                <a16:creationId xmlns:a16="http://schemas.microsoft.com/office/drawing/2014/main" id="{B47DB3C3-D91E-3498-4F41-263FFD8AC0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7200" y="8877300"/>
            <a:ext cx="2505690" cy="1333500"/>
          </a:xfrm>
          <a:prstGeom prst="rect">
            <a:avLst/>
          </a:prstGeom>
        </p:spPr>
      </p:pic>
      <p:pic>
        <p:nvPicPr>
          <p:cNvPr id="15" name="Picture 14" descr="A graph of a line with a red x&#10;&#10;AI-generated content may be incorrect.">
            <a:extLst>
              <a:ext uri="{FF2B5EF4-FFF2-40B4-BE49-F238E27FC236}">
                <a16:creationId xmlns:a16="http://schemas.microsoft.com/office/drawing/2014/main" id="{C68878CF-14BF-8384-3AAC-3644D9CB9B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218" y="1897015"/>
            <a:ext cx="14609423" cy="695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801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2808E-673E-E5BB-2762-812BA79ED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540C387-276A-AC3E-990D-0EDD652BDEF8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B01162D-E9BA-E0EB-6332-7695073ABCCE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0D38DC6-4195-156E-3A34-A47767AA4C1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F92CF2DE-90F5-D15D-4084-70C238B27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10C6B54-CC72-8A98-4EE4-200D4DE83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39D10EE-5089-0F84-9482-65C979F57C8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9CD5A67-94C9-8FDC-1267-DC519BD275A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E30C0C2-43AE-52CB-C70D-E689C5CB5D96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548796-858C-C881-1E29-BC8A1E5ECA46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E029DAAE-6104-6417-B6F6-DA3893013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6CE907-5AFA-4942-89CE-F9C2703E0B7B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9D83177-AC9B-DD78-A2BF-D2064182A155}"/>
                  </a:ext>
                </a:extLst>
              </p:cNvPr>
              <p:cNvSpPr txBox="1"/>
              <p:nvPr/>
            </p:nvSpPr>
            <p:spPr>
              <a:xfrm>
                <a:off x="2362200" y="1714500"/>
                <a:ext cx="13944600" cy="41674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AU" sz="3600" b="1" u="sng" kern="1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1.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rPr>
                  <a:t> Find the point of intersection of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−5</m:t>
                    </m:r>
                  </m:oMath>
                </a14:m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=−3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+10</m:t>
                    </m:r>
                  </m:oMath>
                </a14:m>
                <a:endParaRPr lang="en-AU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endParaRPr lang="en-AU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endParaRPr lang="en-AU" sz="3600" kern="100" dirty="0"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endParaRPr lang="en-AU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endParaRPr lang="en-AU" sz="36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9D83177-AC9B-DD78-A2BF-D2064182A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1714500"/>
                <a:ext cx="13944600" cy="4167423"/>
              </a:xfrm>
              <a:prstGeom prst="rect">
                <a:avLst/>
              </a:prstGeom>
              <a:blipFill>
                <a:blip r:embed="rId4"/>
                <a:stretch>
                  <a:fillRect l="-1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 descr="A yellow sign with black arrows&#10;&#10;AI-generated content may be incorrect.">
            <a:extLst>
              <a:ext uri="{FF2B5EF4-FFF2-40B4-BE49-F238E27FC236}">
                <a16:creationId xmlns:a16="http://schemas.microsoft.com/office/drawing/2014/main" id="{35B9BA4E-41E5-81AF-A5A8-BF0B51D23E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417" y="8415748"/>
            <a:ext cx="1866583" cy="183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17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7F810-FB1F-0DC9-F848-BA5743C29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0A1EAE8-D301-BFAA-C622-1E9FD6F155CC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330EE23-7235-5C99-3F2A-07DF31A7B2E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374AFCB-09B4-A486-C016-6B0EBE50820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D1FA4EA-FC31-67F6-ADF6-AAC9D3123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6253A4D-8EE8-E0B6-0C21-4D1CD4C3C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F4D0ACE-37E8-0E31-0CB0-CC449242C79D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349CA422-4475-B950-2C17-C5A215564DE0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3BFD902-CD89-B99F-FFA2-3B8F0BDD10D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7E06C7-F48F-C2FF-F96B-16093829248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GRADIENT &amp; Y INT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B639899-D3F2-2AA2-7853-859BD9076DBE}"/>
                  </a:ext>
                </a:extLst>
              </p:cNvPr>
              <p:cNvSpPr txBox="1"/>
              <p:nvPr/>
            </p:nvSpPr>
            <p:spPr>
              <a:xfrm>
                <a:off x="2162848" y="1414050"/>
                <a:ext cx="15858782" cy="33135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Linear equations are often written in the format </a:t>
                </a:r>
                <a14:m>
                  <m:oMath xmlns:m="http://schemas.openxmlformats.org/officeDocument/2006/math"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𝑚𝑥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en-AU" sz="3600" i="1" kern="10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endParaRPr lang="en-AU" sz="3600" kern="100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In this format, the </a:t>
                </a:r>
                <a14:m>
                  <m:oMath xmlns:m="http://schemas.openxmlformats.org/officeDocument/2006/math"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have special meanings. 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 </a:t>
                </a:r>
                <a14:m>
                  <m:oMath xmlns:m="http://schemas.openxmlformats.org/officeDocument/2006/math"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(always attached to the independent variable) is the gradient or slope.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 </a:t>
                </a:r>
                <a14:m>
                  <m:oMath xmlns:m="http://schemas.openxmlformats.org/officeDocument/2006/math">
                    <m:r>
                      <a:rPr lang="en-AU" sz="36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AU" sz="3600" kern="1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is where the line crosses the Y axis (Y intercept).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B639899-D3F2-2AA2-7853-859BD9076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2848" y="1414050"/>
                <a:ext cx="15858782" cy="3313599"/>
              </a:xfrm>
              <a:prstGeom prst="rect">
                <a:avLst/>
              </a:prstGeom>
              <a:blipFill>
                <a:blip r:embed="rId3"/>
                <a:stretch>
                  <a:fillRect l="-1121" r="-240" b="-57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math equation on a white background&#10;&#10;AI-generated content may be incorrect.">
            <a:extLst>
              <a:ext uri="{FF2B5EF4-FFF2-40B4-BE49-F238E27FC236}">
                <a16:creationId xmlns:a16="http://schemas.microsoft.com/office/drawing/2014/main" id="{03CBEBB3-95F7-073F-A2CB-66CEB5D3F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547" y="4998034"/>
            <a:ext cx="1558938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7154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E38ED-702A-D6F0-6E7F-49EEA7C8F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FBB0C24-D498-DD07-1D68-B40E71086DF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7E038B2-588E-3F94-6352-511C438CA924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1CE6C24-FDF3-8A64-8098-08A6050A949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28F95DD-6BE1-A4CA-F52A-78B10F1BB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CC6D1BA-481A-525F-719D-58E52009A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32332FA-9232-429C-9254-5454FF5AAFC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6BC7D8EB-1E65-E46A-7459-79B6EA49216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A2514EC-F8A8-4625-F3B7-4CB41074CF2A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6A9F8C-A0CC-4077-DB68-42DF10E69EFE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6CAB8EC8-3954-22D8-3942-830DD66C0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E0058C-8715-8451-CECC-6E3FD36573D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191375-2E76-E414-4AF0-652DE1FDBD7B}"/>
              </a:ext>
            </a:extLst>
          </p:cNvPr>
          <p:cNvSpPr txBox="1"/>
          <p:nvPr/>
        </p:nvSpPr>
        <p:spPr>
          <a:xfrm>
            <a:off x="2256393" y="1562100"/>
            <a:ext cx="15955407" cy="580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2.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Two mobile phone companies, </a:t>
            </a:r>
            <a:r>
              <a:rPr lang="en-AU" sz="36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TalkMax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and </a:t>
            </a:r>
            <a:r>
              <a:rPr lang="en-AU" sz="36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DataGo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offer different </a:t>
            </a:r>
          </a:p>
          <a:p>
            <a:pPr lvl="0">
              <a:lnSpc>
                <a:spcPct val="150000"/>
              </a:lnSpc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pricing structures for their monthly data plans. </a:t>
            </a:r>
            <a:r>
              <a:rPr lang="en-AU" sz="36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TalkMax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has a monthly fee of $15 plus an additional $8 per GB of data used. </a:t>
            </a:r>
            <a:r>
              <a:rPr lang="en-AU" sz="36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DataGo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charges $5 per month plus $10 per GB of data. </a:t>
            </a:r>
          </a:p>
          <a:p>
            <a:pPr lvl="2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Write an equation to represent each company using “d” as the amount of data used each month and “t” being the total cost per month.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15" name="Picture 14" descr="A pink cell phone with a white circle and buttons&#10;&#10;AI-generated content may be incorrect.">
            <a:extLst>
              <a:ext uri="{FF2B5EF4-FFF2-40B4-BE49-F238E27FC236}">
                <a16:creationId xmlns:a16="http://schemas.microsoft.com/office/drawing/2014/main" id="{17B6F45E-AE3C-D556-41DB-D11CD482D4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0" y="8550014"/>
            <a:ext cx="1524000" cy="169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5825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D102E-5C77-69A9-AF47-48511B2A1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004E1EB-33E2-701A-63C7-DAE0E15968D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01E38F9-A9AC-C3AE-CF46-526F55EC796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7CEC442-DC8F-6522-ACE8-A8F4306711F0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86D26A6-7775-866A-FA6B-70548FAB3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3E553C0-714B-EF76-DCB9-48D9F830C7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DE86155-7F71-9424-EC52-B70C41701C3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E12D099-79D8-B5F1-8F00-D5D8E4D30F08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45A59954-E815-866B-7A45-F6058E696D7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8BFD3D-7687-8852-E66C-D6A9188B3C7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0C8CCEC7-0445-FBB6-306B-7BC582A2B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7161C9-7E8E-C1F0-6FF1-C151E3E34690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ED2A07-6FEE-DC7A-B885-D0297FA4B6C6}"/>
              </a:ext>
            </a:extLst>
          </p:cNvPr>
          <p:cNvSpPr txBox="1"/>
          <p:nvPr/>
        </p:nvSpPr>
        <p:spPr>
          <a:xfrm>
            <a:off x="1301249" y="1592473"/>
            <a:ext cx="15955407" cy="2482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b.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Find the amount of data where both plans cost the same.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  <a:buNone/>
            </a:pPr>
            <a:endParaRPr lang="en-AU" sz="36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pink cell phone with a white circle and buttons&#10;&#10;AI-generated content may be incorrect.">
            <a:extLst>
              <a:ext uri="{FF2B5EF4-FFF2-40B4-BE49-F238E27FC236}">
                <a16:creationId xmlns:a16="http://schemas.microsoft.com/office/drawing/2014/main" id="{15016CB3-E8A4-FC62-E8C5-2E4ADCA52D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0" y="8550014"/>
            <a:ext cx="1524000" cy="169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068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19890-EE37-E408-BD9A-2219BB980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68BFDC8-E372-6E27-7400-4254B07394B5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0EE6024-BAB2-469C-AE20-C120049C356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8EF28E8-0CCD-B75B-2346-41BBE62CBF3F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8A777656-3BFC-AD58-6726-A82AF3AC1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B189F88A-3B72-14C5-9385-581D04DA5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13F76F6-3F11-06D1-6B92-34FDFF08C279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642143F-9B77-F7AA-FF4E-FB0A32B13811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31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F436733-1074-7940-C3D2-247B6B931553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46DFB-2F03-B6E6-BA67-64E12E81DA22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1525EA06-1DDE-7544-3C87-F706982F8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3C7EDE-AE1E-D657-62CD-A71D1DDA252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98A4FB-41E3-3BB2-9A47-021EB8113C33}"/>
              </a:ext>
            </a:extLst>
          </p:cNvPr>
          <p:cNvSpPr txBox="1"/>
          <p:nvPr/>
        </p:nvSpPr>
        <p:spPr>
          <a:xfrm>
            <a:off x="1301249" y="1592473"/>
            <a:ext cx="15955407" cy="3313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Which plan would be cheaper if you used 10 GB of data?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 lvl="2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Which plan would be cheaper if you used 2 GB of data?</a:t>
            </a:r>
          </a:p>
        </p:txBody>
      </p:sp>
      <p:pic>
        <p:nvPicPr>
          <p:cNvPr id="7" name="Picture 6" descr="A pink cell phone with a white circle and buttons&#10;&#10;AI-generated content may be incorrect.">
            <a:extLst>
              <a:ext uri="{FF2B5EF4-FFF2-40B4-BE49-F238E27FC236}">
                <a16:creationId xmlns:a16="http://schemas.microsoft.com/office/drawing/2014/main" id="{83ED307D-9222-1770-9FDC-50F37F5F3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0" y="8550014"/>
            <a:ext cx="1524000" cy="169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9331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296B4-5525-CC98-0751-5921FB86D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79783E0-AF18-18B3-4171-A9270BBD8A4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6F72242-216E-2DDB-C26F-58138859AA8D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92619C5-E07F-D063-9A84-35487EA76700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C61C93C8-F880-2A05-4195-3F0536934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330E714F-A6BA-65C9-3601-3DAD33C78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D02C062-3ADD-064A-636E-37AEFE02D1A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1D216C9-20E5-3618-199E-A7B45FD9AF6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AF425E67-9128-BCA8-532F-2078B4A85D7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004C7C-C956-BEB4-BA9B-88C3D92767FC}"/>
              </a:ext>
            </a:extLst>
          </p:cNvPr>
          <p:cNvSpPr txBox="1"/>
          <p:nvPr/>
        </p:nvSpPr>
        <p:spPr>
          <a:xfrm>
            <a:off x="2362200" y="3543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80F8F7BB-4ABD-061F-9A6F-4759DFBE2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CC4361-A0C2-0B28-CEED-97DC337365F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63030339-01E1-C973-1F1C-AE92DB0D5E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975" y="1008373"/>
            <a:ext cx="13479225" cy="2382527"/>
          </a:xfrm>
          <a:prstGeom prst="rect">
            <a:avLst/>
          </a:prstGeom>
        </p:spPr>
      </p:pic>
      <p:pic>
        <p:nvPicPr>
          <p:cNvPr id="15" name="Picture 14" descr="A math equation with black text&#10;&#10;AI-generated content may be incorrect.">
            <a:extLst>
              <a:ext uri="{FF2B5EF4-FFF2-40B4-BE49-F238E27FC236}">
                <a16:creationId xmlns:a16="http://schemas.microsoft.com/office/drawing/2014/main" id="{EB34E159-B0BE-0B77-B127-11A83A3ACE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5199111"/>
            <a:ext cx="13117554" cy="49971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A3E5875-5B85-62C1-8100-059905337547}"/>
                  </a:ext>
                </a:extLst>
              </p:cNvPr>
              <p:cNvSpPr txBox="1"/>
              <p:nvPr/>
            </p:nvSpPr>
            <p:spPr>
              <a:xfrm>
                <a:off x="2438400" y="4152900"/>
                <a:ext cx="15468600" cy="8206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Find, by graphing, the point where </a:t>
                </a:r>
                <a14:m>
                  <m:oMath xmlns:m="http://schemas.openxmlformats.org/officeDocument/2006/math"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=−4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+6</m:t>
                    </m:r>
                  </m:oMath>
                </a14:m>
                <a:r>
                  <a:rPr lang="en-AU" sz="3600" kern="1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𝑦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=2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AU" sz="3600" i="1" kern="10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−12</m:t>
                    </m:r>
                  </m:oMath>
                </a14:m>
                <a:r>
                  <a:rPr lang="en-AU" sz="3600" kern="1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intersect.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A3E5875-5B85-62C1-8100-059905337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4152900"/>
                <a:ext cx="15468600" cy="820609"/>
              </a:xfrm>
              <a:prstGeom prst="rect">
                <a:avLst/>
              </a:prstGeom>
              <a:blipFill>
                <a:blip r:embed="rId6"/>
                <a:stretch>
                  <a:fillRect l="-123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 descr="A blue and yellow arrows with dots and circles&#10;&#10;AI-generated content may be incorrect.">
            <a:extLst>
              <a:ext uri="{FF2B5EF4-FFF2-40B4-BE49-F238E27FC236}">
                <a16:creationId xmlns:a16="http://schemas.microsoft.com/office/drawing/2014/main" id="{9EEA5EB2-4CB9-29AE-3FDB-DAACE5A216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954" y="8724900"/>
            <a:ext cx="1541046" cy="154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492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4E2AC-C40A-783C-C003-8A63F1D9A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A59CCAD-780A-C9EE-30AC-0666859AF262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8A6F701-E5D2-EC19-D60D-4D68AB0B9F6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B18FFB5-A4AA-349D-F3CA-553426B7E5C9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893F5AC-CA59-B666-E204-2325D8397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E34A8C4-A939-5F42-0DE3-E38736D41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8921508-3873-040C-CBD4-7C8E7CC2F5E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2010E1E-930A-6DD2-E7BA-693A9EA723A3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086B28DB-5667-304D-322D-495FBF058C7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DADF74EB-CBF3-B5B1-68FE-70ED17955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26058E-631C-A914-67D2-EED2237228FD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 descr="A blue and yellow arrows with dots and circles&#10;&#10;AI-generated content may be incorrect.">
            <a:extLst>
              <a:ext uri="{FF2B5EF4-FFF2-40B4-BE49-F238E27FC236}">
                <a16:creationId xmlns:a16="http://schemas.microsoft.com/office/drawing/2014/main" id="{E24767B7-7F48-3D20-106A-7046C5730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954" y="8724900"/>
            <a:ext cx="1541046" cy="15468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A293C0-C498-29DD-B655-5A939F83F97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9ACF698B-CB52-4D5E-D70F-71786F989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143922"/>
            <a:ext cx="13094085" cy="566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8706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67689-3922-6E15-6326-349239E8A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8EF021E-2DDF-64BF-2A73-204E0F6B07E2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E77D9B5-9D09-C436-84A7-4D00AC281872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E3826A0-841F-22E3-EBC3-C5DC5D6DD478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6FA801CA-C11D-FF77-C426-3E9EDBD19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BB74DB4-7995-F53C-E421-02854233D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3C904CA-3C19-A1CC-BC4D-BE39DD0AA16A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6E7364C-525A-7B08-9F07-BDCBA1D54ABA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482C5EF-47AC-5ED4-7934-72F6102B247E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B169B1EF-2273-5215-EDB3-0A923D277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52C3C6-CA69-0C2B-1BBA-175EF7A5037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 descr="A blue and yellow arrows with dots and circles&#10;&#10;AI-generated content may be incorrect.">
            <a:extLst>
              <a:ext uri="{FF2B5EF4-FFF2-40B4-BE49-F238E27FC236}">
                <a16:creationId xmlns:a16="http://schemas.microsoft.com/office/drawing/2014/main" id="{F5B30671-90CE-B6D0-F4C4-2C04FCD6D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954" y="8724900"/>
            <a:ext cx="1541046" cy="15468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F8C2BDA-2E7A-ED3F-17C5-EF14FB075A6A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60DB2A-02EA-5686-5968-CEADDF6E0B27}"/>
                  </a:ext>
                </a:extLst>
              </p:cNvPr>
              <p:cNvSpPr txBox="1"/>
              <p:nvPr/>
            </p:nvSpPr>
            <p:spPr>
              <a:xfrm>
                <a:off x="2454818" y="2847447"/>
                <a:ext cx="6030636" cy="5806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b="1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Step 2: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Plot each point on a graph, then see where the lines intersect.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 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These two equations intercept at approximately </a:t>
                </a:r>
                <a14:m>
                  <m:oMath xmlns:m="http://schemas.openxmlformats.org/officeDocument/2006/math"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𝟑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𝟓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, −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𝟔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3600" b="1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60DB2A-02EA-5686-5968-CEADDF6E0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818" y="2847447"/>
                <a:ext cx="6030636" cy="5806654"/>
              </a:xfrm>
              <a:prstGeom prst="rect">
                <a:avLst/>
              </a:prstGeom>
              <a:blipFill>
                <a:blip r:embed="rId5"/>
                <a:stretch>
                  <a:fillRect l="-3151" r="-2521" b="-28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939E7E68-4BA6-67ED-C3CE-4EEBE70266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1866900"/>
            <a:ext cx="7543800" cy="805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683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5B61C-8DC3-5267-DF40-2BAAF3936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B9C54B-3442-7439-B937-89CBD39D2C28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34D0F91-1F23-FBFF-1AC4-07037DB7AEFC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624F152-D9C7-8878-A250-BD91B66C8D3B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E19DCC6-E33D-26FD-F138-54A971CD0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8789BAA-5CA0-93E3-1A5C-9EA7136A1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8D17629-2B09-D3E6-8F1C-0B89CCABBEC0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D82D443-A896-FE17-E144-5C05DC9BDA23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24EF7A7-AEB4-8000-9DDD-C85DF72199FD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06F0B3-23C0-2792-288F-729C0AB1701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 descr="A blue and yellow arrows with dots and circles&#10;&#10;AI-generated content may be incorrect.">
            <a:extLst>
              <a:ext uri="{FF2B5EF4-FFF2-40B4-BE49-F238E27FC236}">
                <a16:creationId xmlns:a16="http://schemas.microsoft.com/office/drawing/2014/main" id="{0A4670CD-36F8-F37D-3E1B-D5BE03040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6954" y="8724900"/>
            <a:ext cx="1541046" cy="15468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35B259-D982-B133-349F-D67D461C383D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8CE5CA-C630-38C7-CB13-562059B31066}"/>
                  </a:ext>
                </a:extLst>
              </p:cNvPr>
              <p:cNvSpPr txBox="1"/>
              <p:nvPr/>
            </p:nvSpPr>
            <p:spPr>
              <a:xfrm>
                <a:off x="2200617" y="1866900"/>
                <a:ext cx="11667783" cy="79302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b="1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Step 2:</a:t>
                </a: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Plot each point on a graph,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then see where the lines intersect.</a:t>
                </a:r>
              </a:p>
              <a:p>
                <a:pPr>
                  <a:buNone/>
                </a:pPr>
                <a:endParaRPr lang="en-AU" sz="1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These two equations intercept at 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approximately </a:t>
                </a:r>
                <a14:m>
                  <m:oMath xmlns:m="http://schemas.openxmlformats.org/officeDocument/2006/math"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(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𝟑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𝟓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, −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𝟔</m:t>
                    </m:r>
                    <m:r>
                      <a:rPr lang="en-AU" sz="3600" b="1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lang="en-AU" sz="3600" b="1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buNone/>
                </a:pPr>
                <a:endParaRPr lang="en-AU" sz="2000" b="1" kern="100" dirty="0"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AU" sz="3600" b="1" dirty="0">
                    <a:solidFill>
                      <a:srgbClr val="28466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With your teacher: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Discuss how graphing the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Equations by hand might be less 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accurate than finding the intercept </a:t>
                </a:r>
              </a:p>
              <a:p>
                <a:pPr>
                  <a:lnSpc>
                    <a:spcPct val="150000"/>
                  </a:lnSpc>
                </a:pPr>
                <a:r>
                  <a:rPr lang="en-AU" sz="3600" dirty="0">
                    <a:latin typeface="Arial" panose="020B0604020202020204" pitchFamily="34" charset="0"/>
                    <a:cs typeface="Arial" panose="020B0604020202020204" pitchFamily="34" charset="0"/>
                  </a:rPr>
                  <a:t>algebraically. </a:t>
                </a: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8CE5CA-C630-38C7-CB13-562059B31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0617" y="1866900"/>
                <a:ext cx="11667783" cy="7930248"/>
              </a:xfrm>
              <a:prstGeom prst="rect">
                <a:avLst/>
              </a:prstGeom>
              <a:blipFill>
                <a:blip r:embed="rId4"/>
                <a:stretch>
                  <a:fillRect l="-1632" b="-19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5AB74F62-9A1F-4F41-9907-E7CDC6476A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004" y="1560724"/>
            <a:ext cx="7355810" cy="7849975"/>
          </a:xfrm>
          <a:prstGeom prst="rect">
            <a:avLst/>
          </a:prstGeom>
        </p:spPr>
      </p:pic>
      <p:pic>
        <p:nvPicPr>
          <p:cNvPr id="5" name="Picture 4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3EEF5BA0-9224-801A-4B31-8F3AE5C4BE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107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6C3D4-493B-3B82-2D2B-D512A9933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4606772-B8AA-685A-A306-BADA2DDAA04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CD44341-790E-1075-13DE-7C545254219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30213BF-3AC2-DAA4-322F-0BA4B332A9AC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A1E5D468-9757-25BA-4C7D-764361E28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5FD9E48-14FF-1D19-98DF-BAA53291F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E7F0EC9-77FD-97F4-E69F-C8ACD43D90D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D5CF4EA-7860-8055-C7D9-0180CCEB9F4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6EC10C6-59E9-E6D7-6FB0-349BC64949D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7B2F09-2869-6C0F-EC5E-3CF6545B5EA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C9F1AF-15B2-6B82-81F1-6CB2B1E68669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68CE10-3087-FC4E-0F17-9EE90A5416EB}"/>
                  </a:ext>
                </a:extLst>
              </p:cNvPr>
              <p:cNvSpPr txBox="1"/>
              <p:nvPr/>
            </p:nvSpPr>
            <p:spPr>
              <a:xfrm>
                <a:off x="2231228" y="1996707"/>
                <a:ext cx="16056772" cy="49755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Carrie and Charlotte have different relationships with money. </a:t>
                </a: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Carrie inherited $500,000 when her husband mysteriously died but spends $20,000 a month. Her bank balance can be modelled as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=−20,000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+500,000</m:t>
                    </m:r>
                  </m:oMath>
                </a14:m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where t is time in months.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None/>
                </a:pPr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Charlotte took out a loan of $300,000 but saves $10,000 a month. Her situation is represented by </a:t>
                </a:r>
                <a14:m>
                  <m:oMath xmlns:m="http://schemas.openxmlformats.org/officeDocument/2006/math"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𝐵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=10,000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en-AU" sz="3600" i="1" kern="10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−300,000</m:t>
                    </m:r>
                  </m:oMath>
                </a14:m>
                <a:r>
                  <a:rPr lang="en-AU" sz="3600" kern="1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.</a:t>
                </a:r>
                <a:endParaRPr lang="en-AU" sz="36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68CE10-3087-FC4E-0F17-9EE90A541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228" y="1996707"/>
                <a:ext cx="16056772" cy="4975593"/>
              </a:xfrm>
              <a:prstGeom prst="rect">
                <a:avLst/>
              </a:prstGeom>
              <a:blipFill>
                <a:blip r:embed="rId3"/>
                <a:stretch>
                  <a:fillRect l="-1107" b="-35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EB75D5A9-EB44-C489-410A-D924DB29C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9" name="Picture 18" descr="A person in a red dress&#10;&#10;AI-generated content may be incorrect.">
            <a:extLst>
              <a:ext uri="{FF2B5EF4-FFF2-40B4-BE49-F238E27FC236}">
                <a16:creationId xmlns:a16="http://schemas.microsoft.com/office/drawing/2014/main" id="{D1E8F7E5-0AF9-7BCA-9F5E-B62180F59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300" y="8165594"/>
            <a:ext cx="1663700" cy="208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97036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5FCD2-A517-2C53-4B01-5847ADFF6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88D1CA4-08BA-6ADF-B218-6DC122816F0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45362EA-7FFC-5B73-30FF-2B235230075F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51F0FCE-7FD0-9FA3-EF4A-1E8FD237CC67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C915CD03-6A19-4D92-4FF5-474A18511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1EA5B358-0F58-070D-B665-F7F97F484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FF4725B-F398-67A1-6614-91235792B4F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25D015A-A65A-91E4-DD0D-3BDFF75CA4F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B29D9146-99C3-D6B3-ACB8-296FB540EE5A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8ED3DA-4796-2A8F-153A-99C4C48464C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EF0048-FFC3-E15C-B9C3-B6EB4FA6567F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63105DEB-FF28-5CF3-3171-CD5C6D8CF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9" name="Picture 18" descr="A person in a red dress&#10;&#10;AI-generated content may be incorrect.">
            <a:extLst>
              <a:ext uri="{FF2B5EF4-FFF2-40B4-BE49-F238E27FC236}">
                <a16:creationId xmlns:a16="http://schemas.microsoft.com/office/drawing/2014/main" id="{D3A3FF80-DBAC-A58D-0765-6D11EC3ED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300" y="8165594"/>
            <a:ext cx="1663700" cy="20833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6503BE-F3E0-3421-806F-34195BB8C364}"/>
              </a:ext>
            </a:extLst>
          </p:cNvPr>
          <p:cNvSpPr txBox="1"/>
          <p:nvPr/>
        </p:nvSpPr>
        <p:spPr>
          <a:xfrm>
            <a:off x="1828800" y="2476329"/>
            <a:ext cx="14478000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Find the value of both bank accounts after 5, 20, and 40 months.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2B509BB-912F-522A-4C3A-870693023D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142775"/>
              </p:ext>
            </p:extLst>
          </p:nvPr>
        </p:nvGraphicFramePr>
        <p:xfrm>
          <a:off x="2667000" y="3647979"/>
          <a:ext cx="14325600" cy="34767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197402400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2159064784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3943780720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val="3700496240"/>
                    </a:ext>
                  </a:extLst>
                </a:gridCol>
              </a:tblGrid>
              <a:tr h="11589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 </a:t>
                      </a:r>
                      <a:r>
                        <a:rPr lang="en-AU" sz="36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Symbol" pitchFamily="2" charset="2"/>
                        </a:rPr>
                        <a:t></a:t>
                      </a:r>
                      <a:endParaRPr lang="en-AU" sz="36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AU" sz="36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AU" sz="36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AU" sz="36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4629252"/>
                  </a:ext>
                </a:extLst>
              </a:tr>
              <a:tr h="11589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1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</a:t>
                      </a:r>
                      <a:endParaRPr lang="en-AU" sz="3600" b="1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12519"/>
                  </a:ext>
                </a:extLst>
              </a:tr>
              <a:tr h="11589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Charlotte</a:t>
                      </a:r>
                      <a:endParaRPr lang="en-AU" sz="36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6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6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449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71517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01F18-1988-A877-84A4-E5DCEFB00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C13841B-4788-4874-0322-0B4DD726B80F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E42A5CE-98B7-372B-EC65-6ADCFD3B8B3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BD96BF1-6C82-77B0-81AE-892CE12D1BBE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D698506-92CB-5C7A-0809-DCC1D8349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8C9F4BA-816D-0C6C-47CA-28564F2C6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1E4D634-0973-AEFA-DCDC-FC08AED6D854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CB39EA8-AD6F-A86A-22B5-A7EF2B2DCD2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2B60D0C-5F23-CF4A-A4CB-6657C741935C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5727BE-19D7-462C-4956-71E903E43CA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67D05A-2840-DCF1-19CC-A7EFF924A1B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F96404E9-FE0A-F48D-8C88-AEF8A059D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9" name="Picture 18" descr="A person in a red dress&#10;&#10;AI-generated content may be incorrect.">
            <a:extLst>
              <a:ext uri="{FF2B5EF4-FFF2-40B4-BE49-F238E27FC236}">
                <a16:creationId xmlns:a16="http://schemas.microsoft.com/office/drawing/2014/main" id="{4227282B-9439-5A56-CA34-6FD554EDE5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300" y="8165594"/>
            <a:ext cx="1663700" cy="20833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79F16A5-5886-ECD1-B5B7-5C1EAEC3B720}"/>
              </a:ext>
            </a:extLst>
          </p:cNvPr>
          <p:cNvSpPr txBox="1"/>
          <p:nvPr/>
        </p:nvSpPr>
        <p:spPr>
          <a:xfrm>
            <a:off x="1897574" y="1590735"/>
            <a:ext cx="13978299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b.</a:t>
            </a:r>
            <a:r>
              <a:rPr lang="en-AU" sz="36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Graph both equations on the same axis to find the intersection.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graph with a line&#10;&#10;AI-generated content may be incorrect.">
            <a:extLst>
              <a:ext uri="{FF2B5EF4-FFF2-40B4-BE49-F238E27FC236}">
                <a16:creationId xmlns:a16="http://schemas.microsoft.com/office/drawing/2014/main" id="{661C8509-881D-5BF1-5D43-A4A4DE935C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400300"/>
            <a:ext cx="11125200" cy="789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89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3D48B-A735-710B-2F6B-FF928E1B3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1F22921-ABEC-20A9-9EFC-75F6E71230FD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03BB528-265C-2A83-B13F-8F01F8E2856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94A0E0A-E257-9868-A570-32EE126D937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C2F4BF0-7B5C-B08C-E07B-A5B8E5A82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54C20B2-BF9F-83AE-3732-6A174C30D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3241210-0A49-BDC7-E456-89AA1583C18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FF299A5-5586-8D29-406B-937A3BFDB02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B811CADC-E553-2979-3B3E-C15A141505A0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FF0023-F299-2A41-C971-5BFF2D5003A9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326E3C55-353F-51A4-ED2B-60F66C7C8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00EE785-3B98-386C-AD99-7EFAAF8E355F}"/>
                  </a:ext>
                </a:extLst>
              </p:cNvPr>
              <p:cNvSpPr txBox="1"/>
              <p:nvPr/>
            </p:nvSpPr>
            <p:spPr>
              <a:xfrm>
                <a:off x="2231228" y="1645727"/>
                <a:ext cx="14791981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AU" sz="36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Identify the gradient (</a:t>
                </a:r>
                <a14:m>
                  <m:oMath xmlns:m="http://schemas.openxmlformats.org/officeDocument/2006/math">
                    <m:r>
                      <a:rPr lang="en-AU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𝑚</m:t>
                    </m:r>
                  </m:oMath>
                </a14:m>
                <a:r>
                  <a:rPr lang="en-AU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)</a:t>
                </a:r>
                <a:r>
                  <a:rPr lang="en-AU" sz="36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 and the Y intercept (</a:t>
                </a:r>
                <a14:m>
                  <m:oMath xmlns:m="http://schemas.openxmlformats.org/officeDocument/2006/math">
                    <m:r>
                      <a:rPr lang="en-AU" sz="3600" i="1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  <a:cs typeface="Arial" panose="020B0604020202020204" pitchFamily="34" charset="0"/>
                      </a:rPr>
                      <m:t>𝑐</m:t>
                    </m:r>
                  </m:oMath>
                </a14:m>
                <a:r>
                  <a:rPr lang="en-AU" sz="3600" dirty="0">
                    <a:effectLst/>
                    <a:latin typeface="Arial" panose="020B0604020202020204" pitchFamily="34" charset="0"/>
                    <a:ea typeface="Aptos" panose="020B0004020202020204" pitchFamily="34" charset="0"/>
                    <a:cs typeface="Arial" panose="020B0604020202020204" pitchFamily="34" charset="0"/>
                  </a:rPr>
                  <a:t>) in each equation.</a:t>
                </a:r>
                <a:r>
                  <a:rPr lang="en-AU" sz="36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en-US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00EE785-3B98-386C-AD99-7EFAAF8E35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228" y="1645727"/>
                <a:ext cx="14791981" cy="646331"/>
              </a:xfrm>
              <a:prstGeom prst="rect">
                <a:avLst/>
              </a:prstGeom>
              <a:blipFill>
                <a:blip r:embed="rId4"/>
                <a:stretch>
                  <a:fillRect l="-1201" t="-13462" b="-32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A79BC0C5-ABED-2F38-A9A0-EE38D3319246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GRADIENT &amp; Y INT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33A6280-48FA-B534-D425-74AA41644D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6592976"/>
                  </p:ext>
                </p:extLst>
              </p:nvPr>
            </p:nvGraphicFramePr>
            <p:xfrm>
              <a:off x="2176100" y="2509679"/>
              <a:ext cx="15578500" cy="70213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0280">
                      <a:extLst>
                        <a:ext uri="{9D8B030D-6E8A-4147-A177-3AD203B41FA5}">
                          <a16:colId xmlns:a16="http://schemas.microsoft.com/office/drawing/2014/main" val="3093785955"/>
                        </a:ext>
                      </a:extLst>
                    </a:gridCol>
                    <a:gridCol w="3155204">
                      <a:extLst>
                        <a:ext uri="{9D8B030D-6E8A-4147-A177-3AD203B41FA5}">
                          <a16:colId xmlns:a16="http://schemas.microsoft.com/office/drawing/2014/main" val="3626394007"/>
                        </a:ext>
                      </a:extLst>
                    </a:gridCol>
                    <a:gridCol w="1702127">
                      <a:extLst>
                        <a:ext uri="{9D8B030D-6E8A-4147-A177-3AD203B41FA5}">
                          <a16:colId xmlns:a16="http://schemas.microsoft.com/office/drawing/2014/main" val="268194181"/>
                        </a:ext>
                      </a:extLst>
                    </a:gridCol>
                    <a:gridCol w="1703845">
                      <a:extLst>
                        <a:ext uri="{9D8B030D-6E8A-4147-A177-3AD203B41FA5}">
                          <a16:colId xmlns:a16="http://schemas.microsoft.com/office/drawing/2014/main" val="2449443667"/>
                        </a:ext>
                      </a:extLst>
                    </a:gridCol>
                    <a:gridCol w="738562">
                      <a:extLst>
                        <a:ext uri="{9D8B030D-6E8A-4147-A177-3AD203B41FA5}">
                          <a16:colId xmlns:a16="http://schemas.microsoft.com/office/drawing/2014/main" val="2551172119"/>
                        </a:ext>
                      </a:extLst>
                    </a:gridCol>
                    <a:gridCol w="3646434">
                      <a:extLst>
                        <a:ext uri="{9D8B030D-6E8A-4147-A177-3AD203B41FA5}">
                          <a16:colId xmlns:a16="http://schemas.microsoft.com/office/drawing/2014/main" val="2933722028"/>
                        </a:ext>
                      </a:extLst>
                    </a:gridCol>
                    <a:gridCol w="1946024">
                      <a:extLst>
                        <a:ext uri="{9D8B030D-6E8A-4147-A177-3AD203B41FA5}">
                          <a16:colId xmlns:a16="http://schemas.microsoft.com/office/drawing/2014/main" val="2958039581"/>
                        </a:ext>
                      </a:extLst>
                    </a:gridCol>
                    <a:gridCol w="1946024">
                      <a:extLst>
                        <a:ext uri="{9D8B030D-6E8A-4147-A177-3AD203B41FA5}">
                          <a16:colId xmlns:a16="http://schemas.microsoft.com/office/drawing/2014/main" val="2576944884"/>
                        </a:ext>
                      </a:extLst>
                    </a:gridCol>
                  </a:tblGrid>
                  <a:tr h="23404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a)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𝑦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2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𝑥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+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AU" sz="3600" b="0" kern="100">
                            <a:solidFill>
                              <a:sysClr val="windowText" lastClr="00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𝑚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 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𝑐</m:t>
                              </m:r>
                            </m:oMath>
                          </a14:m>
                          <a:r>
                            <a:rPr lang="en-AU" sz="3600" b="0" kern="100">
                              <a:solidFill>
                                <a:srgbClr val="28466A"/>
                              </a:solidFill>
                              <a:effectLst/>
                            </a:rPr>
                            <a:t> = </a:t>
                          </a:r>
                          <a:endParaRPr lang="en-AU" sz="3600" b="0" kern="10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b)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𝑦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5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𝑥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+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AU" sz="3600" b="0" kern="100">
                            <a:solidFill>
                              <a:sysClr val="windowText" lastClr="00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𝑚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 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𝑐</m:t>
                              </m:r>
                              <m:r>
                                <a:rPr lang="en-AU" sz="3600" b="0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 </m:t>
                              </m:r>
                            </m:oMath>
                          </a14:m>
                          <a:r>
                            <a:rPr lang="en-AU" sz="3600" b="0" kern="100">
                              <a:solidFill>
                                <a:srgbClr val="28466A"/>
                              </a:solidFill>
                              <a:effectLst/>
                            </a:rPr>
                            <a:t>=</a:t>
                          </a:r>
                          <a:endParaRPr lang="en-AU" sz="3600" b="0" kern="10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12426305"/>
                      </a:ext>
                    </a:extLst>
                  </a:tr>
                  <a:tr h="23404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c)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𝑦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10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𝑥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−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en-AU" sz="3600" b="0" kern="100">
                            <a:solidFill>
                              <a:sysClr val="windowText" lastClr="00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𝑚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𝑐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d)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𝑦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=−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3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𝑥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−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AU" sz="3600" b="0" kern="100">
                            <a:solidFill>
                              <a:sysClr val="windowText" lastClr="00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𝑚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𝑐</m:t>
                              </m:r>
                            </m:oMath>
                          </a14:m>
                          <a:r>
                            <a:rPr lang="en-AU" sz="3600" b="0" kern="10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107577884"/>
                      </a:ext>
                    </a:extLst>
                  </a:tr>
                  <a:tr h="23404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e)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𝑦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AU" sz="3600" b="0" kern="100">
                            <a:solidFill>
                              <a:sysClr val="windowText" lastClr="00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𝑚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𝑐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f)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𝑦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=−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𝑥</m:t>
                                </m:r>
                                <m:r>
                                  <a:rPr lang="en-AU" sz="3600" b="0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+</m:t>
                                </m:r>
                                <m:r>
                                  <a:rPr lang="en-AU" sz="3600" b="0" i="1" kern="1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en-AU" sz="3600" b="0" kern="100">
                            <a:solidFill>
                              <a:sysClr val="windowText" lastClr="00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𝑚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AU" sz="3600" b="0" i="1" kern="100" smtClean="0">
                                  <a:solidFill>
                                    <a:srgbClr val="28466A"/>
                                  </a:solidFill>
                                  <a:effectLst/>
                                </a:rPr>
                                <m:t>𝑐</m:t>
                              </m:r>
                            </m:oMath>
                          </a14:m>
                          <a:r>
                            <a:rPr lang="en-AU" sz="3600" b="0" kern="100" dirty="0">
                              <a:solidFill>
                                <a:srgbClr val="28466A"/>
                              </a:solidFill>
                              <a:effectLst/>
                            </a:rPr>
                            <a:t> =</a:t>
                          </a:r>
                          <a:endParaRPr lang="en-AU" sz="3600" b="0" kern="100" dirty="0">
                            <a:solidFill>
                              <a:srgbClr val="28466A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49342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A33A6280-48FA-B534-D425-74AA41644D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6592976"/>
                  </p:ext>
                </p:extLst>
              </p:nvPr>
            </p:nvGraphicFramePr>
            <p:xfrm>
              <a:off x="2176100" y="2509679"/>
              <a:ext cx="15578500" cy="702138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40280">
                      <a:extLst>
                        <a:ext uri="{9D8B030D-6E8A-4147-A177-3AD203B41FA5}">
                          <a16:colId xmlns:a16="http://schemas.microsoft.com/office/drawing/2014/main" val="3093785955"/>
                        </a:ext>
                      </a:extLst>
                    </a:gridCol>
                    <a:gridCol w="3155204">
                      <a:extLst>
                        <a:ext uri="{9D8B030D-6E8A-4147-A177-3AD203B41FA5}">
                          <a16:colId xmlns:a16="http://schemas.microsoft.com/office/drawing/2014/main" val="3626394007"/>
                        </a:ext>
                      </a:extLst>
                    </a:gridCol>
                    <a:gridCol w="1702127">
                      <a:extLst>
                        <a:ext uri="{9D8B030D-6E8A-4147-A177-3AD203B41FA5}">
                          <a16:colId xmlns:a16="http://schemas.microsoft.com/office/drawing/2014/main" val="268194181"/>
                        </a:ext>
                      </a:extLst>
                    </a:gridCol>
                    <a:gridCol w="1703845">
                      <a:extLst>
                        <a:ext uri="{9D8B030D-6E8A-4147-A177-3AD203B41FA5}">
                          <a16:colId xmlns:a16="http://schemas.microsoft.com/office/drawing/2014/main" val="2449443667"/>
                        </a:ext>
                      </a:extLst>
                    </a:gridCol>
                    <a:gridCol w="738562">
                      <a:extLst>
                        <a:ext uri="{9D8B030D-6E8A-4147-A177-3AD203B41FA5}">
                          <a16:colId xmlns:a16="http://schemas.microsoft.com/office/drawing/2014/main" val="2551172119"/>
                        </a:ext>
                      </a:extLst>
                    </a:gridCol>
                    <a:gridCol w="3646434">
                      <a:extLst>
                        <a:ext uri="{9D8B030D-6E8A-4147-A177-3AD203B41FA5}">
                          <a16:colId xmlns:a16="http://schemas.microsoft.com/office/drawing/2014/main" val="2933722028"/>
                        </a:ext>
                      </a:extLst>
                    </a:gridCol>
                    <a:gridCol w="1946024">
                      <a:extLst>
                        <a:ext uri="{9D8B030D-6E8A-4147-A177-3AD203B41FA5}">
                          <a16:colId xmlns:a16="http://schemas.microsoft.com/office/drawing/2014/main" val="2958039581"/>
                        </a:ext>
                      </a:extLst>
                    </a:gridCol>
                    <a:gridCol w="1946024">
                      <a:extLst>
                        <a:ext uri="{9D8B030D-6E8A-4147-A177-3AD203B41FA5}">
                          <a16:colId xmlns:a16="http://schemas.microsoft.com/office/drawing/2014/main" val="2576944884"/>
                        </a:ext>
                      </a:extLst>
                    </a:gridCol>
                  </a:tblGrid>
                  <a:tr h="23404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a)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3695" r="-369880" b="-19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9851" r="-587313" b="-19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329851" r="-487313" b="-19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b)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0906" r="-107317" b="-19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598052" r="-100000" b="-1994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02614" r="-654" b="-1994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2426305"/>
                      </a:ext>
                    </a:extLst>
                  </a:tr>
                  <a:tr h="23404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c)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3695" t="-100543" r="-369880" b="-100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9851" t="-100543" r="-587313" b="-100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329851" t="-100543" r="-487313" b="-100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d)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0906" t="-100543" r="-107317" b="-100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598052" t="-100543" r="-100000" b="-100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02614" t="-100543" r="-654" b="-1005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7577884"/>
                      </a:ext>
                    </a:extLst>
                  </a:tr>
                  <a:tr h="234046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e)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3695" t="-199459" r="-3698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9851" t="-199459" r="-5873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329851" t="-199459" r="-4873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buNone/>
                          </a:pPr>
                          <a:r>
                            <a:rPr lang="en-AU" sz="3600" b="1" kern="100" dirty="0">
                              <a:solidFill>
                                <a:srgbClr val="FF0000"/>
                              </a:solidFill>
                              <a:effectLst/>
                            </a:rPr>
                            <a:t>f)</a:t>
                          </a:r>
                          <a:endParaRPr lang="en-AU" sz="3600" b="1" kern="100" dirty="0">
                            <a:solidFill>
                              <a:srgbClr val="FF0000"/>
                            </a:solidFill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20906" t="-199459" r="-1073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598052" t="-199459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02614" t="-199459" r="-6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8493420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779832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C66DF-D166-C5E0-3B5D-F12F988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84D8FEF-1020-27E9-31CD-4BEC00C4CAC5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DFEB28F-79FE-893F-0A9F-3B46831130C1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9274987-57EA-8CB3-F9B6-7A915D84F365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6CAC624-950E-AD2F-3B02-5EE116C44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1A029F03-2111-0F07-E1C9-F4A111856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4070185-2788-7D55-DD3D-F25D7BBD4EE4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E9F402C4-9D32-D1C7-67F0-F68901E24D7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6F6FCE62-FCFE-DF9F-8887-9DA3A913EFB6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BD8D38-4639-57D9-FC7D-DE6892FC152E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691427-BE8D-AA04-71BB-A07A136274B3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8324C93C-EA2D-CF19-418F-C8EE44E66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pic>
        <p:nvPicPr>
          <p:cNvPr id="19" name="Picture 18" descr="A person in a red dress&#10;&#10;AI-generated content may be incorrect.">
            <a:extLst>
              <a:ext uri="{FF2B5EF4-FFF2-40B4-BE49-F238E27FC236}">
                <a16:creationId xmlns:a16="http://schemas.microsoft.com/office/drawing/2014/main" id="{5F13422B-3D08-563C-761A-5145635D2D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300" y="8165594"/>
            <a:ext cx="1663700" cy="20833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BE3F73-9D7B-419F-E758-9F439555C469}"/>
              </a:ext>
            </a:extLst>
          </p:cNvPr>
          <p:cNvSpPr txBox="1"/>
          <p:nvPr/>
        </p:nvSpPr>
        <p:spPr>
          <a:xfrm>
            <a:off x="1828800" y="1768107"/>
            <a:ext cx="16002000" cy="580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What would happen if both continued these habits for the next 5 years?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 lvl="1">
              <a:lnSpc>
                <a:spcPct val="150000"/>
              </a:lnSpc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Is it realistic to assume both women continue spending / saving the same amount every month for years? </a:t>
            </a:r>
          </a:p>
          <a:p>
            <a:pPr lvl="1">
              <a:lnSpc>
                <a:spcPct val="150000"/>
              </a:lnSpc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592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070B7-30A6-25E1-B259-5A7722DB4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B638204-BAC2-AA43-0BF2-BF18CB5C33C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B0A0862-0053-393D-C128-EFAECACE26C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3A86A8B-1B16-6A2E-CB01-DDF05CE759E6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3DD3A5B-A989-FCF0-E1F6-8D3BAAC0F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6F802-863E-8F8C-6E56-4BD0F4B50B27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BD1AC3B9-8BEA-8250-01F3-73F615FDB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AFD9F8-12AD-7690-6A36-CE6CD6435A4A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34 to 36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32896F81-FBE3-720F-7607-286BDE839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FBBB8223-A18E-CB73-1770-012EFDF03469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4BC5674-894E-A4BF-DC00-A892AD6F2FD0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C6BC6FA-288F-B29B-F79E-EC206A007B43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391086-BDFC-5832-105F-D18CE3D46CF3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SIMULTANEOUS LINEAR EQUATIONS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35095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0AF9B-F66B-2A1B-AB62-2A1088E91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E3FF08A-1BEE-9664-1701-39DE781FB4A0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D05E8C0-6456-C076-9BB3-CEC99AC715A6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699D1D6-439D-5D72-7EF2-78CBC36022C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842E1A28-3FA2-B606-7235-C71DC02A7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0FAB9FC7-2261-4440-2CAF-9DA4577BE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F3962F4-4D8D-0B6E-85B3-2CC2B1789F48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E771F680-E70A-2265-0DE1-90BDDAD69B9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37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278B1D4-21B0-087E-7097-461EC6F261A6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5" name="Picture 4" descr="A grey rectangular sign with white text&#10;&#10;AI-generated content may be incorrect.">
            <a:extLst>
              <a:ext uri="{FF2B5EF4-FFF2-40B4-BE49-F238E27FC236}">
                <a16:creationId xmlns:a16="http://schemas.microsoft.com/office/drawing/2014/main" id="{3C2FFC4E-9A77-4149-A2D2-9A7206652E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836" y="131213"/>
            <a:ext cx="13999884" cy="2435702"/>
          </a:xfrm>
          <a:prstGeom prst="rect">
            <a:avLst/>
          </a:prstGeom>
        </p:spPr>
      </p:pic>
      <p:pic>
        <p:nvPicPr>
          <p:cNvPr id="7" name="Picture 6" descr="A graph of a line and a line graph&#10;&#10;AI-generated content may be incorrect.">
            <a:extLst>
              <a:ext uri="{FF2B5EF4-FFF2-40B4-BE49-F238E27FC236}">
                <a16:creationId xmlns:a16="http://schemas.microsoft.com/office/drawing/2014/main" id="{3C7A2D28-2CF9-047B-AE51-6F71EAFCB5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880" y="2661159"/>
            <a:ext cx="12521320" cy="5149341"/>
          </a:xfrm>
          <a:prstGeom prst="rect">
            <a:avLst/>
          </a:prstGeom>
        </p:spPr>
      </p:pic>
      <p:pic>
        <p:nvPicPr>
          <p:cNvPr id="12" name="Picture 11" descr="A white rectangular box with black text&#10;&#10;AI-generated content may be incorrect.">
            <a:extLst>
              <a:ext uri="{FF2B5EF4-FFF2-40B4-BE49-F238E27FC236}">
                <a16:creationId xmlns:a16="http://schemas.microsoft.com/office/drawing/2014/main" id="{CF078973-28D0-0B2D-A4BF-6709C6186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7960951"/>
            <a:ext cx="12388268" cy="22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96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4BD42-9592-DA17-1BD5-415B429A0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8E17329-053C-9CB4-96C8-E7B207580C2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FA5EC1D-4F68-E68B-7A60-A29AAD4EA707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8E147EF-6A0C-1306-0E09-C77CAB61BB75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5D3A91C-5058-B1D8-853F-E5B245E11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087A066-9272-BF48-3F28-A8252CD1B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F4A7453-0ED1-2C79-7DF2-B85F698E3F8E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9756F2C-92D9-910B-6853-057930AB63E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38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A9BC1390-C899-0496-AD0E-BB2CC0005959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2C018E-8B52-D549-D012-258C9B3CB6A8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337D6025-DE4C-D40C-E97A-9957D4A92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915" y="2683855"/>
            <a:ext cx="15794476" cy="534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0988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E1EE9-8956-C050-3FC2-8589B86A5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227DAA1-2AEA-8122-FCBE-DD887AE2C9F8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93FD164-AA36-2FF2-50CD-D9A56824F256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36681CF-E787-B51C-6C33-B363445CBFD6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B75F7D52-9761-0AE0-56F1-8F0A2BD75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86E254FC-601A-A23C-004D-CC5648240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F34EB66-CC6D-8180-CB7C-9A2A199820B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AE733AE-5C3F-D6C2-32AF-D6E84247A1B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38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170D38F8-3AB1-B13B-3E03-6ADD53FE112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C8405D09-CC52-96AF-73F5-0AE945D81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37BA2D-5589-F040-0DF0-F599C1491230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9D24C-4C3B-49C4-8ED2-305AA0BFB2CB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diagram of a graph&#10;&#10;AI-generated content may be incorrect.">
            <a:extLst>
              <a:ext uri="{FF2B5EF4-FFF2-40B4-BE49-F238E27FC236}">
                <a16:creationId xmlns:a16="http://schemas.microsoft.com/office/drawing/2014/main" id="{E3E5F5CD-8D4D-3344-7F6A-FCB34BB4A6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323" y="2095500"/>
            <a:ext cx="16031477" cy="6058984"/>
          </a:xfrm>
          <a:prstGeom prst="rect">
            <a:avLst/>
          </a:prstGeom>
        </p:spPr>
      </p:pic>
      <p:pic>
        <p:nvPicPr>
          <p:cNvPr id="18" name="Picture 17" descr="A blue airplane with black outline&#10;&#10;AI-generated content may be incorrect.">
            <a:extLst>
              <a:ext uri="{FF2B5EF4-FFF2-40B4-BE49-F238E27FC236}">
                <a16:creationId xmlns:a16="http://schemas.microsoft.com/office/drawing/2014/main" id="{96B14A2C-A264-AA86-3FF9-0468401B2A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2296" y="8953501"/>
            <a:ext cx="2435703" cy="130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126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0B648-C3A4-DCC8-DC31-7925AC2F4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CFD5DD4-2A70-62B1-B37C-7AF4BDCE88CA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CE8DF92-87FE-9DAF-1A80-A973B379AF30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3BBB284-94D8-6A45-BE64-AC154402493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1C240F85-1FFB-4F24-6871-6DE35528A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EB26EE9E-7E0E-1218-CC5C-6882413A8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7DF0246-C136-FC5F-C226-BDD71B5EBFD3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D387E13-819C-6E85-2366-F1F4D7D29F77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38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ABA9412-5AE6-49DF-BB59-6FAC1CA9EFD3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4B2869-EE5F-CCA6-87D5-53E2A51D1D1C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9B6F072B-E295-1AA0-6291-8DD3CA4D0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DE6E182-75D6-7411-4F2C-4FFEE371F5A1}"/>
              </a:ext>
            </a:extLst>
          </p:cNvPr>
          <p:cNvSpPr txBox="1"/>
          <p:nvPr/>
        </p:nvSpPr>
        <p:spPr>
          <a:xfrm>
            <a:off x="2294227" y="1942117"/>
            <a:ext cx="5935373" cy="7468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 taxi-meter is programmed to charge passengers a flag fall fee of $3 as soon as the taxi begins to move. Each time the taxi covers 500m an additional 50 cents is added to the fare. Represent the charges by means of a step graph.</a:t>
            </a:r>
          </a:p>
        </p:txBody>
      </p:sp>
      <p:pic>
        <p:nvPicPr>
          <p:cNvPr id="12" name="Picture 11" descr="A graph with lines in the middle&#10;&#10;AI-generated content may be incorrect.">
            <a:extLst>
              <a:ext uri="{FF2B5EF4-FFF2-40B4-BE49-F238E27FC236}">
                <a16:creationId xmlns:a16="http://schemas.microsoft.com/office/drawing/2014/main" id="{77023929-F193-6BDE-5179-25D24F4D6A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495" y="2073583"/>
            <a:ext cx="9623505" cy="7184717"/>
          </a:xfrm>
          <a:prstGeom prst="rect">
            <a:avLst/>
          </a:prstGeom>
        </p:spPr>
      </p:pic>
      <p:pic>
        <p:nvPicPr>
          <p:cNvPr id="18" name="Picture 17" descr="A cartoon of a taxi&#10;&#10;AI-generated content may be incorrect.">
            <a:extLst>
              <a:ext uri="{FF2B5EF4-FFF2-40B4-BE49-F238E27FC236}">
                <a16:creationId xmlns:a16="http://schemas.microsoft.com/office/drawing/2014/main" id="{E5CAC7B1-0D30-6ABB-20F7-EA061A4350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600" y="9043127"/>
            <a:ext cx="1587500" cy="12057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CF619C2-EF81-AED6-5823-16D6E547FEA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94383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481DA-021A-AE74-04D6-7A4E6C0C3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7E29CC4-735D-CD83-F5D1-29D4AAA81149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3B3410F-576D-CB38-F09F-913A6E91B6C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8BB9E21E-CFB3-16F4-81C1-9E450A8A63C6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3A25DD21-3FA4-CDEA-CA3D-A466F8662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F4847-FD30-D3F3-4EF0-2B472B5B11D3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A35744A-536F-E700-89D7-5D72134E2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A3E0ECE-7062-8A59-D706-65D31EBC1A32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page 39 to 41 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D4CF1D41-AFF7-3397-1DDA-3C867F710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517B16F5-A35F-3282-063C-6E4A8198776D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44E02F2-0B05-5D01-2EF1-B955E860E581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39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32D47EE9-F08B-A71F-C6ED-017D9DABCC7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42B0FA-50E5-7282-532B-4FC55A3D82DD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4966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4DF47-A60A-3E08-A88F-1F3C01DD9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8B8F13E-3EE0-1991-34EE-8478F4460C9B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D6E7031-A805-64F5-BDB6-F6B78BB8CB28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77D16A54-AAA6-2E83-E92B-B204637C5689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0B0237B-6EA4-381F-E7BC-BBDFA2820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F2AF6B6F-EF3F-2A87-F9F3-2E0408180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02ED372-5352-F488-D994-DCDE733DD64C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1219B752-69C9-BD47-E41D-0C0A085F0B5C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90DF7065-424C-C509-1B3A-D07763645A2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FB565C-EF14-262F-AEE9-3E3B01C9E3F4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5C0ED08-2998-B30C-2501-6B674ED7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818" y="4893995"/>
            <a:ext cx="15740865" cy="43851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A69FBB-CCE1-9B4A-5E95-59C5EEA5655D}"/>
              </a:ext>
            </a:extLst>
          </p:cNvPr>
          <p:cNvSpPr txBox="1"/>
          <p:nvPr/>
        </p:nvSpPr>
        <p:spPr>
          <a:xfrm>
            <a:off x="2276818" y="1517897"/>
            <a:ext cx="8612455" cy="2482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Piecewise linear graphs are continuous, the line never stops but the gradient changes in different sections. </a:t>
            </a:r>
          </a:p>
        </p:txBody>
      </p:sp>
      <p:pic>
        <p:nvPicPr>
          <p:cNvPr id="18" name="Picture 17" descr="A graph with a line&#10;&#10;AI-generated content may be incorrect.">
            <a:extLst>
              <a:ext uri="{FF2B5EF4-FFF2-40B4-BE49-F238E27FC236}">
                <a16:creationId xmlns:a16="http://schemas.microsoft.com/office/drawing/2014/main" id="{A290FF5C-83B5-7BA7-4925-9F93C5711E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917" y="641821"/>
            <a:ext cx="5233442" cy="396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6417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2582D-A386-F359-50ED-EF4BB8EE8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74E1451-B023-C94F-74DE-8559BB0A479E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0A3AE75-FB90-C189-02FF-29967646E019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DA3449B-ADCA-56ED-7CE8-E2F1F666515D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EA6AB4FE-C949-4AE9-466E-13E6285D2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286BF577-80F4-3E5B-CE9A-915EEAFA0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D3269C75-0F0E-118E-F5DA-62751C214791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5E807309-1D1B-77C7-10DD-BCB50D052E1B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DDFD80B-B3A3-DC93-B2F0-54FB2CEA9115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FF0080-5C50-4697-9771-A832A0BB4305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880437-EBC3-3E37-33DB-CB303D0C7F59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table with numbers and a few words&#10;&#10;AI-generated content may be incorrect.">
            <a:extLst>
              <a:ext uri="{FF2B5EF4-FFF2-40B4-BE49-F238E27FC236}">
                <a16:creationId xmlns:a16="http://schemas.microsoft.com/office/drawing/2014/main" id="{D881C07E-1E49-EFEF-5B40-51B02B88CE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38" y="1562100"/>
            <a:ext cx="14753962" cy="8279937"/>
          </a:xfrm>
          <a:prstGeom prst="rect">
            <a:avLst/>
          </a:prstGeom>
        </p:spPr>
      </p:pic>
      <p:pic>
        <p:nvPicPr>
          <p:cNvPr id="15" name="Picture 14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557402A2-B7ED-5FAF-31B8-19624AA0B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pic>
        <p:nvPicPr>
          <p:cNvPr id="22" name="Picture 21" descr="An orange flip phone&#10;&#10;AI-generated content may be incorrect.">
            <a:extLst>
              <a:ext uri="{FF2B5EF4-FFF2-40B4-BE49-F238E27FC236}">
                <a16:creationId xmlns:a16="http://schemas.microsoft.com/office/drawing/2014/main" id="{8E0A4832-D56D-508C-4478-6F7CDA2439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3972" y="8877299"/>
            <a:ext cx="1108924" cy="141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6436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E6E6B-FB33-70AB-60E5-F4766244B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99A1ABF-D8E8-7D2C-C91C-DEAD5BF0423E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65FAC17-E83C-89F4-3033-11193AE2B2F3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D51B2280-E87F-D5DE-C4BF-F46E159A2EDA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BFBC8611-E23E-48DF-8C4E-7C0B3A882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1484A0DC-1932-075A-7572-5C8EA0523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25C1F7AB-8DC9-790B-32F7-F0F41BD0D8AA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9FD0991B-9F0B-85B9-31D7-8E541B80FB13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42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84E2881-22DD-8DF2-FF57-127CDB4CD40F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3CD43B-2180-66BB-4059-A75F2ADFBA48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E4438F-3355-4F15-1931-7320BF46ADBB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15F41BF0-ACC1-4251-8A9A-EADD3A4FE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pic>
        <p:nvPicPr>
          <p:cNvPr id="22" name="Picture 21" descr="An orange flip phone&#10;&#10;AI-generated content may be incorrect.">
            <a:extLst>
              <a:ext uri="{FF2B5EF4-FFF2-40B4-BE49-F238E27FC236}">
                <a16:creationId xmlns:a16="http://schemas.microsoft.com/office/drawing/2014/main" id="{A1F5A706-80B7-2C9B-3577-D399635BE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3972" y="8877299"/>
            <a:ext cx="1108924" cy="1411357"/>
          </a:xfrm>
          <a:prstGeom prst="rect">
            <a:avLst/>
          </a:prstGeom>
        </p:spPr>
      </p:pic>
      <p:pic>
        <p:nvPicPr>
          <p:cNvPr id="6" name="Picture 5" descr="A graph with a line&#10;&#10;AI-generated content may be incorrect.">
            <a:extLst>
              <a:ext uri="{FF2B5EF4-FFF2-40B4-BE49-F238E27FC236}">
                <a16:creationId xmlns:a16="http://schemas.microsoft.com/office/drawing/2014/main" id="{37F9364E-4BB8-B142-1A46-4E59D91B0C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643" y="1638300"/>
            <a:ext cx="14784157" cy="838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80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A600F-5190-FBB6-5757-8F362B83C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28B248F-368C-FF05-C748-8FC65413A5E0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6411B6-E267-F0CF-E459-2A180366BE62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8D7413E-A646-F918-0EC9-395D5FC44DA5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285F10F-97CC-2890-72FA-23536C2D3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982F6B37-82EC-26CA-E60F-70DB18106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61D90AF-E99B-4937-272F-066DAD5D681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F74E7CB5-D349-C032-5345-3669B82BE600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A9FE6248-6EC4-F379-0BEB-D8D4B118542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DA29F1-0FE4-EAFF-17BD-B39C45DFB7EA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Worked example.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black and white logo of a person reading a book&#10;&#10;AI-generated content may be incorrect.">
            <a:extLst>
              <a:ext uri="{FF2B5EF4-FFF2-40B4-BE49-F238E27FC236}">
                <a16:creationId xmlns:a16="http://schemas.microsoft.com/office/drawing/2014/main" id="{275C5B17-1C53-6FFD-803A-2F2E5B371F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5400" y="76517"/>
            <a:ext cx="1714183" cy="1714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60A683-5AF0-B2A8-60A9-F14B04E8E691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IDENTIFYING GRADIENT &amp; Y INT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A screenshot of a math problem&#10;&#10;AI-generated content may be incorrect.">
            <a:extLst>
              <a:ext uri="{FF2B5EF4-FFF2-40B4-BE49-F238E27FC236}">
                <a16:creationId xmlns:a16="http://schemas.microsoft.com/office/drawing/2014/main" id="{42A18486-E753-31CD-6574-D8B7A9F7F2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487588"/>
            <a:ext cx="16109223" cy="631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30891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A2C69-F63F-BA05-0E9B-1303CD959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66F53951-3853-D2BF-8463-E38A3D6CB456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3D0F1E9-5057-1285-C41A-5F4928765DDF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0AD8F7C-C121-BB59-CE47-93F3C22B1AA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011F40B8-72AA-8848-FBE5-47D2ED518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6460367-A75D-0BF3-983C-8588264C2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1225F96-1F21-C531-F9F5-47D0DAA73435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5239363-6A4F-1E3D-E3A4-E2E0465B9CD1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66C8620-C399-6DD8-DC9E-1324B1FDB86A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F0F8A7-F44B-7A9A-1F72-1851D21268EE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78298F26-5FD8-698C-A9C2-92868DA7F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E9DF7B-C82D-9266-CEE7-AAFB8FB44B38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F868A8-9841-60E1-BB24-46B05F276470}"/>
              </a:ext>
            </a:extLst>
          </p:cNvPr>
          <p:cNvSpPr txBox="1"/>
          <p:nvPr/>
        </p:nvSpPr>
        <p:spPr>
          <a:xfrm>
            <a:off x="2254419" y="1668744"/>
            <a:ext cx="15918964" cy="263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Australian Taxation Office (ATO) collects tax to pay for roads, schools, hospitals, welfare and defence. Tax is charged on an individual’s income.</a:t>
            </a:r>
          </a:p>
          <a:p>
            <a:pPr>
              <a:buNone/>
            </a:pPr>
            <a:endParaRPr lang="en-AU" sz="10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1.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Write an equation to represent each of the tax brackets. </a:t>
            </a:r>
            <a:r>
              <a:rPr lang="en-AU" sz="3600" kern="100" dirty="0">
                <a:solidFill>
                  <a:srgbClr val="ADADAD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(2026 tax rates)</a:t>
            </a: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DE760AA-AA2B-8453-029B-18887915D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525495"/>
              </p:ext>
            </p:extLst>
          </p:nvPr>
        </p:nvGraphicFramePr>
        <p:xfrm>
          <a:off x="2211627" y="4533900"/>
          <a:ext cx="15918963" cy="4387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8050">
                  <a:extLst>
                    <a:ext uri="{9D8B030D-6E8A-4147-A177-3AD203B41FA5}">
                      <a16:colId xmlns:a16="http://schemas.microsoft.com/office/drawing/2014/main" val="2760010035"/>
                    </a:ext>
                  </a:extLst>
                </a:gridCol>
                <a:gridCol w="7933523">
                  <a:extLst>
                    <a:ext uri="{9D8B030D-6E8A-4147-A177-3AD203B41FA5}">
                      <a16:colId xmlns:a16="http://schemas.microsoft.com/office/drawing/2014/main" val="3459697519"/>
                    </a:ext>
                  </a:extLst>
                </a:gridCol>
                <a:gridCol w="3957390">
                  <a:extLst>
                    <a:ext uri="{9D8B030D-6E8A-4147-A177-3AD203B41FA5}">
                      <a16:colId xmlns:a16="http://schemas.microsoft.com/office/drawing/2014/main" val="4196222758"/>
                    </a:ext>
                  </a:extLst>
                </a:gridCol>
              </a:tblGrid>
              <a:tr h="731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Taxable income (x)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Tax on this income (y)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Equation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387965"/>
                  </a:ext>
                </a:extLst>
              </a:tr>
              <a:tr h="731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 – $18,200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Nil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7760804"/>
                  </a:ext>
                </a:extLst>
              </a:tr>
              <a:tr h="731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$18,201 – $45,000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c for each $1 over $18,200  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946012"/>
                  </a:ext>
                </a:extLst>
              </a:tr>
              <a:tr h="731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$45,001 – $135,000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$4,288 + 30c for each $1 over $45,000  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960818"/>
                  </a:ext>
                </a:extLst>
              </a:tr>
              <a:tr h="731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$135,001 – $190,000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$31,288 + 37c for each $1 over $135,000  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246581"/>
                  </a:ext>
                </a:extLst>
              </a:tr>
              <a:tr h="731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$190,001 and over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$51,638 + 45c for each $1 over $190,000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707664"/>
                  </a:ext>
                </a:extLst>
              </a:tr>
            </a:tbl>
          </a:graphicData>
        </a:graphic>
      </p:graphicFrame>
      <p:pic>
        <p:nvPicPr>
          <p:cNvPr id="21" name="Picture 20" descr="A stack of coins and a tax form&#10;&#10;AI-generated content may be incorrect.">
            <a:extLst>
              <a:ext uri="{FF2B5EF4-FFF2-40B4-BE49-F238E27FC236}">
                <a16:creationId xmlns:a16="http://schemas.microsoft.com/office/drawing/2014/main" id="{0E13F527-38C1-6712-C801-E437B6A99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138" y="9006126"/>
            <a:ext cx="1318862" cy="124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4000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2D789-07B5-880C-8DB3-1A7DBAB3A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FE7ED73-E88B-B787-75DA-7E78EC0981C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0251772-826F-2009-195E-71B9273AB95B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3EDDC90-763B-E36B-A743-35E1892D2703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42665D77-804F-AAED-8D85-368E222BD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7991F1F6-92BF-5844-D99A-45684EC10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3FEF6E81-6177-B3A4-A1BD-2962566CD0FB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481BCFF-8FDB-CA91-7212-A53CDD3D077E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2D9C2BB-B5A3-22A0-6BB0-B8CB1B673837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1F4D60-27E4-0E06-4E9A-E755276039C6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51B523D1-BA48-1F5D-FEFB-FFEDEF326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CED28D-4FDB-79C8-38AB-D7E334A6FB4D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stack of coins and a tax form&#10;&#10;AI-generated content may be incorrect.">
            <a:extLst>
              <a:ext uri="{FF2B5EF4-FFF2-40B4-BE49-F238E27FC236}">
                <a16:creationId xmlns:a16="http://schemas.microsoft.com/office/drawing/2014/main" id="{2CC81760-D644-D033-3D0D-C1C43071E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138" y="9006126"/>
            <a:ext cx="1318862" cy="12427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0AC4BDD-1488-868B-4DD7-207073DFF300}"/>
              </a:ext>
            </a:extLst>
          </p:cNvPr>
          <p:cNvSpPr txBox="1"/>
          <p:nvPr/>
        </p:nvSpPr>
        <p:spPr>
          <a:xfrm>
            <a:off x="2237854" y="1535945"/>
            <a:ext cx="11201400" cy="838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</a:t>
            </a:r>
            <a:r>
              <a:rPr lang="en-AU" sz="36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Find the beginning and end of each interval.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A4CD434-D532-73D5-764F-27C1E1DE9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154220"/>
              </p:ext>
            </p:extLst>
          </p:nvPr>
        </p:nvGraphicFramePr>
        <p:xfrm>
          <a:off x="2217976" y="2538576"/>
          <a:ext cx="15745344" cy="2066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53346">
                  <a:extLst>
                    <a:ext uri="{9D8B030D-6E8A-4147-A177-3AD203B41FA5}">
                      <a16:colId xmlns:a16="http://schemas.microsoft.com/office/drawing/2014/main" val="3770233456"/>
                    </a:ext>
                  </a:extLst>
                </a:gridCol>
                <a:gridCol w="1807214">
                  <a:extLst>
                    <a:ext uri="{9D8B030D-6E8A-4147-A177-3AD203B41FA5}">
                      <a16:colId xmlns:a16="http://schemas.microsoft.com/office/drawing/2014/main" val="3027348065"/>
                    </a:ext>
                  </a:extLst>
                </a:gridCol>
                <a:gridCol w="2077253">
                  <a:extLst>
                    <a:ext uri="{9D8B030D-6E8A-4147-A177-3AD203B41FA5}">
                      <a16:colId xmlns:a16="http://schemas.microsoft.com/office/drawing/2014/main" val="937490306"/>
                    </a:ext>
                  </a:extLst>
                </a:gridCol>
                <a:gridCol w="2077253">
                  <a:extLst>
                    <a:ext uri="{9D8B030D-6E8A-4147-A177-3AD203B41FA5}">
                      <a16:colId xmlns:a16="http://schemas.microsoft.com/office/drawing/2014/main" val="1735726588"/>
                    </a:ext>
                  </a:extLst>
                </a:gridCol>
                <a:gridCol w="2075772">
                  <a:extLst>
                    <a:ext uri="{9D8B030D-6E8A-4147-A177-3AD203B41FA5}">
                      <a16:colId xmlns:a16="http://schemas.microsoft.com/office/drawing/2014/main" val="830282805"/>
                    </a:ext>
                  </a:extLst>
                </a:gridCol>
                <a:gridCol w="2077253">
                  <a:extLst>
                    <a:ext uri="{9D8B030D-6E8A-4147-A177-3AD203B41FA5}">
                      <a16:colId xmlns:a16="http://schemas.microsoft.com/office/drawing/2014/main" val="1262854345"/>
                    </a:ext>
                  </a:extLst>
                </a:gridCol>
                <a:gridCol w="2077253">
                  <a:extLst>
                    <a:ext uri="{9D8B030D-6E8A-4147-A177-3AD203B41FA5}">
                      <a16:colId xmlns:a16="http://schemas.microsoft.com/office/drawing/2014/main" val="2689738446"/>
                    </a:ext>
                  </a:extLst>
                </a:gridCol>
              </a:tblGrid>
              <a:tr h="1033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Income (x)</a:t>
                      </a:r>
                      <a:endParaRPr lang="en-AU" sz="32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$18,200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$45,000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$135,000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$190,000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$200,000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106053"/>
                  </a:ext>
                </a:extLst>
              </a:tr>
              <a:tr h="1033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1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Tax payable (y)</a:t>
                      </a:r>
                      <a:endParaRPr lang="en-AU" sz="3200" b="1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AU" sz="3200" b="0" kern="1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AU" sz="3200" b="0" kern="1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47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051022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18ABC-AC4D-865B-C13F-71FBE575A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2749451-6340-DF71-847D-1EA65C16FAC4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7F1A4B6-17C6-8B4E-2C14-DEFCEB5E883A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F3EE22C-2CD0-974F-2A41-284B501CAD3D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66C7C89-90DE-D45E-0BB5-DE03AA1B6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6F62715C-14EA-1125-BC84-938E5A139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B2A3CBA6-A1EB-3BBD-EE4B-A80188FE428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1528B02-6E30-036E-062F-AC64FF79EDD6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4576BCBD-C4DB-60BC-401B-E8133F045B1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457D4E-4404-C79E-C1E8-91C322277FC8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9748889A-2D01-286A-80A7-906244600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2BEF98-9F3F-656D-F555-54E06A08366E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stack of coins and a tax form&#10;&#10;AI-generated content may be incorrect.">
            <a:extLst>
              <a:ext uri="{FF2B5EF4-FFF2-40B4-BE49-F238E27FC236}">
                <a16:creationId xmlns:a16="http://schemas.microsoft.com/office/drawing/2014/main" id="{A572AF9B-FFEE-1FB7-589F-72B2BDC07A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138" y="9006126"/>
            <a:ext cx="1318862" cy="12427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9C95B8-4B4E-58BC-4681-6ECEF6E6A14C}"/>
              </a:ext>
            </a:extLst>
          </p:cNvPr>
          <p:cNvSpPr txBox="1"/>
          <p:nvPr/>
        </p:nvSpPr>
        <p:spPr>
          <a:xfrm>
            <a:off x="14305488" y="2574491"/>
            <a:ext cx="3315401" cy="4993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Plot each interval point found, then draw a piecewise linear graph.</a:t>
            </a:r>
            <a:endParaRPr lang="en-AU" sz="3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D9838C-861A-3486-E04A-6B9FD7CE09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768" y="1738074"/>
            <a:ext cx="11400522" cy="851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10897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9B9DA-4571-0491-2E11-CCBAD7478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AAF5814-038D-697F-0EE6-918A793351E7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25DC369-F4EE-08F2-5145-CC686C86F935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62199F7-7C24-D5E1-3C32-E057352204A0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5020D2FF-CFF8-F4E3-2510-4AD7AE657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 dirty="0"/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19D7E785-1817-5072-302B-FF389228B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F85D0ECF-3C68-C9AF-68B6-2BA8C7DA38B6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55C76A84-F218-919A-B501-01CB27A0B6F2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43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6E239390-64AE-9C27-B558-1E7C3099824B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73428C-B9AF-CFC5-EE6B-5678B6A38F81}"/>
              </a:ext>
            </a:extLst>
          </p:cNvPr>
          <p:cNvSpPr txBox="1"/>
          <p:nvPr/>
        </p:nvSpPr>
        <p:spPr>
          <a:xfrm>
            <a:off x="2217976" y="876300"/>
            <a:ext cx="95930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4400" b="1" kern="100" dirty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your teacher (continued).</a:t>
            </a:r>
            <a:endParaRPr lang="en-AU" sz="44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two people&#10;&#10;AI-generated content may be incorrect.">
            <a:extLst>
              <a:ext uri="{FF2B5EF4-FFF2-40B4-BE49-F238E27FC236}">
                <a16:creationId xmlns:a16="http://schemas.microsoft.com/office/drawing/2014/main" id="{05035F03-2360-4B2E-E5E8-39FEC34E3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6800" y="88548"/>
            <a:ext cx="1866583" cy="1866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747099-5EC2-4BFB-3776-8680D90C4467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A stack of coins and a tax form&#10;&#10;AI-generated content may be incorrect.">
            <a:extLst>
              <a:ext uri="{FF2B5EF4-FFF2-40B4-BE49-F238E27FC236}">
                <a16:creationId xmlns:a16="http://schemas.microsoft.com/office/drawing/2014/main" id="{531C1DAE-DE1C-3E16-6956-BF6DF0BA8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138" y="9006126"/>
            <a:ext cx="1318862" cy="12427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4F3260-D8B4-B8F5-EB14-1F6C9BA9FAC3}"/>
              </a:ext>
            </a:extLst>
          </p:cNvPr>
          <p:cNvSpPr txBox="1"/>
          <p:nvPr/>
        </p:nvSpPr>
        <p:spPr>
          <a:xfrm>
            <a:off x="2217975" y="1775310"/>
            <a:ext cx="15955407" cy="5806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4.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From your graph, how much tax would someone who earned $50,000 pay?</a:t>
            </a:r>
          </a:p>
          <a:p>
            <a:pPr>
              <a:lnSpc>
                <a:spcPct val="150000"/>
              </a:lnSpc>
              <a:buNone/>
            </a:pP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  <a:buNone/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AU" sz="3600" b="1" u="sng" kern="1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5.</a:t>
            </a:r>
            <a:r>
              <a:rPr lang="en-AU" sz="36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Does moving into a higher tax bracket mean all your income is taxed at a higher rate? Explain using the graph.</a:t>
            </a:r>
          </a:p>
          <a:p>
            <a:pPr>
              <a:lnSpc>
                <a:spcPct val="150000"/>
              </a:lnSpc>
              <a:buNone/>
            </a:pPr>
            <a:endParaRPr lang="en-AU" sz="36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endParaRPr lang="en-AU" sz="36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30220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86E50-AF5C-C446-43F7-7556A903E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D625237-B7E2-CEF0-AC66-0F2C8673A244}"/>
              </a:ext>
            </a:extLst>
          </p:cNvPr>
          <p:cNvGrpSpPr/>
          <p:nvPr/>
        </p:nvGrpSpPr>
        <p:grpSpPr>
          <a:xfrm>
            <a:off x="-6485" y="0"/>
            <a:ext cx="1971344" cy="10287000"/>
            <a:chOff x="0" y="0"/>
            <a:chExt cx="519202" cy="270933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4B42433-A2E4-879F-1CA9-5ED616BA5EB9}"/>
                </a:ext>
              </a:extLst>
            </p:cNvPr>
            <p:cNvSpPr/>
            <p:nvPr/>
          </p:nvSpPr>
          <p:spPr>
            <a:xfrm>
              <a:off x="0" y="0"/>
              <a:ext cx="519202" cy="2709333"/>
            </a:xfrm>
            <a:custGeom>
              <a:avLst/>
              <a:gdLst/>
              <a:ahLst/>
              <a:cxnLst/>
              <a:rect l="l" t="t" r="r" b="b"/>
              <a:pathLst>
                <a:path w="519202" h="2709333">
                  <a:moveTo>
                    <a:pt x="0" y="0"/>
                  </a:moveTo>
                  <a:lnTo>
                    <a:pt x="519202" y="0"/>
                  </a:lnTo>
                  <a:lnTo>
                    <a:pt x="51920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A2B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E095678-D1A6-0D8A-A642-6BD44BB1E3C1}"/>
                </a:ext>
              </a:extLst>
            </p:cNvPr>
            <p:cNvSpPr txBox="1"/>
            <p:nvPr/>
          </p:nvSpPr>
          <p:spPr>
            <a:xfrm>
              <a:off x="0" y="-38100"/>
              <a:ext cx="519202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26E9190C-BDEC-F5E9-41E1-73E1A185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2512" y="6026542"/>
            <a:ext cx="164619" cy="37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7C1A6D-926A-2FE5-43AD-B7A52C489F68}"/>
              </a:ext>
            </a:extLst>
          </p:cNvPr>
          <p:cNvSpPr txBox="1"/>
          <p:nvPr/>
        </p:nvSpPr>
        <p:spPr>
          <a:xfrm>
            <a:off x="2688759" y="3390900"/>
            <a:ext cx="6950541" cy="1252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AU" sz="5600" b="1" kern="1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Try it yourself.</a:t>
            </a:r>
            <a:endParaRPr lang="en-AU" sz="5600" kern="100" dirty="0">
              <a:solidFill>
                <a:schemeClr val="tx2">
                  <a:lumMod val="7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42F475F2-3C40-FCD3-65E1-B9AEACC3A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9606849"/>
            <a:ext cx="1776413" cy="41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0629C7-E594-65E6-838F-B27F8A4640AC}"/>
              </a:ext>
            </a:extLst>
          </p:cNvPr>
          <p:cNvSpPr txBox="1"/>
          <p:nvPr/>
        </p:nvSpPr>
        <p:spPr>
          <a:xfrm>
            <a:off x="2743200" y="4610100"/>
            <a:ext cx="13792200" cy="2019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‘try it yourself’ questions on </a:t>
            </a:r>
            <a:r>
              <a:rPr lang="en-AU" sz="4400" kern="10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page 44 to 4</a:t>
            </a: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7</a:t>
            </a:r>
            <a:r>
              <a:rPr lang="en-AU" sz="4400" kern="10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4400" kern="100" dirty="0">
                <a:solidFill>
                  <a:srgbClr val="000000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 your workbook.</a:t>
            </a:r>
            <a:endParaRPr lang="en-AU" sz="4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A black and white circle with a person with their arms raised&#10;&#10;AI-generated content may be incorrect.">
            <a:extLst>
              <a:ext uri="{FF2B5EF4-FFF2-40B4-BE49-F238E27FC236}">
                <a16:creationId xmlns:a16="http://schemas.microsoft.com/office/drawing/2014/main" id="{D0C907B5-F115-3770-2190-E9908B502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0" y="122014"/>
            <a:ext cx="1821086" cy="182108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376BC5F3-6E77-36CE-D6C7-03DA3CDCE727}"/>
              </a:ext>
            </a:extLst>
          </p:cNvPr>
          <p:cNvSpPr txBox="1"/>
          <p:nvPr/>
        </p:nvSpPr>
        <p:spPr>
          <a:xfrm>
            <a:off x="98362" y="131213"/>
            <a:ext cx="1806638" cy="74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Workbook </a:t>
            </a:r>
          </a:p>
          <a:p>
            <a:pPr algn="ctr">
              <a:lnSpc>
                <a:spcPts val="2985"/>
              </a:lnSpc>
            </a:pPr>
            <a:r>
              <a:rPr lang="en-US" sz="2689" dirty="0">
                <a:solidFill>
                  <a:srgbClr val="FFFFFF"/>
                </a:solidFill>
                <a:latin typeface="Now"/>
                <a:ea typeface="Now"/>
                <a:cs typeface="Now"/>
                <a:sym typeface="Now"/>
              </a:rPr>
              <a:t>page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B3107F8B-A90C-5485-85FC-B00123141495}"/>
              </a:ext>
            </a:extLst>
          </p:cNvPr>
          <p:cNvSpPr txBox="1"/>
          <p:nvPr/>
        </p:nvSpPr>
        <p:spPr>
          <a:xfrm>
            <a:off x="0" y="1028700"/>
            <a:ext cx="190500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dirty="0">
                <a:solidFill>
                  <a:srgbClr val="FFFFFF"/>
                </a:solidFill>
                <a:latin typeface="Calistoga"/>
                <a:ea typeface="Calistoga"/>
                <a:cs typeface="Calistoga"/>
                <a:sym typeface="Calistoga"/>
              </a:rPr>
              <a:t>44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0C2613C5-13B7-FA5C-7078-7AB07B0DC094}"/>
              </a:ext>
            </a:extLst>
          </p:cNvPr>
          <p:cNvSpPr/>
          <p:nvPr/>
        </p:nvSpPr>
        <p:spPr>
          <a:xfrm>
            <a:off x="-217727" y="8115300"/>
            <a:ext cx="2435703" cy="2435703"/>
          </a:xfrm>
          <a:custGeom>
            <a:avLst/>
            <a:gdLst/>
            <a:ahLst/>
            <a:cxnLst/>
            <a:rect l="l" t="t" r="r" b="b"/>
            <a:pathLst>
              <a:path w="2435703" h="2435703">
                <a:moveTo>
                  <a:pt x="0" y="0"/>
                </a:moveTo>
                <a:lnTo>
                  <a:pt x="2435704" y="0"/>
                </a:lnTo>
                <a:lnTo>
                  <a:pt x="2435704" y="2435704"/>
                </a:lnTo>
                <a:lnTo>
                  <a:pt x="0" y="24357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FEFF3A-B20E-697C-B7A8-4331A0216965}"/>
              </a:ext>
            </a:extLst>
          </p:cNvPr>
          <p:cNvSpPr txBox="1"/>
          <p:nvPr/>
        </p:nvSpPr>
        <p:spPr>
          <a:xfrm>
            <a:off x="2200618" y="90726"/>
            <a:ext cx="1479198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5000" b="1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PIECEWISE LINEAR</a:t>
            </a:r>
            <a:r>
              <a:rPr lang="en-AU" sz="5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GRAPHS</a:t>
            </a:r>
            <a:endParaRPr lang="en-AU" sz="5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84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40282</TotalTime>
  <Words>3442</Words>
  <Application>Microsoft Macintosh PowerPoint</Application>
  <PresentationFormat>Custom</PresentationFormat>
  <Paragraphs>761</Paragraphs>
  <Slides>94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03" baseType="lpstr">
      <vt:lpstr>Calistoga</vt:lpstr>
      <vt:lpstr>Arial</vt:lpstr>
      <vt:lpstr>Symbol</vt:lpstr>
      <vt:lpstr>Now</vt:lpstr>
      <vt:lpstr>Calibri</vt:lpstr>
      <vt:lpstr>Cambria Math</vt:lpstr>
      <vt:lpstr>Aptos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page</dc:title>
  <cp:lastModifiedBy>Jessica Bertram</cp:lastModifiedBy>
  <cp:revision>2</cp:revision>
  <dcterms:created xsi:type="dcterms:W3CDTF">2006-08-16T00:00:00Z</dcterms:created>
  <dcterms:modified xsi:type="dcterms:W3CDTF">2026-02-25T10:36:25Z</dcterms:modified>
  <dc:identifier>DAG45X4aSaM</dc:identifier>
</cp:coreProperties>
</file>