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337" r:id="rId3"/>
    <p:sldId id="342" r:id="rId4"/>
    <p:sldId id="343" r:id="rId5"/>
    <p:sldId id="344" r:id="rId6"/>
    <p:sldId id="345" r:id="rId7"/>
    <p:sldId id="346" r:id="rId8"/>
    <p:sldId id="347" r:id="rId9"/>
    <p:sldId id="339" r:id="rId10"/>
    <p:sldId id="348" r:id="rId11"/>
    <p:sldId id="349" r:id="rId12"/>
    <p:sldId id="350" r:id="rId13"/>
    <p:sldId id="351" r:id="rId14"/>
    <p:sldId id="352" r:id="rId15"/>
    <p:sldId id="353" r:id="rId16"/>
    <p:sldId id="340"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68" r:id="rId32"/>
    <p:sldId id="369" r:id="rId33"/>
    <p:sldId id="370" r:id="rId34"/>
    <p:sldId id="371" r:id="rId35"/>
    <p:sldId id="372" r:id="rId36"/>
    <p:sldId id="373" r:id="rId37"/>
    <p:sldId id="341" r:id="rId38"/>
    <p:sldId id="374" r:id="rId39"/>
    <p:sldId id="375" r:id="rId40"/>
    <p:sldId id="376" r:id="rId41"/>
    <p:sldId id="377" r:id="rId42"/>
    <p:sldId id="378" r:id="rId43"/>
    <p:sldId id="379" r:id="rId44"/>
    <p:sldId id="380" r:id="rId45"/>
    <p:sldId id="381" r:id="rId46"/>
    <p:sldId id="382" r:id="rId47"/>
    <p:sldId id="383" r:id="rId48"/>
    <p:sldId id="384" r:id="rId49"/>
    <p:sldId id="385" r:id="rId50"/>
    <p:sldId id="386" r:id="rId51"/>
    <p:sldId id="387" r:id="rId52"/>
    <p:sldId id="388" r:id="rId53"/>
    <p:sldId id="389" r:id="rId54"/>
    <p:sldId id="390" r:id="rId55"/>
    <p:sldId id="391" r:id="rId56"/>
    <p:sldId id="392" r:id="rId57"/>
    <p:sldId id="393" r:id="rId58"/>
    <p:sldId id="394" r:id="rId59"/>
    <p:sldId id="395" r:id="rId60"/>
    <p:sldId id="396" r:id="rId61"/>
    <p:sldId id="397" r:id="rId62"/>
    <p:sldId id="398" r:id="rId63"/>
    <p:sldId id="399" r:id="rId64"/>
    <p:sldId id="401" r:id="rId65"/>
    <p:sldId id="400" r:id="rId66"/>
    <p:sldId id="402" r:id="rId67"/>
    <p:sldId id="403" r:id="rId68"/>
    <p:sldId id="404" r:id="rId69"/>
    <p:sldId id="405" r:id="rId70"/>
    <p:sldId id="406" r:id="rId71"/>
    <p:sldId id="407" r:id="rId72"/>
    <p:sldId id="408" r:id="rId73"/>
    <p:sldId id="409" r:id="rId74"/>
    <p:sldId id="410" r:id="rId75"/>
    <p:sldId id="411" r:id="rId76"/>
    <p:sldId id="412" r:id="rId77"/>
    <p:sldId id="414" r:id="rId78"/>
    <p:sldId id="415" r:id="rId79"/>
    <p:sldId id="416" r:id="rId80"/>
    <p:sldId id="417" r:id="rId81"/>
    <p:sldId id="418" r:id="rId82"/>
    <p:sldId id="419" r:id="rId83"/>
    <p:sldId id="420" r:id="rId84"/>
    <p:sldId id="421" r:id="rId85"/>
    <p:sldId id="422" r:id="rId86"/>
    <p:sldId id="423" r:id="rId87"/>
    <p:sldId id="424" r:id="rId88"/>
    <p:sldId id="425" r:id="rId89"/>
    <p:sldId id="426" r:id="rId90"/>
    <p:sldId id="427" r:id="rId91"/>
    <p:sldId id="428" r:id="rId92"/>
    <p:sldId id="429" r:id="rId93"/>
    <p:sldId id="430" r:id="rId94"/>
    <p:sldId id="431" r:id="rId95"/>
    <p:sldId id="432" r:id="rId96"/>
    <p:sldId id="433" r:id="rId97"/>
    <p:sldId id="434" r:id="rId98"/>
    <p:sldId id="435" r:id="rId99"/>
    <p:sldId id="436" r:id="rId100"/>
    <p:sldId id="437" r:id="rId101"/>
    <p:sldId id="438" r:id="rId102"/>
    <p:sldId id="439" r:id="rId103"/>
    <p:sldId id="440" r:id="rId104"/>
    <p:sldId id="441" r:id="rId105"/>
    <p:sldId id="442" r:id="rId106"/>
    <p:sldId id="443" r:id="rId107"/>
    <p:sldId id="444" r:id="rId108"/>
    <p:sldId id="445" r:id="rId109"/>
    <p:sldId id="446" r:id="rId110"/>
    <p:sldId id="447" r:id="rId111"/>
    <p:sldId id="448" r:id="rId112"/>
    <p:sldId id="449" r:id="rId113"/>
    <p:sldId id="450" r:id="rId114"/>
    <p:sldId id="451" r:id="rId115"/>
    <p:sldId id="452" r:id="rId116"/>
    <p:sldId id="453" r:id="rId117"/>
    <p:sldId id="454" r:id="rId118"/>
    <p:sldId id="455" r:id="rId119"/>
    <p:sldId id="456" r:id="rId120"/>
    <p:sldId id="457" r:id="rId121"/>
    <p:sldId id="458" r:id="rId122"/>
    <p:sldId id="459" r:id="rId123"/>
    <p:sldId id="460" r:id="rId124"/>
    <p:sldId id="461" r:id="rId125"/>
    <p:sldId id="462" r:id="rId126"/>
    <p:sldId id="463" r:id="rId127"/>
  </p:sldIdLst>
  <p:sldSz cx="18288000" cy="10287000"/>
  <p:notesSz cx="6858000" cy="9144000"/>
  <p:embeddedFontLst>
    <p:embeddedFont>
      <p:font typeface="Calistoga" pitchFamily="2" charset="77"/>
      <p:regular r:id="rId128"/>
    </p:embeddedFont>
    <p:embeddedFont>
      <p:font typeface="Cambria Math" panose="02040503050406030204" pitchFamily="18" charset="0"/>
      <p:regular r:id="rId129"/>
    </p:embeddedFont>
    <p:embeddedFont>
      <p:font typeface="Now" pitchFamily="2" charset="77"/>
      <p:regular r:id="rId1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6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79D330-3770-5D45-8170-5F63499DCAEA}" v="2" dt="2026-02-25T10:44:40.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130" autoAdjust="0"/>
    <p:restoredTop sz="94482" autoAdjust="0"/>
  </p:normalViewPr>
  <p:slideViewPr>
    <p:cSldViewPr>
      <p:cViewPr varScale="1">
        <p:scale>
          <a:sx n="64" d="100"/>
          <a:sy n="64" d="100"/>
        </p:scale>
        <p:origin x="176" y="7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font" Target="fonts/font1.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font" Target="fonts/font2.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3.fntdata"/><Relationship Id="rId135" Type="http://schemas.microsoft.com/office/2016/11/relationships/changesInfo" Target="changesInfos/changesInfo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136" Type="http://schemas.microsoft.com/office/2015/10/relationships/revisionInfo" Target="revisionInfo.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ertram" userId="ae65e3095411f4f6" providerId="LiveId" clId="{B5FB1D19-3686-5864-8406-9C86D14C8DC2}"/>
    <pc:docChg chg="undo redo custSel addSld delSld modSld sldOrd">
      <pc:chgData name="Jessica Bertram" userId="ae65e3095411f4f6" providerId="LiveId" clId="{B5FB1D19-3686-5864-8406-9C86D14C8DC2}" dt="2026-02-25T10:44:40.245" v="21744"/>
      <pc:docMkLst>
        <pc:docMk/>
      </pc:docMkLst>
      <pc:sldChg chg="addSp delSp modSp mod ord">
        <pc:chgData name="Jessica Bertram" userId="ae65e3095411f4f6" providerId="LiveId" clId="{B5FB1D19-3686-5864-8406-9C86D14C8DC2}" dt="2026-02-15T02:06:52.353" v="18034" actId="20577"/>
        <pc:sldMkLst>
          <pc:docMk/>
          <pc:sldMk cId="0" sldId="256"/>
        </pc:sldMkLst>
        <pc:spChg chg="add mod">
          <ac:chgData name="Jessica Bertram" userId="ae65e3095411f4f6" providerId="LiveId" clId="{B5FB1D19-3686-5864-8406-9C86D14C8DC2}" dt="2026-02-15T02:06:52.353" v="18034" actId="20577"/>
          <ac:spMkLst>
            <pc:docMk/>
            <pc:sldMk cId="0" sldId="256"/>
            <ac:spMk id="9" creationId="{70FA818A-C2A8-5A90-0738-50743ED1561B}"/>
          </ac:spMkLst>
        </pc:spChg>
      </pc:sldChg>
      <pc:sldChg chg="addSp delSp modSp mod">
        <pc:chgData name="Jessica Bertram" userId="ae65e3095411f4f6" providerId="LiveId" clId="{B5FB1D19-3686-5864-8406-9C86D14C8DC2}" dt="2026-02-15T02:10:02.295" v="18098" actId="1076"/>
        <pc:sldMkLst>
          <pc:docMk/>
          <pc:sldMk cId="174241845" sldId="337"/>
        </pc:sldMkLst>
        <pc:spChg chg="add mod">
          <ac:chgData name="Jessica Bertram" userId="ae65e3095411f4f6" providerId="LiveId" clId="{B5FB1D19-3686-5864-8406-9C86D14C8DC2}" dt="2026-02-15T02:10:02.295" v="18098" actId="1076"/>
          <ac:spMkLst>
            <pc:docMk/>
            <pc:sldMk cId="174241845" sldId="337"/>
            <ac:spMk id="9" creationId="{B113C843-A0C4-52F1-B4F2-78FA7ADBBCF1}"/>
          </ac:spMkLst>
        </pc:spChg>
        <pc:spChg chg="mod">
          <ac:chgData name="Jessica Bertram" userId="ae65e3095411f4f6" providerId="LiveId" clId="{B5FB1D19-3686-5864-8406-9C86D14C8DC2}" dt="2026-02-15T02:07:11.996" v="18071" actId="20577"/>
          <ac:spMkLst>
            <pc:docMk/>
            <pc:sldMk cId="174241845" sldId="337"/>
            <ac:spMk id="14" creationId="{DCBE9612-9F75-88E5-E906-B2DE1FC217BF}"/>
          </ac:spMkLst>
        </pc:spChg>
        <pc:picChg chg="add mod">
          <ac:chgData name="Jessica Bertram" userId="ae65e3095411f4f6" providerId="LiveId" clId="{B5FB1D19-3686-5864-8406-9C86D14C8DC2}" dt="2026-02-15T02:08:47.713" v="18077" actId="14100"/>
          <ac:picMkLst>
            <pc:docMk/>
            <pc:sldMk cId="174241845" sldId="337"/>
            <ac:picMk id="5" creationId="{9BC29A67-04F0-5212-AABA-B9859045B674}"/>
          </ac:picMkLst>
        </pc:picChg>
        <pc:picChg chg="add mod">
          <ac:chgData name="Jessica Bertram" userId="ae65e3095411f4f6" providerId="LiveId" clId="{B5FB1D19-3686-5864-8406-9C86D14C8DC2}" dt="2026-02-15T02:09:13.746" v="18081" actId="1076"/>
          <ac:picMkLst>
            <pc:docMk/>
            <pc:sldMk cId="174241845" sldId="337"/>
            <ac:picMk id="6" creationId="{0828699D-6AA6-E38B-3FD2-921620BE41F1}"/>
          </ac:picMkLst>
        </pc:picChg>
      </pc:sldChg>
      <pc:sldChg chg="addSp delSp modSp mod ord">
        <pc:chgData name="Jessica Bertram" userId="ae65e3095411f4f6" providerId="LiveId" clId="{B5FB1D19-3686-5864-8406-9C86D14C8DC2}" dt="2026-02-15T02:24:49.428" v="18429" actId="207"/>
        <pc:sldMkLst>
          <pc:docMk/>
          <pc:sldMk cId="2823713063" sldId="339"/>
        </pc:sldMkLst>
        <pc:spChg chg="add mod">
          <ac:chgData name="Jessica Bertram" userId="ae65e3095411f4f6" providerId="LiveId" clId="{B5FB1D19-3686-5864-8406-9C86D14C8DC2}" dt="2026-02-15T02:23:05.359" v="18386"/>
          <ac:spMkLst>
            <pc:docMk/>
            <pc:sldMk cId="2823713063" sldId="339"/>
            <ac:spMk id="6" creationId="{80094C03-022B-453B-37A7-D91ECD0BAD62}"/>
          </ac:spMkLst>
        </pc:spChg>
        <pc:spChg chg="add mod">
          <ac:chgData name="Jessica Bertram" userId="ae65e3095411f4f6" providerId="LiveId" clId="{B5FB1D19-3686-5864-8406-9C86D14C8DC2}" dt="2026-02-15T02:24:49.428" v="18429" actId="207"/>
          <ac:spMkLst>
            <pc:docMk/>
            <pc:sldMk cId="2823713063" sldId="339"/>
            <ac:spMk id="12" creationId="{F08C96B6-9979-3380-1D7C-255436435241}"/>
          </ac:spMkLst>
        </pc:spChg>
        <pc:spChg chg="mod">
          <ac:chgData name="Jessica Bertram" userId="ae65e3095411f4f6" providerId="LiveId" clId="{B5FB1D19-3686-5864-8406-9C86D14C8DC2}" dt="2026-02-15T02:22:57.042" v="18384" actId="20577"/>
          <ac:spMkLst>
            <pc:docMk/>
            <pc:sldMk cId="2823713063" sldId="339"/>
            <ac:spMk id="14" creationId="{A3F8A827-E3BC-36DC-EDAB-EB37D83488F0}"/>
          </ac:spMkLst>
        </pc:spChg>
      </pc:sldChg>
      <pc:sldChg chg="addSp delSp modSp mod ord">
        <pc:chgData name="Jessica Bertram" userId="ae65e3095411f4f6" providerId="LiveId" clId="{B5FB1D19-3686-5864-8406-9C86D14C8DC2}" dt="2026-02-15T02:33:01.771" v="18637" actId="20577"/>
        <pc:sldMkLst>
          <pc:docMk/>
          <pc:sldMk cId="1792635847" sldId="340"/>
        </pc:sldMkLst>
        <pc:spChg chg="add mod">
          <ac:chgData name="Jessica Bertram" userId="ae65e3095411f4f6" providerId="LiveId" clId="{B5FB1D19-3686-5864-8406-9C86D14C8DC2}" dt="2026-02-15T02:32:53.971" v="18633"/>
          <ac:spMkLst>
            <pc:docMk/>
            <pc:sldMk cId="1792635847" sldId="340"/>
            <ac:spMk id="5" creationId="{23D2A144-6B43-0E77-C8EF-F0193E1A0C1E}"/>
          </ac:spMkLst>
        </pc:spChg>
        <pc:spChg chg="mod">
          <ac:chgData name="Jessica Bertram" userId="ae65e3095411f4f6" providerId="LiveId" clId="{B5FB1D19-3686-5864-8406-9C86D14C8DC2}" dt="2026-02-15T02:33:01.771" v="18637" actId="20577"/>
          <ac:spMkLst>
            <pc:docMk/>
            <pc:sldMk cId="1792635847" sldId="340"/>
            <ac:spMk id="11" creationId="{5396A6FA-185A-0825-4DA0-A8FC0F0643FC}"/>
          </ac:spMkLst>
        </pc:spChg>
        <pc:spChg chg="mod">
          <ac:chgData name="Jessica Bertram" userId="ae65e3095411f4f6" providerId="LiveId" clId="{B5FB1D19-3686-5864-8406-9C86D14C8DC2}" dt="2026-02-15T02:32:56.266" v="18634" actId="20577"/>
          <ac:spMkLst>
            <pc:docMk/>
            <pc:sldMk cId="1792635847" sldId="340"/>
            <ac:spMk id="14" creationId="{BB4DDA3F-487D-5EA8-95D5-EFB4F642C2FB}"/>
          </ac:spMkLst>
        </pc:spChg>
      </pc:sldChg>
      <pc:sldChg chg="addSp delSp modSp add del mod">
        <pc:chgData name="Jessica Bertram" userId="ae65e3095411f4f6" providerId="LiveId" clId="{B5FB1D19-3686-5864-8406-9C86D14C8DC2}" dt="2026-02-25T10:44:28.690" v="21743"/>
        <pc:sldMkLst>
          <pc:docMk/>
          <pc:sldMk cId="1498578850" sldId="341"/>
        </pc:sldMkLst>
        <pc:spChg chg="add mod">
          <ac:chgData name="Jessica Bertram" userId="ae65e3095411f4f6" providerId="LiveId" clId="{B5FB1D19-3686-5864-8406-9C86D14C8DC2}" dt="2026-02-16T02:27:08.429" v="19675"/>
          <ac:spMkLst>
            <pc:docMk/>
            <pc:sldMk cId="1498578850" sldId="341"/>
            <ac:spMk id="7" creationId="{301DC2DC-D7E5-E902-4751-3774682F16F6}"/>
          </ac:spMkLst>
        </pc:spChg>
        <pc:spChg chg="mod">
          <ac:chgData name="Jessica Bertram" userId="ae65e3095411f4f6" providerId="LiveId" clId="{B5FB1D19-3686-5864-8406-9C86D14C8DC2}" dt="2026-02-16T02:27:10.172" v="19676" actId="20577"/>
          <ac:spMkLst>
            <pc:docMk/>
            <pc:sldMk cId="1498578850" sldId="341"/>
            <ac:spMk id="12" creationId="{D74F9D7D-F396-BC56-CF6C-497F716F87F8}"/>
          </ac:spMkLst>
        </pc:spChg>
        <pc:spChg chg="mod">
          <ac:chgData name="Jessica Bertram" userId="ae65e3095411f4f6" providerId="LiveId" clId="{B5FB1D19-3686-5864-8406-9C86D14C8DC2}" dt="2026-02-16T02:27:19.402" v="19681" actId="20577"/>
          <ac:spMkLst>
            <pc:docMk/>
            <pc:sldMk cId="1498578850" sldId="341"/>
            <ac:spMk id="14" creationId="{4E42E21F-F671-05AA-6DE0-7A6451E165EC}"/>
          </ac:spMkLst>
        </pc:spChg>
        <pc:spChg chg="add mod">
          <ac:chgData name="Jessica Bertram" userId="ae65e3095411f4f6" providerId="LiveId" clId="{B5FB1D19-3686-5864-8406-9C86D14C8DC2}" dt="2026-02-16T02:28:29.800" v="19743" actId="1035"/>
          <ac:spMkLst>
            <pc:docMk/>
            <pc:sldMk cId="1498578850" sldId="341"/>
            <ac:spMk id="18" creationId="{F370B673-8270-7F4E-1977-72EFF3880202}"/>
          </ac:spMkLst>
        </pc:spChg>
      </pc:sldChg>
      <pc:sldChg chg="addSp delSp modSp add mod">
        <pc:chgData name="Jessica Bertram" userId="ae65e3095411f4f6" providerId="LiveId" clId="{B5FB1D19-3686-5864-8406-9C86D14C8DC2}" dt="2026-02-15T02:13:16.026" v="18248" actId="1035"/>
        <pc:sldMkLst>
          <pc:docMk/>
          <pc:sldMk cId="3520015565" sldId="342"/>
        </pc:sldMkLst>
        <pc:spChg chg="add mod">
          <ac:chgData name="Jessica Bertram" userId="ae65e3095411f4f6" providerId="LiveId" clId="{B5FB1D19-3686-5864-8406-9C86D14C8DC2}" dt="2026-02-15T02:12:03.527" v="18192" actId="20577"/>
          <ac:spMkLst>
            <pc:docMk/>
            <pc:sldMk cId="3520015565" sldId="342"/>
            <ac:spMk id="12" creationId="{05B724AD-9CCB-DDBD-A8D7-5570764714C3}"/>
          </ac:spMkLst>
        </pc:spChg>
        <pc:spChg chg="add mod">
          <ac:chgData name="Jessica Bertram" userId="ae65e3095411f4f6" providerId="LiveId" clId="{B5FB1D19-3686-5864-8406-9C86D14C8DC2}" dt="2026-02-15T02:13:14.146" v="18243" actId="1076"/>
          <ac:spMkLst>
            <pc:docMk/>
            <pc:sldMk cId="3520015565" sldId="342"/>
            <ac:spMk id="18" creationId="{712F0FCB-1801-8B96-091B-D9300DA8FB6A}"/>
          </ac:spMkLst>
        </pc:spChg>
        <pc:picChg chg="add mod">
          <ac:chgData name="Jessica Bertram" userId="ae65e3095411f4f6" providerId="LiveId" clId="{B5FB1D19-3686-5864-8406-9C86D14C8DC2}" dt="2026-02-15T02:13:16.026" v="18248" actId="1035"/>
          <ac:picMkLst>
            <pc:docMk/>
            <pc:sldMk cId="3520015565" sldId="342"/>
            <ac:picMk id="11" creationId="{3B723CA6-D32E-DBB3-0638-CB059E8BCA26}"/>
          </ac:picMkLst>
        </pc:picChg>
        <pc:picChg chg="add mod">
          <ac:chgData name="Jessica Bertram" userId="ae65e3095411f4f6" providerId="LiveId" clId="{B5FB1D19-3686-5864-8406-9C86D14C8DC2}" dt="2026-02-15T02:12:36.958" v="18225" actId="1035"/>
          <ac:picMkLst>
            <pc:docMk/>
            <pc:sldMk cId="3520015565" sldId="342"/>
            <ac:picMk id="13" creationId="{645573B2-3BE7-7150-6599-2298577E9A86}"/>
          </ac:picMkLst>
        </pc:picChg>
      </pc:sldChg>
      <pc:sldChg chg="addSp delSp modSp add mod">
        <pc:chgData name="Jessica Bertram" userId="ae65e3095411f4f6" providerId="LiveId" clId="{B5FB1D19-3686-5864-8406-9C86D14C8DC2}" dt="2026-02-15T02:15:36.213" v="18289" actId="1037"/>
        <pc:sldMkLst>
          <pc:docMk/>
          <pc:sldMk cId="416580906" sldId="343"/>
        </pc:sldMkLst>
        <pc:spChg chg="add mod">
          <ac:chgData name="Jessica Bertram" userId="ae65e3095411f4f6" providerId="LiveId" clId="{B5FB1D19-3686-5864-8406-9C86D14C8DC2}" dt="2026-02-15T02:13:40.124" v="18251" actId="20577"/>
          <ac:spMkLst>
            <pc:docMk/>
            <pc:sldMk cId="416580906" sldId="343"/>
            <ac:spMk id="5" creationId="{5FA5C7AE-E536-8B9D-D65B-50B622DD6C1E}"/>
          </ac:spMkLst>
        </pc:spChg>
        <pc:spChg chg="mod">
          <ac:chgData name="Jessica Bertram" userId="ae65e3095411f4f6" providerId="LiveId" clId="{B5FB1D19-3686-5864-8406-9C86D14C8DC2}" dt="2026-02-15T02:13:49.426" v="18255" actId="20577"/>
          <ac:spMkLst>
            <pc:docMk/>
            <pc:sldMk cId="416580906" sldId="343"/>
            <ac:spMk id="14" creationId="{B2827DE0-600A-C22A-CF9C-0DECB88A0007}"/>
          </ac:spMkLst>
        </pc:spChg>
        <pc:spChg chg="add mod">
          <ac:chgData name="Jessica Bertram" userId="ae65e3095411f4f6" providerId="LiveId" clId="{B5FB1D19-3686-5864-8406-9C86D14C8DC2}" dt="2026-02-15T02:14:24.863" v="18277" actId="14100"/>
          <ac:spMkLst>
            <pc:docMk/>
            <pc:sldMk cId="416580906" sldId="343"/>
            <ac:spMk id="15" creationId="{50F18A7F-EB82-A2E7-8914-BCE4BFFCB4FF}"/>
          </ac:spMkLst>
        </pc:spChg>
        <pc:picChg chg="add mod">
          <ac:chgData name="Jessica Bertram" userId="ae65e3095411f4f6" providerId="LiveId" clId="{B5FB1D19-3686-5864-8406-9C86D14C8DC2}" dt="2026-02-15T02:15:36.213" v="18289" actId="1037"/>
          <ac:picMkLst>
            <pc:docMk/>
            <pc:sldMk cId="416580906" sldId="343"/>
            <ac:picMk id="20" creationId="{5AFCA193-5BA3-2211-7081-25BC4E4B8676}"/>
          </ac:picMkLst>
        </pc:picChg>
      </pc:sldChg>
      <pc:sldChg chg="addSp delSp modSp add mod">
        <pc:chgData name="Jessica Bertram" userId="ae65e3095411f4f6" providerId="LiveId" clId="{B5FB1D19-3686-5864-8406-9C86D14C8DC2}" dt="2026-02-15T02:18:26.745" v="18304" actId="1076"/>
        <pc:sldMkLst>
          <pc:docMk/>
          <pc:sldMk cId="1889278480" sldId="344"/>
        </pc:sldMkLst>
        <pc:picChg chg="add mod">
          <ac:chgData name="Jessica Bertram" userId="ae65e3095411f4f6" providerId="LiveId" clId="{B5FB1D19-3686-5864-8406-9C86D14C8DC2}" dt="2026-02-15T02:18:26.745" v="18304" actId="1076"/>
          <ac:picMkLst>
            <pc:docMk/>
            <pc:sldMk cId="1889278480" sldId="344"/>
            <ac:picMk id="7" creationId="{7CA795A6-1753-E4B4-5C20-EC5E9751819F}"/>
          </ac:picMkLst>
        </pc:picChg>
        <pc:picChg chg="add mod">
          <ac:chgData name="Jessica Bertram" userId="ae65e3095411f4f6" providerId="LiveId" clId="{B5FB1D19-3686-5864-8406-9C86D14C8DC2}" dt="2026-02-15T02:18:10.982" v="18303"/>
          <ac:picMkLst>
            <pc:docMk/>
            <pc:sldMk cId="1889278480" sldId="344"/>
            <ac:picMk id="9" creationId="{611E8BFD-B5D6-1564-A3D7-AF9B988FC9D2}"/>
          </ac:picMkLst>
        </pc:picChg>
      </pc:sldChg>
      <pc:sldChg chg="addSp delSp modSp add mod">
        <pc:chgData name="Jessica Bertram" userId="ae65e3095411f4f6" providerId="LiveId" clId="{B5FB1D19-3686-5864-8406-9C86D14C8DC2}" dt="2026-02-15T02:19:35.213" v="18318" actId="1038"/>
        <pc:sldMkLst>
          <pc:docMk/>
          <pc:sldMk cId="2566849177" sldId="345"/>
        </pc:sldMkLst>
        <pc:picChg chg="add mod">
          <ac:chgData name="Jessica Bertram" userId="ae65e3095411f4f6" providerId="LiveId" clId="{B5FB1D19-3686-5864-8406-9C86D14C8DC2}" dt="2026-02-15T02:19:35.213" v="18318" actId="1038"/>
          <ac:picMkLst>
            <pc:docMk/>
            <pc:sldMk cId="2566849177" sldId="345"/>
            <ac:picMk id="11" creationId="{BBD74373-E340-92B6-8146-0ADB81FD5F96}"/>
          </ac:picMkLst>
        </pc:picChg>
      </pc:sldChg>
      <pc:sldChg chg="addSp delSp modSp add mod">
        <pc:chgData name="Jessica Bertram" userId="ae65e3095411f4f6" providerId="LiveId" clId="{B5FB1D19-3686-5864-8406-9C86D14C8DC2}" dt="2026-02-15T02:20:10.877" v="18329" actId="1036"/>
        <pc:sldMkLst>
          <pc:docMk/>
          <pc:sldMk cId="2995132042" sldId="346"/>
        </pc:sldMkLst>
        <pc:picChg chg="add mod">
          <ac:chgData name="Jessica Bertram" userId="ae65e3095411f4f6" providerId="LiveId" clId="{B5FB1D19-3686-5864-8406-9C86D14C8DC2}" dt="2026-02-15T02:20:10.877" v="18329" actId="1036"/>
          <ac:picMkLst>
            <pc:docMk/>
            <pc:sldMk cId="2995132042" sldId="346"/>
            <ac:picMk id="7" creationId="{F67D8DBD-2EBC-2290-960F-83CBD5214D73}"/>
          </ac:picMkLst>
        </pc:picChg>
      </pc:sldChg>
      <pc:sldChg chg="addSp delSp modSp add mod">
        <pc:chgData name="Jessica Bertram" userId="ae65e3095411f4f6" providerId="LiveId" clId="{B5FB1D19-3686-5864-8406-9C86D14C8DC2}" dt="2026-02-15T02:22:34.603" v="18379" actId="1036"/>
        <pc:sldMkLst>
          <pc:docMk/>
          <pc:sldMk cId="34865958" sldId="347"/>
        </pc:sldMkLst>
        <pc:spChg chg="mod">
          <ac:chgData name="Jessica Bertram" userId="ae65e3095411f4f6" providerId="LiveId" clId="{B5FB1D19-3686-5864-8406-9C86D14C8DC2}" dt="2026-02-15T02:22:12.967" v="18353" actId="20577"/>
          <ac:spMkLst>
            <pc:docMk/>
            <pc:sldMk cId="34865958" sldId="347"/>
            <ac:spMk id="12" creationId="{23CB0117-725C-285E-ABFE-B8DC8B186D83}"/>
          </ac:spMkLst>
        </pc:spChg>
        <pc:spChg chg="mod">
          <ac:chgData name="Jessica Bertram" userId="ae65e3095411f4f6" providerId="LiveId" clId="{B5FB1D19-3686-5864-8406-9C86D14C8DC2}" dt="2026-02-15T02:21:50.682" v="18334" actId="20577"/>
          <ac:spMkLst>
            <pc:docMk/>
            <pc:sldMk cId="34865958" sldId="347"/>
            <ac:spMk id="14" creationId="{F7FBFE7C-41C6-193A-19D3-00C48A3E205C}"/>
          </ac:spMkLst>
        </pc:spChg>
        <pc:picChg chg="add mod">
          <ac:chgData name="Jessica Bertram" userId="ae65e3095411f4f6" providerId="LiveId" clId="{B5FB1D19-3686-5864-8406-9C86D14C8DC2}" dt="2026-02-15T02:22:34.603" v="18379" actId="1036"/>
          <ac:picMkLst>
            <pc:docMk/>
            <pc:sldMk cId="34865958" sldId="347"/>
            <ac:picMk id="11" creationId="{B791A3DD-DAB1-466B-6729-B7300C90C85E}"/>
          </ac:picMkLst>
        </pc:picChg>
      </pc:sldChg>
      <pc:sldChg chg="addSp delSp modSp add mod">
        <pc:chgData name="Jessica Bertram" userId="ae65e3095411f4f6" providerId="LiveId" clId="{B5FB1D19-3686-5864-8406-9C86D14C8DC2}" dt="2026-02-15T02:25:00.979" v="18436" actId="1037"/>
        <pc:sldMkLst>
          <pc:docMk/>
          <pc:sldMk cId="2815104784" sldId="348"/>
        </pc:sldMkLst>
        <pc:spChg chg="add mod">
          <ac:chgData name="Jessica Bertram" userId="ae65e3095411f4f6" providerId="LiveId" clId="{B5FB1D19-3686-5864-8406-9C86D14C8DC2}" dt="2026-02-15T02:25:00.979" v="18436" actId="1037"/>
          <ac:spMkLst>
            <pc:docMk/>
            <pc:sldMk cId="2815104784" sldId="348"/>
            <ac:spMk id="8" creationId="{042F3F21-D49D-6129-8F55-5F184577740B}"/>
          </ac:spMkLst>
        </pc:spChg>
      </pc:sldChg>
      <pc:sldChg chg="addSp delSp modSp add mod">
        <pc:chgData name="Jessica Bertram" userId="ae65e3095411f4f6" providerId="LiveId" clId="{B5FB1D19-3686-5864-8406-9C86D14C8DC2}" dt="2026-02-15T02:27:30.311" v="18503" actId="207"/>
        <pc:sldMkLst>
          <pc:docMk/>
          <pc:sldMk cId="973725401" sldId="349"/>
        </pc:sldMkLst>
        <pc:spChg chg="mod">
          <ac:chgData name="Jessica Bertram" userId="ae65e3095411f4f6" providerId="LiveId" clId="{B5FB1D19-3686-5864-8406-9C86D14C8DC2}" dt="2026-02-15T02:25:29.155" v="18463" actId="20577"/>
          <ac:spMkLst>
            <pc:docMk/>
            <pc:sldMk cId="973725401" sldId="349"/>
            <ac:spMk id="6" creationId="{E5C2A1B7-A576-3BCA-01ED-D391D7AA6088}"/>
          </ac:spMkLst>
        </pc:spChg>
        <pc:spChg chg="add mod">
          <ac:chgData name="Jessica Bertram" userId="ae65e3095411f4f6" providerId="LiveId" clId="{B5FB1D19-3686-5864-8406-9C86D14C8DC2}" dt="2026-02-15T02:27:30.311" v="18503" actId="207"/>
          <ac:spMkLst>
            <pc:docMk/>
            <pc:sldMk cId="973725401" sldId="349"/>
            <ac:spMk id="9" creationId="{EA5C4986-EF2B-E69A-3081-55D81D1BE166}"/>
          </ac:spMkLst>
        </pc:spChg>
        <pc:spChg chg="mod">
          <ac:chgData name="Jessica Bertram" userId="ae65e3095411f4f6" providerId="LiveId" clId="{B5FB1D19-3686-5864-8406-9C86D14C8DC2}" dt="2026-02-15T02:25:17.587" v="18441" actId="20577"/>
          <ac:spMkLst>
            <pc:docMk/>
            <pc:sldMk cId="973725401" sldId="349"/>
            <ac:spMk id="14" creationId="{63846E3F-58FD-B535-B780-F3FEB80187C1}"/>
          </ac:spMkLst>
        </pc:spChg>
        <pc:picChg chg="add mod">
          <ac:chgData name="Jessica Bertram" userId="ae65e3095411f4f6" providerId="LiveId" clId="{B5FB1D19-3686-5864-8406-9C86D14C8DC2}" dt="2026-02-15T02:27:02.660" v="18496" actId="14100"/>
          <ac:picMkLst>
            <pc:docMk/>
            <pc:sldMk cId="973725401" sldId="349"/>
            <ac:picMk id="13" creationId="{F0764DB5-E2FA-A67E-C0DC-99B71C66B9BF}"/>
          </ac:picMkLst>
        </pc:picChg>
      </pc:sldChg>
      <pc:sldChg chg="addSp delSp modSp add mod">
        <pc:chgData name="Jessica Bertram" userId="ae65e3095411f4f6" providerId="LiveId" clId="{B5FB1D19-3686-5864-8406-9C86D14C8DC2}" dt="2026-02-15T02:28:53.111" v="18534" actId="1076"/>
        <pc:sldMkLst>
          <pc:docMk/>
          <pc:sldMk cId="227122108" sldId="350"/>
        </pc:sldMkLst>
        <pc:spChg chg="add mod">
          <ac:chgData name="Jessica Bertram" userId="ae65e3095411f4f6" providerId="LiveId" clId="{B5FB1D19-3686-5864-8406-9C86D14C8DC2}" dt="2026-02-15T02:27:53.592" v="18510"/>
          <ac:spMkLst>
            <pc:docMk/>
            <pc:sldMk cId="227122108" sldId="350"/>
            <ac:spMk id="7" creationId="{1E5808E8-9627-F061-3AE8-298523875BB0}"/>
          </ac:spMkLst>
        </pc:spChg>
        <pc:spChg chg="mod">
          <ac:chgData name="Jessica Bertram" userId="ae65e3095411f4f6" providerId="LiveId" clId="{B5FB1D19-3686-5864-8406-9C86D14C8DC2}" dt="2026-02-15T02:27:56.315" v="18512" actId="20577"/>
          <ac:spMkLst>
            <pc:docMk/>
            <pc:sldMk cId="227122108" sldId="350"/>
            <ac:spMk id="14" creationId="{968C9B25-3611-AC9D-607F-44CF9F74F7E5}"/>
          </ac:spMkLst>
        </pc:spChg>
        <pc:spChg chg="add mod">
          <ac:chgData name="Jessica Bertram" userId="ae65e3095411f4f6" providerId="LiveId" clId="{B5FB1D19-3686-5864-8406-9C86D14C8DC2}" dt="2026-02-15T02:28:49.202" v="18533"/>
          <ac:spMkLst>
            <pc:docMk/>
            <pc:sldMk cId="227122108" sldId="350"/>
            <ac:spMk id="15" creationId="{D2E7F610-1FB6-CEB2-1B23-937A7896A70B}"/>
          </ac:spMkLst>
        </pc:spChg>
        <pc:picChg chg="add mod">
          <ac:chgData name="Jessica Bertram" userId="ae65e3095411f4f6" providerId="LiveId" clId="{B5FB1D19-3686-5864-8406-9C86D14C8DC2}" dt="2026-02-15T02:28:53.111" v="18534" actId="1076"/>
          <ac:picMkLst>
            <pc:docMk/>
            <pc:sldMk cId="227122108" sldId="350"/>
            <ac:picMk id="13" creationId="{8ED2C5B8-B8D5-358F-1539-A31FE9BB90DA}"/>
          </ac:picMkLst>
        </pc:picChg>
      </pc:sldChg>
      <pc:sldChg chg="addSp delSp modSp add mod">
        <pc:chgData name="Jessica Bertram" userId="ae65e3095411f4f6" providerId="LiveId" clId="{B5FB1D19-3686-5864-8406-9C86D14C8DC2}" dt="2026-02-15T02:30:23.524" v="18573" actId="1037"/>
        <pc:sldMkLst>
          <pc:docMk/>
          <pc:sldMk cId="4087655052" sldId="351"/>
        </pc:sldMkLst>
        <pc:spChg chg="add mod">
          <ac:chgData name="Jessica Bertram" userId="ae65e3095411f4f6" providerId="LiveId" clId="{B5FB1D19-3686-5864-8406-9C86D14C8DC2}" dt="2026-02-15T02:29:39.518" v="18550" actId="20577"/>
          <ac:spMkLst>
            <pc:docMk/>
            <pc:sldMk cId="4087655052" sldId="351"/>
            <ac:spMk id="8" creationId="{34DB7B86-C9FE-9023-2B1E-9BA4FBA9796B}"/>
          </ac:spMkLst>
        </pc:spChg>
        <pc:picChg chg="add mod">
          <ac:chgData name="Jessica Bertram" userId="ae65e3095411f4f6" providerId="LiveId" clId="{B5FB1D19-3686-5864-8406-9C86D14C8DC2}" dt="2026-02-15T02:30:23.524" v="18573" actId="1037"/>
          <ac:picMkLst>
            <pc:docMk/>
            <pc:sldMk cId="4087655052" sldId="351"/>
            <ac:picMk id="12" creationId="{EFE734F6-7DD9-9510-CB8E-2DF9E4FF285E}"/>
          </ac:picMkLst>
        </pc:picChg>
        <pc:picChg chg="add mod">
          <ac:chgData name="Jessica Bertram" userId="ae65e3095411f4f6" providerId="LiveId" clId="{B5FB1D19-3686-5864-8406-9C86D14C8DC2}" dt="2026-02-15T02:30:18.169" v="18567" actId="1038"/>
          <ac:picMkLst>
            <pc:docMk/>
            <pc:sldMk cId="4087655052" sldId="351"/>
            <ac:picMk id="18" creationId="{1700570A-18B4-2081-AA37-D77D2A4EB78F}"/>
          </ac:picMkLst>
        </pc:picChg>
      </pc:sldChg>
      <pc:sldChg chg="addSp delSp modSp add mod">
        <pc:chgData name="Jessica Bertram" userId="ae65e3095411f4f6" providerId="LiveId" clId="{B5FB1D19-3686-5864-8406-9C86D14C8DC2}" dt="2026-02-15T02:31:26.285" v="18599" actId="1035"/>
        <pc:sldMkLst>
          <pc:docMk/>
          <pc:sldMk cId="1030918944" sldId="352"/>
        </pc:sldMkLst>
        <pc:spChg chg="mod">
          <ac:chgData name="Jessica Bertram" userId="ae65e3095411f4f6" providerId="LiveId" clId="{B5FB1D19-3686-5864-8406-9C86D14C8DC2}" dt="2026-02-15T02:30:43.100" v="18580" actId="20577"/>
          <ac:spMkLst>
            <pc:docMk/>
            <pc:sldMk cId="1030918944" sldId="352"/>
            <ac:spMk id="14" creationId="{0A7B5F4B-500D-6215-162A-4D95D959BB66}"/>
          </ac:spMkLst>
        </pc:spChg>
        <pc:spChg chg="add mod">
          <ac:chgData name="Jessica Bertram" userId="ae65e3095411f4f6" providerId="LiveId" clId="{B5FB1D19-3686-5864-8406-9C86D14C8DC2}" dt="2026-02-15T02:31:22.958" v="18594" actId="1076"/>
          <ac:spMkLst>
            <pc:docMk/>
            <pc:sldMk cId="1030918944" sldId="352"/>
            <ac:spMk id="15" creationId="{80905A34-E1BF-3D2C-A66C-3954A560AF7F}"/>
          </ac:spMkLst>
        </pc:spChg>
        <pc:picChg chg="add mod">
          <ac:chgData name="Jessica Bertram" userId="ae65e3095411f4f6" providerId="LiveId" clId="{B5FB1D19-3686-5864-8406-9C86D14C8DC2}" dt="2026-02-15T02:31:26.285" v="18599" actId="1035"/>
          <ac:picMkLst>
            <pc:docMk/>
            <pc:sldMk cId="1030918944" sldId="352"/>
            <ac:picMk id="9" creationId="{21C93371-E745-0B03-0A23-AB847E74E939}"/>
          </ac:picMkLst>
        </pc:picChg>
      </pc:sldChg>
      <pc:sldChg chg="addSp delSp modSp add mod">
        <pc:chgData name="Jessica Bertram" userId="ae65e3095411f4f6" providerId="LiveId" clId="{B5FB1D19-3686-5864-8406-9C86D14C8DC2}" dt="2026-02-15T02:32:28.158" v="18628" actId="1076"/>
        <pc:sldMkLst>
          <pc:docMk/>
          <pc:sldMk cId="396419143" sldId="353"/>
        </pc:sldMkLst>
        <pc:spChg chg="add mod">
          <ac:chgData name="Jessica Bertram" userId="ae65e3095411f4f6" providerId="LiveId" clId="{B5FB1D19-3686-5864-8406-9C86D14C8DC2}" dt="2026-02-15T02:32:28.158" v="18628" actId="1076"/>
          <ac:spMkLst>
            <pc:docMk/>
            <pc:sldMk cId="396419143" sldId="353"/>
            <ac:spMk id="9" creationId="{B29DC151-C092-19B9-26F4-1B67BD622939}"/>
          </ac:spMkLst>
        </pc:spChg>
        <pc:spChg chg="mod">
          <ac:chgData name="Jessica Bertram" userId="ae65e3095411f4f6" providerId="LiveId" clId="{B5FB1D19-3686-5864-8406-9C86D14C8DC2}" dt="2026-02-15T02:31:43.297" v="18607" actId="20577"/>
          <ac:spMkLst>
            <pc:docMk/>
            <pc:sldMk cId="396419143" sldId="353"/>
            <ac:spMk id="14" creationId="{65575F4A-A451-07B1-3FE7-018B4302A626}"/>
          </ac:spMkLst>
        </pc:spChg>
      </pc:sldChg>
      <pc:sldChg chg="addSp delSp modSp add mod">
        <pc:chgData name="Jessica Bertram" userId="ae65e3095411f4f6" providerId="LiveId" clId="{B5FB1D19-3686-5864-8406-9C86D14C8DC2}" dt="2026-02-15T02:37:16.805" v="18721" actId="1038"/>
        <pc:sldMkLst>
          <pc:docMk/>
          <pc:sldMk cId="1993363385" sldId="354"/>
        </pc:sldMkLst>
        <pc:spChg chg="mod">
          <ac:chgData name="Jessica Bertram" userId="ae65e3095411f4f6" providerId="LiveId" clId="{B5FB1D19-3686-5864-8406-9C86D14C8DC2}" dt="2026-02-15T02:35:04.342" v="18657" actId="20577"/>
          <ac:spMkLst>
            <pc:docMk/>
            <pc:sldMk cId="1993363385" sldId="354"/>
            <ac:spMk id="5" creationId="{C5238619-C9D4-6DA1-8B1C-84D18EB09070}"/>
          </ac:spMkLst>
        </pc:spChg>
        <pc:spChg chg="add mod">
          <ac:chgData name="Jessica Bertram" userId="ae65e3095411f4f6" providerId="LiveId" clId="{B5FB1D19-3686-5864-8406-9C86D14C8DC2}" dt="2026-02-15T02:37:04.213" v="18711" actId="207"/>
          <ac:spMkLst>
            <pc:docMk/>
            <pc:sldMk cId="1993363385" sldId="354"/>
            <ac:spMk id="7" creationId="{19683A8A-96E4-1A11-3FE5-417679F33671}"/>
          </ac:spMkLst>
        </pc:spChg>
        <pc:spChg chg="mod">
          <ac:chgData name="Jessica Bertram" userId="ae65e3095411f4f6" providerId="LiveId" clId="{B5FB1D19-3686-5864-8406-9C86D14C8DC2}" dt="2026-02-15T02:36:38.019" v="18688" actId="20577"/>
          <ac:spMkLst>
            <pc:docMk/>
            <pc:sldMk cId="1993363385" sldId="354"/>
            <ac:spMk id="14" creationId="{7A547BF0-3D84-9383-72E3-8F4669D75998}"/>
          </ac:spMkLst>
        </pc:spChg>
        <pc:picChg chg="add mod">
          <ac:chgData name="Jessica Bertram" userId="ae65e3095411f4f6" providerId="LiveId" clId="{B5FB1D19-3686-5864-8406-9C86D14C8DC2}" dt="2026-02-15T02:37:16.805" v="18721" actId="1038"/>
          <ac:picMkLst>
            <pc:docMk/>
            <pc:sldMk cId="1993363385" sldId="354"/>
            <ac:picMk id="12" creationId="{D114ACD5-1CC4-7167-3469-48F5AAFE77D9}"/>
          </ac:picMkLst>
        </pc:picChg>
      </pc:sldChg>
      <pc:sldChg chg="addSp delSp modSp add mod">
        <pc:chgData name="Jessica Bertram" userId="ae65e3095411f4f6" providerId="LiveId" clId="{B5FB1D19-3686-5864-8406-9C86D14C8DC2}" dt="2026-02-15T02:39:00.766" v="18766"/>
        <pc:sldMkLst>
          <pc:docMk/>
          <pc:sldMk cId="1799097591" sldId="355"/>
        </pc:sldMkLst>
        <pc:spChg chg="add mod">
          <ac:chgData name="Jessica Bertram" userId="ae65e3095411f4f6" providerId="LiveId" clId="{B5FB1D19-3686-5864-8406-9C86D14C8DC2}" dt="2026-02-15T02:38:09.338" v="18742" actId="20577"/>
          <ac:spMkLst>
            <pc:docMk/>
            <pc:sldMk cId="1799097591" sldId="355"/>
            <ac:spMk id="8" creationId="{17344522-F8CC-BF3C-A058-07EF24B9BBFF}"/>
          </ac:spMkLst>
        </pc:spChg>
        <pc:spChg chg="add mod">
          <ac:chgData name="Jessica Bertram" userId="ae65e3095411f4f6" providerId="LiveId" clId="{B5FB1D19-3686-5864-8406-9C86D14C8DC2}" dt="2026-02-15T02:39:00.766" v="18766"/>
          <ac:spMkLst>
            <pc:docMk/>
            <pc:sldMk cId="1799097591" sldId="355"/>
            <ac:spMk id="12" creationId="{B46FA0D1-84A6-1B9F-5F92-F5DF4E1C1C92}"/>
          </ac:spMkLst>
        </pc:spChg>
        <pc:spChg chg="mod">
          <ac:chgData name="Jessica Bertram" userId="ae65e3095411f4f6" providerId="LiveId" clId="{B5FB1D19-3686-5864-8406-9C86D14C8DC2}" dt="2026-02-15T02:37:38.646" v="18725" actId="20577"/>
          <ac:spMkLst>
            <pc:docMk/>
            <pc:sldMk cId="1799097591" sldId="355"/>
            <ac:spMk id="14" creationId="{84F339A0-3F59-1205-8EF5-E91A4A730FDE}"/>
          </ac:spMkLst>
        </pc:spChg>
      </pc:sldChg>
      <pc:sldChg chg="addSp delSp modSp add mod">
        <pc:chgData name="Jessica Bertram" userId="ae65e3095411f4f6" providerId="LiveId" clId="{B5FB1D19-3686-5864-8406-9C86D14C8DC2}" dt="2026-02-15T02:39:04.447" v="18768"/>
        <pc:sldMkLst>
          <pc:docMk/>
          <pc:sldMk cId="1230147946" sldId="356"/>
        </pc:sldMkLst>
        <pc:spChg chg="add mod">
          <ac:chgData name="Jessica Bertram" userId="ae65e3095411f4f6" providerId="LiveId" clId="{B5FB1D19-3686-5864-8406-9C86D14C8DC2}" dt="2026-02-15T02:39:04.447" v="18768"/>
          <ac:spMkLst>
            <pc:docMk/>
            <pc:sldMk cId="1230147946" sldId="356"/>
            <ac:spMk id="12" creationId="{DE799863-8555-4D5B-8470-42A130A0C01B}"/>
          </ac:spMkLst>
        </pc:spChg>
        <pc:picChg chg="add mod">
          <ac:chgData name="Jessica Bertram" userId="ae65e3095411f4f6" providerId="LiveId" clId="{B5FB1D19-3686-5864-8406-9C86D14C8DC2}" dt="2026-02-15T02:38:39.838" v="18763" actId="1036"/>
          <ac:picMkLst>
            <pc:docMk/>
            <pc:sldMk cId="1230147946" sldId="356"/>
            <ac:picMk id="9" creationId="{856E9F73-46FA-D844-415D-67F388B0CB43}"/>
          </ac:picMkLst>
        </pc:picChg>
      </pc:sldChg>
      <pc:sldChg chg="addSp delSp modSp add mod">
        <pc:chgData name="Jessica Bertram" userId="ae65e3095411f4f6" providerId="LiveId" clId="{B5FB1D19-3686-5864-8406-9C86D14C8DC2}" dt="2026-02-15T02:43:39.858" v="18864" actId="1076"/>
        <pc:sldMkLst>
          <pc:docMk/>
          <pc:sldMk cId="264825354" sldId="357"/>
        </pc:sldMkLst>
        <pc:spChg chg="add mod">
          <ac:chgData name="Jessica Bertram" userId="ae65e3095411f4f6" providerId="LiveId" clId="{B5FB1D19-3686-5864-8406-9C86D14C8DC2}" dt="2026-02-15T02:39:07.787" v="18770"/>
          <ac:spMkLst>
            <pc:docMk/>
            <pc:sldMk cId="264825354" sldId="357"/>
            <ac:spMk id="6" creationId="{DA9D376B-8E36-39A9-8FA0-C9B6250C447C}"/>
          </ac:spMkLst>
        </pc:spChg>
        <pc:spChg chg="add mod">
          <ac:chgData name="Jessica Bertram" userId="ae65e3095411f4f6" providerId="LiveId" clId="{B5FB1D19-3686-5864-8406-9C86D14C8DC2}" dt="2026-02-15T02:43:20.849" v="18858" actId="1038"/>
          <ac:spMkLst>
            <pc:docMk/>
            <pc:sldMk cId="264825354" sldId="357"/>
            <ac:spMk id="12" creationId="{2D5D94BC-C7E6-EADF-E19A-A2AF99E5DB6C}"/>
          </ac:spMkLst>
        </pc:spChg>
        <pc:spChg chg="mod">
          <ac:chgData name="Jessica Bertram" userId="ae65e3095411f4f6" providerId="LiveId" clId="{B5FB1D19-3686-5864-8406-9C86D14C8DC2}" dt="2026-02-15T02:39:38.748" v="18773" actId="20577"/>
          <ac:spMkLst>
            <pc:docMk/>
            <pc:sldMk cId="264825354" sldId="357"/>
            <ac:spMk id="14" creationId="{082568D1-DB32-4246-BC5C-4C6F80C541D5}"/>
          </ac:spMkLst>
        </pc:spChg>
        <pc:graphicFrameChg chg="add mod modGraphic">
          <ac:chgData name="Jessica Bertram" userId="ae65e3095411f4f6" providerId="LiveId" clId="{B5FB1D19-3686-5864-8406-9C86D14C8DC2}" dt="2026-02-15T02:43:39.858" v="18864" actId="1076"/>
          <ac:graphicFrameMkLst>
            <pc:docMk/>
            <pc:sldMk cId="264825354" sldId="357"/>
            <ac:graphicFrameMk id="13" creationId="{33600EBE-FA25-1F62-A9EF-A20CA1629509}"/>
          </ac:graphicFrameMkLst>
        </pc:graphicFrameChg>
        <pc:picChg chg="add mod">
          <ac:chgData name="Jessica Bertram" userId="ae65e3095411f4f6" providerId="LiveId" clId="{B5FB1D19-3686-5864-8406-9C86D14C8DC2}" dt="2026-02-15T02:43:28.708" v="18861" actId="14100"/>
          <ac:picMkLst>
            <pc:docMk/>
            <pc:sldMk cId="264825354" sldId="357"/>
            <ac:picMk id="15" creationId="{538BE3E8-E88C-B29C-D3AB-D489B06F68A4}"/>
          </ac:picMkLst>
        </pc:picChg>
      </pc:sldChg>
      <pc:sldChg chg="modSp add mod">
        <pc:chgData name="Jessica Bertram" userId="ae65e3095411f4f6" providerId="LiveId" clId="{B5FB1D19-3686-5864-8406-9C86D14C8DC2}" dt="2026-02-15T02:44:36.518" v="18869" actId="20577"/>
        <pc:sldMkLst>
          <pc:docMk/>
          <pc:sldMk cId="1426538788" sldId="358"/>
        </pc:sldMkLst>
        <pc:spChg chg="mod">
          <ac:chgData name="Jessica Bertram" userId="ae65e3095411f4f6" providerId="LiveId" clId="{B5FB1D19-3686-5864-8406-9C86D14C8DC2}" dt="2026-02-15T02:44:36.518" v="18869" actId="20577"/>
          <ac:spMkLst>
            <pc:docMk/>
            <pc:sldMk cId="1426538788" sldId="358"/>
            <ac:spMk id="11" creationId="{EECA77F1-A49A-2AA5-53DF-0EB4637079F1}"/>
          </ac:spMkLst>
        </pc:spChg>
        <pc:spChg chg="mod">
          <ac:chgData name="Jessica Bertram" userId="ae65e3095411f4f6" providerId="LiveId" clId="{B5FB1D19-3686-5864-8406-9C86D14C8DC2}" dt="2026-02-15T02:44:16.902" v="18867" actId="20577"/>
          <ac:spMkLst>
            <pc:docMk/>
            <pc:sldMk cId="1426538788" sldId="358"/>
            <ac:spMk id="14" creationId="{82155E64-C1A5-633D-BC36-D203320DBDE1}"/>
          </ac:spMkLst>
        </pc:spChg>
      </pc:sldChg>
      <pc:sldChg chg="modSp add mod">
        <pc:chgData name="Jessica Bertram" userId="ae65e3095411f4f6" providerId="LiveId" clId="{B5FB1D19-3686-5864-8406-9C86D14C8DC2}" dt="2026-02-15T02:44:51.333" v="18881" actId="20577"/>
        <pc:sldMkLst>
          <pc:docMk/>
          <pc:sldMk cId="1185716914" sldId="359"/>
        </pc:sldMkLst>
        <pc:spChg chg="mod">
          <ac:chgData name="Jessica Bertram" userId="ae65e3095411f4f6" providerId="LiveId" clId="{B5FB1D19-3686-5864-8406-9C86D14C8DC2}" dt="2026-02-15T02:44:51.333" v="18881" actId="20577"/>
          <ac:spMkLst>
            <pc:docMk/>
            <pc:sldMk cId="1185716914" sldId="359"/>
            <ac:spMk id="11" creationId="{44A51925-7B5F-E490-1986-11CAEE575860}"/>
          </ac:spMkLst>
        </pc:spChg>
        <pc:spChg chg="mod">
          <ac:chgData name="Jessica Bertram" userId="ae65e3095411f4f6" providerId="LiveId" clId="{B5FB1D19-3686-5864-8406-9C86D14C8DC2}" dt="2026-02-15T02:44:46.249" v="18871" actId="20577"/>
          <ac:spMkLst>
            <pc:docMk/>
            <pc:sldMk cId="1185716914" sldId="359"/>
            <ac:spMk id="14" creationId="{8E60B8CB-64C0-5D6A-4408-9DE0EBF02D55}"/>
          </ac:spMkLst>
        </pc:spChg>
      </pc:sldChg>
      <pc:sldChg chg="addSp delSp modSp add mod">
        <pc:chgData name="Jessica Bertram" userId="ae65e3095411f4f6" providerId="LiveId" clId="{B5FB1D19-3686-5864-8406-9C86D14C8DC2}" dt="2026-02-16T10:10:13.934" v="21135" actId="20577"/>
        <pc:sldMkLst>
          <pc:docMk/>
          <pc:sldMk cId="3231699115" sldId="360"/>
        </pc:sldMkLst>
        <pc:spChg chg="mod">
          <ac:chgData name="Jessica Bertram" userId="ae65e3095411f4f6" providerId="LiveId" clId="{B5FB1D19-3686-5864-8406-9C86D14C8DC2}" dt="2026-02-15T02:45:22.146" v="18904" actId="20577"/>
          <ac:spMkLst>
            <pc:docMk/>
            <pc:sldMk cId="3231699115" sldId="360"/>
            <ac:spMk id="5" creationId="{F012DF4D-BC45-AC4C-288B-368E536B80F1}"/>
          </ac:spMkLst>
        </pc:spChg>
        <pc:spChg chg="mod">
          <ac:chgData name="Jessica Bertram" userId="ae65e3095411f4f6" providerId="LiveId" clId="{B5FB1D19-3686-5864-8406-9C86D14C8DC2}" dt="2026-02-16T10:10:13.934" v="21135" actId="20577"/>
          <ac:spMkLst>
            <pc:docMk/>
            <pc:sldMk cId="3231699115" sldId="360"/>
            <ac:spMk id="11" creationId="{1FB636D4-3EE8-4BA0-EA4C-EDBB1B84064B}"/>
          </ac:spMkLst>
        </pc:spChg>
        <pc:spChg chg="mod">
          <ac:chgData name="Jessica Bertram" userId="ae65e3095411f4f6" providerId="LiveId" clId="{B5FB1D19-3686-5864-8406-9C86D14C8DC2}" dt="2026-02-15T02:47:15.916" v="18991" actId="1036"/>
          <ac:spMkLst>
            <pc:docMk/>
            <pc:sldMk cId="3231699115" sldId="360"/>
            <ac:spMk id="13" creationId="{12986031-D2C8-A923-8C39-B49E30CD7907}"/>
          </ac:spMkLst>
        </pc:spChg>
        <pc:spChg chg="mod">
          <ac:chgData name="Jessica Bertram" userId="ae65e3095411f4f6" providerId="LiveId" clId="{B5FB1D19-3686-5864-8406-9C86D14C8DC2}" dt="2026-02-15T02:45:26.633" v="18907" actId="20577"/>
          <ac:spMkLst>
            <pc:docMk/>
            <pc:sldMk cId="3231699115" sldId="360"/>
            <ac:spMk id="14" creationId="{FD2DD778-9F26-5FF3-6C27-1DDD16ED6E2D}"/>
          </ac:spMkLst>
        </pc:spChg>
        <pc:picChg chg="add mod">
          <ac:chgData name="Jessica Bertram" userId="ae65e3095411f4f6" providerId="LiveId" clId="{B5FB1D19-3686-5864-8406-9C86D14C8DC2}" dt="2026-02-15T02:45:10.210" v="18884"/>
          <ac:picMkLst>
            <pc:docMk/>
            <pc:sldMk cId="3231699115" sldId="360"/>
            <ac:picMk id="6" creationId="{6414AF64-A5DC-8DCB-42F7-61714A65E2CD}"/>
          </ac:picMkLst>
        </pc:picChg>
        <pc:picChg chg="add mod">
          <ac:chgData name="Jessica Bertram" userId="ae65e3095411f4f6" providerId="LiveId" clId="{B5FB1D19-3686-5864-8406-9C86D14C8DC2}" dt="2026-02-15T02:47:07.383" v="18978" actId="1036"/>
          <ac:picMkLst>
            <pc:docMk/>
            <pc:sldMk cId="3231699115" sldId="360"/>
            <ac:picMk id="18" creationId="{AAEC5661-D644-DE8F-31A7-419CD9DCB68E}"/>
          </ac:picMkLst>
        </pc:picChg>
      </pc:sldChg>
      <pc:sldChg chg="addSp delSp modSp add del mod">
        <pc:chgData name="Jessica Bertram" userId="ae65e3095411f4f6" providerId="LiveId" clId="{B5FB1D19-3686-5864-8406-9C86D14C8DC2}" dt="2026-02-25T10:44:28.690" v="21743"/>
        <pc:sldMkLst>
          <pc:docMk/>
          <pc:sldMk cId="330093444" sldId="361"/>
        </pc:sldMkLst>
      </pc:sldChg>
      <pc:sldChg chg="addSp delSp modSp add del mod">
        <pc:chgData name="Jessica Bertram" userId="ae65e3095411f4f6" providerId="LiveId" clId="{B5FB1D19-3686-5864-8406-9C86D14C8DC2}" dt="2026-02-25T10:44:28.690" v="21743"/>
        <pc:sldMkLst>
          <pc:docMk/>
          <pc:sldMk cId="2003371940" sldId="362"/>
        </pc:sldMkLst>
      </pc:sldChg>
      <pc:sldChg chg="addSp delSp modSp add del mod">
        <pc:chgData name="Jessica Bertram" userId="ae65e3095411f4f6" providerId="LiveId" clId="{B5FB1D19-3686-5864-8406-9C86D14C8DC2}" dt="2026-02-25T10:44:28.690" v="21743"/>
        <pc:sldMkLst>
          <pc:docMk/>
          <pc:sldMk cId="1856552328" sldId="363"/>
        </pc:sldMkLst>
      </pc:sldChg>
      <pc:sldChg chg="addSp delSp modSp add del mod">
        <pc:chgData name="Jessica Bertram" userId="ae65e3095411f4f6" providerId="LiveId" clId="{B5FB1D19-3686-5864-8406-9C86D14C8DC2}" dt="2026-02-25T10:44:28.690" v="21743"/>
        <pc:sldMkLst>
          <pc:docMk/>
          <pc:sldMk cId="3231998754" sldId="364"/>
        </pc:sldMkLst>
      </pc:sldChg>
      <pc:sldChg chg="addSp delSp modSp add del mod">
        <pc:chgData name="Jessica Bertram" userId="ae65e3095411f4f6" providerId="LiveId" clId="{B5FB1D19-3686-5864-8406-9C86D14C8DC2}" dt="2026-02-25T10:44:28.690" v="21743"/>
        <pc:sldMkLst>
          <pc:docMk/>
          <pc:sldMk cId="2941701005" sldId="365"/>
        </pc:sldMkLst>
      </pc:sldChg>
      <pc:sldChg chg="addSp delSp modSp add del mod">
        <pc:chgData name="Jessica Bertram" userId="ae65e3095411f4f6" providerId="LiveId" clId="{B5FB1D19-3686-5864-8406-9C86D14C8DC2}" dt="2026-02-25T10:44:28.690" v="21743"/>
        <pc:sldMkLst>
          <pc:docMk/>
          <pc:sldMk cId="3147698465" sldId="366"/>
        </pc:sldMkLst>
      </pc:sldChg>
      <pc:sldChg chg="addSp delSp modSp add del mod">
        <pc:chgData name="Jessica Bertram" userId="ae65e3095411f4f6" providerId="LiveId" clId="{B5FB1D19-3686-5864-8406-9C86D14C8DC2}" dt="2026-02-25T10:44:28.690" v="21743"/>
        <pc:sldMkLst>
          <pc:docMk/>
          <pc:sldMk cId="1609885647" sldId="367"/>
        </pc:sldMkLst>
      </pc:sldChg>
      <pc:sldChg chg="addSp delSp modSp add del mod">
        <pc:chgData name="Jessica Bertram" userId="ae65e3095411f4f6" providerId="LiveId" clId="{B5FB1D19-3686-5864-8406-9C86D14C8DC2}" dt="2026-02-25T10:44:28.690" v="21743"/>
        <pc:sldMkLst>
          <pc:docMk/>
          <pc:sldMk cId="3032548152" sldId="368"/>
        </pc:sldMkLst>
      </pc:sldChg>
      <pc:sldChg chg="addSp delSp modSp add del mod">
        <pc:chgData name="Jessica Bertram" userId="ae65e3095411f4f6" providerId="LiveId" clId="{B5FB1D19-3686-5864-8406-9C86D14C8DC2}" dt="2026-02-25T10:44:28.690" v="21743"/>
        <pc:sldMkLst>
          <pc:docMk/>
          <pc:sldMk cId="3788139012" sldId="369"/>
        </pc:sldMkLst>
      </pc:sldChg>
      <pc:sldChg chg="addSp delSp modSp add del mod">
        <pc:chgData name="Jessica Bertram" userId="ae65e3095411f4f6" providerId="LiveId" clId="{B5FB1D19-3686-5864-8406-9C86D14C8DC2}" dt="2026-02-25T10:44:28.690" v="21743"/>
        <pc:sldMkLst>
          <pc:docMk/>
          <pc:sldMk cId="1086446593" sldId="370"/>
        </pc:sldMkLst>
      </pc:sldChg>
      <pc:sldChg chg="addSp delSp modSp add del mod">
        <pc:chgData name="Jessica Bertram" userId="ae65e3095411f4f6" providerId="LiveId" clId="{B5FB1D19-3686-5864-8406-9C86D14C8DC2}" dt="2026-02-25T10:44:28.690" v="21743"/>
        <pc:sldMkLst>
          <pc:docMk/>
          <pc:sldMk cId="1462160961" sldId="371"/>
        </pc:sldMkLst>
      </pc:sldChg>
      <pc:sldChg chg="addSp delSp modSp add del mod">
        <pc:chgData name="Jessica Bertram" userId="ae65e3095411f4f6" providerId="LiveId" clId="{B5FB1D19-3686-5864-8406-9C86D14C8DC2}" dt="2026-02-25T10:44:28.690" v="21743"/>
        <pc:sldMkLst>
          <pc:docMk/>
          <pc:sldMk cId="1918865910" sldId="372"/>
        </pc:sldMkLst>
        <pc:spChg chg="mod">
          <ac:chgData name="Jessica Bertram" userId="ae65e3095411f4f6" providerId="LiveId" clId="{B5FB1D19-3686-5864-8406-9C86D14C8DC2}" dt="2026-02-16T02:24:35.082" v="19628" actId="20577"/>
          <ac:spMkLst>
            <pc:docMk/>
            <pc:sldMk cId="1918865910" sldId="372"/>
            <ac:spMk id="6" creationId="{5A5D271F-88DA-BA4B-EBEF-C5F76C15CB0C}"/>
          </ac:spMkLst>
        </pc:spChg>
        <pc:spChg chg="add mod">
          <ac:chgData name="Jessica Bertram" userId="ae65e3095411f4f6" providerId="LiveId" clId="{B5FB1D19-3686-5864-8406-9C86D14C8DC2}" dt="2026-02-16T02:26:20.944" v="19664" actId="1076"/>
          <ac:spMkLst>
            <pc:docMk/>
            <pc:sldMk cId="1918865910" sldId="372"/>
            <ac:spMk id="9" creationId="{EDE8B18C-25C6-9A59-F2CF-7875A8A4D776}"/>
          </ac:spMkLst>
        </pc:spChg>
        <pc:spChg chg="mod">
          <ac:chgData name="Jessica Bertram" userId="ae65e3095411f4f6" providerId="LiveId" clId="{B5FB1D19-3686-5864-8406-9C86D14C8DC2}" dt="2026-02-16T02:24:39.079" v="19630" actId="20577"/>
          <ac:spMkLst>
            <pc:docMk/>
            <pc:sldMk cId="1918865910" sldId="372"/>
            <ac:spMk id="14" creationId="{F49A062C-C4AF-64AB-BFD8-8AD36457D01A}"/>
          </ac:spMkLst>
        </pc:spChg>
        <pc:picChg chg="add mod">
          <ac:chgData name="Jessica Bertram" userId="ae65e3095411f4f6" providerId="LiveId" clId="{B5FB1D19-3686-5864-8406-9C86D14C8DC2}" dt="2026-02-16T02:26:17.361" v="19663" actId="1038"/>
          <ac:picMkLst>
            <pc:docMk/>
            <pc:sldMk cId="1918865910" sldId="372"/>
            <ac:picMk id="18" creationId="{430E9ED9-4F52-1DF3-B3D1-01C94FD8BA82}"/>
          </ac:picMkLst>
        </pc:picChg>
      </pc:sldChg>
      <pc:sldChg chg="addSp delSp modSp add del mod">
        <pc:chgData name="Jessica Bertram" userId="ae65e3095411f4f6" providerId="LiveId" clId="{B5FB1D19-3686-5864-8406-9C86D14C8DC2}" dt="2026-02-25T10:44:28.690" v="21743"/>
        <pc:sldMkLst>
          <pc:docMk/>
          <pc:sldMk cId="3053592241" sldId="373"/>
        </pc:sldMkLst>
        <pc:spChg chg="add mod">
          <ac:chgData name="Jessica Bertram" userId="ae65e3095411f4f6" providerId="LiveId" clId="{B5FB1D19-3686-5864-8406-9C86D14C8DC2}" dt="2026-02-16T02:26:53.495" v="19673" actId="1076"/>
          <ac:spMkLst>
            <pc:docMk/>
            <pc:sldMk cId="3053592241" sldId="373"/>
            <ac:spMk id="7" creationId="{6616C67B-B14E-3BD7-65B7-F40E37AFBDDA}"/>
          </ac:spMkLst>
        </pc:spChg>
      </pc:sldChg>
      <pc:sldChg chg="addSp delSp modSp add del mod">
        <pc:chgData name="Jessica Bertram" userId="ae65e3095411f4f6" providerId="LiveId" clId="{B5FB1D19-3686-5864-8406-9C86D14C8DC2}" dt="2026-02-25T10:44:28.690" v="21743"/>
        <pc:sldMkLst>
          <pc:docMk/>
          <pc:sldMk cId="87203699" sldId="374"/>
        </pc:sldMkLst>
        <pc:spChg chg="add mod">
          <ac:chgData name="Jessica Bertram" userId="ae65e3095411f4f6" providerId="LiveId" clId="{B5FB1D19-3686-5864-8406-9C86D14C8DC2}" dt="2026-02-16T02:29:13.229" v="19769" actId="1076"/>
          <ac:spMkLst>
            <pc:docMk/>
            <pc:sldMk cId="87203699" sldId="374"/>
            <ac:spMk id="9" creationId="{C3DE83DB-D466-4C1C-54D0-AD7FDC7DC0FC}"/>
          </ac:spMkLst>
        </pc:spChg>
        <pc:spChg chg="mod">
          <ac:chgData name="Jessica Bertram" userId="ae65e3095411f4f6" providerId="LiveId" clId="{B5FB1D19-3686-5864-8406-9C86D14C8DC2}" dt="2026-02-16T02:28:47.436" v="19762" actId="20577"/>
          <ac:spMkLst>
            <pc:docMk/>
            <pc:sldMk cId="87203699" sldId="374"/>
            <ac:spMk id="12" creationId="{96CC3E1F-7A6B-520E-BF46-F350692461AA}"/>
          </ac:spMkLst>
        </pc:spChg>
        <pc:spChg chg="add mod">
          <ac:chgData name="Jessica Bertram" userId="ae65e3095411f4f6" providerId="LiveId" clId="{B5FB1D19-3686-5864-8406-9C86D14C8DC2}" dt="2026-02-16T02:31:04.131" v="19812" actId="255"/>
          <ac:spMkLst>
            <pc:docMk/>
            <pc:sldMk cId="87203699" sldId="374"/>
            <ac:spMk id="19" creationId="{464FE203-E5A5-1B51-DC51-BEAB57BC16DF}"/>
          </ac:spMkLst>
        </pc:spChg>
        <pc:spChg chg="add mod">
          <ac:chgData name="Jessica Bertram" userId="ae65e3095411f4f6" providerId="LiveId" clId="{B5FB1D19-3686-5864-8406-9C86D14C8DC2}" dt="2026-02-16T02:30:17.928" v="19788" actId="1076"/>
          <ac:spMkLst>
            <pc:docMk/>
            <pc:sldMk cId="87203699" sldId="374"/>
            <ac:spMk id="21" creationId="{AE12ED3C-1AE6-B5FE-3707-9EF402115869}"/>
          </ac:spMkLst>
        </pc:spChg>
        <pc:picChg chg="add mod">
          <ac:chgData name="Jessica Bertram" userId="ae65e3095411f4f6" providerId="LiveId" clId="{B5FB1D19-3686-5864-8406-9C86D14C8DC2}" dt="2026-02-16T02:28:57.049" v="19765"/>
          <ac:picMkLst>
            <pc:docMk/>
            <pc:sldMk cId="87203699" sldId="374"/>
            <ac:picMk id="5" creationId="{27034429-7BAD-1AB9-17A5-707173DEB62E}"/>
          </ac:picMkLst>
        </pc:picChg>
      </pc:sldChg>
      <pc:sldChg chg="addSp delSp modSp add del mod">
        <pc:chgData name="Jessica Bertram" userId="ae65e3095411f4f6" providerId="LiveId" clId="{B5FB1D19-3686-5864-8406-9C86D14C8DC2}" dt="2026-02-25T10:44:28.690" v="21743"/>
        <pc:sldMkLst>
          <pc:docMk/>
          <pc:sldMk cId="2325044826" sldId="375"/>
        </pc:sldMkLst>
        <pc:spChg chg="mod">
          <ac:chgData name="Jessica Bertram" userId="ae65e3095411f4f6" providerId="LiveId" clId="{B5FB1D19-3686-5864-8406-9C86D14C8DC2}" dt="2026-02-16T02:30:31.518" v="19799" actId="20577"/>
          <ac:spMkLst>
            <pc:docMk/>
            <pc:sldMk cId="2325044826" sldId="375"/>
            <ac:spMk id="21" creationId="{DB4C8ED8-6989-FA38-E39D-8FB7C70CEE97}"/>
          </ac:spMkLst>
        </pc:spChg>
        <pc:picChg chg="add mod">
          <ac:chgData name="Jessica Bertram" userId="ae65e3095411f4f6" providerId="LiveId" clId="{B5FB1D19-3686-5864-8406-9C86D14C8DC2}" dt="2026-02-16T02:30:41.845" v="19803" actId="1076"/>
          <ac:picMkLst>
            <pc:docMk/>
            <pc:sldMk cId="2325044826" sldId="375"/>
            <ac:picMk id="6" creationId="{701076F7-8F5B-8F33-E1DC-4E2115608171}"/>
          </ac:picMkLst>
        </pc:picChg>
      </pc:sldChg>
      <pc:sldChg chg="addSp delSp modSp add del mod">
        <pc:chgData name="Jessica Bertram" userId="ae65e3095411f4f6" providerId="LiveId" clId="{B5FB1D19-3686-5864-8406-9C86D14C8DC2}" dt="2026-02-25T10:44:28.690" v="21743"/>
        <pc:sldMkLst>
          <pc:docMk/>
          <pc:sldMk cId="3136207735" sldId="376"/>
        </pc:sldMkLst>
        <pc:spChg chg="mod">
          <ac:chgData name="Jessica Bertram" userId="ae65e3095411f4f6" providerId="LiveId" clId="{B5FB1D19-3686-5864-8406-9C86D14C8DC2}" dt="2026-02-16T02:30:47.599" v="19807" actId="20577"/>
          <ac:spMkLst>
            <pc:docMk/>
            <pc:sldMk cId="3136207735" sldId="376"/>
            <ac:spMk id="21" creationId="{E9C1552C-9F5E-6630-73A9-896B1D66E49E}"/>
          </ac:spMkLst>
        </pc:spChg>
        <pc:picChg chg="add mod">
          <ac:chgData name="Jessica Bertram" userId="ae65e3095411f4f6" providerId="LiveId" clId="{B5FB1D19-3686-5864-8406-9C86D14C8DC2}" dt="2026-02-16T02:30:56.345" v="19811" actId="1076"/>
          <ac:picMkLst>
            <pc:docMk/>
            <pc:sldMk cId="3136207735" sldId="376"/>
            <ac:picMk id="11" creationId="{E3737FC9-5F05-A59F-5EC8-30910FAFB6BA}"/>
          </ac:picMkLst>
        </pc:picChg>
      </pc:sldChg>
      <pc:sldChg chg="addSp delSp modSp add del mod">
        <pc:chgData name="Jessica Bertram" userId="ae65e3095411f4f6" providerId="LiveId" clId="{B5FB1D19-3686-5864-8406-9C86D14C8DC2}" dt="2026-02-25T10:44:28.690" v="21743"/>
        <pc:sldMkLst>
          <pc:docMk/>
          <pc:sldMk cId="1966399118" sldId="377"/>
        </pc:sldMkLst>
        <pc:spChg chg="mod">
          <ac:chgData name="Jessica Bertram" userId="ae65e3095411f4f6" providerId="LiveId" clId="{B5FB1D19-3686-5864-8406-9C86D14C8DC2}" dt="2026-02-16T02:31:17.839" v="19820" actId="20577"/>
          <ac:spMkLst>
            <pc:docMk/>
            <pc:sldMk cId="1966399118" sldId="377"/>
            <ac:spMk id="7" creationId="{AD8E4F5E-70C7-D118-6BAB-1EA14788A4E3}"/>
          </ac:spMkLst>
        </pc:spChg>
        <pc:spChg chg="add mod">
          <ac:chgData name="Jessica Bertram" userId="ae65e3095411f4f6" providerId="LiveId" clId="{B5FB1D19-3686-5864-8406-9C86D14C8DC2}" dt="2026-02-16T02:32:27.662" v="19841" actId="1076"/>
          <ac:spMkLst>
            <pc:docMk/>
            <pc:sldMk cId="1966399118" sldId="377"/>
            <ac:spMk id="13" creationId="{F75D5830-B962-623C-A96D-9CD4BAFC4619}"/>
          </ac:spMkLst>
        </pc:spChg>
        <pc:spChg chg="mod">
          <ac:chgData name="Jessica Bertram" userId="ae65e3095411f4f6" providerId="LiveId" clId="{B5FB1D19-3686-5864-8406-9C86D14C8DC2}" dt="2026-02-16T02:31:22.976" v="19823" actId="20577"/>
          <ac:spMkLst>
            <pc:docMk/>
            <pc:sldMk cId="1966399118" sldId="377"/>
            <ac:spMk id="14" creationId="{7DF6D878-971F-32E8-A394-E54CBEDA7DE8}"/>
          </ac:spMkLst>
        </pc:spChg>
        <pc:spChg chg="add mod">
          <ac:chgData name="Jessica Bertram" userId="ae65e3095411f4f6" providerId="LiveId" clId="{B5FB1D19-3686-5864-8406-9C86D14C8DC2}" dt="2026-02-16T02:32:45.528" v="19847" actId="1076"/>
          <ac:spMkLst>
            <pc:docMk/>
            <pc:sldMk cId="1966399118" sldId="377"/>
            <ac:spMk id="18" creationId="{9B1E2470-A5EA-6F58-B08E-848CBB55EC64}"/>
          </ac:spMkLst>
        </pc:spChg>
        <pc:picChg chg="add mod">
          <ac:chgData name="Jessica Bertram" userId="ae65e3095411f4f6" providerId="LiveId" clId="{B5FB1D19-3686-5864-8406-9C86D14C8DC2}" dt="2026-02-16T02:32:57.045" v="19852" actId="14100"/>
          <ac:picMkLst>
            <pc:docMk/>
            <pc:sldMk cId="1966399118" sldId="377"/>
            <ac:picMk id="19" creationId="{0292081D-A897-7362-4152-A1AB6CD8B6BC}"/>
          </ac:picMkLst>
        </pc:picChg>
      </pc:sldChg>
      <pc:sldChg chg="addSp delSp modSp add del mod">
        <pc:chgData name="Jessica Bertram" userId="ae65e3095411f4f6" providerId="LiveId" clId="{B5FB1D19-3686-5864-8406-9C86D14C8DC2}" dt="2026-02-25T10:44:28.690" v="21743"/>
        <pc:sldMkLst>
          <pc:docMk/>
          <pc:sldMk cId="578988125" sldId="378"/>
        </pc:sldMkLst>
        <pc:picChg chg="add mod">
          <ac:chgData name="Jessica Bertram" userId="ae65e3095411f4f6" providerId="LiveId" clId="{B5FB1D19-3686-5864-8406-9C86D14C8DC2}" dt="2026-02-16T02:33:25.313" v="19861" actId="1076"/>
          <ac:picMkLst>
            <pc:docMk/>
            <pc:sldMk cId="578988125" sldId="378"/>
            <ac:picMk id="6" creationId="{EFFF86E9-633D-0C7B-2502-AB82E8A89929}"/>
          </ac:picMkLst>
        </pc:picChg>
      </pc:sldChg>
      <pc:sldChg chg="addSp delSp modSp add del mod">
        <pc:chgData name="Jessica Bertram" userId="ae65e3095411f4f6" providerId="LiveId" clId="{B5FB1D19-3686-5864-8406-9C86D14C8DC2}" dt="2026-02-25T10:44:28.690" v="21743"/>
        <pc:sldMkLst>
          <pc:docMk/>
          <pc:sldMk cId="2669830507" sldId="379"/>
        </pc:sldMkLst>
        <pc:spChg chg="add mod">
          <ac:chgData name="Jessica Bertram" userId="ae65e3095411f4f6" providerId="LiveId" clId="{B5FB1D19-3686-5864-8406-9C86D14C8DC2}" dt="2026-02-16T02:35:04.096" v="19908" actId="1076"/>
          <ac:spMkLst>
            <pc:docMk/>
            <pc:sldMk cId="2669830507" sldId="379"/>
            <ac:spMk id="6" creationId="{26F2B307-960B-57D8-BBDB-9712F95F7B90}"/>
          </ac:spMkLst>
        </pc:spChg>
        <pc:spChg chg="mod">
          <ac:chgData name="Jessica Bertram" userId="ae65e3095411f4f6" providerId="LiveId" clId="{B5FB1D19-3686-5864-8406-9C86D14C8DC2}" dt="2026-02-16T02:33:39.620" v="19868" actId="20577"/>
          <ac:spMkLst>
            <pc:docMk/>
            <pc:sldMk cId="2669830507" sldId="379"/>
            <ac:spMk id="7" creationId="{EDD4FA5B-4E97-ED21-DF68-0CE2683C80AD}"/>
          </ac:spMkLst>
        </pc:spChg>
        <pc:spChg chg="mod">
          <ac:chgData name="Jessica Bertram" userId="ae65e3095411f4f6" providerId="LiveId" clId="{B5FB1D19-3686-5864-8406-9C86D14C8DC2}" dt="2026-02-16T02:33:44.581" v="19874" actId="20577"/>
          <ac:spMkLst>
            <pc:docMk/>
            <pc:sldMk cId="2669830507" sldId="379"/>
            <ac:spMk id="14" creationId="{97BA1E38-736F-6B95-95A4-D00578736F05}"/>
          </ac:spMkLst>
        </pc:spChg>
        <pc:picChg chg="add mod">
          <ac:chgData name="Jessica Bertram" userId="ae65e3095411f4f6" providerId="LiveId" clId="{B5FB1D19-3686-5864-8406-9C86D14C8DC2}" dt="2026-02-16T02:35:50.604" v="19920" actId="1035"/>
          <ac:picMkLst>
            <pc:docMk/>
            <pc:sldMk cId="2669830507" sldId="379"/>
            <ac:picMk id="11" creationId="{55F9E2C3-E02C-B05A-E13C-1B467124C302}"/>
          </ac:picMkLst>
        </pc:picChg>
      </pc:sldChg>
      <pc:sldChg chg="addSp delSp modSp add del mod">
        <pc:chgData name="Jessica Bertram" userId="ae65e3095411f4f6" providerId="LiveId" clId="{B5FB1D19-3686-5864-8406-9C86D14C8DC2}" dt="2026-02-25T10:44:28.690" v="21743"/>
        <pc:sldMkLst>
          <pc:docMk/>
          <pc:sldMk cId="3017149373" sldId="380"/>
        </pc:sldMkLst>
        <pc:spChg chg="mod">
          <ac:chgData name="Jessica Bertram" userId="ae65e3095411f4f6" providerId="LiveId" clId="{B5FB1D19-3686-5864-8406-9C86D14C8DC2}" dt="2026-02-16T02:36:04.272" v="19944" actId="20577"/>
          <ac:spMkLst>
            <pc:docMk/>
            <pc:sldMk cId="3017149373" sldId="380"/>
            <ac:spMk id="12" creationId="{EED49590-3A09-A25F-6EFC-AD1DE4D481AF}"/>
          </ac:spMkLst>
        </pc:spChg>
        <pc:spChg chg="add mod">
          <ac:chgData name="Jessica Bertram" userId="ae65e3095411f4f6" providerId="LiveId" clId="{B5FB1D19-3686-5864-8406-9C86D14C8DC2}" dt="2026-02-16T02:37:17.948" v="19988" actId="1038"/>
          <ac:spMkLst>
            <pc:docMk/>
            <pc:sldMk cId="3017149373" sldId="380"/>
            <ac:spMk id="15" creationId="{4BBFC596-CCE7-51CC-E9EB-27614467C3ED}"/>
          </ac:spMkLst>
        </pc:spChg>
        <pc:picChg chg="add mod">
          <ac:chgData name="Jessica Bertram" userId="ae65e3095411f4f6" providerId="LiveId" clId="{B5FB1D19-3686-5864-8406-9C86D14C8DC2}" dt="2026-02-16T02:36:11.754" v="19946"/>
          <ac:picMkLst>
            <pc:docMk/>
            <pc:sldMk cId="3017149373" sldId="380"/>
            <ac:picMk id="5" creationId="{455ECE14-D0FE-925B-6395-39740A82D104}"/>
          </ac:picMkLst>
        </pc:picChg>
      </pc:sldChg>
      <pc:sldChg chg="addSp delSp modSp add del mod">
        <pc:chgData name="Jessica Bertram" userId="ae65e3095411f4f6" providerId="LiveId" clId="{B5FB1D19-3686-5864-8406-9C86D14C8DC2}" dt="2026-02-25T10:44:28.690" v="21743"/>
        <pc:sldMkLst>
          <pc:docMk/>
          <pc:sldMk cId="3472463737" sldId="381"/>
        </pc:sldMkLst>
        <pc:spChg chg="mod">
          <ac:chgData name="Jessica Bertram" userId="ae65e3095411f4f6" providerId="LiveId" clId="{B5FB1D19-3686-5864-8406-9C86D14C8DC2}" dt="2026-02-16T02:37:56.418" v="19999" actId="20577"/>
          <ac:spMkLst>
            <pc:docMk/>
            <pc:sldMk cId="3472463737" sldId="381"/>
            <ac:spMk id="14" creationId="{DDDEFE49-225F-8545-195E-E063D88F3755}"/>
          </ac:spMkLst>
        </pc:spChg>
        <pc:picChg chg="add mod">
          <ac:chgData name="Jessica Bertram" userId="ae65e3095411f4f6" providerId="LiveId" clId="{B5FB1D19-3686-5864-8406-9C86D14C8DC2}" dt="2026-02-16T02:38:06.628" v="20010" actId="1038"/>
          <ac:picMkLst>
            <pc:docMk/>
            <pc:sldMk cId="3472463737" sldId="381"/>
            <ac:picMk id="9" creationId="{1E7231D7-C57B-2B02-CF6B-FD6601395A8D}"/>
          </ac:picMkLst>
        </pc:picChg>
      </pc:sldChg>
      <pc:sldChg chg="addSp delSp modSp add del mod">
        <pc:chgData name="Jessica Bertram" userId="ae65e3095411f4f6" providerId="LiveId" clId="{B5FB1D19-3686-5864-8406-9C86D14C8DC2}" dt="2026-02-25T10:44:28.690" v="21743"/>
        <pc:sldMkLst>
          <pc:docMk/>
          <pc:sldMk cId="881866451" sldId="382"/>
        </pc:sldMkLst>
        <pc:spChg chg="add mod">
          <ac:chgData name="Jessica Bertram" userId="ae65e3095411f4f6" providerId="LiveId" clId="{B5FB1D19-3686-5864-8406-9C86D14C8DC2}" dt="2026-02-16T02:38:40.030" v="20020" actId="1076"/>
          <ac:spMkLst>
            <pc:docMk/>
            <pc:sldMk cId="881866451" sldId="382"/>
            <ac:spMk id="9" creationId="{E7994CBA-C993-91CB-ACD7-AC53C6A416E6}"/>
          </ac:spMkLst>
        </pc:spChg>
        <pc:spChg chg="mod">
          <ac:chgData name="Jessica Bertram" userId="ae65e3095411f4f6" providerId="LiveId" clId="{B5FB1D19-3686-5864-8406-9C86D14C8DC2}" dt="2026-02-16T02:38:21.671" v="20015" actId="20577"/>
          <ac:spMkLst>
            <pc:docMk/>
            <pc:sldMk cId="881866451" sldId="382"/>
            <ac:spMk id="14" creationId="{3D00F0BD-A098-E392-37E5-D7DF30AC1E3F}"/>
          </ac:spMkLst>
        </pc:spChg>
        <pc:picChg chg="add mod">
          <ac:chgData name="Jessica Bertram" userId="ae65e3095411f4f6" providerId="LiveId" clId="{B5FB1D19-3686-5864-8406-9C86D14C8DC2}" dt="2026-02-16T02:39:41.161" v="20040" actId="1038"/>
          <ac:picMkLst>
            <pc:docMk/>
            <pc:sldMk cId="881866451" sldId="382"/>
            <ac:picMk id="20" creationId="{AD93E529-50B9-668A-9785-74A4A5FED989}"/>
          </ac:picMkLst>
        </pc:picChg>
        <pc:picChg chg="add mod">
          <ac:chgData name="Jessica Bertram" userId="ae65e3095411f4f6" providerId="LiveId" clId="{B5FB1D19-3686-5864-8406-9C86D14C8DC2}" dt="2026-02-16T02:39:37.345" v="20033"/>
          <ac:picMkLst>
            <pc:docMk/>
            <pc:sldMk cId="881866451" sldId="382"/>
            <ac:picMk id="21" creationId="{76C0223C-8A03-ABD2-4B1D-360D0EF48FAF}"/>
          </ac:picMkLst>
        </pc:picChg>
      </pc:sldChg>
      <pc:sldChg chg="addSp delSp modSp add del mod">
        <pc:chgData name="Jessica Bertram" userId="ae65e3095411f4f6" providerId="LiveId" clId="{B5FB1D19-3686-5864-8406-9C86D14C8DC2}" dt="2026-02-25T10:44:28.690" v="21743"/>
        <pc:sldMkLst>
          <pc:docMk/>
          <pc:sldMk cId="87183051" sldId="383"/>
        </pc:sldMkLst>
        <pc:spChg chg="mod">
          <ac:chgData name="Jessica Bertram" userId="ae65e3095411f4f6" providerId="LiveId" clId="{B5FB1D19-3686-5864-8406-9C86D14C8DC2}" dt="2026-02-16T02:40:23.120" v="20062" actId="14100"/>
          <ac:spMkLst>
            <pc:docMk/>
            <pc:sldMk cId="87183051" sldId="383"/>
            <ac:spMk id="12" creationId="{15EE42DB-974A-26F4-AF5D-132E56CB90C2}"/>
          </ac:spMkLst>
        </pc:spChg>
        <pc:spChg chg="add mod">
          <ac:chgData name="Jessica Bertram" userId="ae65e3095411f4f6" providerId="LiveId" clId="{B5FB1D19-3686-5864-8406-9C86D14C8DC2}" dt="2026-02-16T02:42:38.705" v="20104" actId="1037"/>
          <ac:spMkLst>
            <pc:docMk/>
            <pc:sldMk cId="87183051" sldId="383"/>
            <ac:spMk id="18" creationId="{AD946BF0-137C-29BD-AC43-3711F08779E1}"/>
          </ac:spMkLst>
        </pc:spChg>
        <pc:spChg chg="add mod">
          <ac:chgData name="Jessica Bertram" userId="ae65e3095411f4f6" providerId="LiveId" clId="{B5FB1D19-3686-5864-8406-9C86D14C8DC2}" dt="2026-02-16T02:42:49.770" v="20107" actId="207"/>
          <ac:spMkLst>
            <pc:docMk/>
            <pc:sldMk cId="87183051" sldId="383"/>
            <ac:spMk id="22" creationId="{F7F57A0B-0445-30D9-5D6F-52B0D4C91E3E}"/>
          </ac:spMkLst>
        </pc:spChg>
        <pc:picChg chg="add mod">
          <ac:chgData name="Jessica Bertram" userId="ae65e3095411f4f6" providerId="LiveId" clId="{B5FB1D19-3686-5864-8406-9C86D14C8DC2}" dt="2026-02-16T02:42:12.604" v="20093" actId="14100"/>
          <ac:picMkLst>
            <pc:docMk/>
            <pc:sldMk cId="87183051" sldId="383"/>
            <ac:picMk id="6" creationId="{B7E4DC1E-73DE-6425-3308-951A1EBCF045}"/>
          </ac:picMkLst>
        </pc:picChg>
        <pc:picChg chg="add mod">
          <ac:chgData name="Jessica Bertram" userId="ae65e3095411f4f6" providerId="LiveId" clId="{B5FB1D19-3686-5864-8406-9C86D14C8DC2}" dt="2026-02-16T02:40:34.364" v="20072"/>
          <ac:picMkLst>
            <pc:docMk/>
            <pc:sldMk cId="87183051" sldId="383"/>
            <ac:picMk id="11" creationId="{1CB6BBD4-02A4-C94A-7C93-C615BAC6C3BD}"/>
          </ac:picMkLst>
        </pc:picChg>
      </pc:sldChg>
      <pc:sldChg chg="addSp delSp modSp add del mod">
        <pc:chgData name="Jessica Bertram" userId="ae65e3095411f4f6" providerId="LiveId" clId="{B5FB1D19-3686-5864-8406-9C86D14C8DC2}" dt="2026-02-25T10:44:28.690" v="21743"/>
        <pc:sldMkLst>
          <pc:docMk/>
          <pc:sldMk cId="3446823830" sldId="384"/>
        </pc:sldMkLst>
        <pc:spChg chg="add mod">
          <ac:chgData name="Jessica Bertram" userId="ae65e3095411f4f6" providerId="LiveId" clId="{B5FB1D19-3686-5864-8406-9C86D14C8DC2}" dt="2026-02-16T02:45:39.340" v="20174" actId="1038"/>
          <ac:spMkLst>
            <pc:docMk/>
            <pc:sldMk cId="3446823830" sldId="384"/>
            <ac:spMk id="9" creationId="{0B10B4DA-082A-8B46-213E-3E033DD988C1}"/>
          </ac:spMkLst>
        </pc:spChg>
        <pc:spChg chg="mod">
          <ac:chgData name="Jessica Bertram" userId="ae65e3095411f4f6" providerId="LiveId" clId="{B5FB1D19-3686-5864-8406-9C86D14C8DC2}" dt="2026-02-16T02:43:14.544" v="20111" actId="20577"/>
          <ac:spMkLst>
            <pc:docMk/>
            <pc:sldMk cId="3446823830" sldId="384"/>
            <ac:spMk id="14" creationId="{D7C29B39-E29A-0C34-7FF4-3D425E79379D}"/>
          </ac:spMkLst>
        </pc:spChg>
        <pc:spChg chg="add mod">
          <ac:chgData name="Jessica Bertram" userId="ae65e3095411f4f6" providerId="LiveId" clId="{B5FB1D19-3686-5864-8406-9C86D14C8DC2}" dt="2026-02-16T02:45:46.601" v="20178" actId="1035"/>
          <ac:spMkLst>
            <pc:docMk/>
            <pc:sldMk cId="3446823830" sldId="384"/>
            <ac:spMk id="18" creationId="{1F254937-B091-F755-4A3C-DEE518475B5A}"/>
          </ac:spMkLst>
        </pc:spChg>
        <pc:graphicFrameChg chg="add mod modGraphic">
          <ac:chgData name="Jessica Bertram" userId="ae65e3095411f4f6" providerId="LiveId" clId="{B5FB1D19-3686-5864-8406-9C86D14C8DC2}" dt="2026-02-16T02:45:43.402" v="20175" actId="1076"/>
          <ac:graphicFrameMkLst>
            <pc:docMk/>
            <pc:sldMk cId="3446823830" sldId="384"/>
            <ac:graphicFrameMk id="11" creationId="{DCF1A5D3-E99F-D5A4-6F34-E78A6667F239}"/>
          </ac:graphicFrameMkLst>
        </pc:graphicFrameChg>
        <pc:picChg chg="add mod">
          <ac:chgData name="Jessica Bertram" userId="ae65e3095411f4f6" providerId="LiveId" clId="{B5FB1D19-3686-5864-8406-9C86D14C8DC2}" dt="2026-02-16T02:46:29.168" v="20185" actId="1036"/>
          <ac:picMkLst>
            <pc:docMk/>
            <pc:sldMk cId="3446823830" sldId="384"/>
            <ac:picMk id="20" creationId="{1FADED10-5FB2-B030-434F-1AEB7882D6BF}"/>
          </ac:picMkLst>
        </pc:picChg>
      </pc:sldChg>
      <pc:sldChg chg="addSp delSp modSp add del mod">
        <pc:chgData name="Jessica Bertram" userId="ae65e3095411f4f6" providerId="LiveId" clId="{B5FB1D19-3686-5864-8406-9C86D14C8DC2}" dt="2026-02-25T10:44:28.690" v="21743"/>
        <pc:sldMkLst>
          <pc:docMk/>
          <pc:sldMk cId="3270184836" sldId="385"/>
        </pc:sldMkLst>
        <pc:spChg chg="mod">
          <ac:chgData name="Jessica Bertram" userId="ae65e3095411f4f6" providerId="LiveId" clId="{B5FB1D19-3686-5864-8406-9C86D14C8DC2}" dt="2026-02-16T02:47:15.700" v="20217" actId="14100"/>
          <ac:spMkLst>
            <pc:docMk/>
            <pc:sldMk cId="3270184836" sldId="385"/>
            <ac:spMk id="12" creationId="{15675C84-F517-0011-B58F-F710AB90EBB2}"/>
          </ac:spMkLst>
        </pc:spChg>
        <pc:spChg chg="mod">
          <ac:chgData name="Jessica Bertram" userId="ae65e3095411f4f6" providerId="LiveId" clId="{B5FB1D19-3686-5864-8406-9C86D14C8DC2}" dt="2026-02-16T02:47:19.002" v="20218" actId="1076"/>
          <ac:spMkLst>
            <pc:docMk/>
            <pc:sldMk cId="3270184836" sldId="385"/>
            <ac:spMk id="18" creationId="{65060403-A554-9BE6-65E5-4811030C12D8}"/>
          </ac:spMkLst>
        </pc:spChg>
        <pc:picChg chg="add mod">
          <ac:chgData name="Jessica Bertram" userId="ae65e3095411f4f6" providerId="LiveId" clId="{B5FB1D19-3686-5864-8406-9C86D14C8DC2}" dt="2026-02-16T02:46:32.681" v="20186"/>
          <ac:picMkLst>
            <pc:docMk/>
            <pc:sldMk cId="3270184836" sldId="385"/>
            <ac:picMk id="6" creationId="{9FE9FC51-4003-95C3-4880-3A65B1E722AB}"/>
          </ac:picMkLst>
        </pc:picChg>
      </pc:sldChg>
      <pc:sldChg chg="addSp delSp modSp add del mod">
        <pc:chgData name="Jessica Bertram" userId="ae65e3095411f4f6" providerId="LiveId" clId="{B5FB1D19-3686-5864-8406-9C86D14C8DC2}" dt="2026-02-25T10:44:28.690" v="21743"/>
        <pc:sldMkLst>
          <pc:docMk/>
          <pc:sldMk cId="1802666391" sldId="386"/>
        </pc:sldMkLst>
        <pc:spChg chg="add mod">
          <ac:chgData name="Jessica Bertram" userId="ae65e3095411f4f6" providerId="LiveId" clId="{B5FB1D19-3686-5864-8406-9C86D14C8DC2}" dt="2026-02-16T02:47:47.343" v="20234" actId="1035"/>
          <ac:spMkLst>
            <pc:docMk/>
            <pc:sldMk cId="1802666391" sldId="386"/>
            <ac:spMk id="11" creationId="{128A6BE7-87F4-EA46-17DA-63D7D97E4B89}"/>
          </ac:spMkLst>
        </pc:spChg>
        <pc:spChg chg="add mod">
          <ac:chgData name="Jessica Bertram" userId="ae65e3095411f4f6" providerId="LiveId" clId="{B5FB1D19-3686-5864-8406-9C86D14C8DC2}" dt="2026-02-16T02:49:17.649" v="20264" actId="1076"/>
          <ac:spMkLst>
            <pc:docMk/>
            <pc:sldMk cId="1802666391" sldId="386"/>
            <ac:spMk id="21" creationId="{43B87AD6-A4F3-7782-3C41-B0807C045FFD}"/>
          </ac:spMkLst>
        </pc:spChg>
        <pc:graphicFrameChg chg="add mod modGraphic">
          <ac:chgData name="Jessica Bertram" userId="ae65e3095411f4f6" providerId="LiveId" clId="{B5FB1D19-3686-5864-8406-9C86D14C8DC2}" dt="2026-02-16T02:48:56.435" v="20253" actId="14100"/>
          <ac:graphicFrameMkLst>
            <pc:docMk/>
            <pc:sldMk cId="1802666391" sldId="386"/>
            <ac:graphicFrameMk id="19" creationId="{1A26C015-3B00-6752-7897-FA4761415C40}"/>
          </ac:graphicFrameMkLst>
        </pc:graphicFrameChg>
        <pc:picChg chg="add mod">
          <ac:chgData name="Jessica Bertram" userId="ae65e3095411f4f6" providerId="LiveId" clId="{B5FB1D19-3686-5864-8406-9C86D14C8DC2}" dt="2026-02-16T02:48:21.207" v="20244" actId="1036"/>
          <ac:picMkLst>
            <pc:docMk/>
            <pc:sldMk cId="1802666391" sldId="386"/>
            <ac:picMk id="15" creationId="{76829D91-3F78-68A2-E8F2-ED5D286F2470}"/>
          </ac:picMkLst>
        </pc:picChg>
      </pc:sldChg>
      <pc:sldChg chg="modSp add del mod">
        <pc:chgData name="Jessica Bertram" userId="ae65e3095411f4f6" providerId="LiveId" clId="{B5FB1D19-3686-5864-8406-9C86D14C8DC2}" dt="2026-02-25T10:44:28.690" v="21743"/>
        <pc:sldMkLst>
          <pc:docMk/>
          <pc:sldMk cId="580948838" sldId="387"/>
        </pc:sldMkLst>
        <pc:spChg chg="mod">
          <ac:chgData name="Jessica Bertram" userId="ae65e3095411f4f6" providerId="LiveId" clId="{B5FB1D19-3686-5864-8406-9C86D14C8DC2}" dt="2026-02-16T02:49:45.633" v="20279" actId="1035"/>
          <ac:spMkLst>
            <pc:docMk/>
            <pc:sldMk cId="580948838" sldId="387"/>
            <ac:spMk id="11" creationId="{ACD30A88-E163-EDC8-4385-D94125C26A7D}"/>
          </ac:spMkLst>
        </pc:spChg>
        <pc:spChg chg="mod">
          <ac:chgData name="Jessica Bertram" userId="ae65e3095411f4f6" providerId="LiveId" clId="{B5FB1D19-3686-5864-8406-9C86D14C8DC2}" dt="2026-02-16T02:50:16.935" v="20308" actId="207"/>
          <ac:spMkLst>
            <pc:docMk/>
            <pc:sldMk cId="580948838" sldId="387"/>
            <ac:spMk id="21" creationId="{C85ED3F7-23D1-F3DD-9E2E-C7D1B137F760}"/>
          </ac:spMkLst>
        </pc:spChg>
        <pc:graphicFrameChg chg="mod">
          <ac:chgData name="Jessica Bertram" userId="ae65e3095411f4f6" providerId="LiveId" clId="{B5FB1D19-3686-5864-8406-9C86D14C8DC2}" dt="2026-02-16T02:49:50.185" v="20285" actId="1035"/>
          <ac:graphicFrameMkLst>
            <pc:docMk/>
            <pc:sldMk cId="580948838" sldId="387"/>
            <ac:graphicFrameMk id="19" creationId="{D4531A13-D230-AF2B-E0AD-4F64EB87DA60}"/>
          </ac:graphicFrameMkLst>
        </pc:graphicFrameChg>
      </pc:sldChg>
      <pc:sldChg chg="addSp delSp modSp add del mod">
        <pc:chgData name="Jessica Bertram" userId="ae65e3095411f4f6" providerId="LiveId" clId="{B5FB1D19-3686-5864-8406-9C86D14C8DC2}" dt="2026-02-25T10:44:28.690" v="21743"/>
        <pc:sldMkLst>
          <pc:docMk/>
          <pc:sldMk cId="2572684715" sldId="388"/>
        </pc:sldMkLst>
        <pc:spChg chg="mod">
          <ac:chgData name="Jessica Bertram" userId="ae65e3095411f4f6" providerId="LiveId" clId="{B5FB1D19-3686-5864-8406-9C86D14C8DC2}" dt="2026-02-16T09:32:00.712" v="20319" actId="20577"/>
          <ac:spMkLst>
            <pc:docMk/>
            <pc:sldMk cId="2572684715" sldId="388"/>
            <ac:spMk id="14" creationId="{33AADA72-CBE9-F17F-A201-B18CEFD75CC8}"/>
          </ac:spMkLst>
        </pc:spChg>
        <pc:spChg chg="add mod">
          <ac:chgData name="Jessica Bertram" userId="ae65e3095411f4f6" providerId="LiveId" clId="{B5FB1D19-3686-5864-8406-9C86D14C8DC2}" dt="2026-02-16T09:35:23.972" v="20332" actId="14100"/>
          <ac:spMkLst>
            <pc:docMk/>
            <pc:sldMk cId="2572684715" sldId="388"/>
            <ac:spMk id="18" creationId="{1D927004-F085-7D1D-1B94-D3CC4A811C45}"/>
          </ac:spMkLst>
        </pc:spChg>
        <pc:picChg chg="add mod">
          <ac:chgData name="Jessica Bertram" userId="ae65e3095411f4f6" providerId="LiveId" clId="{B5FB1D19-3686-5864-8406-9C86D14C8DC2}" dt="2026-02-16T09:35:27.771" v="20333" actId="1076"/>
          <ac:picMkLst>
            <pc:docMk/>
            <pc:sldMk cId="2572684715" sldId="388"/>
            <ac:picMk id="9" creationId="{6B211936-15BB-E0AE-368A-9B1180C55CE5}"/>
          </ac:picMkLst>
        </pc:picChg>
      </pc:sldChg>
      <pc:sldChg chg="addSp delSp modSp add del mod">
        <pc:chgData name="Jessica Bertram" userId="ae65e3095411f4f6" providerId="LiveId" clId="{B5FB1D19-3686-5864-8406-9C86D14C8DC2}" dt="2026-02-25T10:44:28.690" v="21743"/>
        <pc:sldMkLst>
          <pc:docMk/>
          <pc:sldMk cId="1482241273" sldId="389"/>
        </pc:sldMkLst>
        <pc:spChg chg="add mod">
          <ac:chgData name="Jessica Bertram" userId="ae65e3095411f4f6" providerId="LiveId" clId="{B5FB1D19-3686-5864-8406-9C86D14C8DC2}" dt="2026-02-16T09:35:49.769" v="20338"/>
          <ac:spMkLst>
            <pc:docMk/>
            <pc:sldMk cId="1482241273" sldId="389"/>
            <ac:spMk id="6" creationId="{40EA0A74-BA5E-8544-99AC-CDF762393F2A}"/>
          </ac:spMkLst>
        </pc:spChg>
        <pc:picChg chg="add mod">
          <ac:chgData name="Jessica Bertram" userId="ae65e3095411f4f6" providerId="LiveId" clId="{B5FB1D19-3686-5864-8406-9C86D14C8DC2}" dt="2026-02-16T09:35:42.998" v="20337"/>
          <ac:picMkLst>
            <pc:docMk/>
            <pc:sldMk cId="1482241273" sldId="389"/>
            <ac:picMk id="5" creationId="{DCFE1D11-0D75-6F62-43B2-A39B1E773570}"/>
          </ac:picMkLst>
        </pc:picChg>
        <pc:picChg chg="add mod">
          <ac:chgData name="Jessica Bertram" userId="ae65e3095411f4f6" providerId="LiveId" clId="{B5FB1D19-3686-5864-8406-9C86D14C8DC2}" dt="2026-02-16T09:37:03.103" v="20354" actId="1076"/>
          <ac:picMkLst>
            <pc:docMk/>
            <pc:sldMk cId="1482241273" sldId="389"/>
            <ac:picMk id="15" creationId="{B457E2E3-6DEE-C0E9-01E7-6743DCC1627B}"/>
          </ac:picMkLst>
        </pc:picChg>
        <pc:picChg chg="add mod">
          <ac:chgData name="Jessica Bertram" userId="ae65e3095411f4f6" providerId="LiveId" clId="{B5FB1D19-3686-5864-8406-9C86D14C8DC2}" dt="2026-02-16T09:39:46.598" v="20380" actId="14100"/>
          <ac:picMkLst>
            <pc:docMk/>
            <pc:sldMk cId="1482241273" sldId="389"/>
            <ac:picMk id="20" creationId="{3109D0D4-865D-2FA1-61ED-5F21E30DC26B}"/>
          </ac:picMkLst>
        </pc:picChg>
      </pc:sldChg>
      <pc:sldChg chg="addSp delSp modSp add del mod">
        <pc:chgData name="Jessica Bertram" userId="ae65e3095411f4f6" providerId="LiveId" clId="{B5FB1D19-3686-5864-8406-9C86D14C8DC2}" dt="2026-02-25T10:44:28.690" v="21743"/>
        <pc:sldMkLst>
          <pc:docMk/>
          <pc:sldMk cId="975669081" sldId="390"/>
        </pc:sldMkLst>
        <pc:spChg chg="mod">
          <ac:chgData name="Jessica Bertram" userId="ae65e3095411f4f6" providerId="LiveId" clId="{B5FB1D19-3686-5864-8406-9C86D14C8DC2}" dt="2026-02-16T09:38:50.170" v="20369" actId="14100"/>
          <ac:spMkLst>
            <pc:docMk/>
            <pc:sldMk cId="975669081" sldId="390"/>
            <ac:spMk id="6" creationId="{CD291AFA-440F-26E8-F08B-F9844DAAD16E}"/>
          </ac:spMkLst>
        </pc:spChg>
        <pc:spChg chg="add mod">
          <ac:chgData name="Jessica Bertram" userId="ae65e3095411f4f6" providerId="LiveId" clId="{B5FB1D19-3686-5864-8406-9C86D14C8DC2}" dt="2026-02-16T09:40:30.759" v="20389" actId="113"/>
          <ac:spMkLst>
            <pc:docMk/>
            <pc:sldMk cId="975669081" sldId="390"/>
            <ac:spMk id="12" creationId="{67AB5650-29BA-D221-325E-A2ECCB2836C5}"/>
          </ac:spMkLst>
        </pc:spChg>
        <pc:picChg chg="add mod">
          <ac:chgData name="Jessica Bertram" userId="ae65e3095411f4f6" providerId="LiveId" clId="{B5FB1D19-3686-5864-8406-9C86D14C8DC2}" dt="2026-02-16T09:39:50.430" v="20381"/>
          <ac:picMkLst>
            <pc:docMk/>
            <pc:sldMk cId="975669081" sldId="390"/>
            <ac:picMk id="9" creationId="{5AADE429-79FF-3DBA-1105-A5689BF3BB77}"/>
          </ac:picMkLst>
        </pc:picChg>
      </pc:sldChg>
      <pc:sldChg chg="addSp delSp modSp add del mod">
        <pc:chgData name="Jessica Bertram" userId="ae65e3095411f4f6" providerId="LiveId" clId="{B5FB1D19-3686-5864-8406-9C86D14C8DC2}" dt="2026-02-25T10:44:28.690" v="21743"/>
        <pc:sldMkLst>
          <pc:docMk/>
          <pc:sldMk cId="3857694989" sldId="391"/>
        </pc:sldMkLst>
        <pc:spChg chg="mod">
          <ac:chgData name="Jessica Bertram" userId="ae65e3095411f4f6" providerId="LiveId" clId="{B5FB1D19-3686-5864-8406-9C86D14C8DC2}" dt="2026-02-16T09:40:47.779" v="20410" actId="20577"/>
          <ac:spMkLst>
            <pc:docMk/>
            <pc:sldMk cId="3857694989" sldId="391"/>
            <ac:spMk id="6" creationId="{32321C30-323C-1972-9145-D040F1AA7D33}"/>
          </ac:spMkLst>
        </pc:spChg>
        <pc:spChg chg="add mod">
          <ac:chgData name="Jessica Bertram" userId="ae65e3095411f4f6" providerId="LiveId" clId="{B5FB1D19-3686-5864-8406-9C86D14C8DC2}" dt="2026-02-16T09:41:24.684" v="20425" actId="1076"/>
          <ac:spMkLst>
            <pc:docMk/>
            <pc:sldMk cId="3857694989" sldId="391"/>
            <ac:spMk id="13" creationId="{135F3B84-BE90-F036-B764-525E4F4B06CD}"/>
          </ac:spMkLst>
        </pc:spChg>
        <pc:picChg chg="add mod">
          <ac:chgData name="Jessica Bertram" userId="ae65e3095411f4f6" providerId="LiveId" clId="{B5FB1D19-3686-5864-8406-9C86D14C8DC2}" dt="2026-02-16T09:41:07.880" v="20414"/>
          <ac:picMkLst>
            <pc:docMk/>
            <pc:sldMk cId="3857694989" sldId="391"/>
            <ac:picMk id="15" creationId="{99F399E2-8557-47B9-6431-D82A580C5CFD}"/>
          </ac:picMkLst>
        </pc:picChg>
        <pc:picChg chg="add mod">
          <ac:chgData name="Jessica Bertram" userId="ae65e3095411f4f6" providerId="LiveId" clId="{B5FB1D19-3686-5864-8406-9C86D14C8DC2}" dt="2026-02-16T09:41:47.367" v="20432" actId="1076"/>
          <ac:picMkLst>
            <pc:docMk/>
            <pc:sldMk cId="3857694989" sldId="391"/>
            <ac:picMk id="19" creationId="{D91EF3F5-6F06-1E94-A1BE-387C09621532}"/>
          </ac:picMkLst>
        </pc:picChg>
      </pc:sldChg>
      <pc:sldChg chg="addSp modSp add del mod">
        <pc:chgData name="Jessica Bertram" userId="ae65e3095411f4f6" providerId="LiveId" clId="{B5FB1D19-3686-5864-8406-9C86D14C8DC2}" dt="2026-02-25T10:44:28.690" v="21743"/>
        <pc:sldMkLst>
          <pc:docMk/>
          <pc:sldMk cId="1130950190" sldId="392"/>
        </pc:sldMkLst>
        <pc:picChg chg="add mod">
          <ac:chgData name="Jessica Bertram" userId="ae65e3095411f4f6" providerId="LiveId" clId="{B5FB1D19-3686-5864-8406-9C86D14C8DC2}" dt="2026-02-16T09:42:10.496" v="20444" actId="1038"/>
          <ac:picMkLst>
            <pc:docMk/>
            <pc:sldMk cId="1130950190" sldId="392"/>
            <ac:picMk id="9" creationId="{086ACF56-9851-5BE6-3F4C-A8B2FAA6638B}"/>
          </ac:picMkLst>
        </pc:picChg>
      </pc:sldChg>
      <pc:sldChg chg="addSp delSp modSp add del mod">
        <pc:chgData name="Jessica Bertram" userId="ae65e3095411f4f6" providerId="LiveId" clId="{B5FB1D19-3686-5864-8406-9C86D14C8DC2}" dt="2026-02-25T10:44:28.690" v="21743"/>
        <pc:sldMkLst>
          <pc:docMk/>
          <pc:sldMk cId="3114916100" sldId="393"/>
        </pc:sldMkLst>
        <pc:spChg chg="mod">
          <ac:chgData name="Jessica Bertram" userId="ae65e3095411f4f6" providerId="LiveId" clId="{B5FB1D19-3686-5864-8406-9C86D14C8DC2}" dt="2026-02-16T09:43:43.005" v="20451" actId="20577"/>
          <ac:spMkLst>
            <pc:docMk/>
            <pc:sldMk cId="3114916100" sldId="393"/>
            <ac:spMk id="14" creationId="{75950A59-65CA-677F-5A71-903EA9F9956E}"/>
          </ac:spMkLst>
        </pc:spChg>
        <pc:spChg chg="add mod">
          <ac:chgData name="Jessica Bertram" userId="ae65e3095411f4f6" providerId="LiveId" clId="{B5FB1D19-3686-5864-8406-9C86D14C8DC2}" dt="2026-02-16T09:46:54.706" v="20594" actId="20577"/>
          <ac:spMkLst>
            <pc:docMk/>
            <pc:sldMk cId="3114916100" sldId="393"/>
            <ac:spMk id="18" creationId="{721EAC1E-C143-7A72-4F89-E4B1E57BD493}"/>
          </ac:spMkLst>
        </pc:spChg>
        <pc:spChg chg="add mod">
          <ac:chgData name="Jessica Bertram" userId="ae65e3095411f4f6" providerId="LiveId" clId="{B5FB1D19-3686-5864-8406-9C86D14C8DC2}" dt="2026-02-16T09:45:01.976" v="20552" actId="20577"/>
          <ac:spMkLst>
            <pc:docMk/>
            <pc:sldMk cId="3114916100" sldId="393"/>
            <ac:spMk id="19" creationId="{C49E43FD-9882-088B-2C93-027A7AC0878E}"/>
          </ac:spMkLst>
        </pc:spChg>
        <pc:picChg chg="add mod">
          <ac:chgData name="Jessica Bertram" userId="ae65e3095411f4f6" providerId="LiveId" clId="{B5FB1D19-3686-5864-8406-9C86D14C8DC2}" dt="2026-02-16T09:45:16.036" v="20557"/>
          <ac:picMkLst>
            <pc:docMk/>
            <pc:sldMk cId="3114916100" sldId="393"/>
            <ac:picMk id="20" creationId="{CE6ACE69-EB16-C1B6-A384-0B7FC78AB57F}"/>
          </ac:picMkLst>
        </pc:picChg>
        <pc:picChg chg="add mod">
          <ac:chgData name="Jessica Bertram" userId="ae65e3095411f4f6" providerId="LiveId" clId="{B5FB1D19-3686-5864-8406-9C86D14C8DC2}" dt="2026-02-16T09:45:21.817" v="20565" actId="1035"/>
          <ac:picMkLst>
            <pc:docMk/>
            <pc:sldMk cId="3114916100" sldId="393"/>
            <ac:picMk id="21" creationId="{BB27EE52-AFAA-ECBD-70C2-6B64547D34B1}"/>
          </ac:picMkLst>
        </pc:picChg>
        <pc:picChg chg="add mod">
          <ac:chgData name="Jessica Bertram" userId="ae65e3095411f4f6" providerId="LiveId" clId="{B5FB1D19-3686-5864-8406-9C86D14C8DC2}" dt="2026-02-16T09:45:57.562" v="20574" actId="14100"/>
          <ac:picMkLst>
            <pc:docMk/>
            <pc:sldMk cId="3114916100" sldId="393"/>
            <ac:picMk id="23" creationId="{1722BA28-5C00-04EF-40DB-F85FD79DC2FB}"/>
          </ac:picMkLst>
        </pc:picChg>
      </pc:sldChg>
      <pc:sldChg chg="addSp delSp modSp add del mod">
        <pc:chgData name="Jessica Bertram" userId="ae65e3095411f4f6" providerId="LiveId" clId="{B5FB1D19-3686-5864-8406-9C86D14C8DC2}" dt="2026-02-25T10:44:28.690" v="21743"/>
        <pc:sldMkLst>
          <pc:docMk/>
          <pc:sldMk cId="827202422" sldId="394"/>
        </pc:sldMkLst>
        <pc:spChg chg="add mod">
          <ac:chgData name="Jessica Bertram" userId="ae65e3095411f4f6" providerId="LiveId" clId="{B5FB1D19-3686-5864-8406-9C86D14C8DC2}" dt="2026-02-16T09:47:30.778" v="20614" actId="14100"/>
          <ac:spMkLst>
            <pc:docMk/>
            <pc:sldMk cId="827202422" sldId="394"/>
            <ac:spMk id="5" creationId="{E0F57D4B-ECEE-148B-D6E9-88AED71FD664}"/>
          </ac:spMkLst>
        </pc:spChg>
        <pc:spChg chg="add mod">
          <ac:chgData name="Jessica Bertram" userId="ae65e3095411f4f6" providerId="LiveId" clId="{B5FB1D19-3686-5864-8406-9C86D14C8DC2}" dt="2026-02-16T09:48:36.447" v="20640" actId="1035"/>
          <ac:spMkLst>
            <pc:docMk/>
            <pc:sldMk cId="827202422" sldId="394"/>
            <ac:spMk id="15" creationId="{3F219744-D7F2-5921-63A9-B9FFB1F452C1}"/>
          </ac:spMkLst>
        </pc:spChg>
        <pc:picChg chg="add mod">
          <ac:chgData name="Jessica Bertram" userId="ae65e3095411f4f6" providerId="LiveId" clId="{B5FB1D19-3686-5864-8406-9C86D14C8DC2}" dt="2026-02-16T09:47:12.672" v="20596"/>
          <ac:picMkLst>
            <pc:docMk/>
            <pc:sldMk cId="827202422" sldId="394"/>
            <ac:picMk id="6" creationId="{11D4EE93-287E-F7E3-A9B7-B46C6A0C85B1}"/>
          </ac:picMkLst>
        </pc:picChg>
        <pc:picChg chg="add mod">
          <ac:chgData name="Jessica Bertram" userId="ae65e3095411f4f6" providerId="LiveId" clId="{B5FB1D19-3686-5864-8406-9C86D14C8DC2}" dt="2026-02-16T09:47:21.371" v="20597"/>
          <ac:picMkLst>
            <pc:docMk/>
            <pc:sldMk cId="827202422" sldId="394"/>
            <ac:picMk id="9" creationId="{8E8286A3-FDF0-D875-E7CC-EBD6854AE5D8}"/>
          </ac:picMkLst>
        </pc:picChg>
        <pc:picChg chg="add mod">
          <ac:chgData name="Jessica Bertram" userId="ae65e3095411f4f6" providerId="LiveId" clId="{B5FB1D19-3686-5864-8406-9C86D14C8DC2}" dt="2026-02-16T09:48:38.492" v="20641" actId="1076"/>
          <ac:picMkLst>
            <pc:docMk/>
            <pc:sldMk cId="827202422" sldId="394"/>
            <ac:picMk id="12" creationId="{240854CD-E6AA-E835-9314-9ED30413E77C}"/>
          </ac:picMkLst>
        </pc:picChg>
      </pc:sldChg>
      <pc:sldChg chg="addSp delSp modSp add del mod">
        <pc:chgData name="Jessica Bertram" userId="ae65e3095411f4f6" providerId="LiveId" clId="{B5FB1D19-3686-5864-8406-9C86D14C8DC2}" dt="2026-02-25T10:44:28.690" v="21743"/>
        <pc:sldMkLst>
          <pc:docMk/>
          <pc:sldMk cId="465243335" sldId="395"/>
        </pc:sldMkLst>
        <pc:spChg chg="add mod">
          <ac:chgData name="Jessica Bertram" userId="ae65e3095411f4f6" providerId="LiveId" clId="{B5FB1D19-3686-5864-8406-9C86D14C8DC2}" dt="2026-02-16T09:49:16.297" v="20695" actId="20577"/>
          <ac:spMkLst>
            <pc:docMk/>
            <pc:sldMk cId="465243335" sldId="395"/>
            <ac:spMk id="18" creationId="{BEB0E3EE-B1DC-9B49-A5C4-4424910FD130}"/>
          </ac:spMkLst>
        </pc:spChg>
        <pc:picChg chg="add mod">
          <ac:chgData name="Jessica Bertram" userId="ae65e3095411f4f6" providerId="LiveId" clId="{B5FB1D19-3686-5864-8406-9C86D14C8DC2}" dt="2026-02-16T09:49:21.559" v="20697" actId="14100"/>
          <ac:picMkLst>
            <pc:docMk/>
            <pc:sldMk cId="465243335" sldId="395"/>
            <ac:picMk id="13" creationId="{29C92731-194A-2D71-01CD-DACB5763F94C}"/>
          </ac:picMkLst>
        </pc:picChg>
        <pc:picChg chg="add mod">
          <ac:chgData name="Jessica Bertram" userId="ae65e3095411f4f6" providerId="LiveId" clId="{B5FB1D19-3686-5864-8406-9C86D14C8DC2}" dt="2026-02-16T09:49:23.636" v="20699"/>
          <ac:picMkLst>
            <pc:docMk/>
            <pc:sldMk cId="465243335" sldId="395"/>
            <ac:picMk id="19" creationId="{8C8A4B72-D7BB-445A-7480-317366DBE58B}"/>
          </ac:picMkLst>
        </pc:picChg>
        <pc:picChg chg="add mod">
          <ac:chgData name="Jessica Bertram" userId="ae65e3095411f4f6" providerId="LiveId" clId="{B5FB1D19-3686-5864-8406-9C86D14C8DC2}" dt="2026-02-16T09:50:45.463" v="20751"/>
          <ac:picMkLst>
            <pc:docMk/>
            <pc:sldMk cId="465243335" sldId="395"/>
            <ac:picMk id="21" creationId="{C370C72B-3F13-F8B8-EC77-B19ACC8B4E69}"/>
          </ac:picMkLst>
        </pc:picChg>
      </pc:sldChg>
      <pc:sldChg chg="addSp delSp modSp add del mod">
        <pc:chgData name="Jessica Bertram" userId="ae65e3095411f4f6" providerId="LiveId" clId="{B5FB1D19-3686-5864-8406-9C86D14C8DC2}" dt="2026-02-25T10:44:28.690" v="21743"/>
        <pc:sldMkLst>
          <pc:docMk/>
          <pc:sldMk cId="3118453752" sldId="396"/>
        </pc:sldMkLst>
        <pc:spChg chg="add mod">
          <ac:chgData name="Jessica Bertram" userId="ae65e3095411f4f6" providerId="LiveId" clId="{B5FB1D19-3686-5864-8406-9C86D14C8DC2}" dt="2026-02-16T09:51:00.475" v="20763" actId="404"/>
          <ac:spMkLst>
            <pc:docMk/>
            <pc:sldMk cId="3118453752" sldId="396"/>
            <ac:spMk id="11" creationId="{039D5572-B6E4-6BA5-E4A4-D0837B589EB9}"/>
          </ac:spMkLst>
        </pc:spChg>
        <pc:spChg chg="mod">
          <ac:chgData name="Jessica Bertram" userId="ae65e3095411f4f6" providerId="LiveId" clId="{B5FB1D19-3686-5864-8406-9C86D14C8DC2}" dt="2026-02-16T09:50:23.705" v="20742" actId="20577"/>
          <ac:spMkLst>
            <pc:docMk/>
            <pc:sldMk cId="3118453752" sldId="396"/>
            <ac:spMk id="18" creationId="{94BE7B44-4E9B-8A36-CCC0-70909B4FA2B0}"/>
          </ac:spMkLst>
        </pc:spChg>
        <pc:picChg chg="add mod">
          <ac:chgData name="Jessica Bertram" userId="ae65e3095411f4f6" providerId="LiveId" clId="{B5FB1D19-3686-5864-8406-9C86D14C8DC2}" dt="2026-02-16T09:50:42.592" v="20749" actId="1076"/>
          <ac:picMkLst>
            <pc:docMk/>
            <pc:sldMk cId="3118453752" sldId="396"/>
            <ac:picMk id="12" creationId="{8F46A8E7-EFDF-7EB6-874A-4071FAEBB237}"/>
          </ac:picMkLst>
        </pc:picChg>
      </pc:sldChg>
      <pc:sldChg chg="addSp delSp modSp add del mod">
        <pc:chgData name="Jessica Bertram" userId="ae65e3095411f4f6" providerId="LiveId" clId="{B5FB1D19-3686-5864-8406-9C86D14C8DC2}" dt="2026-02-25T10:44:28.690" v="21743"/>
        <pc:sldMkLst>
          <pc:docMk/>
          <pc:sldMk cId="1752390432" sldId="397"/>
        </pc:sldMkLst>
        <pc:spChg chg="add mod">
          <ac:chgData name="Jessica Bertram" userId="ae65e3095411f4f6" providerId="LiveId" clId="{B5FB1D19-3686-5864-8406-9C86D14C8DC2}" dt="2026-02-16T09:52:01.440" v="20775" actId="1076"/>
          <ac:spMkLst>
            <pc:docMk/>
            <pc:sldMk cId="1752390432" sldId="397"/>
            <ac:spMk id="11" creationId="{4F554CFA-72D6-CC8B-78ED-F89A793A3B86}"/>
          </ac:spMkLst>
        </pc:spChg>
        <pc:spChg chg="mod">
          <ac:chgData name="Jessica Bertram" userId="ae65e3095411f4f6" providerId="LiveId" clId="{B5FB1D19-3686-5864-8406-9C86D14C8DC2}" dt="2026-02-16T09:51:17.784" v="20767" actId="20577"/>
          <ac:spMkLst>
            <pc:docMk/>
            <pc:sldMk cId="1752390432" sldId="397"/>
            <ac:spMk id="14" creationId="{D961338B-CB65-B92A-0A69-63479EA39F08}"/>
          </ac:spMkLst>
        </pc:spChg>
        <pc:spChg chg="add mod">
          <ac:chgData name="Jessica Bertram" userId="ae65e3095411f4f6" providerId="LiveId" clId="{B5FB1D19-3686-5864-8406-9C86D14C8DC2}" dt="2026-02-16T09:52:40.489" v="20789" actId="1076"/>
          <ac:spMkLst>
            <pc:docMk/>
            <pc:sldMk cId="1752390432" sldId="397"/>
            <ac:spMk id="19" creationId="{5253F6EB-DF77-3BE0-5359-5F8C789B224C}"/>
          </ac:spMkLst>
        </pc:spChg>
        <pc:picChg chg="add mod">
          <ac:chgData name="Jessica Bertram" userId="ae65e3095411f4f6" providerId="LiveId" clId="{B5FB1D19-3686-5864-8406-9C86D14C8DC2}" dt="2026-02-16T09:52:51.255" v="20794" actId="1076"/>
          <ac:picMkLst>
            <pc:docMk/>
            <pc:sldMk cId="1752390432" sldId="397"/>
            <ac:picMk id="12" creationId="{C862D177-37E7-8A19-BF62-ED891F6E0B05}"/>
          </ac:picMkLst>
        </pc:picChg>
      </pc:sldChg>
      <pc:sldChg chg="addSp delSp modSp add del mod">
        <pc:chgData name="Jessica Bertram" userId="ae65e3095411f4f6" providerId="LiveId" clId="{B5FB1D19-3686-5864-8406-9C86D14C8DC2}" dt="2026-02-25T10:44:28.690" v="21743"/>
        <pc:sldMkLst>
          <pc:docMk/>
          <pc:sldMk cId="3863760398" sldId="398"/>
        </pc:sldMkLst>
        <pc:spChg chg="add mod">
          <ac:chgData name="Jessica Bertram" userId="ae65e3095411f4f6" providerId="LiveId" clId="{B5FB1D19-3686-5864-8406-9C86D14C8DC2}" dt="2026-02-16T09:53:17.116" v="20799"/>
          <ac:spMkLst>
            <pc:docMk/>
            <pc:sldMk cId="3863760398" sldId="398"/>
            <ac:spMk id="5" creationId="{D6FD85B8-C074-8CAA-0849-A42832C9F246}"/>
          </ac:spMkLst>
        </pc:spChg>
        <pc:spChg chg="mod">
          <ac:chgData name="Jessica Bertram" userId="ae65e3095411f4f6" providerId="LiveId" clId="{B5FB1D19-3686-5864-8406-9C86D14C8DC2}" dt="2026-02-16T09:53:24.305" v="20803" actId="20577"/>
          <ac:spMkLst>
            <pc:docMk/>
            <pc:sldMk cId="3863760398" sldId="398"/>
            <ac:spMk id="11" creationId="{1111EEAE-2F62-A814-D3DD-6A208DD9CFCB}"/>
          </ac:spMkLst>
        </pc:spChg>
        <pc:spChg chg="mod">
          <ac:chgData name="Jessica Bertram" userId="ae65e3095411f4f6" providerId="LiveId" clId="{B5FB1D19-3686-5864-8406-9C86D14C8DC2}" dt="2026-02-16T09:53:25.915" v="20805" actId="20577"/>
          <ac:spMkLst>
            <pc:docMk/>
            <pc:sldMk cId="3863760398" sldId="398"/>
            <ac:spMk id="14" creationId="{F7046BFE-4D06-A593-2B2B-99A4850326F9}"/>
          </ac:spMkLst>
        </pc:spChg>
      </pc:sldChg>
      <pc:sldChg chg="addSp delSp modSp add del mod">
        <pc:chgData name="Jessica Bertram" userId="ae65e3095411f4f6" providerId="LiveId" clId="{B5FB1D19-3686-5864-8406-9C86D14C8DC2}" dt="2026-02-25T10:44:28.690" v="21743"/>
        <pc:sldMkLst>
          <pc:docMk/>
          <pc:sldMk cId="2257938864" sldId="399"/>
        </pc:sldMkLst>
        <pc:spChg chg="mod">
          <ac:chgData name="Jessica Bertram" userId="ae65e3095411f4f6" providerId="LiveId" clId="{B5FB1D19-3686-5864-8406-9C86D14C8DC2}" dt="2026-02-16T09:55:55.508" v="20850" actId="20577"/>
          <ac:spMkLst>
            <pc:docMk/>
            <pc:sldMk cId="2257938864" sldId="399"/>
            <ac:spMk id="5" creationId="{54D93EF1-5A0E-A412-8DA0-2069EE039FD5}"/>
          </ac:spMkLst>
        </pc:spChg>
        <pc:spChg chg="add mod">
          <ac:chgData name="Jessica Bertram" userId="ae65e3095411f4f6" providerId="LiveId" clId="{B5FB1D19-3686-5864-8406-9C86D14C8DC2}" dt="2026-02-16T09:57:23.255" v="20899" actId="1036"/>
          <ac:spMkLst>
            <pc:docMk/>
            <pc:sldMk cId="2257938864" sldId="399"/>
            <ac:spMk id="7" creationId="{D74C7294-FAA3-35EF-460F-35AD81940808}"/>
          </ac:spMkLst>
        </pc:spChg>
        <pc:spChg chg="mod">
          <ac:chgData name="Jessica Bertram" userId="ae65e3095411f4f6" providerId="LiveId" clId="{B5FB1D19-3686-5864-8406-9C86D14C8DC2}" dt="2026-02-16T09:55:34.065" v="20809" actId="20577"/>
          <ac:spMkLst>
            <pc:docMk/>
            <pc:sldMk cId="2257938864" sldId="399"/>
            <ac:spMk id="14" creationId="{8FE2531C-6FF4-7806-1A52-CB5C747252DE}"/>
          </ac:spMkLst>
        </pc:spChg>
        <pc:picChg chg="add mod">
          <ac:chgData name="Jessica Bertram" userId="ae65e3095411f4f6" providerId="LiveId" clId="{B5FB1D19-3686-5864-8406-9C86D14C8DC2}" dt="2026-02-16T09:57:25.312" v="20904" actId="1037"/>
          <ac:picMkLst>
            <pc:docMk/>
            <pc:sldMk cId="2257938864" sldId="399"/>
            <ac:picMk id="12" creationId="{67505EDE-51BE-A44E-0D4B-D96D4E82AEF1}"/>
          </ac:picMkLst>
        </pc:picChg>
        <pc:picChg chg="add mod">
          <ac:chgData name="Jessica Bertram" userId="ae65e3095411f4f6" providerId="LiveId" clId="{B5FB1D19-3686-5864-8406-9C86D14C8DC2}" dt="2026-02-16T09:57:20.400" v="20897" actId="1076"/>
          <ac:picMkLst>
            <pc:docMk/>
            <pc:sldMk cId="2257938864" sldId="399"/>
            <ac:picMk id="18" creationId="{036386AB-F7D9-D7E0-8BAC-45D2A69D642E}"/>
          </ac:picMkLst>
        </pc:picChg>
      </pc:sldChg>
      <pc:sldChg chg="addSp delSp modSp add del mod">
        <pc:chgData name="Jessica Bertram" userId="ae65e3095411f4f6" providerId="LiveId" clId="{B5FB1D19-3686-5864-8406-9C86D14C8DC2}" dt="2026-02-25T10:44:28.690" v="21743"/>
        <pc:sldMkLst>
          <pc:docMk/>
          <pc:sldMk cId="2997800552" sldId="400"/>
        </pc:sldMkLst>
        <pc:spChg chg="mod">
          <ac:chgData name="Jessica Bertram" userId="ae65e3095411f4f6" providerId="LiveId" clId="{B5FB1D19-3686-5864-8406-9C86D14C8DC2}" dt="2026-02-16T09:59:50.022" v="20982" actId="20577"/>
          <ac:spMkLst>
            <pc:docMk/>
            <pc:sldMk cId="2997800552" sldId="400"/>
            <ac:spMk id="5" creationId="{5D86AE34-7596-3BDF-C14F-BA555A7B2A6A}"/>
          </ac:spMkLst>
        </pc:spChg>
        <pc:spChg chg="add mod">
          <ac:chgData name="Jessica Bertram" userId="ae65e3095411f4f6" providerId="LiveId" clId="{B5FB1D19-3686-5864-8406-9C86D14C8DC2}" dt="2026-02-16T09:57:42.020" v="20907"/>
          <ac:spMkLst>
            <pc:docMk/>
            <pc:sldMk cId="2997800552" sldId="400"/>
            <ac:spMk id="9" creationId="{FAD4DF69-BE5A-5A13-55E0-D7F954B85426}"/>
          </ac:spMkLst>
        </pc:spChg>
        <pc:spChg chg="mod">
          <ac:chgData name="Jessica Bertram" userId="ae65e3095411f4f6" providerId="LiveId" clId="{B5FB1D19-3686-5864-8406-9C86D14C8DC2}" dt="2026-02-16T09:57:58.305" v="20920" actId="20577"/>
          <ac:spMkLst>
            <pc:docMk/>
            <pc:sldMk cId="2997800552" sldId="400"/>
            <ac:spMk id="14" creationId="{23FC2E6B-C566-5555-2612-2D44779E5991}"/>
          </ac:spMkLst>
        </pc:spChg>
        <pc:picChg chg="add mod">
          <ac:chgData name="Jessica Bertram" userId="ae65e3095411f4f6" providerId="LiveId" clId="{B5FB1D19-3686-5864-8406-9C86D14C8DC2}" dt="2026-02-16T10:00:27.917" v="20998" actId="1036"/>
          <ac:picMkLst>
            <pc:docMk/>
            <pc:sldMk cId="2997800552" sldId="400"/>
            <ac:picMk id="24" creationId="{E46B82E9-DC33-34FB-5657-C83EEA3B08C6}"/>
          </ac:picMkLst>
        </pc:picChg>
        <pc:picChg chg="add mod">
          <ac:chgData name="Jessica Bertram" userId="ae65e3095411f4f6" providerId="LiveId" clId="{B5FB1D19-3686-5864-8406-9C86D14C8DC2}" dt="2026-02-16T10:00:25.040" v="20995"/>
          <ac:picMkLst>
            <pc:docMk/>
            <pc:sldMk cId="2997800552" sldId="400"/>
            <ac:picMk id="25" creationId="{E3791F6C-C6B5-ECBB-3EC5-7AFA89935FF1}"/>
          </ac:picMkLst>
        </pc:picChg>
      </pc:sldChg>
      <pc:sldChg chg="addSp modSp add del mod ord">
        <pc:chgData name="Jessica Bertram" userId="ae65e3095411f4f6" providerId="LiveId" clId="{B5FB1D19-3686-5864-8406-9C86D14C8DC2}" dt="2026-02-25T10:44:28.690" v="21743"/>
        <pc:sldMkLst>
          <pc:docMk/>
          <pc:sldMk cId="2769730995" sldId="401"/>
        </pc:sldMkLst>
        <pc:spChg chg="mod">
          <ac:chgData name="Jessica Bertram" userId="ae65e3095411f4f6" providerId="LiveId" clId="{B5FB1D19-3686-5864-8406-9C86D14C8DC2}" dt="2026-02-16T09:59:56.468" v="20988" actId="20577"/>
          <ac:spMkLst>
            <pc:docMk/>
            <pc:sldMk cId="2769730995" sldId="401"/>
            <ac:spMk id="5" creationId="{AA80A3B9-BE0F-B55B-12DD-FFD26974EDD0}"/>
          </ac:spMkLst>
        </pc:spChg>
        <pc:picChg chg="add mod">
          <ac:chgData name="Jessica Bertram" userId="ae65e3095411f4f6" providerId="LiveId" clId="{B5FB1D19-3686-5864-8406-9C86D14C8DC2}" dt="2026-02-16T09:59:31.597" v="20964" actId="1076"/>
          <ac:picMkLst>
            <pc:docMk/>
            <pc:sldMk cId="2769730995" sldId="401"/>
            <ac:picMk id="11" creationId="{EA8DABF3-BD27-2B96-2BFC-0239D514EB59}"/>
          </ac:picMkLst>
        </pc:picChg>
        <pc:picChg chg="mod">
          <ac:chgData name="Jessica Bertram" userId="ae65e3095411f4f6" providerId="LiveId" clId="{B5FB1D19-3686-5864-8406-9C86D14C8DC2}" dt="2026-02-16T09:59:37.134" v="20967" actId="1038"/>
          <ac:picMkLst>
            <pc:docMk/>
            <pc:sldMk cId="2769730995" sldId="401"/>
            <ac:picMk id="21" creationId="{4AA32E50-3E02-A323-1E78-E6D7D93FE8C0}"/>
          </ac:picMkLst>
        </pc:picChg>
      </pc:sldChg>
      <pc:sldChg chg="addSp delSp modSp add del mod">
        <pc:chgData name="Jessica Bertram" userId="ae65e3095411f4f6" providerId="LiveId" clId="{B5FB1D19-3686-5864-8406-9C86D14C8DC2}" dt="2026-02-25T10:44:28.690" v="21743"/>
        <pc:sldMkLst>
          <pc:docMk/>
          <pc:sldMk cId="110479924" sldId="402"/>
        </pc:sldMkLst>
        <pc:spChg chg="mod">
          <ac:chgData name="Jessica Bertram" userId="ae65e3095411f4f6" providerId="LiveId" clId="{B5FB1D19-3686-5864-8406-9C86D14C8DC2}" dt="2026-02-16T10:00:58.394" v="21018" actId="20577"/>
          <ac:spMkLst>
            <pc:docMk/>
            <pc:sldMk cId="110479924" sldId="402"/>
            <ac:spMk id="5" creationId="{B2DF75B4-040D-720A-F1B3-82D32592F0E2}"/>
          </ac:spMkLst>
        </pc:spChg>
        <pc:spChg chg="add mod">
          <ac:chgData name="Jessica Bertram" userId="ae65e3095411f4f6" providerId="LiveId" clId="{B5FB1D19-3686-5864-8406-9C86D14C8DC2}" dt="2026-02-16T10:01:20.662" v="21024" actId="1076"/>
          <ac:spMkLst>
            <pc:docMk/>
            <pc:sldMk cId="110479924" sldId="402"/>
            <ac:spMk id="12" creationId="{CDA0D70C-0E37-46D4-A6FB-6FBA4D244E3A}"/>
          </ac:spMkLst>
        </pc:spChg>
        <pc:graphicFrameChg chg="add mod modGraphic">
          <ac:chgData name="Jessica Bertram" userId="ae65e3095411f4f6" providerId="LiveId" clId="{B5FB1D19-3686-5864-8406-9C86D14C8DC2}" dt="2026-02-16T10:02:24.705" v="21046" actId="14100"/>
          <ac:graphicFrameMkLst>
            <pc:docMk/>
            <pc:sldMk cId="110479924" sldId="402"/>
            <ac:graphicFrameMk id="13" creationId="{341B2BEA-35BB-48C0-3FC3-480ECB6CBA78}"/>
          </ac:graphicFrameMkLst>
        </pc:graphicFrameChg>
        <pc:picChg chg="add mod">
          <ac:chgData name="Jessica Bertram" userId="ae65e3095411f4f6" providerId="LiveId" clId="{B5FB1D19-3686-5864-8406-9C86D14C8DC2}" dt="2026-02-16T10:01:07.028" v="21020"/>
          <ac:picMkLst>
            <pc:docMk/>
            <pc:sldMk cId="110479924" sldId="402"/>
            <ac:picMk id="7" creationId="{E5648C5A-13C3-5018-756B-003A201D8D42}"/>
          </ac:picMkLst>
        </pc:picChg>
      </pc:sldChg>
      <pc:sldChg chg="addSp delSp modSp add del mod">
        <pc:chgData name="Jessica Bertram" userId="ae65e3095411f4f6" providerId="LiveId" clId="{B5FB1D19-3686-5864-8406-9C86D14C8DC2}" dt="2026-02-25T10:44:28.690" v="21743"/>
        <pc:sldMkLst>
          <pc:docMk/>
          <pc:sldMk cId="538650824" sldId="403"/>
        </pc:sldMkLst>
        <pc:spChg chg="add mod">
          <ac:chgData name="Jessica Bertram" userId="ae65e3095411f4f6" providerId="LiveId" clId="{B5FB1D19-3686-5864-8406-9C86D14C8DC2}" dt="2026-02-16T10:02:57.687" v="21056" actId="1037"/>
          <ac:spMkLst>
            <pc:docMk/>
            <pc:sldMk cId="538650824" sldId="403"/>
            <ac:spMk id="11" creationId="{A1601A55-2BBF-ADA0-12BF-FAB2051A985F}"/>
          </ac:spMkLst>
        </pc:spChg>
        <pc:spChg chg="mod">
          <ac:chgData name="Jessica Bertram" userId="ae65e3095411f4f6" providerId="LiveId" clId="{B5FB1D19-3686-5864-8406-9C86D14C8DC2}" dt="2026-02-16T10:05:36.750" v="21063" actId="20577"/>
          <ac:spMkLst>
            <pc:docMk/>
            <pc:sldMk cId="538650824" sldId="403"/>
            <ac:spMk id="14" creationId="{A50F136E-E486-14FA-CBEE-8829845DADE2}"/>
          </ac:spMkLst>
        </pc:spChg>
      </pc:sldChg>
      <pc:sldChg chg="addSp delSp modSp add del mod">
        <pc:chgData name="Jessica Bertram" userId="ae65e3095411f4f6" providerId="LiveId" clId="{B5FB1D19-3686-5864-8406-9C86D14C8DC2}" dt="2026-02-25T10:44:28.690" v="21743"/>
        <pc:sldMkLst>
          <pc:docMk/>
          <pc:sldMk cId="3341262928" sldId="404"/>
        </pc:sldMkLst>
        <pc:spChg chg="mod">
          <ac:chgData name="Jessica Bertram" userId="ae65e3095411f4f6" providerId="LiveId" clId="{B5FB1D19-3686-5864-8406-9C86D14C8DC2}" dt="2026-02-16T10:05:30.972" v="21061" actId="20577"/>
          <ac:spMkLst>
            <pc:docMk/>
            <pc:sldMk cId="3341262928" sldId="404"/>
            <ac:spMk id="14" creationId="{68E05D1C-26B1-039A-2CDD-EDF89FCC79BF}"/>
          </ac:spMkLst>
        </pc:spChg>
        <pc:picChg chg="add mod">
          <ac:chgData name="Jessica Bertram" userId="ae65e3095411f4f6" providerId="LiveId" clId="{B5FB1D19-3686-5864-8406-9C86D14C8DC2}" dt="2026-02-16T10:06:10.280" v="21075" actId="1036"/>
          <ac:picMkLst>
            <pc:docMk/>
            <pc:sldMk cId="3341262928" sldId="404"/>
            <ac:picMk id="13" creationId="{3B320C04-7DB5-BA1F-641B-408D95B81432}"/>
          </ac:picMkLst>
        </pc:picChg>
      </pc:sldChg>
      <pc:sldChg chg="addSp delSp modSp add del mod">
        <pc:chgData name="Jessica Bertram" userId="ae65e3095411f4f6" providerId="LiveId" clId="{B5FB1D19-3686-5864-8406-9C86D14C8DC2}" dt="2026-02-25T10:44:28.690" v="21743"/>
        <pc:sldMkLst>
          <pc:docMk/>
          <pc:sldMk cId="3753966766" sldId="405"/>
        </pc:sldMkLst>
        <pc:spChg chg="add mod">
          <ac:chgData name="Jessica Bertram" userId="ae65e3095411f4f6" providerId="LiveId" clId="{B5FB1D19-3686-5864-8406-9C86D14C8DC2}" dt="2026-02-16T10:06:49.298" v="21086" actId="1076"/>
          <ac:spMkLst>
            <pc:docMk/>
            <pc:sldMk cId="3753966766" sldId="405"/>
            <ac:spMk id="6" creationId="{3006C091-827A-D8C7-A148-388B8774C3C9}"/>
          </ac:spMkLst>
        </pc:spChg>
        <pc:picChg chg="add mod">
          <ac:chgData name="Jessica Bertram" userId="ae65e3095411f4f6" providerId="LiveId" clId="{B5FB1D19-3686-5864-8406-9C86D14C8DC2}" dt="2026-02-16T10:07:28.998" v="21090" actId="14100"/>
          <ac:picMkLst>
            <pc:docMk/>
            <pc:sldMk cId="3753966766" sldId="405"/>
            <ac:picMk id="7" creationId="{42825070-61E1-F8F5-679E-855CBF120ECB}"/>
          </ac:picMkLst>
        </pc:picChg>
      </pc:sldChg>
      <pc:sldChg chg="addSp delSp modSp add del mod">
        <pc:chgData name="Jessica Bertram" userId="ae65e3095411f4f6" providerId="LiveId" clId="{B5FB1D19-3686-5864-8406-9C86D14C8DC2}" dt="2026-02-25T10:44:28.690" v="21743"/>
        <pc:sldMkLst>
          <pc:docMk/>
          <pc:sldMk cId="2611078410" sldId="406"/>
        </pc:sldMkLst>
        <pc:spChg chg="add mod">
          <ac:chgData name="Jessica Bertram" userId="ae65e3095411f4f6" providerId="LiveId" clId="{B5FB1D19-3686-5864-8406-9C86D14C8DC2}" dt="2026-02-16T10:07:48.097" v="21093"/>
          <ac:spMkLst>
            <pc:docMk/>
            <pc:sldMk cId="2611078410" sldId="406"/>
            <ac:spMk id="6" creationId="{EBDCE733-C128-483C-957C-28B488597A9C}"/>
          </ac:spMkLst>
        </pc:spChg>
        <pc:spChg chg="mod">
          <ac:chgData name="Jessica Bertram" userId="ae65e3095411f4f6" providerId="LiveId" clId="{B5FB1D19-3686-5864-8406-9C86D14C8DC2}" dt="2026-02-16T10:07:59.224" v="21097" actId="20577"/>
          <ac:spMkLst>
            <pc:docMk/>
            <pc:sldMk cId="2611078410" sldId="406"/>
            <ac:spMk id="11" creationId="{061C0B10-DA1E-A15E-50D4-425B0ECF7067}"/>
          </ac:spMkLst>
        </pc:spChg>
        <pc:spChg chg="mod">
          <ac:chgData name="Jessica Bertram" userId="ae65e3095411f4f6" providerId="LiveId" clId="{B5FB1D19-3686-5864-8406-9C86D14C8DC2}" dt="2026-02-16T10:07:51.889" v="21095" actId="20577"/>
          <ac:spMkLst>
            <pc:docMk/>
            <pc:sldMk cId="2611078410" sldId="406"/>
            <ac:spMk id="14" creationId="{7DAF67BC-12D4-BD5E-C9EE-5FD52C0B21A3}"/>
          </ac:spMkLst>
        </pc:spChg>
      </pc:sldChg>
      <pc:sldChg chg="addSp delSp modSp add del mod">
        <pc:chgData name="Jessica Bertram" userId="ae65e3095411f4f6" providerId="LiveId" clId="{B5FB1D19-3686-5864-8406-9C86D14C8DC2}" dt="2026-02-25T10:44:28.690" v="21743"/>
        <pc:sldMkLst>
          <pc:docMk/>
          <pc:sldMk cId="1164697813" sldId="407"/>
        </pc:sldMkLst>
        <pc:spChg chg="mod">
          <ac:chgData name="Jessica Bertram" userId="ae65e3095411f4f6" providerId="LiveId" clId="{B5FB1D19-3686-5864-8406-9C86D14C8DC2}" dt="2026-02-16T10:08:28.058" v="21100" actId="20577"/>
          <ac:spMkLst>
            <pc:docMk/>
            <pc:sldMk cId="1164697813" sldId="407"/>
            <ac:spMk id="5" creationId="{7F265330-424F-B96A-D2F4-8A033C697E96}"/>
          </ac:spMkLst>
        </pc:spChg>
        <pc:spChg chg="mod">
          <ac:chgData name="Jessica Bertram" userId="ae65e3095411f4f6" providerId="LiveId" clId="{B5FB1D19-3686-5864-8406-9C86D14C8DC2}" dt="2026-02-16T10:09:03.545" v="21127" actId="20577"/>
          <ac:spMkLst>
            <pc:docMk/>
            <pc:sldMk cId="1164697813" sldId="407"/>
            <ac:spMk id="11" creationId="{7E2FF4F3-E215-F4FE-09E0-6FF6A714C6C2}"/>
          </ac:spMkLst>
        </pc:spChg>
        <pc:spChg chg="mod">
          <ac:chgData name="Jessica Bertram" userId="ae65e3095411f4f6" providerId="LiveId" clId="{B5FB1D19-3686-5864-8406-9C86D14C8DC2}" dt="2026-02-16T10:08:38.239" v="21104" actId="20577"/>
          <ac:spMkLst>
            <pc:docMk/>
            <pc:sldMk cId="1164697813" sldId="407"/>
            <ac:spMk id="14" creationId="{1770CB27-95FB-2E6D-D0AC-9D88113F5EE3}"/>
          </ac:spMkLst>
        </pc:spChg>
        <pc:picChg chg="add mod">
          <ac:chgData name="Jessica Bertram" userId="ae65e3095411f4f6" providerId="LiveId" clId="{B5FB1D19-3686-5864-8406-9C86D14C8DC2}" dt="2026-02-16T10:09:55.664" v="21134" actId="14100"/>
          <ac:picMkLst>
            <pc:docMk/>
            <pc:sldMk cId="1164697813" sldId="407"/>
            <ac:picMk id="9" creationId="{585ECA92-49C0-9B47-2CE7-E77B2FBA815C}"/>
          </ac:picMkLst>
        </pc:picChg>
      </pc:sldChg>
      <pc:sldChg chg="addSp delSp modSp add del mod">
        <pc:chgData name="Jessica Bertram" userId="ae65e3095411f4f6" providerId="LiveId" clId="{B5FB1D19-3686-5864-8406-9C86D14C8DC2}" dt="2026-02-25T10:44:28.690" v="21743"/>
        <pc:sldMkLst>
          <pc:docMk/>
          <pc:sldMk cId="2143119628" sldId="408"/>
        </pc:sldMkLst>
        <pc:spChg chg="mod">
          <ac:chgData name="Jessica Bertram" userId="ae65e3095411f4f6" providerId="LiveId" clId="{B5FB1D19-3686-5864-8406-9C86D14C8DC2}" dt="2026-02-16T10:12:25.645" v="21184" actId="20577"/>
          <ac:spMkLst>
            <pc:docMk/>
            <pc:sldMk cId="2143119628" sldId="408"/>
            <ac:spMk id="14" creationId="{A4992D33-CC2F-FFE9-2640-74AB680E3E84}"/>
          </ac:spMkLst>
        </pc:spChg>
        <pc:spChg chg="add mod">
          <ac:chgData name="Jessica Bertram" userId="ae65e3095411f4f6" providerId="LiveId" clId="{B5FB1D19-3686-5864-8406-9C86D14C8DC2}" dt="2026-02-16T10:11:40.500" v="21167" actId="1076"/>
          <ac:spMkLst>
            <pc:docMk/>
            <pc:sldMk cId="2143119628" sldId="408"/>
            <ac:spMk id="15" creationId="{DE3C05A4-EFFC-F8F9-7241-502B2464C585}"/>
          </ac:spMkLst>
        </pc:spChg>
        <pc:picChg chg="add mod">
          <ac:chgData name="Jessica Bertram" userId="ae65e3095411f4f6" providerId="LiveId" clId="{B5FB1D19-3686-5864-8406-9C86D14C8DC2}" dt="2026-02-16T10:10:57.083" v="21144" actId="14100"/>
          <ac:picMkLst>
            <pc:docMk/>
            <pc:sldMk cId="2143119628" sldId="408"/>
            <ac:picMk id="7" creationId="{F9204AC1-6197-8948-C85F-C46BDB960319}"/>
          </ac:picMkLst>
        </pc:picChg>
        <pc:picChg chg="add mod">
          <ac:chgData name="Jessica Bertram" userId="ae65e3095411f4f6" providerId="LiveId" clId="{B5FB1D19-3686-5864-8406-9C86D14C8DC2}" dt="2026-02-16T10:11:54.800" v="21171" actId="1076"/>
          <ac:picMkLst>
            <pc:docMk/>
            <pc:sldMk cId="2143119628" sldId="408"/>
            <ac:picMk id="18" creationId="{BC4740BE-CBA6-8CEA-5F0F-906DF4B72EDE}"/>
          </ac:picMkLst>
        </pc:picChg>
      </pc:sldChg>
      <pc:sldChg chg="addSp delSp modSp add del mod">
        <pc:chgData name="Jessica Bertram" userId="ae65e3095411f4f6" providerId="LiveId" clId="{B5FB1D19-3686-5864-8406-9C86D14C8DC2}" dt="2026-02-25T10:44:28.690" v="21743"/>
        <pc:sldMkLst>
          <pc:docMk/>
          <pc:sldMk cId="4253623600" sldId="409"/>
        </pc:sldMkLst>
        <pc:spChg chg="add mod">
          <ac:chgData name="Jessica Bertram" userId="ae65e3095411f4f6" providerId="LiveId" clId="{B5FB1D19-3686-5864-8406-9C86D14C8DC2}" dt="2026-02-16T10:12:47.116" v="21213" actId="20577"/>
          <ac:spMkLst>
            <pc:docMk/>
            <pc:sldMk cId="4253623600" sldId="409"/>
            <ac:spMk id="9" creationId="{691A40D8-2D25-6C3A-0D59-0C3E5D20E05E}"/>
          </ac:spMkLst>
        </pc:spChg>
        <pc:spChg chg="mod">
          <ac:chgData name="Jessica Bertram" userId="ae65e3095411f4f6" providerId="LiveId" clId="{B5FB1D19-3686-5864-8406-9C86D14C8DC2}" dt="2026-02-16T10:12:28.224" v="21188" actId="20577"/>
          <ac:spMkLst>
            <pc:docMk/>
            <pc:sldMk cId="4253623600" sldId="409"/>
            <ac:spMk id="14" creationId="{1839B1ED-F0D6-049F-FA9D-840B60093735}"/>
          </ac:spMkLst>
        </pc:spChg>
        <pc:picChg chg="add mod">
          <ac:chgData name="Jessica Bertram" userId="ae65e3095411f4f6" providerId="LiveId" clId="{B5FB1D19-3686-5864-8406-9C86D14C8DC2}" dt="2026-02-16T10:13:27.564" v="21224" actId="1035"/>
          <ac:picMkLst>
            <pc:docMk/>
            <pc:sldMk cId="4253623600" sldId="409"/>
            <ac:picMk id="6" creationId="{3A8BF246-6376-E3E2-9653-C68E029AE655}"/>
          </ac:picMkLst>
        </pc:picChg>
      </pc:sldChg>
      <pc:sldChg chg="addSp delSp modSp add del mod">
        <pc:chgData name="Jessica Bertram" userId="ae65e3095411f4f6" providerId="LiveId" clId="{B5FB1D19-3686-5864-8406-9C86D14C8DC2}" dt="2026-02-25T10:44:28.690" v="21743"/>
        <pc:sldMkLst>
          <pc:docMk/>
          <pc:sldMk cId="1040829201" sldId="410"/>
        </pc:sldMkLst>
        <pc:spChg chg="add mod">
          <ac:chgData name="Jessica Bertram" userId="ae65e3095411f4f6" providerId="LiveId" clId="{B5FB1D19-3686-5864-8406-9C86D14C8DC2}" dt="2026-02-16T10:13:56.740" v="21232"/>
          <ac:spMkLst>
            <pc:docMk/>
            <pc:sldMk cId="1040829201" sldId="410"/>
            <ac:spMk id="7" creationId="{449FB618-DBB6-2D60-6B70-42BF2C28273C}"/>
          </ac:spMkLst>
        </pc:spChg>
        <pc:spChg chg="add mod">
          <ac:chgData name="Jessica Bertram" userId="ae65e3095411f4f6" providerId="LiveId" clId="{B5FB1D19-3686-5864-8406-9C86D14C8DC2}" dt="2026-02-16T10:14:22.251" v="21241" actId="1076"/>
          <ac:spMkLst>
            <pc:docMk/>
            <pc:sldMk cId="1040829201" sldId="410"/>
            <ac:spMk id="13" creationId="{52F25B11-89A1-43CB-4912-A767910E0AAF}"/>
          </ac:spMkLst>
        </pc:spChg>
        <pc:spChg chg="mod">
          <ac:chgData name="Jessica Bertram" userId="ae65e3095411f4f6" providerId="LiveId" clId="{B5FB1D19-3686-5864-8406-9C86D14C8DC2}" dt="2026-02-16T10:14:02.015" v="21236" actId="20577"/>
          <ac:spMkLst>
            <pc:docMk/>
            <pc:sldMk cId="1040829201" sldId="410"/>
            <ac:spMk id="14" creationId="{DBEBB05E-1FC4-F3E7-EABB-9D3748898DEF}"/>
          </ac:spMkLst>
        </pc:spChg>
        <pc:picChg chg="add mod">
          <ac:chgData name="Jessica Bertram" userId="ae65e3095411f4f6" providerId="LiveId" clId="{B5FB1D19-3686-5864-8406-9C86D14C8DC2}" dt="2026-02-16T10:15:08.034" v="21262" actId="1076"/>
          <ac:picMkLst>
            <pc:docMk/>
            <pc:sldMk cId="1040829201" sldId="410"/>
            <ac:picMk id="18" creationId="{59658531-7C23-16B0-5BC9-8494E67116E8}"/>
          </ac:picMkLst>
        </pc:picChg>
        <pc:picChg chg="add mod">
          <ac:chgData name="Jessica Bertram" userId="ae65e3095411f4f6" providerId="LiveId" clId="{B5FB1D19-3686-5864-8406-9C86D14C8DC2}" dt="2026-02-16T10:15:06.235" v="21261" actId="1076"/>
          <ac:picMkLst>
            <pc:docMk/>
            <pc:sldMk cId="1040829201" sldId="410"/>
            <ac:picMk id="19" creationId="{85F94681-A38B-080F-1CB3-1712E46C1FA1}"/>
          </ac:picMkLst>
        </pc:picChg>
      </pc:sldChg>
      <pc:sldChg chg="addSp delSp modSp add del mod">
        <pc:chgData name="Jessica Bertram" userId="ae65e3095411f4f6" providerId="LiveId" clId="{B5FB1D19-3686-5864-8406-9C86D14C8DC2}" dt="2026-02-25T10:44:28.690" v="21743"/>
        <pc:sldMkLst>
          <pc:docMk/>
          <pc:sldMk cId="1561589700" sldId="411"/>
        </pc:sldMkLst>
        <pc:spChg chg="mod">
          <ac:chgData name="Jessica Bertram" userId="ae65e3095411f4f6" providerId="LiveId" clId="{B5FB1D19-3686-5864-8406-9C86D14C8DC2}" dt="2026-02-16T10:15:28.615" v="21286" actId="20577"/>
          <ac:spMkLst>
            <pc:docMk/>
            <pc:sldMk cId="1561589700" sldId="411"/>
            <ac:spMk id="5" creationId="{3DF26DA0-8ACB-B9D1-A7FF-BB2B0A3C744D}"/>
          </ac:spMkLst>
        </pc:spChg>
        <pc:spChg chg="add mod">
          <ac:chgData name="Jessica Bertram" userId="ae65e3095411f4f6" providerId="LiveId" clId="{B5FB1D19-3686-5864-8406-9C86D14C8DC2}" dt="2026-02-16T10:16:05.300" v="21300" actId="1038"/>
          <ac:spMkLst>
            <pc:docMk/>
            <pc:sldMk cId="1561589700" sldId="411"/>
            <ac:spMk id="12" creationId="{92CDFE4F-E585-52EB-CD42-E44428891790}"/>
          </ac:spMkLst>
        </pc:spChg>
        <pc:spChg chg="mod">
          <ac:chgData name="Jessica Bertram" userId="ae65e3095411f4f6" providerId="LiveId" clId="{B5FB1D19-3686-5864-8406-9C86D14C8DC2}" dt="2026-02-16T10:17:24.866" v="21324" actId="20577"/>
          <ac:spMkLst>
            <pc:docMk/>
            <pc:sldMk cId="1561589700" sldId="411"/>
            <ac:spMk id="14" creationId="{FACF8249-A66D-E98D-DEE5-41AD411BC09E}"/>
          </ac:spMkLst>
        </pc:spChg>
        <pc:picChg chg="add mod">
          <ac:chgData name="Jessica Bertram" userId="ae65e3095411f4f6" providerId="LiveId" clId="{B5FB1D19-3686-5864-8406-9C86D14C8DC2}" dt="2026-02-16T10:15:38.225" v="21288"/>
          <ac:picMkLst>
            <pc:docMk/>
            <pc:sldMk cId="1561589700" sldId="411"/>
            <ac:picMk id="9" creationId="{EE8DB621-2A23-442F-33F5-BD48DACAB200}"/>
          </ac:picMkLst>
        </pc:picChg>
        <pc:picChg chg="add mod">
          <ac:chgData name="Jessica Bertram" userId="ae65e3095411f4f6" providerId="LiveId" clId="{B5FB1D19-3686-5864-8406-9C86D14C8DC2}" dt="2026-02-16T10:16:58.317" v="21319" actId="14100"/>
          <ac:picMkLst>
            <pc:docMk/>
            <pc:sldMk cId="1561589700" sldId="411"/>
            <ac:picMk id="20" creationId="{4BBD78C9-78C9-6152-EF1E-7E6502C48252}"/>
          </ac:picMkLst>
        </pc:picChg>
        <pc:picChg chg="add mod">
          <ac:chgData name="Jessica Bertram" userId="ae65e3095411f4f6" providerId="LiveId" clId="{B5FB1D19-3686-5864-8406-9C86D14C8DC2}" dt="2026-02-16T10:16:55.014" v="21318" actId="1037"/>
          <ac:picMkLst>
            <pc:docMk/>
            <pc:sldMk cId="1561589700" sldId="411"/>
            <ac:picMk id="21" creationId="{8F9D0864-31E1-0793-975E-7C288DA8412A}"/>
          </ac:picMkLst>
        </pc:picChg>
      </pc:sldChg>
      <pc:sldChg chg="addSp delSp modSp add del mod">
        <pc:chgData name="Jessica Bertram" userId="ae65e3095411f4f6" providerId="LiveId" clId="{B5FB1D19-3686-5864-8406-9C86D14C8DC2}" dt="2026-02-25T10:44:28.690" v="21743"/>
        <pc:sldMkLst>
          <pc:docMk/>
          <pc:sldMk cId="2782393755" sldId="412"/>
        </pc:sldMkLst>
        <pc:spChg chg="add mod">
          <ac:chgData name="Jessica Bertram" userId="ae65e3095411f4f6" providerId="LiveId" clId="{B5FB1D19-3686-5864-8406-9C86D14C8DC2}" dt="2026-02-16T10:17:33.493" v="21326"/>
          <ac:spMkLst>
            <pc:docMk/>
            <pc:sldMk cId="2782393755" sldId="412"/>
            <ac:spMk id="5" creationId="{89B34057-9146-5A7C-BA75-B3F670AEBF61}"/>
          </ac:spMkLst>
        </pc:spChg>
        <pc:spChg chg="mod">
          <ac:chgData name="Jessica Bertram" userId="ae65e3095411f4f6" providerId="LiveId" clId="{B5FB1D19-3686-5864-8406-9C86D14C8DC2}" dt="2026-02-16T10:17:46.007" v="21337" actId="20577"/>
          <ac:spMkLst>
            <pc:docMk/>
            <pc:sldMk cId="2782393755" sldId="412"/>
            <ac:spMk id="11" creationId="{8F37A09B-FFB0-7758-56B7-F22CE85FA460}"/>
          </ac:spMkLst>
        </pc:spChg>
        <pc:spChg chg="mod">
          <ac:chgData name="Jessica Bertram" userId="ae65e3095411f4f6" providerId="LiveId" clId="{B5FB1D19-3686-5864-8406-9C86D14C8DC2}" dt="2026-02-16T10:17:17.656" v="21322" actId="20577"/>
          <ac:spMkLst>
            <pc:docMk/>
            <pc:sldMk cId="2782393755" sldId="412"/>
            <ac:spMk id="14" creationId="{C17D0B4B-C4F3-0BD1-6B3A-93D7E101EE5F}"/>
          </ac:spMkLst>
        </pc:spChg>
      </pc:sldChg>
      <pc:sldChg chg="addSp delSp modSp add del mod">
        <pc:chgData name="Jessica Bertram" userId="ae65e3095411f4f6" providerId="LiveId" clId="{B5FB1D19-3686-5864-8406-9C86D14C8DC2}" dt="2026-02-25T10:44:28.690" v="21743"/>
        <pc:sldMkLst>
          <pc:docMk/>
          <pc:sldMk cId="3661502859" sldId="414"/>
        </pc:sldMkLst>
        <pc:spChg chg="mod">
          <ac:chgData name="Jessica Bertram" userId="ae65e3095411f4f6" providerId="LiveId" clId="{B5FB1D19-3686-5864-8406-9C86D14C8DC2}" dt="2026-02-17T10:48:00.204" v="21532" actId="113"/>
          <ac:spMkLst>
            <pc:docMk/>
            <pc:sldMk cId="3661502859" sldId="414"/>
            <ac:spMk id="7" creationId="{4F940E44-41C2-D529-CF56-17A23711FBA8}"/>
          </ac:spMkLst>
        </pc:spChg>
        <pc:spChg chg="add mod">
          <ac:chgData name="Jessica Bertram" userId="ae65e3095411f4f6" providerId="LiveId" clId="{B5FB1D19-3686-5864-8406-9C86D14C8DC2}" dt="2026-02-16T10:21:17.532" v="21420" actId="1076"/>
          <ac:spMkLst>
            <pc:docMk/>
            <pc:sldMk cId="3661502859" sldId="414"/>
            <ac:spMk id="11" creationId="{8B560F2D-1D61-1677-5A5A-45FF0C580885}"/>
          </ac:spMkLst>
        </pc:spChg>
        <pc:spChg chg="mod">
          <ac:chgData name="Jessica Bertram" userId="ae65e3095411f4f6" providerId="LiveId" clId="{B5FB1D19-3686-5864-8406-9C86D14C8DC2}" dt="2026-02-16T10:19:49.425" v="21385" actId="20577"/>
          <ac:spMkLst>
            <pc:docMk/>
            <pc:sldMk cId="3661502859" sldId="414"/>
            <ac:spMk id="14" creationId="{2589B2AA-D672-1A9C-91C9-EC4DC115AD31}"/>
          </ac:spMkLst>
        </pc:spChg>
        <pc:picChg chg="add mod">
          <ac:chgData name="Jessica Bertram" userId="ae65e3095411f4f6" providerId="LiveId" clId="{B5FB1D19-3686-5864-8406-9C86D14C8DC2}" dt="2026-02-16T10:22:21.307" v="21431" actId="1035"/>
          <ac:picMkLst>
            <pc:docMk/>
            <pc:sldMk cId="3661502859" sldId="414"/>
            <ac:picMk id="13" creationId="{12D4A272-43C8-A2B8-376B-2DD2DD5BF539}"/>
          </ac:picMkLst>
        </pc:picChg>
      </pc:sldChg>
      <pc:sldChg chg="addSp delSp modSp add del mod">
        <pc:chgData name="Jessica Bertram" userId="ae65e3095411f4f6" providerId="LiveId" clId="{B5FB1D19-3686-5864-8406-9C86D14C8DC2}" dt="2026-02-25T10:44:28.690" v="21743"/>
        <pc:sldMkLst>
          <pc:docMk/>
          <pc:sldMk cId="1678828785" sldId="415"/>
        </pc:sldMkLst>
        <pc:spChg chg="mod">
          <ac:chgData name="Jessica Bertram" userId="ae65e3095411f4f6" providerId="LiveId" clId="{B5FB1D19-3686-5864-8406-9C86D14C8DC2}" dt="2026-02-17T10:42:15.804" v="21433" actId="20577"/>
          <ac:spMkLst>
            <pc:docMk/>
            <pc:sldMk cId="1678828785" sldId="415"/>
            <ac:spMk id="5" creationId="{45B0C96B-4B73-9ADD-AAC8-7AFB15C73B90}"/>
          </ac:spMkLst>
        </pc:spChg>
        <pc:spChg chg="mod">
          <ac:chgData name="Jessica Bertram" userId="ae65e3095411f4f6" providerId="LiveId" clId="{B5FB1D19-3686-5864-8406-9C86D14C8DC2}" dt="2026-02-17T10:48:22.699" v="21547" actId="113"/>
          <ac:spMkLst>
            <pc:docMk/>
            <pc:sldMk cId="1678828785" sldId="415"/>
            <ac:spMk id="7" creationId="{B9EBDCB8-B511-7474-AC91-C7F2A3EBE238}"/>
          </ac:spMkLst>
        </pc:spChg>
        <pc:spChg chg="mod">
          <ac:chgData name="Jessica Bertram" userId="ae65e3095411f4f6" providerId="LiveId" clId="{B5FB1D19-3686-5864-8406-9C86D14C8DC2}" dt="2026-02-17T10:42:25.584" v="21438" actId="20577"/>
          <ac:spMkLst>
            <pc:docMk/>
            <pc:sldMk cId="1678828785" sldId="415"/>
            <ac:spMk id="14" creationId="{148E6EA4-3080-DD51-F27A-1362E6215054}"/>
          </ac:spMkLst>
        </pc:spChg>
        <pc:picChg chg="add mod">
          <ac:chgData name="Jessica Bertram" userId="ae65e3095411f4f6" providerId="LiveId" clId="{B5FB1D19-3686-5864-8406-9C86D14C8DC2}" dt="2026-02-17T10:42:51.999" v="21451" actId="1036"/>
          <ac:picMkLst>
            <pc:docMk/>
            <pc:sldMk cId="1678828785" sldId="415"/>
            <ac:picMk id="11" creationId="{9A410248-62CE-1B6F-6019-41BA5653BA14}"/>
          </ac:picMkLst>
        </pc:picChg>
        <pc:picChg chg="add mod">
          <ac:chgData name="Jessica Bertram" userId="ae65e3095411f4f6" providerId="LiveId" clId="{B5FB1D19-3686-5864-8406-9C86D14C8DC2}" dt="2026-02-17T10:43:26.808" v="21459" actId="1076"/>
          <ac:picMkLst>
            <pc:docMk/>
            <pc:sldMk cId="1678828785" sldId="415"/>
            <ac:picMk id="21" creationId="{7E59260E-C2B3-9F01-F521-6ADF311B0282}"/>
          </ac:picMkLst>
        </pc:picChg>
      </pc:sldChg>
      <pc:sldChg chg="addSp delSp modSp add del mod">
        <pc:chgData name="Jessica Bertram" userId="ae65e3095411f4f6" providerId="LiveId" clId="{B5FB1D19-3686-5864-8406-9C86D14C8DC2}" dt="2026-02-25T10:44:28.690" v="21743"/>
        <pc:sldMkLst>
          <pc:docMk/>
          <pc:sldMk cId="1762540623" sldId="416"/>
        </pc:sldMkLst>
        <pc:spChg chg="add mod">
          <ac:chgData name="Jessica Bertram" userId="ae65e3095411f4f6" providerId="LiveId" clId="{B5FB1D19-3686-5864-8406-9C86D14C8DC2}" dt="2026-02-17T10:48:29.832" v="21549"/>
          <ac:spMkLst>
            <pc:docMk/>
            <pc:sldMk cId="1762540623" sldId="416"/>
            <ac:spMk id="13" creationId="{D981844D-6FA4-7DD2-4E31-89D588ECDDB9}"/>
          </ac:spMkLst>
        </pc:spChg>
        <pc:picChg chg="add mod">
          <ac:chgData name="Jessica Bertram" userId="ae65e3095411f4f6" providerId="LiveId" clId="{B5FB1D19-3686-5864-8406-9C86D14C8DC2}" dt="2026-02-17T10:43:54.275" v="21468" actId="1076"/>
          <ac:picMkLst>
            <pc:docMk/>
            <pc:sldMk cId="1762540623" sldId="416"/>
            <ac:picMk id="12" creationId="{C1D0FF4C-85F0-FBAD-5EA6-3ABABB334A2E}"/>
          </ac:picMkLst>
        </pc:picChg>
      </pc:sldChg>
      <pc:sldChg chg="addSp delSp modSp add del mod">
        <pc:chgData name="Jessica Bertram" userId="ae65e3095411f4f6" providerId="LiveId" clId="{B5FB1D19-3686-5864-8406-9C86D14C8DC2}" dt="2026-02-25T10:44:28.690" v="21743"/>
        <pc:sldMkLst>
          <pc:docMk/>
          <pc:sldMk cId="1311020876" sldId="417"/>
        </pc:sldMkLst>
        <pc:spChg chg="add mod">
          <ac:chgData name="Jessica Bertram" userId="ae65e3095411f4f6" providerId="LiveId" clId="{B5FB1D19-3686-5864-8406-9C86D14C8DC2}" dt="2026-02-17T10:45:54.490" v="21509" actId="1037"/>
          <ac:spMkLst>
            <pc:docMk/>
            <pc:sldMk cId="1311020876" sldId="417"/>
            <ac:spMk id="12" creationId="{ACE09465-A7E6-E38B-63DF-67F693DC7C61}"/>
          </ac:spMkLst>
        </pc:spChg>
        <pc:spChg chg="mod">
          <ac:chgData name="Jessica Bertram" userId="ae65e3095411f4f6" providerId="LiveId" clId="{B5FB1D19-3686-5864-8406-9C86D14C8DC2}" dt="2026-02-17T10:44:20.094" v="21473" actId="20577"/>
          <ac:spMkLst>
            <pc:docMk/>
            <pc:sldMk cId="1311020876" sldId="417"/>
            <ac:spMk id="14" creationId="{3C4FF22A-DA8B-2D6C-3393-F42F1E505C67}"/>
          </ac:spMkLst>
        </pc:spChg>
        <pc:spChg chg="add mod">
          <ac:chgData name="Jessica Bertram" userId="ae65e3095411f4f6" providerId="LiveId" clId="{B5FB1D19-3686-5864-8406-9C86D14C8DC2}" dt="2026-02-17T10:48:33.397" v="21551"/>
          <ac:spMkLst>
            <pc:docMk/>
            <pc:sldMk cId="1311020876" sldId="417"/>
            <ac:spMk id="15" creationId="{31168E68-A246-57FD-8236-20361F84F259}"/>
          </ac:spMkLst>
        </pc:spChg>
      </pc:sldChg>
      <pc:sldChg chg="addSp delSp modSp add del mod">
        <pc:chgData name="Jessica Bertram" userId="ae65e3095411f4f6" providerId="LiveId" clId="{B5FB1D19-3686-5864-8406-9C86D14C8DC2}" dt="2026-02-25T10:44:28.690" v="21743"/>
        <pc:sldMkLst>
          <pc:docMk/>
          <pc:sldMk cId="1519039022" sldId="418"/>
        </pc:sldMkLst>
        <pc:spChg chg="add mod">
          <ac:chgData name="Jessica Bertram" userId="ae65e3095411f4f6" providerId="LiveId" clId="{B5FB1D19-3686-5864-8406-9C86D14C8DC2}" dt="2026-02-17T10:48:41.133" v="21556"/>
          <ac:spMkLst>
            <pc:docMk/>
            <pc:sldMk cId="1519039022" sldId="418"/>
            <ac:spMk id="11" creationId="{6D8D1CF2-A307-30D0-F543-2B76D6D010DA}"/>
          </ac:spMkLst>
        </pc:spChg>
        <pc:spChg chg="mod">
          <ac:chgData name="Jessica Bertram" userId="ae65e3095411f4f6" providerId="LiveId" clId="{B5FB1D19-3686-5864-8406-9C86D14C8DC2}" dt="2026-02-17T10:46:31.726" v="21510" actId="14100"/>
          <ac:spMkLst>
            <pc:docMk/>
            <pc:sldMk cId="1519039022" sldId="418"/>
            <ac:spMk id="12" creationId="{9C658372-DFC1-76CF-E8E1-AB5D09B33326}"/>
          </ac:spMkLst>
        </pc:spChg>
        <pc:spChg chg="add mod">
          <ac:chgData name="Jessica Bertram" userId="ae65e3095411f4f6" providerId="LiveId" clId="{B5FB1D19-3686-5864-8406-9C86D14C8DC2}" dt="2026-02-17T10:57:55.420" v="21648"/>
          <ac:spMkLst>
            <pc:docMk/>
            <pc:sldMk cId="1519039022" sldId="418"/>
            <ac:spMk id="13" creationId="{0FF4EABB-ACD3-6A2B-13E8-453B95E1DF2C}"/>
          </ac:spMkLst>
        </pc:spChg>
      </pc:sldChg>
      <pc:sldChg chg="addSp delSp modSp add del mod">
        <pc:chgData name="Jessica Bertram" userId="ae65e3095411f4f6" providerId="LiveId" clId="{B5FB1D19-3686-5864-8406-9C86D14C8DC2}" dt="2026-02-25T10:44:28.690" v="21743"/>
        <pc:sldMkLst>
          <pc:docMk/>
          <pc:sldMk cId="2038419268" sldId="419"/>
        </pc:sldMkLst>
        <pc:spChg chg="add mod">
          <ac:chgData name="Jessica Bertram" userId="ae65e3095411f4f6" providerId="LiveId" clId="{B5FB1D19-3686-5864-8406-9C86D14C8DC2}" dt="2026-02-17T10:48:50.515" v="21558"/>
          <ac:spMkLst>
            <pc:docMk/>
            <pc:sldMk cId="2038419268" sldId="419"/>
            <ac:spMk id="6" creationId="{C755927E-B276-3D72-0654-0C9BBF939F5F}"/>
          </ac:spMkLst>
        </pc:spChg>
        <pc:spChg chg="mod">
          <ac:chgData name="Jessica Bertram" userId="ae65e3095411f4f6" providerId="LiveId" clId="{B5FB1D19-3686-5864-8406-9C86D14C8DC2}" dt="2026-02-17T10:48:59.127" v="21567" actId="20577"/>
          <ac:spMkLst>
            <pc:docMk/>
            <pc:sldMk cId="2038419268" sldId="419"/>
            <ac:spMk id="11" creationId="{7C3CCA71-6EF6-7BDF-06BD-00980291F668}"/>
          </ac:spMkLst>
        </pc:spChg>
        <pc:spChg chg="mod">
          <ac:chgData name="Jessica Bertram" userId="ae65e3095411f4f6" providerId="LiveId" clId="{B5FB1D19-3686-5864-8406-9C86D14C8DC2}" dt="2026-02-17T10:47:37.093" v="21513" actId="20577"/>
          <ac:spMkLst>
            <pc:docMk/>
            <pc:sldMk cId="2038419268" sldId="419"/>
            <ac:spMk id="14" creationId="{F3F1AF06-6E1D-3FD2-D9F1-D6E4749DF0EF}"/>
          </ac:spMkLst>
        </pc:spChg>
      </pc:sldChg>
      <pc:sldChg chg="delSp modSp add del mod">
        <pc:chgData name="Jessica Bertram" userId="ae65e3095411f4f6" providerId="LiveId" clId="{B5FB1D19-3686-5864-8406-9C86D14C8DC2}" dt="2026-02-25T10:44:28.690" v="21743"/>
        <pc:sldMkLst>
          <pc:docMk/>
          <pc:sldMk cId="2174732952" sldId="420"/>
        </pc:sldMkLst>
        <pc:spChg chg="mod">
          <ac:chgData name="Jessica Bertram" userId="ae65e3095411f4f6" providerId="LiveId" clId="{B5FB1D19-3686-5864-8406-9C86D14C8DC2}" dt="2026-02-17T10:50:55.941" v="21584" actId="20577"/>
          <ac:spMkLst>
            <pc:docMk/>
            <pc:sldMk cId="2174732952" sldId="420"/>
            <ac:spMk id="6" creationId="{2F84F0DF-06A8-6B33-EF03-18A907DFE2D2}"/>
          </ac:spMkLst>
        </pc:spChg>
        <pc:spChg chg="mod">
          <ac:chgData name="Jessica Bertram" userId="ae65e3095411f4f6" providerId="LiveId" clId="{B5FB1D19-3686-5864-8406-9C86D14C8DC2}" dt="2026-02-17T10:51:12.042" v="21590" actId="20577"/>
          <ac:spMkLst>
            <pc:docMk/>
            <pc:sldMk cId="2174732952" sldId="420"/>
            <ac:spMk id="14" creationId="{5A4137A1-91D1-EEC1-0A36-C9F282D6FA6A}"/>
          </ac:spMkLst>
        </pc:spChg>
        <pc:picChg chg="mod">
          <ac:chgData name="Jessica Bertram" userId="ae65e3095411f4f6" providerId="LiveId" clId="{B5FB1D19-3686-5864-8406-9C86D14C8DC2}" dt="2026-02-17T10:51:06.344" v="21588" actId="1076"/>
          <ac:picMkLst>
            <pc:docMk/>
            <pc:sldMk cId="2174732952" sldId="420"/>
            <ac:picMk id="9" creationId="{07010075-207F-A4BA-A23C-B71EDF1DE83C}"/>
          </ac:picMkLst>
        </pc:picChg>
      </pc:sldChg>
      <pc:sldChg chg="addSp delSp modSp add del mod">
        <pc:chgData name="Jessica Bertram" userId="ae65e3095411f4f6" providerId="LiveId" clId="{B5FB1D19-3686-5864-8406-9C86D14C8DC2}" dt="2026-02-25T10:44:28.690" v="21743"/>
        <pc:sldMkLst>
          <pc:docMk/>
          <pc:sldMk cId="1837717733" sldId="421"/>
        </pc:sldMkLst>
        <pc:spChg chg="mod">
          <ac:chgData name="Jessica Bertram" userId="ae65e3095411f4f6" providerId="LiveId" clId="{B5FB1D19-3686-5864-8406-9C86D14C8DC2}" dt="2026-02-17T10:52:02.021" v="21603" actId="20577"/>
          <ac:spMkLst>
            <pc:docMk/>
            <pc:sldMk cId="1837717733" sldId="421"/>
            <ac:spMk id="13" creationId="{46DC8BC8-C806-5D00-FE70-8E6B5AE49D72}"/>
          </ac:spMkLst>
        </pc:spChg>
        <pc:spChg chg="mod">
          <ac:chgData name="Jessica Bertram" userId="ae65e3095411f4f6" providerId="LiveId" clId="{B5FB1D19-3686-5864-8406-9C86D14C8DC2}" dt="2026-02-17T10:52:05.429" v="21605" actId="20577"/>
          <ac:spMkLst>
            <pc:docMk/>
            <pc:sldMk cId="1837717733" sldId="421"/>
            <ac:spMk id="14" creationId="{F6FFB289-8DF6-EF24-6765-A0133702E32D}"/>
          </ac:spMkLst>
        </pc:spChg>
        <pc:picChg chg="add mod">
          <ac:chgData name="Jessica Bertram" userId="ae65e3095411f4f6" providerId="LiveId" clId="{B5FB1D19-3686-5864-8406-9C86D14C8DC2}" dt="2026-02-17T10:56:22.211" v="21622" actId="1076"/>
          <ac:picMkLst>
            <pc:docMk/>
            <pc:sldMk cId="1837717733" sldId="421"/>
            <ac:picMk id="9" creationId="{CDDE6565-7067-98CA-446A-ED02D4BB076D}"/>
          </ac:picMkLst>
        </pc:picChg>
      </pc:sldChg>
      <pc:sldChg chg="addSp delSp modSp add del mod">
        <pc:chgData name="Jessica Bertram" userId="ae65e3095411f4f6" providerId="LiveId" clId="{B5FB1D19-3686-5864-8406-9C86D14C8DC2}" dt="2026-02-25T10:44:28.690" v="21743"/>
        <pc:sldMkLst>
          <pc:docMk/>
          <pc:sldMk cId="3983184436" sldId="422"/>
        </pc:sldMkLst>
        <pc:picChg chg="add mod">
          <ac:chgData name="Jessica Bertram" userId="ae65e3095411f4f6" providerId="LiveId" clId="{B5FB1D19-3686-5864-8406-9C86D14C8DC2}" dt="2026-02-17T10:56:50.748" v="21631" actId="14100"/>
          <ac:picMkLst>
            <pc:docMk/>
            <pc:sldMk cId="3983184436" sldId="422"/>
            <ac:picMk id="11" creationId="{7009321D-1291-1F48-4E63-37AB614E3C4B}"/>
          </ac:picMkLst>
        </pc:picChg>
        <pc:picChg chg="add mod">
          <ac:chgData name="Jessica Bertram" userId="ae65e3095411f4f6" providerId="LiveId" clId="{B5FB1D19-3686-5864-8406-9C86D14C8DC2}" dt="2026-02-17T10:56:53.170" v="21633"/>
          <ac:picMkLst>
            <pc:docMk/>
            <pc:sldMk cId="3983184436" sldId="422"/>
            <ac:picMk id="12" creationId="{86202705-31AE-1039-D4FF-DCA36BBC845A}"/>
          </ac:picMkLst>
        </pc:picChg>
      </pc:sldChg>
      <pc:sldChg chg="addSp delSp modSp add del mod">
        <pc:chgData name="Jessica Bertram" userId="ae65e3095411f4f6" providerId="LiveId" clId="{B5FB1D19-3686-5864-8406-9C86D14C8DC2}" dt="2026-02-25T10:44:28.690" v="21743"/>
        <pc:sldMkLst>
          <pc:docMk/>
          <pc:sldMk cId="1823686922" sldId="423"/>
        </pc:sldMkLst>
        <pc:spChg chg="add mod">
          <ac:chgData name="Jessica Bertram" userId="ae65e3095411f4f6" providerId="LiveId" clId="{B5FB1D19-3686-5864-8406-9C86D14C8DC2}" dt="2026-02-17T10:57:11.266" v="21637"/>
          <ac:spMkLst>
            <pc:docMk/>
            <pc:sldMk cId="1823686922" sldId="423"/>
            <ac:spMk id="5" creationId="{EF125273-094C-047D-D1FD-3B5C6897429F}"/>
          </ac:spMkLst>
        </pc:spChg>
        <pc:spChg chg="add mod">
          <ac:chgData name="Jessica Bertram" userId="ae65e3095411f4f6" providerId="LiveId" clId="{B5FB1D19-3686-5864-8406-9C86D14C8DC2}" dt="2026-02-17T10:58:21.437" v="21666" actId="20577"/>
          <ac:spMkLst>
            <pc:docMk/>
            <pc:sldMk cId="1823686922" sldId="423"/>
            <ac:spMk id="7" creationId="{0CB0D254-B7A9-CCF4-418A-5322DAE70BCD}"/>
          </ac:spMkLst>
        </pc:spChg>
        <pc:spChg chg="add mod">
          <ac:chgData name="Jessica Bertram" userId="ae65e3095411f4f6" providerId="LiveId" clId="{B5FB1D19-3686-5864-8406-9C86D14C8DC2}" dt="2026-02-17T10:57:57.497" v="21649"/>
          <ac:spMkLst>
            <pc:docMk/>
            <pc:sldMk cId="1823686922" sldId="423"/>
            <ac:spMk id="13" creationId="{082E316A-3C17-19B3-31D0-7E8FF47FE799}"/>
          </ac:spMkLst>
        </pc:spChg>
        <pc:spChg chg="mod">
          <ac:chgData name="Jessica Bertram" userId="ae65e3095411f4f6" providerId="LiveId" clId="{B5FB1D19-3686-5864-8406-9C86D14C8DC2}" dt="2026-02-17T10:57:21.744" v="21639" actId="20577"/>
          <ac:spMkLst>
            <pc:docMk/>
            <pc:sldMk cId="1823686922" sldId="423"/>
            <ac:spMk id="14" creationId="{84004556-04F2-80C8-B94B-BB095939013E}"/>
          </ac:spMkLst>
        </pc:spChg>
      </pc:sldChg>
      <pc:sldChg chg="modSp add del mod">
        <pc:chgData name="Jessica Bertram" userId="ae65e3095411f4f6" providerId="LiveId" clId="{B5FB1D19-3686-5864-8406-9C86D14C8DC2}" dt="2026-02-25T10:44:28.690" v="21743"/>
        <pc:sldMkLst>
          <pc:docMk/>
          <pc:sldMk cId="1880043993" sldId="424"/>
        </pc:sldMkLst>
        <pc:spChg chg="mod">
          <ac:chgData name="Jessica Bertram" userId="ae65e3095411f4f6" providerId="LiveId" clId="{B5FB1D19-3686-5864-8406-9C86D14C8DC2}" dt="2026-02-17T10:58:25.474" v="21668" actId="20577"/>
          <ac:spMkLst>
            <pc:docMk/>
            <pc:sldMk cId="1880043993" sldId="424"/>
            <ac:spMk id="7" creationId="{EB0D568B-8E61-0D0D-5271-188A7491F5AD}"/>
          </ac:spMkLst>
        </pc:spChg>
      </pc:sldChg>
      <pc:sldChg chg="addSp delSp modSp add del mod">
        <pc:chgData name="Jessica Bertram" userId="ae65e3095411f4f6" providerId="LiveId" clId="{B5FB1D19-3686-5864-8406-9C86D14C8DC2}" dt="2026-02-25T10:44:28.690" v="21743"/>
        <pc:sldMkLst>
          <pc:docMk/>
          <pc:sldMk cId="3266631981" sldId="425"/>
        </pc:sldMkLst>
        <pc:spChg chg="add mod">
          <ac:chgData name="Jessica Bertram" userId="ae65e3095411f4f6" providerId="LiveId" clId="{B5FB1D19-3686-5864-8406-9C86D14C8DC2}" dt="2026-02-17T10:59:02.626" v="21671"/>
          <ac:spMkLst>
            <pc:docMk/>
            <pc:sldMk cId="3266631981" sldId="425"/>
            <ac:spMk id="5" creationId="{E60C863F-74C0-DE96-228C-8BD255606F30}"/>
          </ac:spMkLst>
        </pc:spChg>
        <pc:spChg chg="mod">
          <ac:chgData name="Jessica Bertram" userId="ae65e3095411f4f6" providerId="LiveId" clId="{B5FB1D19-3686-5864-8406-9C86D14C8DC2}" dt="2026-02-17T10:59:14.128" v="21675" actId="20577"/>
          <ac:spMkLst>
            <pc:docMk/>
            <pc:sldMk cId="3266631981" sldId="425"/>
            <ac:spMk id="11" creationId="{12FAB714-A8A1-87BC-AC88-E4BF500D7519}"/>
          </ac:spMkLst>
        </pc:spChg>
        <pc:spChg chg="mod">
          <ac:chgData name="Jessica Bertram" userId="ae65e3095411f4f6" providerId="LiveId" clId="{B5FB1D19-3686-5864-8406-9C86D14C8DC2}" dt="2026-02-17T10:59:06.172" v="21673" actId="20577"/>
          <ac:spMkLst>
            <pc:docMk/>
            <pc:sldMk cId="3266631981" sldId="425"/>
            <ac:spMk id="14" creationId="{6415B40A-C0ED-360F-4124-9D573B974A43}"/>
          </ac:spMkLst>
        </pc:spChg>
      </pc:sldChg>
      <pc:sldChg chg="add del">
        <pc:chgData name="Jessica Bertram" userId="ae65e3095411f4f6" providerId="LiveId" clId="{B5FB1D19-3686-5864-8406-9C86D14C8DC2}" dt="2026-02-25T10:44:28.690" v="21743"/>
        <pc:sldMkLst>
          <pc:docMk/>
          <pc:sldMk cId="2063010183" sldId="426"/>
        </pc:sldMkLst>
      </pc:sldChg>
      <pc:sldChg chg="add">
        <pc:chgData name="Jessica Bertram" userId="ae65e3095411f4f6" providerId="LiveId" clId="{B5FB1D19-3686-5864-8406-9C86D14C8DC2}" dt="2026-02-25T10:44:40.245" v="21744"/>
        <pc:sldMkLst>
          <pc:docMk/>
          <pc:sldMk cId="1310352056" sldId="427"/>
        </pc:sldMkLst>
      </pc:sldChg>
      <pc:sldChg chg="add">
        <pc:chgData name="Jessica Bertram" userId="ae65e3095411f4f6" providerId="LiveId" clId="{B5FB1D19-3686-5864-8406-9C86D14C8DC2}" dt="2026-02-25T10:44:40.245" v="21744"/>
        <pc:sldMkLst>
          <pc:docMk/>
          <pc:sldMk cId="4231841044" sldId="428"/>
        </pc:sldMkLst>
      </pc:sldChg>
      <pc:sldChg chg="add">
        <pc:chgData name="Jessica Bertram" userId="ae65e3095411f4f6" providerId="LiveId" clId="{B5FB1D19-3686-5864-8406-9C86D14C8DC2}" dt="2026-02-25T10:44:40.245" v="21744"/>
        <pc:sldMkLst>
          <pc:docMk/>
          <pc:sldMk cId="763489155" sldId="429"/>
        </pc:sldMkLst>
      </pc:sldChg>
      <pc:sldChg chg="add">
        <pc:chgData name="Jessica Bertram" userId="ae65e3095411f4f6" providerId="LiveId" clId="{B5FB1D19-3686-5864-8406-9C86D14C8DC2}" dt="2026-02-25T10:44:40.245" v="21744"/>
        <pc:sldMkLst>
          <pc:docMk/>
          <pc:sldMk cId="1217998203" sldId="430"/>
        </pc:sldMkLst>
      </pc:sldChg>
      <pc:sldChg chg="add">
        <pc:chgData name="Jessica Bertram" userId="ae65e3095411f4f6" providerId="LiveId" clId="{B5FB1D19-3686-5864-8406-9C86D14C8DC2}" dt="2026-02-25T10:44:40.245" v="21744"/>
        <pc:sldMkLst>
          <pc:docMk/>
          <pc:sldMk cId="1330900484" sldId="431"/>
        </pc:sldMkLst>
      </pc:sldChg>
      <pc:sldChg chg="add">
        <pc:chgData name="Jessica Bertram" userId="ae65e3095411f4f6" providerId="LiveId" clId="{B5FB1D19-3686-5864-8406-9C86D14C8DC2}" dt="2026-02-25T10:44:40.245" v="21744"/>
        <pc:sldMkLst>
          <pc:docMk/>
          <pc:sldMk cId="971215583" sldId="432"/>
        </pc:sldMkLst>
      </pc:sldChg>
      <pc:sldChg chg="add">
        <pc:chgData name="Jessica Bertram" userId="ae65e3095411f4f6" providerId="LiveId" clId="{B5FB1D19-3686-5864-8406-9C86D14C8DC2}" dt="2026-02-25T10:44:40.245" v="21744"/>
        <pc:sldMkLst>
          <pc:docMk/>
          <pc:sldMk cId="2404038195" sldId="433"/>
        </pc:sldMkLst>
      </pc:sldChg>
      <pc:sldChg chg="add">
        <pc:chgData name="Jessica Bertram" userId="ae65e3095411f4f6" providerId="LiveId" clId="{B5FB1D19-3686-5864-8406-9C86D14C8DC2}" dt="2026-02-25T10:44:40.245" v="21744"/>
        <pc:sldMkLst>
          <pc:docMk/>
          <pc:sldMk cId="3779556196" sldId="434"/>
        </pc:sldMkLst>
      </pc:sldChg>
      <pc:sldChg chg="add">
        <pc:chgData name="Jessica Bertram" userId="ae65e3095411f4f6" providerId="LiveId" clId="{B5FB1D19-3686-5864-8406-9C86D14C8DC2}" dt="2026-02-25T10:44:40.245" v="21744"/>
        <pc:sldMkLst>
          <pc:docMk/>
          <pc:sldMk cId="4233220773" sldId="435"/>
        </pc:sldMkLst>
      </pc:sldChg>
      <pc:sldChg chg="add">
        <pc:chgData name="Jessica Bertram" userId="ae65e3095411f4f6" providerId="LiveId" clId="{B5FB1D19-3686-5864-8406-9C86D14C8DC2}" dt="2026-02-25T10:44:40.245" v="21744"/>
        <pc:sldMkLst>
          <pc:docMk/>
          <pc:sldMk cId="31420616" sldId="436"/>
        </pc:sldMkLst>
      </pc:sldChg>
      <pc:sldChg chg="add">
        <pc:chgData name="Jessica Bertram" userId="ae65e3095411f4f6" providerId="LiveId" clId="{B5FB1D19-3686-5864-8406-9C86D14C8DC2}" dt="2026-02-25T10:44:40.245" v="21744"/>
        <pc:sldMkLst>
          <pc:docMk/>
          <pc:sldMk cId="3753406545" sldId="437"/>
        </pc:sldMkLst>
      </pc:sldChg>
      <pc:sldChg chg="add">
        <pc:chgData name="Jessica Bertram" userId="ae65e3095411f4f6" providerId="LiveId" clId="{B5FB1D19-3686-5864-8406-9C86D14C8DC2}" dt="2026-02-25T10:44:40.245" v="21744"/>
        <pc:sldMkLst>
          <pc:docMk/>
          <pc:sldMk cId="2010792805" sldId="438"/>
        </pc:sldMkLst>
      </pc:sldChg>
      <pc:sldChg chg="add">
        <pc:chgData name="Jessica Bertram" userId="ae65e3095411f4f6" providerId="LiveId" clId="{B5FB1D19-3686-5864-8406-9C86D14C8DC2}" dt="2026-02-25T10:44:40.245" v="21744"/>
        <pc:sldMkLst>
          <pc:docMk/>
          <pc:sldMk cId="4265203930" sldId="439"/>
        </pc:sldMkLst>
      </pc:sldChg>
      <pc:sldChg chg="add">
        <pc:chgData name="Jessica Bertram" userId="ae65e3095411f4f6" providerId="LiveId" clId="{B5FB1D19-3686-5864-8406-9C86D14C8DC2}" dt="2026-02-25T10:44:40.245" v="21744"/>
        <pc:sldMkLst>
          <pc:docMk/>
          <pc:sldMk cId="2533853341" sldId="440"/>
        </pc:sldMkLst>
      </pc:sldChg>
      <pc:sldChg chg="add">
        <pc:chgData name="Jessica Bertram" userId="ae65e3095411f4f6" providerId="LiveId" clId="{B5FB1D19-3686-5864-8406-9C86D14C8DC2}" dt="2026-02-25T10:44:40.245" v="21744"/>
        <pc:sldMkLst>
          <pc:docMk/>
          <pc:sldMk cId="2633203509" sldId="441"/>
        </pc:sldMkLst>
      </pc:sldChg>
      <pc:sldChg chg="add">
        <pc:chgData name="Jessica Bertram" userId="ae65e3095411f4f6" providerId="LiveId" clId="{B5FB1D19-3686-5864-8406-9C86D14C8DC2}" dt="2026-02-25T10:44:40.245" v="21744"/>
        <pc:sldMkLst>
          <pc:docMk/>
          <pc:sldMk cId="3503413700" sldId="442"/>
        </pc:sldMkLst>
      </pc:sldChg>
      <pc:sldChg chg="add">
        <pc:chgData name="Jessica Bertram" userId="ae65e3095411f4f6" providerId="LiveId" clId="{B5FB1D19-3686-5864-8406-9C86D14C8DC2}" dt="2026-02-25T10:44:40.245" v="21744"/>
        <pc:sldMkLst>
          <pc:docMk/>
          <pc:sldMk cId="2712311367" sldId="443"/>
        </pc:sldMkLst>
      </pc:sldChg>
      <pc:sldChg chg="add">
        <pc:chgData name="Jessica Bertram" userId="ae65e3095411f4f6" providerId="LiveId" clId="{B5FB1D19-3686-5864-8406-9C86D14C8DC2}" dt="2026-02-25T10:44:40.245" v="21744"/>
        <pc:sldMkLst>
          <pc:docMk/>
          <pc:sldMk cId="3046204427" sldId="444"/>
        </pc:sldMkLst>
      </pc:sldChg>
      <pc:sldChg chg="add">
        <pc:chgData name="Jessica Bertram" userId="ae65e3095411f4f6" providerId="LiveId" clId="{B5FB1D19-3686-5864-8406-9C86D14C8DC2}" dt="2026-02-25T10:44:40.245" v="21744"/>
        <pc:sldMkLst>
          <pc:docMk/>
          <pc:sldMk cId="2070845984" sldId="445"/>
        </pc:sldMkLst>
      </pc:sldChg>
      <pc:sldChg chg="add">
        <pc:chgData name="Jessica Bertram" userId="ae65e3095411f4f6" providerId="LiveId" clId="{B5FB1D19-3686-5864-8406-9C86D14C8DC2}" dt="2026-02-25T10:44:40.245" v="21744"/>
        <pc:sldMkLst>
          <pc:docMk/>
          <pc:sldMk cId="2704933190" sldId="446"/>
        </pc:sldMkLst>
      </pc:sldChg>
      <pc:sldChg chg="add">
        <pc:chgData name="Jessica Bertram" userId="ae65e3095411f4f6" providerId="LiveId" clId="{B5FB1D19-3686-5864-8406-9C86D14C8DC2}" dt="2026-02-25T10:44:40.245" v="21744"/>
        <pc:sldMkLst>
          <pc:docMk/>
          <pc:sldMk cId="1872249146" sldId="447"/>
        </pc:sldMkLst>
      </pc:sldChg>
      <pc:sldChg chg="add">
        <pc:chgData name="Jessica Bertram" userId="ae65e3095411f4f6" providerId="LiveId" clId="{B5FB1D19-3686-5864-8406-9C86D14C8DC2}" dt="2026-02-25T10:44:40.245" v="21744"/>
        <pc:sldMkLst>
          <pc:docMk/>
          <pc:sldMk cId="628046439" sldId="448"/>
        </pc:sldMkLst>
      </pc:sldChg>
      <pc:sldChg chg="add">
        <pc:chgData name="Jessica Bertram" userId="ae65e3095411f4f6" providerId="LiveId" clId="{B5FB1D19-3686-5864-8406-9C86D14C8DC2}" dt="2026-02-25T10:44:40.245" v="21744"/>
        <pc:sldMkLst>
          <pc:docMk/>
          <pc:sldMk cId="2872525306" sldId="449"/>
        </pc:sldMkLst>
      </pc:sldChg>
      <pc:sldChg chg="add">
        <pc:chgData name="Jessica Bertram" userId="ae65e3095411f4f6" providerId="LiveId" clId="{B5FB1D19-3686-5864-8406-9C86D14C8DC2}" dt="2026-02-25T10:44:40.245" v="21744"/>
        <pc:sldMkLst>
          <pc:docMk/>
          <pc:sldMk cId="34806428" sldId="450"/>
        </pc:sldMkLst>
      </pc:sldChg>
      <pc:sldChg chg="add">
        <pc:chgData name="Jessica Bertram" userId="ae65e3095411f4f6" providerId="LiveId" clId="{B5FB1D19-3686-5864-8406-9C86D14C8DC2}" dt="2026-02-25T10:44:40.245" v="21744"/>
        <pc:sldMkLst>
          <pc:docMk/>
          <pc:sldMk cId="261388008" sldId="451"/>
        </pc:sldMkLst>
      </pc:sldChg>
      <pc:sldChg chg="add">
        <pc:chgData name="Jessica Bertram" userId="ae65e3095411f4f6" providerId="LiveId" clId="{B5FB1D19-3686-5864-8406-9C86D14C8DC2}" dt="2026-02-25T10:44:40.245" v="21744"/>
        <pc:sldMkLst>
          <pc:docMk/>
          <pc:sldMk cId="4093973113" sldId="452"/>
        </pc:sldMkLst>
      </pc:sldChg>
      <pc:sldChg chg="add">
        <pc:chgData name="Jessica Bertram" userId="ae65e3095411f4f6" providerId="LiveId" clId="{B5FB1D19-3686-5864-8406-9C86D14C8DC2}" dt="2026-02-25T10:44:40.245" v="21744"/>
        <pc:sldMkLst>
          <pc:docMk/>
          <pc:sldMk cId="117357732" sldId="453"/>
        </pc:sldMkLst>
      </pc:sldChg>
      <pc:sldChg chg="add">
        <pc:chgData name="Jessica Bertram" userId="ae65e3095411f4f6" providerId="LiveId" clId="{B5FB1D19-3686-5864-8406-9C86D14C8DC2}" dt="2026-02-25T10:44:40.245" v="21744"/>
        <pc:sldMkLst>
          <pc:docMk/>
          <pc:sldMk cId="2451871652" sldId="454"/>
        </pc:sldMkLst>
      </pc:sldChg>
      <pc:sldChg chg="add">
        <pc:chgData name="Jessica Bertram" userId="ae65e3095411f4f6" providerId="LiveId" clId="{B5FB1D19-3686-5864-8406-9C86D14C8DC2}" dt="2026-02-25T10:44:40.245" v="21744"/>
        <pc:sldMkLst>
          <pc:docMk/>
          <pc:sldMk cId="1363209238" sldId="455"/>
        </pc:sldMkLst>
      </pc:sldChg>
      <pc:sldChg chg="add">
        <pc:chgData name="Jessica Bertram" userId="ae65e3095411f4f6" providerId="LiveId" clId="{B5FB1D19-3686-5864-8406-9C86D14C8DC2}" dt="2026-02-25T10:44:40.245" v="21744"/>
        <pc:sldMkLst>
          <pc:docMk/>
          <pc:sldMk cId="731446006" sldId="456"/>
        </pc:sldMkLst>
      </pc:sldChg>
      <pc:sldChg chg="add">
        <pc:chgData name="Jessica Bertram" userId="ae65e3095411f4f6" providerId="LiveId" clId="{B5FB1D19-3686-5864-8406-9C86D14C8DC2}" dt="2026-02-25T10:44:40.245" v="21744"/>
        <pc:sldMkLst>
          <pc:docMk/>
          <pc:sldMk cId="2061303634" sldId="457"/>
        </pc:sldMkLst>
      </pc:sldChg>
      <pc:sldChg chg="add">
        <pc:chgData name="Jessica Bertram" userId="ae65e3095411f4f6" providerId="LiveId" clId="{B5FB1D19-3686-5864-8406-9C86D14C8DC2}" dt="2026-02-25T10:44:40.245" v="21744"/>
        <pc:sldMkLst>
          <pc:docMk/>
          <pc:sldMk cId="1365950637" sldId="458"/>
        </pc:sldMkLst>
      </pc:sldChg>
      <pc:sldChg chg="add">
        <pc:chgData name="Jessica Bertram" userId="ae65e3095411f4f6" providerId="LiveId" clId="{B5FB1D19-3686-5864-8406-9C86D14C8DC2}" dt="2026-02-25T10:44:40.245" v="21744"/>
        <pc:sldMkLst>
          <pc:docMk/>
          <pc:sldMk cId="3804865217" sldId="459"/>
        </pc:sldMkLst>
      </pc:sldChg>
      <pc:sldChg chg="add">
        <pc:chgData name="Jessica Bertram" userId="ae65e3095411f4f6" providerId="LiveId" clId="{B5FB1D19-3686-5864-8406-9C86D14C8DC2}" dt="2026-02-25T10:44:40.245" v="21744"/>
        <pc:sldMkLst>
          <pc:docMk/>
          <pc:sldMk cId="789809649" sldId="460"/>
        </pc:sldMkLst>
      </pc:sldChg>
      <pc:sldChg chg="add">
        <pc:chgData name="Jessica Bertram" userId="ae65e3095411f4f6" providerId="LiveId" clId="{B5FB1D19-3686-5864-8406-9C86D14C8DC2}" dt="2026-02-25T10:44:40.245" v="21744"/>
        <pc:sldMkLst>
          <pc:docMk/>
          <pc:sldMk cId="1744407048" sldId="461"/>
        </pc:sldMkLst>
      </pc:sldChg>
      <pc:sldChg chg="add">
        <pc:chgData name="Jessica Bertram" userId="ae65e3095411f4f6" providerId="LiveId" clId="{B5FB1D19-3686-5864-8406-9C86D14C8DC2}" dt="2026-02-25T10:44:40.245" v="21744"/>
        <pc:sldMkLst>
          <pc:docMk/>
          <pc:sldMk cId="3454843933" sldId="462"/>
        </pc:sldMkLst>
      </pc:sldChg>
      <pc:sldChg chg="add">
        <pc:chgData name="Jessica Bertram" userId="ae65e3095411f4f6" providerId="LiveId" clId="{B5FB1D19-3686-5864-8406-9C86D14C8DC2}" dt="2026-02-25T10:44:40.245" v="21744"/>
        <pc:sldMkLst>
          <pc:docMk/>
          <pc:sldMk cId="3030315843" sldId="46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2/25/26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bertrameducation.com/"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10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10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91.png"/></Relationships>
</file>

<file path=ppt/slides/_rels/slide1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1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1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1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1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93.png"/></Relationships>
</file>

<file path=ppt/slides/_rels/slide1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1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1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1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10.wdp"/><Relationship Id="rId4" Type="http://schemas.openxmlformats.org/officeDocument/2006/relationships/image" Target="../media/image99.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2.png"/><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5" Type="http://schemas.microsoft.com/office/2007/relationships/hdphoto" Target="../media/hdphoto3.wdp"/><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9.png"/><Relationship Id="rId3" Type="http://schemas.openxmlformats.org/officeDocument/2006/relationships/image" Target="../media/image12.png"/><Relationship Id="rId7" Type="http://schemas.microsoft.com/office/2007/relationships/hdphoto" Target="../media/hdphoto5.wdp"/><Relationship Id="rId12"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37.png"/><Relationship Id="rId4" Type="http://schemas.openxmlformats.org/officeDocument/2006/relationships/image" Target="../media/image34.png"/><Relationship Id="rId9" Type="http://schemas.microsoft.com/office/2007/relationships/hdphoto" Target="../media/hdphoto6.wdp"/></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NUL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41.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63.png"/><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7" Type="http://schemas.microsoft.com/office/2007/relationships/hdphoto" Target="../media/hdphoto8.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7" Type="http://schemas.microsoft.com/office/2007/relationships/hdphoto" Target="../media/hdphoto8.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NULL"/><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71.png"/></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12.png"/></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12.png"/></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7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81.png"/><Relationship Id="rId4" Type="http://schemas.openxmlformats.org/officeDocument/2006/relationships/image" Target="../media/image80.png"/></Relationships>
</file>

<file path=ppt/slides/_rels/slide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9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81.png"/><Relationship Id="rId4" Type="http://schemas.openxmlformats.org/officeDocument/2006/relationships/image" Target="../media/image80.png"/></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9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_rels/slide9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9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486" y="-144661"/>
            <a:ext cx="18294486" cy="10431661"/>
            <a:chOff x="0" y="-38100"/>
            <a:chExt cx="519202" cy="2747433"/>
          </a:xfrm>
        </p:grpSpPr>
        <p:sp>
          <p:nvSpPr>
            <p:cNvPr id="3" name="Freeform 3"/>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5344873" y="-1333500"/>
            <a:ext cx="7304327" cy="7162800"/>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838200" y="5372100"/>
            <a:ext cx="16535400" cy="424796"/>
          </a:xfrm>
          <a:prstGeom prst="rect">
            <a:avLst/>
          </a:prstGeom>
        </p:spPr>
        <p:txBody>
          <a:bodyPr wrap="square" lIns="0" tIns="0" rIns="0" bIns="0" rtlCol="0" anchor="t">
            <a:spAutoFit/>
          </a:bodyPr>
          <a:lstStyle/>
          <a:p>
            <a:pPr algn="ctr">
              <a:lnSpc>
                <a:spcPts val="2985"/>
              </a:lnSpc>
            </a:pPr>
            <a:r>
              <a:rPr lang="en-US" sz="3600" dirty="0">
                <a:solidFill>
                  <a:srgbClr val="FFFFFF"/>
                </a:solidFill>
                <a:latin typeface="Now"/>
                <a:ea typeface="Now"/>
                <a:cs typeface="Now"/>
                <a:sym typeface="Now"/>
              </a:rPr>
              <a:t>This PowerPoint has been designed for use with the workbook:</a:t>
            </a:r>
          </a:p>
        </p:txBody>
      </p:sp>
      <p:sp>
        <p:nvSpPr>
          <p:cNvPr id="8" name="Rectangle 7">
            <a:extLst>
              <a:ext uri="{FF2B5EF4-FFF2-40B4-BE49-F238E27FC236}">
                <a16:creationId xmlns:a16="http://schemas.microsoft.com/office/drawing/2014/main" id="{211A1ED6-B272-A46C-E08E-0214D23804E8}"/>
              </a:ext>
            </a:extLst>
          </p:cNvPr>
          <p:cNvSpPr/>
          <p:nvPr/>
        </p:nvSpPr>
        <p:spPr>
          <a:xfrm>
            <a:off x="381000" y="342900"/>
            <a:ext cx="17373600" cy="9496644"/>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0FA818A-C2A8-5A90-0738-50743ED1561B}"/>
              </a:ext>
            </a:extLst>
          </p:cNvPr>
          <p:cNvSpPr txBox="1"/>
          <p:nvPr/>
        </p:nvSpPr>
        <p:spPr>
          <a:xfrm>
            <a:off x="457199" y="6057900"/>
            <a:ext cx="17221200" cy="1862048"/>
          </a:xfrm>
          <a:prstGeom prst="rect">
            <a:avLst/>
          </a:prstGeom>
          <a:noFill/>
        </p:spPr>
        <p:txBody>
          <a:bodyPr wrap="square">
            <a:spAutoFit/>
          </a:bodyPr>
          <a:lstStyle/>
          <a:p>
            <a:pPr algn="ctr"/>
            <a:r>
              <a:rPr lang="en-US" sz="11500" dirty="0">
                <a:solidFill>
                  <a:srgbClr val="FFFFFF"/>
                </a:solidFill>
                <a:latin typeface="Now"/>
                <a:ea typeface="Now"/>
                <a:cs typeface="Now"/>
                <a:sym typeface="Now"/>
              </a:rPr>
              <a:t>GM2 DATA</a:t>
            </a:r>
            <a:endParaRPr lang="en-US" sz="11500" dirty="0"/>
          </a:p>
        </p:txBody>
      </p:sp>
      <p:sp>
        <p:nvSpPr>
          <p:cNvPr id="11" name="TextBox 6">
            <a:extLst>
              <a:ext uri="{FF2B5EF4-FFF2-40B4-BE49-F238E27FC236}">
                <a16:creationId xmlns:a16="http://schemas.microsoft.com/office/drawing/2014/main" id="{3CA7615A-2641-357D-F821-74977BE4BDBF}"/>
              </a:ext>
            </a:extLst>
          </p:cNvPr>
          <p:cNvSpPr txBox="1"/>
          <p:nvPr/>
        </p:nvSpPr>
        <p:spPr>
          <a:xfrm>
            <a:off x="838200" y="9105900"/>
            <a:ext cx="16535400" cy="384721"/>
          </a:xfrm>
          <a:prstGeom prst="rect">
            <a:avLst/>
          </a:prstGeom>
        </p:spPr>
        <p:txBody>
          <a:bodyPr wrap="square" lIns="0" tIns="0" rIns="0" bIns="0" rtlCol="0" anchor="t">
            <a:spAutoFit/>
          </a:bodyPr>
          <a:lstStyle/>
          <a:p>
            <a:pPr algn="ctr">
              <a:lnSpc>
                <a:spcPts val="2985"/>
              </a:lnSpc>
            </a:pPr>
            <a:r>
              <a:rPr lang="en-US" sz="2500" dirty="0">
                <a:solidFill>
                  <a:srgbClr val="FFFFFF"/>
                </a:solidFill>
                <a:latin typeface="Now"/>
                <a:ea typeface="Now"/>
                <a:cs typeface="Now"/>
                <a:sym typeface="Now"/>
              </a:rPr>
              <a:t>Workbooks, resources and PowerPoints are available at </a:t>
            </a:r>
            <a:r>
              <a:rPr lang="en-US" sz="2500" b="1" dirty="0">
                <a:solidFill>
                  <a:schemeClr val="bg1"/>
                </a:solidFill>
                <a:latin typeface="Now"/>
                <a:ea typeface="Now"/>
                <a:cs typeface="Now"/>
                <a:sym typeface="Now"/>
                <a:hlinkClick r:id="rId3">
                  <a:extLst>
                    <a:ext uri="{A12FA001-AC4F-418D-AE19-62706E023703}">
                      <ahyp:hlinkClr xmlns:ahyp="http://schemas.microsoft.com/office/drawing/2018/hyperlinkcolor" val="tx"/>
                    </a:ext>
                  </a:extLst>
                </a:hlinkClick>
              </a:rPr>
              <a:t>BertramEducation.com</a:t>
            </a:r>
            <a:endParaRPr lang="en-US" sz="2500" b="1" dirty="0">
              <a:solidFill>
                <a:schemeClr val="bg1"/>
              </a:solidFill>
              <a:latin typeface="Now"/>
              <a:ea typeface="Now"/>
              <a:cs typeface="Now"/>
              <a:sym typeface="No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1B7BB-2D30-FEEA-772E-D2D0303C867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1FAEDFD-7CD0-71E3-BB0C-92BD1718B86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C4CF7EE-6F91-5836-A857-31A4F301EF4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CF49862-EC5A-62D3-C91C-4911BBFF1E0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FBAF4FFF-8165-B161-A62B-7CFE1F735B7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3F319EA-26F6-87A7-8F8F-D28734EF529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D401793-59EE-C2BF-A259-9E5B2EBA986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D87F7452-6C6D-74EC-A5EB-98DBA577246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5DD351C-4768-4235-500D-D81EDD37BAE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9F1C4D49-934B-7D52-09EC-B8C63DED7C3C}"/>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D08036FF-2096-03E7-4E2E-6EAE3002EC9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TYPES OF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042F3F21-D49D-6129-8F55-5F184577740B}"/>
              </a:ext>
            </a:extLst>
          </p:cNvPr>
          <p:cNvSpPr txBox="1"/>
          <p:nvPr/>
        </p:nvSpPr>
        <p:spPr>
          <a:xfrm>
            <a:off x="2362200" y="1714500"/>
            <a:ext cx="15283935" cy="7468583"/>
          </a:xfrm>
          <a:prstGeom prst="rect">
            <a:avLst/>
          </a:prstGeom>
          <a:noFill/>
        </p:spPr>
        <p:txBody>
          <a:bodyPr wrap="square">
            <a:spAutoFit/>
          </a:bodyPr>
          <a:lstStyle/>
          <a:p>
            <a:pPr>
              <a:lnSpc>
                <a:spcPct val="150000"/>
              </a:lnSpc>
              <a:buNone/>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AU" sz="3600" kern="100" dirty="0">
                <a:effectLst/>
                <a:latin typeface="Arial" panose="020B0604020202020204" pitchFamily="34" charset="0"/>
                <a:ea typeface="Aptos" panose="020B0004020202020204" pitchFamily="34" charset="0"/>
                <a:cs typeface="Arial" panose="020B0604020202020204" pitchFamily="34" charset="0"/>
              </a:rPr>
              <a:t> For each of the following survey questions, decide whether the data collected would be categorical or numerical.</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A survey asks students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what type of pet they own</a:t>
            </a:r>
            <a:r>
              <a:rPr lang="en-AU" sz="3600" kern="100" dirty="0">
                <a:effectLst/>
                <a:latin typeface="Arial" panose="020B0604020202020204" pitchFamily="34" charset="0"/>
                <a:ea typeface="Aptos" panose="020B0004020202020204" pitchFamily="34" charset="0"/>
                <a:cs typeface="Arial" panose="020B0604020202020204" pitchFamily="34" charset="0"/>
              </a:rPr>
              <a:t> (dog, cat, bird, fish, none).</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Students are asked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which brand of phone</a:t>
            </a:r>
            <a:r>
              <a:rPr lang="en-AU" sz="3600" kern="100" dirty="0">
                <a:effectLst/>
                <a:latin typeface="Arial" panose="020B0604020202020204" pitchFamily="34" charset="0"/>
                <a:ea typeface="Aptos" panose="020B0004020202020204" pitchFamily="34" charset="0"/>
                <a:cs typeface="Arial" panose="020B0604020202020204" pitchFamily="34" charset="0"/>
              </a:rPr>
              <a:t> they use (Apple, Samsung, other).</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A coach measures the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time taken</a:t>
            </a:r>
            <a:r>
              <a:rPr lang="en-AU" sz="3600" kern="100" dirty="0">
                <a:effectLst/>
                <a:latin typeface="Arial" panose="020B0604020202020204" pitchFamily="34" charset="0"/>
                <a:ea typeface="Aptos" panose="020B0004020202020204" pitchFamily="34" charset="0"/>
                <a:cs typeface="Arial" panose="020B0604020202020204" pitchFamily="34" charset="0"/>
              </a:rPr>
              <a:t> for each student to run 100 metres.</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A teacher records the number of books borrowed from the library.</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The public was surveyed about their favourite mode of transportation.</a:t>
            </a:r>
          </a:p>
        </p:txBody>
      </p:sp>
    </p:spTree>
    <p:extLst>
      <p:ext uri="{BB962C8B-B14F-4D97-AF65-F5344CB8AC3E}">
        <p14:creationId xmlns:p14="http://schemas.microsoft.com/office/powerpoint/2010/main" val="281510478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32CA6-8767-6551-0F49-21226962EDB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E5DCE44-1FF4-3176-E101-26F17D797D0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BCC9BAF-3B81-5C60-1502-D462F5B9978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0351B75-AEC3-6C89-669C-34F6423A9EC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58FAB9-8AE3-F24B-2C00-58C4AE22B63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1D9E08E-8EC9-14E4-CD95-3AB3D0BE922A}"/>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836F1BB-BB6F-FB8C-307A-F421B05F3E6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C3CCA71-6EF6-7BDF-06BD-00980291F668}"/>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32824F76-CA03-B9D9-AD7F-949A05E36774}"/>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D0BDA668-E091-AF11-CDF9-218FF3FF728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3F1AF06-6E1D-3FD2-D9F1-D6E4749DF0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DC9AB5C2-42DD-F51B-24D7-C9A89265DB5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755927E-B276-3D72-0654-0C9BBF939F5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34065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8A27D-A3C4-0975-3870-41B171B0044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C71DE3-0011-080F-DF18-456E5B837C5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D69EC77-4B7B-9444-23EC-571605CB518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E264B2E-4BF2-33BE-49D0-FD4799E7D10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690DEA8-268D-784A-DCE2-AD4932FF385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5D5B256-D9B5-967E-07B8-590759FD6DA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0ECE182-FC87-D1EC-8F04-CFF0A8F58E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A4137A1-91D1-EEC1-0A36-C9F282D6FA6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49F6156F-877D-DC37-7619-5EF31927307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2F84F0DF-06A8-6B33-EF03-18A907DFE2D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07010075-207F-A4BA-A23C-B71EDF1DE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101" y="2141782"/>
            <a:ext cx="15970596" cy="6670173"/>
          </a:xfrm>
          <a:prstGeom prst="rect">
            <a:avLst/>
          </a:prstGeom>
        </p:spPr>
      </p:pic>
    </p:spTree>
    <p:extLst>
      <p:ext uri="{BB962C8B-B14F-4D97-AF65-F5344CB8AC3E}">
        <p14:creationId xmlns:p14="http://schemas.microsoft.com/office/powerpoint/2010/main" val="201079280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2DDFF-AEBE-4B06-3871-E44A89AAACC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47AE5B6-4F0B-DAA0-54F7-7B2243A6CAE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C830543-322F-FE83-6E70-FFA67D81B2F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AF9CF23-D0F8-FA8F-5863-2F765CF2168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3C5D3CE-2BE0-77D9-F68C-A119624B912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567015C-34BC-DD91-9905-DD7B585F3FA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6ACA132-CAFB-A42F-262A-6F3FB2B232F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6FFB289-8DF6-EF24-6765-A0133702E32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0058FAC5-F837-B0AF-9497-764DC5CCEC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50573D0-BC69-7E9B-7DFB-C3CC4036293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8A811EFE-41D2-7D85-2969-EB555A2AAEB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46DC8BC8-C806-5D00-FE70-8E6B5AE49D7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screenshot of a math test&#10;&#10;AI-generated content may be incorrect.">
            <a:extLst>
              <a:ext uri="{FF2B5EF4-FFF2-40B4-BE49-F238E27FC236}">
                <a16:creationId xmlns:a16="http://schemas.microsoft.com/office/drawing/2014/main" id="{CDDE6565-7067-98CA-446A-ED02D4BB07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8441" y="1758176"/>
            <a:ext cx="13411200" cy="8275407"/>
          </a:xfrm>
          <a:prstGeom prst="rect">
            <a:avLst/>
          </a:prstGeom>
        </p:spPr>
      </p:pic>
    </p:spTree>
    <p:extLst>
      <p:ext uri="{BB962C8B-B14F-4D97-AF65-F5344CB8AC3E}">
        <p14:creationId xmlns:p14="http://schemas.microsoft.com/office/powerpoint/2010/main" val="42652039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6FD05-3403-36D5-76CC-6C53366359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9F123F-D659-F003-B289-34D8FE21657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D1CCF46-0FAF-644E-57F8-FF8268B6E26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72B6656-CFDF-8456-1949-06732D932B5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4BEDDA1-136F-A142-4213-36E836ED4A2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C9E6748-73E2-6B6C-7D5B-C5F0B977DC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734613B-19E1-897C-AACC-99C94D702D8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50D9FF9-4367-D24F-5CC7-6A50CED2907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5404F5A1-B815-129F-FFD4-AB9219488BC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26B7612-A108-1265-F417-634638C8E00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F2F891C2-8424-655C-ECC1-B1570AFD433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screenshot of a math test&#10;&#10;AI-generated content may be incorrect.">
            <a:extLst>
              <a:ext uri="{FF2B5EF4-FFF2-40B4-BE49-F238E27FC236}">
                <a16:creationId xmlns:a16="http://schemas.microsoft.com/office/drawing/2014/main" id="{7009321D-1291-1F48-4E63-37AB614E3C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915" y="1703690"/>
            <a:ext cx="15803798" cy="7707009"/>
          </a:xfrm>
          <a:prstGeom prst="rect">
            <a:avLst/>
          </a:prstGeom>
        </p:spPr>
      </p:pic>
      <p:pic>
        <p:nvPicPr>
          <p:cNvPr id="12" name="Picture 11" descr="A black and white logo of a person reading a book&#10;&#10;AI-generated content may be incorrect.">
            <a:extLst>
              <a:ext uri="{FF2B5EF4-FFF2-40B4-BE49-F238E27FC236}">
                <a16:creationId xmlns:a16="http://schemas.microsoft.com/office/drawing/2014/main" id="{86202705-31AE-1039-D4FF-DCA36BBC845A}"/>
              </a:ext>
            </a:extLst>
          </p:cNvPr>
          <p:cNvPicPr>
            <a:picLocks noChangeAspect="1"/>
          </p:cNvPicPr>
          <p:nvPr/>
        </p:nvPicPr>
        <p:blipFill>
          <a:blip r:embed="rId4"/>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253385334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AC45B-B5D9-CA04-5839-BCFBD8D8A88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8DB8EF8-D2E7-F7B2-4B33-5BCD5EE6C9B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31C8FBD-61ED-1E32-40FC-CD7B7714DF0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FAB65FC-B7AA-1922-A93F-4DB313FFDE6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ED636C-4412-A252-8971-A83191559B6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7C53A76-4C65-B8F8-9EBD-EBCD82B1E95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7C96314-E893-904D-C1C8-350C7BBA276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4004556-04F2-80C8-B94B-BB095939013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046671AD-B881-9CAE-5F76-0432BD019A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70D760A5-7021-944F-CC39-BA359E04753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5" name="TextBox 4">
            <a:extLst>
              <a:ext uri="{FF2B5EF4-FFF2-40B4-BE49-F238E27FC236}">
                <a16:creationId xmlns:a16="http://schemas.microsoft.com/office/drawing/2014/main" id="{EF125273-094C-047D-D1FD-3B5C6897429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CB0D254-B7A9-CCF4-418A-5322DAE70BCD}"/>
              </a:ext>
            </a:extLst>
          </p:cNvPr>
          <p:cNvSpPr txBox="1"/>
          <p:nvPr/>
        </p:nvSpPr>
        <p:spPr>
          <a:xfrm>
            <a:off x="2429218" y="1738074"/>
            <a:ext cx="14791982" cy="497559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median, Q1 and Q3 of the following data sets.</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7, 15, 9, 12, 20, 14, 6, 10, 13, 18, 8, 11, 16</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082E316A-3C17-19B3-31D0-7E8FF47FE79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3320350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BCA5A-546C-5B0D-07BF-4AC472474E3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73A992D-2398-09D2-BA18-42C78F6AEAE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6C40D8-1151-1C18-076E-AEB0E7208D4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037D0B2-2C4C-863B-4E44-74F113E5629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D4B627F-3455-E16E-9EF7-045CDE783A1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FE16E67-9A8A-C9EA-7B91-F81C1A8B0FD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BECB369-0765-243B-DD1C-9801CF74B91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410A3E9-4A90-296D-FCC8-A28FD09C7F0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17D12CC1-36C7-4D83-D887-28F7DDBE180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2E777098-1FC3-B100-42A4-7A999046E5B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5" name="TextBox 4">
            <a:extLst>
              <a:ext uri="{FF2B5EF4-FFF2-40B4-BE49-F238E27FC236}">
                <a16:creationId xmlns:a16="http://schemas.microsoft.com/office/drawing/2014/main" id="{F1C46058-9BEE-9680-4EC3-7C1A2710D52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B0D568B-8E61-0D0D-5271-188A7491F5AD}"/>
              </a:ext>
            </a:extLst>
          </p:cNvPr>
          <p:cNvSpPr txBox="1"/>
          <p:nvPr/>
        </p:nvSpPr>
        <p:spPr>
          <a:xfrm>
            <a:off x="2429218" y="1738074"/>
            <a:ext cx="14791982" cy="3313599"/>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median, Q1 and Q3 of the following data sets.</a:t>
            </a:r>
          </a:p>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25.5, 29, 32, 31.2, 28, 34.8, 27, 30, 35, 26.4, 33, 29.5, 28.7, 32.1, 27.8, 30.4</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195EB24E-088C-F802-E981-7B7041A0DFD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034137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95E85-4610-4A34-7912-727A5F98734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A3CA2D2-46F4-1103-8EB5-E7F8C1170E0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43D4965-24C8-F875-1C9E-F8B474EDE6B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873C50D-D6E7-5830-8D79-151B83ED4B5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9AF5F7-C92F-5BA4-6B58-505805DDC9C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FBDFB0AC-0749-36C6-A849-4FB89A484F3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2951329-1276-35C6-D3E5-BA890B75E3F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2FAB714-A8A1-87BC-AC88-E4BF500D7519}"/>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9E7C4AEB-EF91-E7EA-1A10-D3812BD305DD}"/>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B6172239-2D35-2209-E649-455F6E80B9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415B40A-C0ED-360F-4124-9D573B974A4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CECC8FF9-209D-E900-5B55-C77EC87888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E60C863F-74C0-DE96-228C-8BD255606F3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123113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CA414-B940-D052-DE13-E0A7EF71D3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9B58239-6BC1-AF6C-C88E-7B2131122D0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0C53207-6449-711F-75EF-138713DC86B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11B94B9-31E1-B641-0C0F-DD70A9321CD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397010C-EE2A-7492-8B9E-3F7AD4F0376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761739CE-10CC-CEF0-5C3D-B24DC573C0ED}"/>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9BABCAB6-5D4D-3B67-64AA-39BA133DF40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372F017-FEB9-C3FB-1881-FCDE5A55C3D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58BCBF88-15DC-46D1-D14E-7C2C66E62B0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9A643959-0545-8D85-DB61-FA65447A5A6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6AB851B-89FD-DB23-DBCD-29D2C8E28B5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C8A5C9F1-2818-4CE5-D9FE-772F8155C28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570D3FC-40AC-80DC-D0F2-DDF93BA17B6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4620442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B219E-8EE1-50A5-10F6-EE20623CEFB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C571EB6-F787-F160-53A7-AAE92A4C9A7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ADDB233-EF2E-530B-0FF3-91BB2ECD4B9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3D07FB2-6CCF-3809-35D2-0A8C56CCFA7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8BA2AB7-5126-D4CF-7C30-0F844826F77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45D822A-14A2-0B8C-CCD5-42EBB5F9F75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8F41B3C-36B0-F4BF-C1D3-CC223866B0F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4F77F83-F8F0-F881-0BA1-7D5F3708690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91BA9DE2-EF53-FED7-7A8A-CFEF57A3AC7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8314116-9905-ABAA-1ED2-F2E893AD2A3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5619FFB-F537-E1EB-1955-5461D77F3945}"/>
              </a:ext>
            </a:extLst>
          </p:cNvPr>
          <p:cNvSpPr txBox="1"/>
          <p:nvPr/>
        </p:nvSpPr>
        <p:spPr>
          <a:xfrm>
            <a:off x="2356565" y="1444198"/>
            <a:ext cx="15630182" cy="7191584"/>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 parallel box plot is when two (or more) box plots are drawn on the same scale. This makes it easy to compare different groups using the same numerical variable.</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They allow us to quickly see differences in:</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Centre (location)</a:t>
            </a:r>
            <a:r>
              <a:rPr lang="en-AU" sz="3600" dirty="0">
                <a:effectLst/>
                <a:latin typeface="Arial" panose="020B0604020202020204" pitchFamily="34" charset="0"/>
                <a:ea typeface="Times New Roman" panose="02020603050405020304" pitchFamily="18" charset="0"/>
                <a:cs typeface="Arial" panose="020B0604020202020204" pitchFamily="34" charset="0"/>
              </a:rPr>
              <a:t> → which group has the higher median.</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Spread</a:t>
            </a:r>
            <a:r>
              <a:rPr lang="en-AU" sz="3600" dirty="0">
                <a:effectLst/>
                <a:latin typeface="Arial" panose="020B0604020202020204" pitchFamily="34" charset="0"/>
                <a:ea typeface="Times New Roman" panose="02020603050405020304" pitchFamily="18" charset="0"/>
                <a:cs typeface="Arial" panose="020B0604020202020204" pitchFamily="34" charset="0"/>
              </a:rPr>
              <a:t> → which group is more consistent or more varied.</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Skew</a:t>
            </a:r>
            <a:r>
              <a:rPr lang="en-AU" sz="3600" dirty="0">
                <a:effectLst/>
                <a:latin typeface="Arial" panose="020B0604020202020204" pitchFamily="34" charset="0"/>
                <a:ea typeface="Times New Roman" panose="02020603050405020304" pitchFamily="18" charset="0"/>
                <a:cs typeface="Arial" panose="020B0604020202020204" pitchFamily="34" charset="0"/>
              </a:rPr>
              <a:t> → whether the data leans to one side.</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Outliers</a:t>
            </a:r>
            <a:r>
              <a:rPr lang="en-AU" sz="3600" dirty="0">
                <a:effectLst/>
                <a:latin typeface="Arial" panose="020B0604020202020204" pitchFamily="34" charset="0"/>
                <a:ea typeface="Times New Roman" panose="02020603050405020304" pitchFamily="18" charset="0"/>
                <a:cs typeface="Arial" panose="020B0604020202020204" pitchFamily="34" charset="0"/>
              </a:rPr>
              <a:t> → whether unusual values appear in one group but not the other.</a:t>
            </a:r>
          </a:p>
        </p:txBody>
      </p:sp>
    </p:spTree>
    <p:extLst>
      <p:ext uri="{BB962C8B-B14F-4D97-AF65-F5344CB8AC3E}">
        <p14:creationId xmlns:p14="http://schemas.microsoft.com/office/powerpoint/2010/main" val="20708459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70417-D2A8-C2DE-6AFB-2DC62FC7C14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D1D52A5-B3A7-B94E-2424-B8C96B5BE4E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CD384D-EC40-F55C-DD7C-85930FDF6DF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3A6DAD3-DF60-35BB-A9C6-2E647CA5645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E515FEF-8DC7-50BB-D84D-FB313A7E5B0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9732299-8C00-6369-DEF3-1C523FF9B32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F965359-4E8C-A01F-F22D-BF57B062D3D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ABDDF6E-1E4C-6E4F-F557-5DF343ABE0F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CFC464D4-9881-2434-D524-17FA19484BB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F5915C1-471B-0247-07B2-257A1D4D271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8D7FEC52-5A7F-6BB2-5DC3-7550DE92420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C21D1016-80BF-BF48-6C3D-580C12DABB3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011A8138-1724-1C89-C667-1328DD9E98DB}"/>
              </a:ext>
            </a:extLst>
          </p:cNvPr>
          <p:cNvSpPr txBox="1"/>
          <p:nvPr/>
        </p:nvSpPr>
        <p:spPr>
          <a:xfrm>
            <a:off x="2217976" y="3348201"/>
            <a:ext cx="15249182" cy="3590598"/>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 teacher records the test scores of two Year 11 classes (out of 25 marks).</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indent="457200">
              <a:lnSpc>
                <a:spcPct val="150000"/>
              </a:lnSpc>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Class A scores: </a:t>
            </a:r>
            <a:r>
              <a:rPr lang="en-AU" sz="3600" dirty="0">
                <a:effectLst/>
                <a:latin typeface="Arial" panose="020B0604020202020204" pitchFamily="34" charset="0"/>
                <a:ea typeface="Times New Roman" panose="02020603050405020304" pitchFamily="18" charset="0"/>
                <a:cs typeface="Arial" panose="020B0604020202020204" pitchFamily="34" charset="0"/>
              </a:rPr>
              <a:t>8, 10, 11, 12, 13, 14, 15, 15, 16, 17, 18, 19, 20, 21, 22</a:t>
            </a:r>
          </a:p>
          <a:p>
            <a:pPr indent="457200">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indent="457200">
              <a:lnSpc>
                <a:spcPct val="150000"/>
              </a:lnSpc>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Class B scores: </a:t>
            </a:r>
            <a:r>
              <a:rPr lang="en-AU" sz="3600" dirty="0">
                <a:effectLst/>
                <a:latin typeface="Arial" panose="020B0604020202020204" pitchFamily="34" charset="0"/>
                <a:ea typeface="Times New Roman" panose="02020603050405020304" pitchFamily="18" charset="0"/>
                <a:cs typeface="Arial" panose="020B0604020202020204" pitchFamily="34" charset="0"/>
              </a:rPr>
              <a:t>9, 11, 12, 13, 14, 15, 16, 16, 17, 18, 19, 20, 21, 23, 25</a:t>
            </a:r>
          </a:p>
        </p:txBody>
      </p:sp>
      <p:pic>
        <p:nvPicPr>
          <p:cNvPr id="18" name="Picture 17" descr="A cartoon of a child sitting at a desk with a pencil and paper&#10;&#10;AI-generated content may be incorrect.">
            <a:extLst>
              <a:ext uri="{FF2B5EF4-FFF2-40B4-BE49-F238E27FC236}">
                <a16:creationId xmlns:a16="http://schemas.microsoft.com/office/drawing/2014/main" id="{9EA47032-F753-F7B4-DA98-A175B79F18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0200" y="8620605"/>
            <a:ext cx="1384300" cy="1628295"/>
          </a:xfrm>
          <a:prstGeom prst="rect">
            <a:avLst/>
          </a:prstGeom>
        </p:spPr>
      </p:pic>
    </p:spTree>
    <p:extLst>
      <p:ext uri="{BB962C8B-B14F-4D97-AF65-F5344CB8AC3E}">
        <p14:creationId xmlns:p14="http://schemas.microsoft.com/office/powerpoint/2010/main" val="2704933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6C350-7B39-1D9D-EBBF-F965E26D7BC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F1B03CA-70D0-6D7B-62DA-E46BD21B650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C71CE88-B39B-0F15-0DC5-72E66E60733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AA3714A-EC55-67D1-EDC6-FAB0B7220CB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3BC0242B-1C61-9467-1E04-4649DC33C6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C3B1206-3CB9-BCCE-C0F5-70E5052FC66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3846E3F-58FD-B535-B780-F3FEB80187C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07F72F42-0CD9-B4D8-F524-71E310A58F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5C2A1B7-A576-3BCA-01ED-D391D7AA608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A5C4986-EF2B-E69A-3081-55D81D1BE166}"/>
              </a:ext>
            </a:extLst>
          </p:cNvPr>
          <p:cNvSpPr txBox="1"/>
          <p:nvPr/>
        </p:nvSpPr>
        <p:spPr>
          <a:xfrm>
            <a:off x="2429218" y="1107683"/>
            <a:ext cx="16323140" cy="8071633"/>
          </a:xfrm>
          <a:prstGeom prst="rect">
            <a:avLst/>
          </a:prstGeom>
          <a:noFill/>
        </p:spPr>
        <p:txBody>
          <a:bodyPr wrap="square">
            <a:spAutoFit/>
          </a:bodyPr>
          <a:lstStyle/>
          <a:p>
            <a:pPr>
              <a:lnSpc>
                <a:spcPct val="150000"/>
              </a:lnSpc>
              <a:buNone/>
            </a:pPr>
            <a:r>
              <a:rPr lang="en-AU" sz="3500" kern="100" dirty="0">
                <a:effectLst/>
                <a:latin typeface="Arial" panose="020B0604020202020204" pitchFamily="34" charset="0"/>
                <a:ea typeface="Aptos" panose="020B0004020202020204" pitchFamily="34" charset="0"/>
                <a:cs typeface="Arial" panose="020B0604020202020204" pitchFamily="34" charset="0"/>
              </a:rPr>
              <a:t>Categorical data is often displayed with a bar chart. </a:t>
            </a:r>
          </a:p>
          <a:p>
            <a:pPr>
              <a:lnSpc>
                <a:spcPct val="150000"/>
              </a:lnSpc>
              <a:buNone/>
            </a:pPr>
            <a:r>
              <a:rPr lang="en-AU" sz="3500" kern="100" dirty="0">
                <a:effectLst/>
                <a:latin typeface="Arial" panose="020B0604020202020204" pitchFamily="34" charset="0"/>
                <a:ea typeface="Aptos" panose="020B0004020202020204" pitchFamily="34" charset="0"/>
                <a:cs typeface="Arial" panose="020B0604020202020204" pitchFamily="34" charset="0"/>
              </a:rPr>
              <a:t>The features of a bar chart are:</a:t>
            </a:r>
          </a:p>
          <a:p>
            <a:pPr marL="228600">
              <a:lnSpc>
                <a:spcPct val="150000"/>
              </a:lnSpc>
              <a:buNone/>
            </a:pPr>
            <a:r>
              <a:rPr lang="en-AU" sz="35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Categories on the X-axis. </a:t>
            </a:r>
            <a:endParaRPr lang="en-AU" sz="35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Courier New" panose="02070309020205020404" pitchFamily="49" charset="0"/>
              <a:buChar char="o"/>
            </a:pPr>
            <a:r>
              <a:rPr lang="en-AU" sz="3500" dirty="0">
                <a:effectLst/>
                <a:latin typeface="Arial" panose="020B0604020202020204" pitchFamily="34" charset="0"/>
                <a:ea typeface="Times New Roman" panose="02020603050405020304" pitchFamily="18" charset="0"/>
                <a:cs typeface="Arial" panose="020B0604020202020204" pitchFamily="34" charset="0"/>
              </a:rPr>
              <a:t>Each bar represents a category (e.g., favourite sport)</a:t>
            </a:r>
          </a:p>
          <a:p>
            <a:pPr marL="342900" lvl="0" indent="-342900">
              <a:lnSpc>
                <a:spcPct val="150000"/>
              </a:lnSpc>
              <a:buFont typeface="Courier New" panose="02070309020205020404" pitchFamily="49" charset="0"/>
              <a:buChar char="o"/>
            </a:pPr>
            <a:r>
              <a:rPr lang="en-AU" sz="3500" dirty="0">
                <a:effectLst/>
                <a:latin typeface="Arial" panose="020B0604020202020204" pitchFamily="34" charset="0"/>
                <a:ea typeface="Times New Roman" panose="02020603050405020304" pitchFamily="18" charset="0"/>
                <a:cs typeface="Arial" panose="020B0604020202020204" pitchFamily="34" charset="0"/>
              </a:rPr>
              <a:t>Categories can be in any order (alphabetical, by size, or logical order).</a:t>
            </a:r>
          </a:p>
          <a:p>
            <a:pPr marL="228600">
              <a:lnSpc>
                <a:spcPct val="150000"/>
              </a:lnSpc>
              <a:buNone/>
            </a:pPr>
            <a:r>
              <a:rPr lang="en-AU" sz="35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Frequency (or count) on the Y-axis</a:t>
            </a:r>
            <a:endParaRPr lang="en-AU" sz="35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Font typeface="Courier New" panose="02070309020205020404" pitchFamily="49" charset="0"/>
              <a:buChar char="o"/>
            </a:pPr>
            <a:r>
              <a:rPr lang="en-AU" sz="3500" dirty="0">
                <a:effectLst/>
                <a:latin typeface="Arial" panose="020B0604020202020204" pitchFamily="34" charset="0"/>
                <a:ea typeface="Times New Roman" panose="02020603050405020304" pitchFamily="18" charset="0"/>
                <a:cs typeface="Arial" panose="020B0604020202020204" pitchFamily="34" charset="0"/>
              </a:rPr>
              <a:t>The height of each bar shows how many times that category occurs.</a:t>
            </a:r>
          </a:p>
          <a:p>
            <a:pPr marL="342900" lvl="0" indent="-342900">
              <a:lnSpc>
                <a:spcPct val="150000"/>
              </a:lnSpc>
              <a:buFont typeface="Courier New" panose="02070309020205020404" pitchFamily="49" charset="0"/>
              <a:buChar char="o"/>
            </a:pPr>
            <a:r>
              <a:rPr lang="en-AU" sz="3500" dirty="0">
                <a:effectLst/>
                <a:latin typeface="Arial" panose="020B0604020202020204" pitchFamily="34" charset="0"/>
                <a:ea typeface="Times New Roman" panose="02020603050405020304" pitchFamily="18" charset="0"/>
                <a:cs typeface="Arial" panose="020B0604020202020204" pitchFamily="34" charset="0"/>
              </a:rPr>
              <a:t>Sometimes the Y-axis can show percentages instead of counts.</a:t>
            </a:r>
          </a:p>
          <a:p>
            <a:pPr marL="228600">
              <a:lnSpc>
                <a:spcPct val="150000"/>
              </a:lnSpc>
              <a:buNone/>
            </a:pPr>
            <a:r>
              <a:rPr lang="en-AU" sz="35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Bars are Separate</a:t>
            </a:r>
            <a:r>
              <a:rPr lang="en-AU" sz="35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 </a:t>
            </a:r>
            <a:r>
              <a:rPr lang="en-AU" sz="3500" dirty="0">
                <a:effectLst/>
                <a:latin typeface="Arial" panose="020B0604020202020204" pitchFamily="34" charset="0"/>
                <a:ea typeface="Times New Roman" panose="02020603050405020304" pitchFamily="18" charset="0"/>
                <a:cs typeface="Arial" panose="020B0604020202020204" pitchFamily="34" charset="0"/>
              </a:rPr>
              <a:t>There are gaps between bars, all bars are the same width.</a:t>
            </a:r>
          </a:p>
          <a:p>
            <a:pPr marL="228600">
              <a:lnSpc>
                <a:spcPct val="150000"/>
              </a:lnSpc>
              <a:buNone/>
            </a:pPr>
            <a:r>
              <a:rPr lang="en-AU" sz="35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Title and Labels </a:t>
            </a:r>
            <a:r>
              <a:rPr lang="en-AU" sz="3500" dirty="0">
                <a:effectLst/>
                <a:latin typeface="Arial" panose="020B0604020202020204" pitchFamily="34" charset="0"/>
                <a:ea typeface="Times New Roman" panose="02020603050405020304" pitchFamily="18" charset="0"/>
                <a:cs typeface="Arial" panose="020B0604020202020204" pitchFamily="34" charset="0"/>
              </a:rPr>
              <a:t>on X-axis, Y-axis, and overall.</a:t>
            </a:r>
          </a:p>
        </p:txBody>
      </p:sp>
      <p:pic>
        <p:nvPicPr>
          <p:cNvPr id="13" name="Picture 12" descr="A graph of a bar graph&#10;&#10;AI-generated content may be incorrect.">
            <a:extLst>
              <a:ext uri="{FF2B5EF4-FFF2-40B4-BE49-F238E27FC236}">
                <a16:creationId xmlns:a16="http://schemas.microsoft.com/office/drawing/2014/main" id="{F0764DB5-E2FA-A67E-C0DC-99B71C66B9BF}"/>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554200" y="11596"/>
            <a:ext cx="3717235" cy="3832178"/>
          </a:xfrm>
          <a:prstGeom prst="rect">
            <a:avLst/>
          </a:prstGeom>
        </p:spPr>
      </p:pic>
    </p:spTree>
    <p:extLst>
      <p:ext uri="{BB962C8B-B14F-4D97-AF65-F5344CB8AC3E}">
        <p14:creationId xmlns:p14="http://schemas.microsoft.com/office/powerpoint/2010/main" val="97372540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D3951-91F5-EB64-6272-44B768C9B69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0762FCC-4683-932F-ED5B-4BE8549B9E0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0A727FE-5CD8-4944-93D0-8998F625BEF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403181B-E5DC-FE44-6CD1-CAB34126E5B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90E471C-AEE1-81CD-9E90-861B1C622AE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7179D94-647F-B858-D4FB-FF527C8DFC7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A289AE8-3AA9-16D4-1341-80BB32395A9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D0613E1-9B7E-A895-CE51-26FFC66172F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827AA42A-063C-0D0B-4469-3A06BA0B4D0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8FEF038-520D-CECF-44D5-5994BCF3529D}"/>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E7604DCB-0437-AD1F-6B99-B4994AF583B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DC08CED2-17EE-B3E2-D9D7-ED65D56DF8B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cartoon of a child sitting at a desk with a pencil and paper&#10;&#10;AI-generated content may be incorrect.">
            <a:extLst>
              <a:ext uri="{FF2B5EF4-FFF2-40B4-BE49-F238E27FC236}">
                <a16:creationId xmlns:a16="http://schemas.microsoft.com/office/drawing/2014/main" id="{F812B83E-2803-4FF4-6929-26638B4D99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0200" y="8620605"/>
            <a:ext cx="1384300" cy="1628295"/>
          </a:xfrm>
          <a:prstGeom prst="rect">
            <a:avLst/>
          </a:prstGeom>
        </p:spPr>
      </p:pic>
      <p:sp>
        <p:nvSpPr>
          <p:cNvPr id="11" name="TextBox 10">
            <a:extLst>
              <a:ext uri="{FF2B5EF4-FFF2-40B4-BE49-F238E27FC236}">
                <a16:creationId xmlns:a16="http://schemas.microsoft.com/office/drawing/2014/main" id="{6E662DD1-DF9C-DB1D-2ABB-38A8AD7A301E}"/>
              </a:ext>
            </a:extLst>
          </p:cNvPr>
          <p:cNvSpPr txBox="1"/>
          <p:nvPr/>
        </p:nvSpPr>
        <p:spPr>
          <a:xfrm>
            <a:off x="2321286" y="1738074"/>
            <a:ext cx="15214377" cy="2482603"/>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1 </a:t>
            </a:r>
            <a:r>
              <a:rPr lang="en-AU" sz="3600" b="1" dirty="0">
                <a:effectLst/>
                <a:latin typeface="Arial" panose="020B0604020202020204" pitchFamily="34" charset="0"/>
                <a:ea typeface="Times New Roman" panose="02020603050405020304" pitchFamily="18" charset="0"/>
                <a:cs typeface="Arial" panose="020B0604020202020204" pitchFamily="34" charset="0"/>
              </a:rPr>
              <a:t>– Find the five-figure summaries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Class A: Min = 8, Q1 = 12, Median = 15, Q3 = 19, Max = 22</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Class B: Min = 9, Q1 = 13, Median = 16, Q3 = 20, Max = 25</a:t>
            </a:r>
          </a:p>
        </p:txBody>
      </p:sp>
      <p:sp>
        <p:nvSpPr>
          <p:cNvPr id="15" name="TextBox 14">
            <a:extLst>
              <a:ext uri="{FF2B5EF4-FFF2-40B4-BE49-F238E27FC236}">
                <a16:creationId xmlns:a16="http://schemas.microsoft.com/office/drawing/2014/main" id="{5F9E260F-2BF2-667E-161B-97F0E509646E}"/>
              </a:ext>
            </a:extLst>
          </p:cNvPr>
          <p:cNvSpPr txBox="1"/>
          <p:nvPr/>
        </p:nvSpPr>
        <p:spPr>
          <a:xfrm>
            <a:off x="2321286" y="5006251"/>
            <a:ext cx="13833114" cy="823110"/>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rPr>
              <a:t>Step 2 </a:t>
            </a:r>
            <a:r>
              <a:rPr lang="en-AU" sz="3600" b="1" dirty="0">
                <a:effectLst/>
                <a:latin typeface="Arial" panose="020B0604020202020204" pitchFamily="34" charset="0"/>
                <a:ea typeface="Times New Roman" panose="02020603050405020304" pitchFamily="18" charset="0"/>
              </a:rPr>
              <a:t>– Draw the two box plots on the same scale.</a:t>
            </a:r>
            <a:endParaRPr lang="en-AU" sz="3600" dirty="0">
              <a:effectLst/>
              <a:latin typeface="Times New Roman" panose="02020603050405020304" pitchFamily="18" charset="0"/>
              <a:ea typeface="Times New Roman" panose="02020603050405020304" pitchFamily="18" charset="0"/>
            </a:endParaRPr>
          </a:p>
        </p:txBody>
      </p:sp>
      <p:pic>
        <p:nvPicPr>
          <p:cNvPr id="19" name="Picture 18">
            <a:extLst>
              <a:ext uri="{FF2B5EF4-FFF2-40B4-BE49-F238E27FC236}">
                <a16:creationId xmlns:a16="http://schemas.microsoft.com/office/drawing/2014/main" id="{C9123CE6-956F-2707-5565-977295A028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33429" y="5882234"/>
            <a:ext cx="15532845" cy="2663018"/>
          </a:xfrm>
          <a:prstGeom prst="rect">
            <a:avLst/>
          </a:prstGeom>
        </p:spPr>
      </p:pic>
    </p:spTree>
    <p:extLst>
      <p:ext uri="{BB962C8B-B14F-4D97-AF65-F5344CB8AC3E}">
        <p14:creationId xmlns:p14="http://schemas.microsoft.com/office/powerpoint/2010/main" val="187224914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F5B28-8CEA-7715-1EEF-3D777168AE3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A5288EE-BC4E-8726-10FE-6265D94BA56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324F2DF-823E-1EE1-F940-22080E933B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ADBBA43-79BC-38E8-C1E7-241D000CE7D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0CD2E24-EBA6-AFA4-CF7D-15671BC1924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4E4EB32-37DB-9766-F53B-3680199A8A3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6690E48-99D6-FD16-A862-1898C378ABB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83CDE94-A104-B90B-3A2E-0656D50201D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E77DD227-A9A1-5727-FD30-F912D3D552A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7F70AD7-AFB6-DB2B-C7F2-5A85755DDAB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80CC17FA-173E-DBA4-31D0-1270E755B006}"/>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893BF86F-57CA-D6AB-4889-74A9CFCDD10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cartoon of a child sitting at a desk with a pencil and paper&#10;&#10;AI-generated content may be incorrect.">
            <a:extLst>
              <a:ext uri="{FF2B5EF4-FFF2-40B4-BE49-F238E27FC236}">
                <a16:creationId xmlns:a16="http://schemas.microsoft.com/office/drawing/2014/main" id="{7FE8D063-D5E0-908B-B2F9-DF7D0E4A39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0200" y="8620605"/>
            <a:ext cx="1384300" cy="1628295"/>
          </a:xfrm>
          <a:prstGeom prst="rect">
            <a:avLst/>
          </a:prstGeom>
        </p:spPr>
      </p:pic>
      <p:sp>
        <p:nvSpPr>
          <p:cNvPr id="9" name="TextBox 8">
            <a:extLst>
              <a:ext uri="{FF2B5EF4-FFF2-40B4-BE49-F238E27FC236}">
                <a16:creationId xmlns:a16="http://schemas.microsoft.com/office/drawing/2014/main" id="{42DB1C4C-9CB1-EF18-5899-A541602F8427}"/>
              </a:ext>
            </a:extLst>
          </p:cNvPr>
          <p:cNvSpPr txBox="1"/>
          <p:nvPr/>
        </p:nvSpPr>
        <p:spPr>
          <a:xfrm>
            <a:off x="2254419" y="2174053"/>
            <a:ext cx="14297546" cy="6063198"/>
          </a:xfrm>
          <a:prstGeom prst="rect">
            <a:avLst/>
          </a:prstGeom>
          <a:noFill/>
        </p:spPr>
        <p:txBody>
          <a:bodyPr wrap="square">
            <a:spAutoFit/>
          </a:bodyPr>
          <a:lstStyle/>
          <a:p>
            <a:pPr>
              <a:lnSpc>
                <a:spcPct val="150000"/>
              </a:lnSpc>
              <a:spcBef>
                <a:spcPts val="800"/>
              </a:spcBef>
              <a:buNone/>
            </a:pPr>
            <a:r>
              <a:rPr lang="en-AU" sz="3600" b="1" kern="1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3 </a:t>
            </a:r>
            <a:r>
              <a:rPr lang="en-AU" sz="3600" b="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Compare the graphs.</a:t>
            </a:r>
            <a:endParaRPr lang="en-AU" sz="3600" b="1" kern="100" dirty="0">
              <a:solidFill>
                <a:srgbClr val="0F4761"/>
              </a:solidFill>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Centre:</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Class B has a higher median (16 vs 15).</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Spread:</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Both have similar inner quartile ranges (the “box”), but Class B has a larger overall range (16 vs 14).</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High achievers:</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Class B has the top score of 25, compared to 22 in Class A.</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Low scores:</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Class A has the lowest score (8 vs 9).</a:t>
            </a:r>
            <a:endParaRPr lang="en-AU" sz="36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lvl="0">
              <a:buSzPts val="1000"/>
              <a:tabLst>
                <a:tab pos="457200" algn="l"/>
              </a:tabLst>
            </a:pPr>
            <a:endParaRPr lang="en-AU" sz="10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62804643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344C9-E28B-0F06-F23D-1F1DF13E78A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206B796-C904-7467-122C-78AAB6259D2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3D64133-4C70-0BB9-9F07-40C26DBCF9E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727B872-82BC-F33E-4E79-DA1613C2D1B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E8924CC-164F-33D5-BAD6-2F8652E99D8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332E5EB-4B8D-ED98-EFE9-9876715B858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DE8107B-9C99-1297-501B-5BF068E60FD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2713DA3-6CD1-19ED-EB53-A44832AD254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A466A00F-20E2-9451-0D21-5E42C2BBFEB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AD6A25C-D368-70C4-9062-E878C85C01E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DBAED37E-1A6B-41E7-E6D9-4D6CAD7954E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35074C1D-5101-B63A-AD7C-DCEAF444DB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cartoon of a child sitting at a desk with a pencil and paper&#10;&#10;AI-generated content may be incorrect.">
            <a:extLst>
              <a:ext uri="{FF2B5EF4-FFF2-40B4-BE49-F238E27FC236}">
                <a16:creationId xmlns:a16="http://schemas.microsoft.com/office/drawing/2014/main" id="{9C6C9923-143D-3B98-C2E0-E4154E7E41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0200" y="8620605"/>
            <a:ext cx="1384300" cy="1628295"/>
          </a:xfrm>
          <a:prstGeom prst="rect">
            <a:avLst/>
          </a:prstGeom>
        </p:spPr>
      </p:pic>
      <p:sp>
        <p:nvSpPr>
          <p:cNvPr id="9" name="TextBox 8">
            <a:extLst>
              <a:ext uri="{FF2B5EF4-FFF2-40B4-BE49-F238E27FC236}">
                <a16:creationId xmlns:a16="http://schemas.microsoft.com/office/drawing/2014/main" id="{3C93CA8D-5B19-DA0E-2321-F324BCF12F40}"/>
              </a:ext>
            </a:extLst>
          </p:cNvPr>
          <p:cNvSpPr txBox="1"/>
          <p:nvPr/>
        </p:nvSpPr>
        <p:spPr>
          <a:xfrm>
            <a:off x="2437897" y="2865504"/>
            <a:ext cx="14317424" cy="3313599"/>
          </a:xfrm>
          <a:prstGeom prst="rect">
            <a:avLst/>
          </a:prstGeom>
          <a:noFill/>
        </p:spPr>
        <p:txBody>
          <a:bodyPr wrap="square">
            <a:spAutoFit/>
          </a:bodyPr>
          <a:lstStyle/>
          <a:p>
            <a:pPr>
              <a:lnSpc>
                <a:spcPct val="150000"/>
              </a:lnSpc>
              <a:spcBef>
                <a:spcPts val="800"/>
              </a:spcBef>
              <a:buNone/>
            </a:pPr>
            <a:r>
              <a:rPr lang="en-AU" sz="3600" b="1" kern="1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4 </a:t>
            </a:r>
            <a:r>
              <a:rPr lang="en-AU" sz="3600" b="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Interpret in context.</a:t>
            </a:r>
            <a:endParaRPr lang="en-AU" sz="3600" b="1" kern="100" dirty="0">
              <a:solidFill>
                <a:srgbClr val="0F4761"/>
              </a:solidFill>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two classes performed similarly overall, but Class B achieved slightly higher results, with a higher median and maximum. </a:t>
            </a:r>
          </a:p>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Both classes had a similar spread in their middle 50% of scores.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87252530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77D32-6A48-4248-6C38-C088D1BADBE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BD66567-0301-D234-1A3E-25AC6405355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69D3EE1-CDF4-B86B-7887-CFBE054A5A3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3CC4211-9197-4DD6-97B7-73AEC002044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6CED8AF-D92E-BD7A-1593-CA5F387796C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A08419E-40B7-96FE-57BB-3AB42C6A220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3534625-30E8-4473-290A-18695072B6F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70079BC-6DED-8BAF-D126-DD647710853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3D846178-7577-407D-4420-60CF2568051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56AE1C16-54A2-C9AD-CE2E-44A8F400165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60DD781B-9D73-BEFE-6CA6-004410B549B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7362D345-D56B-437B-933C-2FDCF3648B4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E075387F-8998-32E8-91AE-E0F479056548}"/>
              </a:ext>
            </a:extLst>
          </p:cNvPr>
          <p:cNvSpPr txBox="1"/>
          <p:nvPr/>
        </p:nvSpPr>
        <p:spPr>
          <a:xfrm>
            <a:off x="2162201" y="2762240"/>
            <a:ext cx="16011182" cy="525509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 group of students measured how many degrees the classroom temperature changed (in °C) during two different days. Negative values mean the classroom got colder; positive values mean it warmed up.</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Day 1 (temperature change</a:t>
            </a:r>
            <a:r>
              <a:rPr lang="en-AU" sz="3600" b="1" dirty="0">
                <a:effectLst/>
                <a:latin typeface="Arial" panose="020B0604020202020204" pitchFamily="34" charset="0"/>
                <a:ea typeface="Times New Roman" panose="02020603050405020304" pitchFamily="18" charset="0"/>
                <a:cs typeface="Arial" panose="020B0604020202020204" pitchFamily="34" charset="0"/>
              </a:rPr>
              <a:t>, °C): </a:t>
            </a:r>
            <a:r>
              <a:rPr lang="en-AU" sz="3600" dirty="0">
                <a:effectLst/>
                <a:latin typeface="Arial" panose="020B0604020202020204" pitchFamily="34" charset="0"/>
                <a:ea typeface="Times New Roman" panose="02020603050405020304" pitchFamily="18" charset="0"/>
                <a:cs typeface="Arial" panose="020B0604020202020204" pitchFamily="34" charset="0"/>
              </a:rPr>
              <a:t>-9, -8, -7, -6, -5, -4, -3, -2, -1, 0, 1, 2, 3, 4, 5</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b="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Day 2 (temperature change</a:t>
            </a:r>
            <a:r>
              <a:rPr lang="en-AU" sz="3600" b="1" dirty="0">
                <a:effectLst/>
                <a:latin typeface="Arial" panose="020B0604020202020204" pitchFamily="34" charset="0"/>
                <a:ea typeface="Times New Roman" panose="02020603050405020304" pitchFamily="18" charset="0"/>
                <a:cs typeface="Arial" panose="020B0604020202020204" pitchFamily="34" charset="0"/>
              </a:rPr>
              <a:t>, °C): </a:t>
            </a:r>
            <a:r>
              <a:rPr lang="en-AU" sz="3600" dirty="0">
                <a:effectLst/>
                <a:latin typeface="Arial" panose="020B0604020202020204" pitchFamily="34" charset="0"/>
                <a:ea typeface="Times New Roman" panose="02020603050405020304" pitchFamily="18" charset="0"/>
                <a:cs typeface="Arial" panose="020B0604020202020204" pitchFamily="34" charset="0"/>
              </a:rPr>
              <a:t>-10, -9, -8, -1, 0, 2, 5, 6, 7, 8, 9, 10</a:t>
            </a:r>
          </a:p>
        </p:txBody>
      </p:sp>
      <p:pic>
        <p:nvPicPr>
          <p:cNvPr id="18" name="Picture 17" descr="A thermometer and sun&#10;&#10;AI-generated content may be incorrect.">
            <a:extLst>
              <a:ext uri="{FF2B5EF4-FFF2-40B4-BE49-F238E27FC236}">
                <a16:creationId xmlns:a16="http://schemas.microsoft.com/office/drawing/2014/main" id="{8165DDC2-3E8A-E912-465F-B64CA61AF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0321" y="8648700"/>
            <a:ext cx="1611479" cy="1617447"/>
          </a:xfrm>
          <a:prstGeom prst="rect">
            <a:avLst/>
          </a:prstGeom>
        </p:spPr>
      </p:pic>
    </p:spTree>
    <p:extLst>
      <p:ext uri="{BB962C8B-B14F-4D97-AF65-F5344CB8AC3E}">
        <p14:creationId xmlns:p14="http://schemas.microsoft.com/office/powerpoint/2010/main" val="3480642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14EC6-79A1-EF13-3035-DD27237B441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0725D8-A05C-6D94-91C2-D73FBAAEEE6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BE9400B-F442-E8C0-1C01-93BE99ECA40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B33B524-18A1-46AD-1A39-B6A4A4BC963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74E44BD-74DB-F10F-0EDF-072F753FD6E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EC0AED2-3416-64A5-9C24-483F74383E4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89DC3CE-4A02-3E20-6C4D-31A7666BBFC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B2317A1-C9A2-85A8-6969-9A98A10F056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0F1C741B-102C-2C29-FFEF-B6DA48DC6C3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E961EE89-7525-EB5C-FFDB-5812B785A3B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44238EF4-BB4E-575F-D3E4-4A84C63B87A5}"/>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B97B26F-2B6B-5B09-55D7-ACFFA0906F1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thermometer and sun&#10;&#10;AI-generated content may be incorrect.">
            <a:extLst>
              <a:ext uri="{FF2B5EF4-FFF2-40B4-BE49-F238E27FC236}">
                <a16:creationId xmlns:a16="http://schemas.microsoft.com/office/drawing/2014/main" id="{0B246060-4C1F-7DAE-B2DA-3A1A874631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0321" y="8648700"/>
            <a:ext cx="1611479" cy="1617447"/>
          </a:xfrm>
          <a:prstGeom prst="rect">
            <a:avLst/>
          </a:prstGeom>
        </p:spPr>
      </p:pic>
      <p:sp>
        <p:nvSpPr>
          <p:cNvPr id="7" name="TextBox 6">
            <a:extLst>
              <a:ext uri="{FF2B5EF4-FFF2-40B4-BE49-F238E27FC236}">
                <a16:creationId xmlns:a16="http://schemas.microsoft.com/office/drawing/2014/main" id="{D5CE6062-3A47-6D1F-709D-74FD5E0B2C74}"/>
              </a:ext>
            </a:extLst>
          </p:cNvPr>
          <p:cNvSpPr txBox="1"/>
          <p:nvPr/>
        </p:nvSpPr>
        <p:spPr>
          <a:xfrm>
            <a:off x="2311623" y="1790700"/>
            <a:ext cx="15900177" cy="823110"/>
          </a:xfrm>
          <a:prstGeom prst="rect">
            <a:avLst/>
          </a:prstGeom>
          <a:noFill/>
        </p:spPr>
        <p:txBody>
          <a:bodyPr wrap="square">
            <a:spAutoFit/>
          </a:bodyPr>
          <a:lstStyle/>
          <a:p>
            <a:pPr lvl="0">
              <a:lnSpc>
                <a:spcPct val="150000"/>
              </a:lnSpc>
              <a:tabLst>
                <a:tab pos="228600" algn="l"/>
              </a:tabLst>
            </a:pPr>
            <a:r>
              <a:rPr lang="en-AU" sz="3600" b="1" u="sng" dirty="0">
                <a:solidFill>
                  <a:srgbClr val="FF0000"/>
                </a:solidFill>
                <a:effectLst/>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Find the </a:t>
            </a:r>
            <a:r>
              <a:rPr lang="en-AU" sz="3600" b="1" dirty="0">
                <a:effectLst/>
                <a:latin typeface="Arial" panose="020B0604020202020204" pitchFamily="34" charset="0"/>
                <a:ea typeface="Times New Roman" panose="02020603050405020304" pitchFamily="18" charset="0"/>
              </a:rPr>
              <a:t>five-figure summary</a:t>
            </a:r>
            <a:r>
              <a:rPr lang="en-AU" sz="3600" dirty="0">
                <a:effectLst/>
                <a:latin typeface="Arial" panose="020B0604020202020204" pitchFamily="34" charset="0"/>
                <a:ea typeface="Times New Roman" panose="02020603050405020304" pitchFamily="18" charset="0"/>
              </a:rPr>
              <a:t> for each group (min, Q1, median, Q3, max).</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138800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0E5F9-AA5F-046A-7BAF-ECD8B6FAD04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ACB6FE2-0F1C-BC0D-B040-8AA527FBFD4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2010046-E37B-4B75-B175-0A0C1C0DB47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E36130A-096A-905E-7016-CAC20580E0F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97FE851-5E3D-F92E-B28E-0754AAD6A87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E5850B4-3D1A-A80D-E73B-EBE30805F86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85128BE-2074-2F2A-761D-4C94096E138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D3F2846-24D6-5ABC-052B-3A927DF5729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66E71BE6-96E9-0AE3-7D9D-A61808E31D1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F2AF758A-BD12-2601-C497-39811838DA1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0E51EEF3-B383-8930-D9FE-B3F5AB0272F3}"/>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C3F05BA-E497-DA7D-2741-133995C00D0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thermometer and sun&#10;&#10;AI-generated content may be incorrect.">
            <a:extLst>
              <a:ext uri="{FF2B5EF4-FFF2-40B4-BE49-F238E27FC236}">
                <a16:creationId xmlns:a16="http://schemas.microsoft.com/office/drawing/2014/main" id="{D04EBE77-A3BC-C378-7A56-C4823F1C9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0321" y="8648700"/>
            <a:ext cx="1611479" cy="1617447"/>
          </a:xfrm>
          <a:prstGeom prst="rect">
            <a:avLst/>
          </a:prstGeom>
        </p:spPr>
      </p:pic>
      <p:pic>
        <p:nvPicPr>
          <p:cNvPr id="12" name="Picture 11">
            <a:extLst>
              <a:ext uri="{FF2B5EF4-FFF2-40B4-BE49-F238E27FC236}">
                <a16:creationId xmlns:a16="http://schemas.microsoft.com/office/drawing/2014/main" id="{052AD8D0-F167-CB57-45DE-8BAE893F94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15929" y="4841052"/>
            <a:ext cx="15544800" cy="796949"/>
          </a:xfrm>
          <a:prstGeom prst="rect">
            <a:avLst/>
          </a:prstGeom>
        </p:spPr>
      </p:pic>
      <p:sp>
        <p:nvSpPr>
          <p:cNvPr id="15" name="TextBox 14">
            <a:extLst>
              <a:ext uri="{FF2B5EF4-FFF2-40B4-BE49-F238E27FC236}">
                <a16:creationId xmlns:a16="http://schemas.microsoft.com/office/drawing/2014/main" id="{34B53B76-9577-00B6-D7D1-73D7282A4D71}"/>
              </a:ext>
            </a:extLst>
          </p:cNvPr>
          <p:cNvSpPr txBox="1"/>
          <p:nvPr/>
        </p:nvSpPr>
        <p:spPr>
          <a:xfrm>
            <a:off x="2315929" y="1819771"/>
            <a:ext cx="1363980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AU" sz="3600" dirty="0">
                <a:effectLst/>
                <a:latin typeface="Arial" panose="020B0604020202020204" pitchFamily="34" charset="0"/>
                <a:ea typeface="Aptos" panose="020B0004020202020204" pitchFamily="34" charset="0"/>
                <a:cs typeface="Arial" panose="020B0604020202020204" pitchFamily="34" charset="0"/>
              </a:rPr>
              <a:t> Draw </a:t>
            </a:r>
            <a:r>
              <a:rPr lang="en-AU" sz="3600" b="1" dirty="0">
                <a:effectLst/>
                <a:latin typeface="Arial" panose="020B0604020202020204" pitchFamily="34" charset="0"/>
                <a:ea typeface="Times New Roman" panose="02020603050405020304" pitchFamily="18" charset="0"/>
                <a:cs typeface="Arial" panose="020B0604020202020204" pitchFamily="34" charset="0"/>
              </a:rPr>
              <a:t>parallel box plots</a:t>
            </a:r>
            <a:r>
              <a:rPr lang="en-AU" sz="3600" dirty="0">
                <a:effectLst/>
                <a:latin typeface="Arial" panose="020B0604020202020204" pitchFamily="34" charset="0"/>
                <a:ea typeface="Aptos" panose="020B0004020202020204" pitchFamily="34" charset="0"/>
                <a:cs typeface="Arial" panose="020B0604020202020204" pitchFamily="34" charset="0"/>
              </a:rPr>
              <a:t> on the same scale (–10 to 10).</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F7BFFB0-972F-5C4B-3076-393E187ED6DD}"/>
              </a:ext>
            </a:extLst>
          </p:cNvPr>
          <p:cNvSpPr txBox="1"/>
          <p:nvPr/>
        </p:nvSpPr>
        <p:spPr>
          <a:xfrm>
            <a:off x="2397405" y="6477296"/>
            <a:ext cx="15231824" cy="3313599"/>
          </a:xfrm>
          <a:prstGeom prst="rect">
            <a:avLst/>
          </a:prstGeom>
          <a:noFill/>
        </p:spPr>
        <p:txBody>
          <a:bodyPr wrap="square">
            <a:spAutoFit/>
          </a:bodyPr>
          <a:lstStyle/>
          <a:p>
            <a:pPr lvl="0">
              <a:lnSpc>
                <a:spcPct val="150000"/>
              </a:lnSpc>
              <a:tabLst>
                <a:tab pos="228600" algn="l"/>
              </a:tabLst>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r>
              <a:rPr lang="en-AU" sz="3600" b="1" dirty="0">
                <a:effectLst/>
                <a:latin typeface="Arial" panose="020B0604020202020204" pitchFamily="34" charset="0"/>
                <a:ea typeface="Times New Roman" panose="02020603050405020304" pitchFamily="18" charset="0"/>
                <a:cs typeface="Arial" panose="020B0604020202020204" pitchFamily="34" charset="0"/>
              </a:rPr>
              <a:t> Compare the groups: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6858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Which days data is centred lower/higher?</a:t>
            </a:r>
          </a:p>
          <a:p>
            <a:pPr marL="742950" lvl="1" indent="-285750">
              <a:lnSpc>
                <a:spcPct val="150000"/>
              </a:lnSpc>
              <a:buSzPts val="1000"/>
              <a:buFont typeface="Courier New" panose="02070309020205020404" pitchFamily="49" charset="0"/>
              <a:buChar char="o"/>
              <a:tabLst>
                <a:tab pos="6858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Which day is more consistent (smaller spread/IQR)?</a:t>
            </a:r>
          </a:p>
          <a:p>
            <a:pPr marL="742950" lvl="1" indent="-285750">
              <a:lnSpc>
                <a:spcPct val="150000"/>
              </a:lnSpc>
              <a:buSzPts val="1000"/>
              <a:buFont typeface="Courier New" panose="02070309020205020404" pitchFamily="49" charset="0"/>
              <a:buChar char="o"/>
              <a:tabLst>
                <a:tab pos="6858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Which day has more extreme values?</a:t>
            </a:r>
          </a:p>
        </p:txBody>
      </p:sp>
    </p:spTree>
    <p:extLst>
      <p:ext uri="{BB962C8B-B14F-4D97-AF65-F5344CB8AC3E}">
        <p14:creationId xmlns:p14="http://schemas.microsoft.com/office/powerpoint/2010/main" val="40939731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6CCC8-1A9D-A005-6460-26882E89894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BEFC12E-A1AA-6027-F8A9-50155DC6A06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E1AEE44-728B-8011-3484-0384495A129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22303F4-88EC-A217-7895-EBF90E62759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C823561-1CF1-A92E-DF23-025490397A4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DF73152-6050-10DF-4750-DC4D33D4D9C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9ED3BD8-4A41-692C-5857-517B5E007DE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0134A60-16A1-4961-0938-76C6A4BCAFA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8B516DA6-03BF-244D-A7AB-46D1B74CA34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C61971CE-DF90-5DCF-C7DE-53F1433D215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4D251601-B05B-E25E-6C75-E1A20D62CFD6}"/>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EAD24A6-1CA7-ECB0-80E7-F24240FE274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thermometer and sun&#10;&#10;AI-generated content may be incorrect.">
            <a:extLst>
              <a:ext uri="{FF2B5EF4-FFF2-40B4-BE49-F238E27FC236}">
                <a16:creationId xmlns:a16="http://schemas.microsoft.com/office/drawing/2014/main" id="{1704310D-7274-5273-354C-D8CFE6DA8B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0321" y="8648700"/>
            <a:ext cx="1611479" cy="1617447"/>
          </a:xfrm>
          <a:prstGeom prst="rect">
            <a:avLst/>
          </a:prstGeom>
        </p:spPr>
      </p:pic>
      <p:sp>
        <p:nvSpPr>
          <p:cNvPr id="7" name="TextBox 6">
            <a:extLst>
              <a:ext uri="{FF2B5EF4-FFF2-40B4-BE49-F238E27FC236}">
                <a16:creationId xmlns:a16="http://schemas.microsoft.com/office/drawing/2014/main" id="{4C50384E-E541-7F1C-1090-26488F52AF0A}"/>
              </a:ext>
            </a:extLst>
          </p:cNvPr>
          <p:cNvSpPr txBox="1"/>
          <p:nvPr/>
        </p:nvSpPr>
        <p:spPr>
          <a:xfrm>
            <a:off x="2294176" y="1638300"/>
            <a:ext cx="15536624" cy="1651671"/>
          </a:xfrm>
          <a:prstGeom prst="rect">
            <a:avLst/>
          </a:prstGeom>
          <a:noFill/>
        </p:spPr>
        <p:txBody>
          <a:bodyPr wrap="square">
            <a:spAutoFit/>
          </a:bodyPr>
          <a:lstStyle/>
          <a:p>
            <a:pPr lvl="0">
              <a:lnSpc>
                <a:spcPct val="150000"/>
              </a:lnSpc>
              <a:tabLst>
                <a:tab pos="228600" algn="l"/>
              </a:tabLst>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a:t>
            </a:r>
            <a:r>
              <a:rPr lang="en-AU" sz="3600" b="1" dirty="0">
                <a:effectLst/>
                <a:latin typeface="Arial" panose="020B0604020202020204" pitchFamily="34" charset="0"/>
                <a:ea typeface="Times New Roman" panose="02020603050405020304" pitchFamily="18" charset="0"/>
                <a:cs typeface="Arial" panose="020B0604020202020204" pitchFamily="34" charset="0"/>
              </a:rPr>
              <a:t> Write an interpretation in context:</a:t>
            </a: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i="1" dirty="0">
                <a:effectLst/>
                <a:latin typeface="Arial" panose="020B0604020202020204" pitchFamily="34" charset="0"/>
                <a:ea typeface="Times New Roman" panose="02020603050405020304" pitchFamily="18" charset="0"/>
                <a:cs typeface="Arial" panose="020B0604020202020204" pitchFamily="34" charset="0"/>
              </a:rPr>
              <a:t>What does this say about the classroom temperatures?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1735773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2F6CF-F0B8-BF76-6EB1-DF88000A0E6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3DB7D4F-439E-5090-FF82-E999F54CA4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178513B-8717-E6CD-0D7E-704948340A6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E70EEEF-E39C-1AB5-D460-B233D6C3032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558A95-A942-0E46-1E9B-BED386B0765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29F139C8-47FE-E498-3046-EBB831F8BC6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B413F0C2-CF2B-F819-F266-7B43147BF18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CE0CD30D-2346-5B94-AFD6-C4D164C44F99}"/>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40 and 41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B44B9759-661C-5874-060F-E27388E6ED84}"/>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B028AF5D-C775-2BBE-7220-96C2068B3D7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E14414E-644D-12C8-0D2A-2BE83F0B302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40</a:t>
            </a:r>
          </a:p>
        </p:txBody>
      </p:sp>
      <p:sp>
        <p:nvSpPr>
          <p:cNvPr id="17" name="Freeform 5">
            <a:extLst>
              <a:ext uri="{FF2B5EF4-FFF2-40B4-BE49-F238E27FC236}">
                <a16:creationId xmlns:a16="http://schemas.microsoft.com/office/drawing/2014/main" id="{184BEADE-1B6E-ADFC-EBB1-1C78ECE1020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64F880E2-9C57-60F2-E72F-3B185DE041A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PARALLEL BOX PLOTS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5187165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3C108-E0E0-A575-40B0-510DFB089DF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4BDFDB2-2E2D-8661-5E0E-F9089F9D0A5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4CFE75E-868A-1FA7-80BE-5ECF5424DF6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49E4CBB-5A20-4B53-A603-BF5256942A4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3B42BCC-611F-F739-C66C-8154553F96B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5BB1261-3389-3BEF-3655-CCD81DB9BED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E306106-F36A-BB6F-10E6-E23D6A59080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008DE62-73A9-8362-25C3-3BC8E31B888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C472502D-4D29-C813-7363-A0F223A8BCD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4A0A6671-9A88-6643-0BE4-26DA9E5F787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6A6CF9D-88B7-DC87-3EAA-5427E9EFCB32}"/>
              </a:ext>
            </a:extLst>
          </p:cNvPr>
          <p:cNvSpPr txBox="1"/>
          <p:nvPr/>
        </p:nvSpPr>
        <p:spPr>
          <a:xfrm>
            <a:off x="2224461" y="1318013"/>
            <a:ext cx="16070024" cy="802258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An outlier is a piece of data that is unusual,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and doesn’t fit with the rest of the data.</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Outliers don’t “fit” the overall pattern.</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They can have a big impact on the mean and the spread.</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Recognising outliers can be used in:</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Sport</a:t>
            </a:r>
            <a:r>
              <a:rPr lang="en-AU" sz="3600" dirty="0">
                <a:effectLst/>
                <a:latin typeface="Arial" panose="020B0604020202020204" pitchFamily="34" charset="0"/>
                <a:ea typeface="Times New Roman" panose="02020603050405020304" pitchFamily="18" charset="0"/>
                <a:cs typeface="Arial" panose="020B0604020202020204" pitchFamily="34" charset="0"/>
              </a:rPr>
              <a:t>: An unusually high or low score could distort a player’s average.</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Science</a:t>
            </a:r>
            <a:r>
              <a:rPr lang="en-AU" sz="3600" dirty="0">
                <a:effectLst/>
                <a:latin typeface="Arial" panose="020B0604020202020204" pitchFamily="34" charset="0"/>
                <a:ea typeface="Times New Roman" panose="02020603050405020304" pitchFamily="18" charset="0"/>
                <a:cs typeface="Arial" panose="020B0604020202020204" pitchFamily="34" charset="0"/>
              </a:rPr>
              <a:t>: Outliers might signal experimental error or a special case worth investigating (or an whoops)</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Business</a:t>
            </a:r>
            <a:r>
              <a:rPr lang="en-AU" sz="3600" dirty="0">
                <a:effectLst/>
                <a:latin typeface="Arial" panose="020B0604020202020204" pitchFamily="34" charset="0"/>
                <a:ea typeface="Times New Roman" panose="02020603050405020304" pitchFamily="18" charset="0"/>
                <a:cs typeface="Arial" panose="020B0604020202020204" pitchFamily="34" charset="0"/>
              </a:rPr>
              <a:t>: A spike in sales might be an outlier caused by a one-off event.</a:t>
            </a:r>
          </a:p>
        </p:txBody>
      </p:sp>
      <p:pic>
        <p:nvPicPr>
          <p:cNvPr id="9" name="Picture 8">
            <a:extLst>
              <a:ext uri="{FF2B5EF4-FFF2-40B4-BE49-F238E27FC236}">
                <a16:creationId xmlns:a16="http://schemas.microsoft.com/office/drawing/2014/main" id="{D7D7230E-774E-E415-6E50-A325EA664E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0" y="190500"/>
            <a:ext cx="5938318" cy="2330711"/>
          </a:xfrm>
          <a:prstGeom prst="rect">
            <a:avLst/>
          </a:prstGeom>
        </p:spPr>
      </p:pic>
    </p:spTree>
    <p:extLst>
      <p:ext uri="{BB962C8B-B14F-4D97-AF65-F5344CB8AC3E}">
        <p14:creationId xmlns:p14="http://schemas.microsoft.com/office/powerpoint/2010/main" val="136320923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8F982-C597-5D9E-A4AF-7A01F4E229D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A1B00DB-4E1D-FEB7-A2D8-8EB1842E510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2328880-8536-BE32-79CF-26BE5057C1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93B80BF-3E0D-94CE-6271-F9FF6C6156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0D5A784-1528-C7EA-FA38-A4C9971EAEC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0138CD5-CF04-5074-A77F-D1CC1865548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B95A009-5221-6365-ECD9-E22D5DB071F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A8E368A-8B98-4B01-F816-89C9D3FA8A6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06A8C281-3C17-B41A-E94F-FE77CF0849E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6A04424-DF2E-BEF9-F918-894F5791555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2DEA127A-FAD2-B1D9-5ECB-D2CBA890CF80}"/>
              </a:ext>
            </a:extLst>
          </p:cNvPr>
          <p:cNvSpPr txBox="1"/>
          <p:nvPr/>
        </p:nvSpPr>
        <p:spPr>
          <a:xfrm>
            <a:off x="2412734" y="3413118"/>
            <a:ext cx="14744807" cy="331610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Record the age (in years) of all the people in your class and then work out the specified statistics. Do this exercise twice – once including your teacher, and a second time without your teacher. You can use technology or do manually.</a:t>
            </a:r>
            <a:endParaRPr lang="en-AU" sz="36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5BAC0916-DC1D-3C05-76E7-EB4D53CE1111}"/>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circle with two people&#10;&#10;AI-generated content may be incorrect.">
            <a:extLst>
              <a:ext uri="{FF2B5EF4-FFF2-40B4-BE49-F238E27FC236}">
                <a16:creationId xmlns:a16="http://schemas.microsoft.com/office/drawing/2014/main" id="{21D71865-1771-BB98-001C-0AEFAAD91893}"/>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8" name="Picture 17" descr="A group of people with a child&#10;&#10;AI-generated content may be incorrect.">
            <a:extLst>
              <a:ext uri="{FF2B5EF4-FFF2-40B4-BE49-F238E27FC236}">
                <a16:creationId xmlns:a16="http://schemas.microsoft.com/office/drawing/2014/main" id="{C0AFDB8F-13DD-6F11-23E8-1371E4175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1600" y="8572500"/>
            <a:ext cx="1590675" cy="1649589"/>
          </a:xfrm>
          <a:prstGeom prst="rect">
            <a:avLst/>
          </a:prstGeom>
        </p:spPr>
      </p:pic>
    </p:spTree>
    <p:extLst>
      <p:ext uri="{BB962C8B-B14F-4D97-AF65-F5344CB8AC3E}">
        <p14:creationId xmlns:p14="http://schemas.microsoft.com/office/powerpoint/2010/main" val="731446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72689-7484-B55E-DC0E-2179DA6F53D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ACDB854-7C92-25EF-5200-CA8BC0F97A2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E40C98E-31D7-B2A6-80FA-FB9556FCF8F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A039ABD3-A3E5-9357-4EE4-2D1372920F5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8075FD71-8B69-E800-DC2B-128B1957156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54AACD5-47C6-BDCE-75BB-87241CE5C91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68C9B25-3611-AC9D-607F-44CF9F74F7E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0DD318D9-139E-A868-E1E0-D855AE81F53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987D6DC-A56C-AF57-4FCF-95C1F9A265F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AEF67D11-91A2-CCD0-43F8-2C9075B4C17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1E5808E8-9627-F061-3AE8-298523875BB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graph with four seasons&#10;&#10;AI-generated content may be incorrect.">
            <a:extLst>
              <a:ext uri="{FF2B5EF4-FFF2-40B4-BE49-F238E27FC236}">
                <a16:creationId xmlns:a16="http://schemas.microsoft.com/office/drawing/2014/main" id="{8ED2C5B8-B8D5-358F-1539-A31FE9BB90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04960" y="3292152"/>
            <a:ext cx="8788607" cy="6904122"/>
          </a:xfrm>
          <a:prstGeom prst="rect">
            <a:avLst/>
          </a:prstGeom>
        </p:spPr>
      </p:pic>
      <p:sp>
        <p:nvSpPr>
          <p:cNvPr id="15" name="TextBox 14">
            <a:extLst>
              <a:ext uri="{FF2B5EF4-FFF2-40B4-BE49-F238E27FC236}">
                <a16:creationId xmlns:a16="http://schemas.microsoft.com/office/drawing/2014/main" id="{D2E7F610-1FB6-CEB2-1B23-937A7896A70B}"/>
              </a:ext>
            </a:extLst>
          </p:cNvPr>
          <p:cNvSpPr txBox="1"/>
          <p:nvPr/>
        </p:nvSpPr>
        <p:spPr>
          <a:xfrm>
            <a:off x="2449615" y="1859697"/>
            <a:ext cx="12204495" cy="4975593"/>
          </a:xfrm>
          <a:prstGeom prst="rect">
            <a:avLst/>
          </a:prstGeom>
          <a:noFill/>
        </p:spPr>
        <p:txBody>
          <a:bodyPr wrap="square">
            <a:spAutoFit/>
          </a:bodyPr>
          <a:lstStyle/>
          <a:p>
            <a:pPr>
              <a:lnSpc>
                <a:spcPct val="150000"/>
              </a:lnSpc>
              <a:buNone/>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a:t>
            </a:r>
            <a:r>
              <a:rPr lang="en-AU" sz="3600" dirty="0">
                <a:effectLst/>
                <a:latin typeface="Arial" panose="020B0604020202020204" pitchFamily="34" charset="0"/>
                <a:ea typeface="Times New Roman" panose="02020603050405020304" pitchFamily="18" charset="0"/>
                <a:cs typeface="Arial" panose="020B0604020202020204" pitchFamily="34" charset="0"/>
              </a:rPr>
              <a:t> A survey asked students about their favourite season. Create a bar graph showing this information.</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8 students chose summer.</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5 students chose winter. </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6 students chose spring.</a:t>
            </a:r>
          </a:p>
          <a:p>
            <a:pPr marL="342900" lvl="0" indent="-342900">
              <a:lnSpc>
                <a:spcPct val="150000"/>
              </a:lnSpc>
              <a:buSzPts val="1000"/>
              <a:buFont typeface="Symbol" pitchFamily="2" charset="2"/>
              <a:buChar char=""/>
              <a:tabLst>
                <a:tab pos="457200" algn="l"/>
              </a:tabLst>
            </a:pPr>
            <a:r>
              <a:rPr lang="en-AU" sz="3600" kern="100" dirty="0">
                <a:effectLst/>
                <a:latin typeface="Arial" panose="020B0604020202020204" pitchFamily="34" charset="0"/>
                <a:ea typeface="Aptos" panose="020B0004020202020204" pitchFamily="34" charset="0"/>
                <a:cs typeface="Arial" panose="020B0604020202020204" pitchFamily="34" charset="0"/>
              </a:rPr>
              <a:t>3 students chose autumn.</a:t>
            </a:r>
          </a:p>
        </p:txBody>
      </p:sp>
    </p:spTree>
    <p:extLst>
      <p:ext uri="{BB962C8B-B14F-4D97-AF65-F5344CB8AC3E}">
        <p14:creationId xmlns:p14="http://schemas.microsoft.com/office/powerpoint/2010/main" val="2271221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D10FC-0677-CD3E-0123-ECCBDBA4B51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9C647B0-918D-B616-DE3E-BB9D3EA95D2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B9E0A1C-7751-1104-EB38-6252B3D4304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DED8524-9A50-6545-10A1-8AF6F342F92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BC8FF3C-7688-A67E-DDC8-BDC8C2C817C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2C34268-A289-2BDB-4596-7E39E5330A4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488E1FF-D42A-EEA3-BDF0-D9F9988E292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78A5EBB-B94D-9205-6B20-7EB3B190310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69BFE464-F6F7-04EB-9AFA-56EAACD2218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4EEB6B9-1162-74BE-434D-A0CECD51686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C5AC8E8-F241-6C14-463E-B278D7F2E4D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circle with two people&#10;&#10;AI-generated content may be incorrect.">
            <a:extLst>
              <a:ext uri="{FF2B5EF4-FFF2-40B4-BE49-F238E27FC236}">
                <a16:creationId xmlns:a16="http://schemas.microsoft.com/office/drawing/2014/main" id="{AB894986-BB65-A59C-05EB-67508761FEFC}"/>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8" name="Picture 17" descr="A group of people with a child&#10;&#10;AI-generated content may be incorrect.">
            <a:extLst>
              <a:ext uri="{FF2B5EF4-FFF2-40B4-BE49-F238E27FC236}">
                <a16:creationId xmlns:a16="http://schemas.microsoft.com/office/drawing/2014/main" id="{31CCE632-C817-D2B1-5969-1DD33F8831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1600" y="8572500"/>
            <a:ext cx="1590675" cy="1649589"/>
          </a:xfrm>
          <a:prstGeom prst="rect">
            <a:avLst/>
          </a:prstGeom>
        </p:spPr>
      </p:pic>
      <p:graphicFrame>
        <p:nvGraphicFramePr>
          <p:cNvPr id="5" name="Table 4">
            <a:extLst>
              <a:ext uri="{FF2B5EF4-FFF2-40B4-BE49-F238E27FC236}">
                <a16:creationId xmlns:a16="http://schemas.microsoft.com/office/drawing/2014/main" id="{2B79DD22-056C-FEA8-6A93-6264A7FBF80E}"/>
              </a:ext>
            </a:extLst>
          </p:cNvPr>
          <p:cNvGraphicFramePr>
            <a:graphicFrameLocks noGrp="1"/>
          </p:cNvGraphicFramePr>
          <p:nvPr/>
        </p:nvGraphicFramePr>
        <p:xfrm>
          <a:off x="2429218" y="2259932"/>
          <a:ext cx="14937756" cy="6553198"/>
        </p:xfrm>
        <a:graphic>
          <a:graphicData uri="http://schemas.openxmlformats.org/drawingml/2006/table">
            <a:tbl>
              <a:tblPr firstRow="1" firstCol="1" bandRow="1">
                <a:tableStyleId>{5C22544A-7EE6-4342-B048-85BDC9FD1C3A}</a:tableStyleId>
              </a:tblPr>
              <a:tblGrid>
                <a:gridCol w="2525736">
                  <a:extLst>
                    <a:ext uri="{9D8B030D-6E8A-4147-A177-3AD203B41FA5}">
                      <a16:colId xmlns:a16="http://schemas.microsoft.com/office/drawing/2014/main" val="347124481"/>
                    </a:ext>
                  </a:extLst>
                </a:gridCol>
                <a:gridCol w="5898825">
                  <a:extLst>
                    <a:ext uri="{9D8B030D-6E8A-4147-A177-3AD203B41FA5}">
                      <a16:colId xmlns:a16="http://schemas.microsoft.com/office/drawing/2014/main" val="3981806613"/>
                    </a:ext>
                  </a:extLst>
                </a:gridCol>
                <a:gridCol w="421452">
                  <a:extLst>
                    <a:ext uri="{9D8B030D-6E8A-4147-A177-3AD203B41FA5}">
                      <a16:colId xmlns:a16="http://schemas.microsoft.com/office/drawing/2014/main" val="2110489984"/>
                    </a:ext>
                  </a:extLst>
                </a:gridCol>
                <a:gridCol w="6091743">
                  <a:extLst>
                    <a:ext uri="{9D8B030D-6E8A-4147-A177-3AD203B41FA5}">
                      <a16:colId xmlns:a16="http://schemas.microsoft.com/office/drawing/2014/main" val="2229109325"/>
                    </a:ext>
                  </a:extLst>
                </a:gridCol>
              </a:tblGrid>
              <a:tr h="1456267">
                <a:tc>
                  <a:txBody>
                    <a:bodyPr/>
                    <a:lstStyle/>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Ages in class </a:t>
                      </a:r>
                    </a:p>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(with teacher)</a:t>
                      </a:r>
                      <a:endParaRPr lang="en-AU" sz="360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Ages in class </a:t>
                      </a:r>
                    </a:p>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(without teacher)</a:t>
                      </a:r>
                      <a:endParaRPr lang="en-AU" sz="360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290430185"/>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Data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5119282"/>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Mean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7831139"/>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Median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6582871"/>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Mode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624543"/>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Range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311703"/>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IQR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2512941"/>
                  </a:ext>
                </a:extLst>
              </a:tr>
              <a:tr h="728133">
                <a:tc>
                  <a:txBody>
                    <a:bodyPr/>
                    <a:lstStyle/>
                    <a:p>
                      <a:pPr algn="r">
                        <a:buNone/>
                      </a:pPr>
                      <a:r>
                        <a:rPr lang="en-AU" sz="3600" b="0" kern="100" dirty="0">
                          <a:solidFill>
                            <a:sysClr val="windowText" lastClr="000000"/>
                          </a:solidFill>
                          <a:effectLst/>
                          <a:latin typeface="Arial" panose="020B0604020202020204" pitchFamily="34" charset="0"/>
                          <a:cs typeface="Arial" panose="020B0604020202020204" pitchFamily="34" charset="0"/>
                        </a:rPr>
                        <a:t>SD =</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b="1" kern="100">
                          <a:solidFill>
                            <a:sysClr val="windowText" lastClr="000000"/>
                          </a:solidFill>
                          <a:effectLst/>
                          <a:latin typeface="Arial" panose="020B0604020202020204" pitchFamily="34" charset="0"/>
                          <a:cs typeface="Arial" panose="020B0604020202020204" pitchFamily="34" charset="0"/>
                        </a:rPr>
                        <a:t> </a:t>
                      </a:r>
                      <a:endParaRPr lang="en-AU" sz="3600" b="1"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buNone/>
                      </a:pPr>
                      <a:r>
                        <a:rPr lang="en-AU" sz="3600" b="1" kern="100" dirty="0">
                          <a:solidFill>
                            <a:sysClr val="windowText" lastClr="000000"/>
                          </a:solidFill>
                          <a:effectLst/>
                          <a:latin typeface="Arial" panose="020B0604020202020204" pitchFamily="34" charset="0"/>
                          <a:cs typeface="Arial" panose="020B0604020202020204" pitchFamily="34" charset="0"/>
                        </a:rPr>
                        <a:t> </a:t>
                      </a:r>
                      <a:endParaRPr lang="en-AU" sz="3600" b="1"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1796091"/>
                  </a:ext>
                </a:extLst>
              </a:tr>
            </a:tbl>
          </a:graphicData>
        </a:graphic>
      </p:graphicFrame>
    </p:spTree>
    <p:extLst>
      <p:ext uri="{BB962C8B-B14F-4D97-AF65-F5344CB8AC3E}">
        <p14:creationId xmlns:p14="http://schemas.microsoft.com/office/powerpoint/2010/main" val="206130363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B5FFB-101C-2F00-C257-94828E7317D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636D52B-8E32-2959-2E50-D0863CC11E2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40E5C33-BAD6-FDB5-E65B-D2AC712CDE3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47A93C5-D141-CE49-CDC6-E2760795870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4D3C74A-F800-04FA-F2DA-7BD58BD486F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D56373E-BAF0-81B8-ECBC-8A8DA121909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77D1379-BBE6-F62B-D041-98CCEC79578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E16339F-E0EB-AEE4-27B0-B8F2C1F1E24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C382C598-D31E-987D-2740-2778C90F09D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3CF09F0-A4E0-AD2D-B674-4817DB08610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AE9B736-EF12-C3E9-DEC8-728FFFD5993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circle with two people&#10;&#10;AI-generated content may be incorrect.">
            <a:extLst>
              <a:ext uri="{FF2B5EF4-FFF2-40B4-BE49-F238E27FC236}">
                <a16:creationId xmlns:a16="http://schemas.microsoft.com/office/drawing/2014/main" id="{9F4458ED-A51E-0336-CD39-4EA47A3E2920}"/>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8" name="Picture 17" descr="A group of people with a child&#10;&#10;AI-generated content may be incorrect.">
            <a:extLst>
              <a:ext uri="{FF2B5EF4-FFF2-40B4-BE49-F238E27FC236}">
                <a16:creationId xmlns:a16="http://schemas.microsoft.com/office/drawing/2014/main" id="{EB04247A-568F-DE78-E7AA-B179291423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11600" y="8572500"/>
            <a:ext cx="1590675" cy="1649589"/>
          </a:xfrm>
          <a:prstGeom prst="rect">
            <a:avLst/>
          </a:prstGeom>
        </p:spPr>
      </p:pic>
      <p:sp>
        <p:nvSpPr>
          <p:cNvPr id="9" name="TextBox 8">
            <a:extLst>
              <a:ext uri="{FF2B5EF4-FFF2-40B4-BE49-F238E27FC236}">
                <a16:creationId xmlns:a16="http://schemas.microsoft.com/office/drawing/2014/main" id="{7ACDA2BF-9F38-303D-D051-FF57558EF997}"/>
              </a:ext>
            </a:extLst>
          </p:cNvPr>
          <p:cNvSpPr txBox="1"/>
          <p:nvPr/>
        </p:nvSpPr>
        <p:spPr>
          <a:xfrm>
            <a:off x="2362200" y="1930283"/>
            <a:ext cx="15392400" cy="1654107"/>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rPr>
              <a:t>Discuss:</a:t>
            </a:r>
            <a:r>
              <a:rPr lang="en-AU" sz="3600" dirty="0">
                <a:solidFill>
                  <a:srgbClr val="FF0000"/>
                </a:solidFill>
                <a:effectLst/>
                <a:latin typeface="Arial" panose="020B0604020202020204" pitchFamily="34" charset="0"/>
                <a:ea typeface="Times New Roman" panose="02020603050405020304" pitchFamily="18" charset="0"/>
              </a:rPr>
              <a:t> </a:t>
            </a:r>
            <a:r>
              <a:rPr lang="en-AU" sz="3600" dirty="0">
                <a:effectLst/>
                <a:latin typeface="Arial" panose="020B0604020202020204" pitchFamily="34" charset="0"/>
                <a:ea typeface="Times New Roman" panose="02020603050405020304" pitchFamily="18" charset="0"/>
              </a:rPr>
              <a:t>How did the inclusion of an extreme outlier (teachers age) affect the statistics you calculated?</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6595063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AF15C-5EC2-8E29-770F-1B55AD9D13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EBEB86D-63D7-3DBB-20EE-443F4659698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6EEDCB6-745B-FD31-9BFF-888E01C7469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89BCFCB-456F-0F3B-9303-E5AF7E19964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AB3CF3F-04A6-9D83-D652-4D12A4494CA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0CFDB93-6D96-DD76-F266-5BF80EC5DCC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D461CF8-BF25-8633-716A-494850FA296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F711E72-6EB4-692A-9AC7-9BF87472D65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43</a:t>
            </a:r>
          </a:p>
        </p:txBody>
      </p:sp>
      <p:sp>
        <p:nvSpPr>
          <p:cNvPr id="17" name="Freeform 5">
            <a:extLst>
              <a:ext uri="{FF2B5EF4-FFF2-40B4-BE49-F238E27FC236}">
                <a16:creationId xmlns:a16="http://schemas.microsoft.com/office/drawing/2014/main" id="{8397F445-ABA6-2A4B-20BE-506CE60A8CB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014918D-4076-CA79-2483-4FAB4FED930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white paper with black text&#10;&#10;AI-generated content may be incorrect.">
            <a:extLst>
              <a:ext uri="{FF2B5EF4-FFF2-40B4-BE49-F238E27FC236}">
                <a16:creationId xmlns:a16="http://schemas.microsoft.com/office/drawing/2014/main" id="{70FAAF75-F08F-60D0-A0EF-EA1AC28E4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976" y="2336300"/>
            <a:ext cx="15919640" cy="5469737"/>
          </a:xfrm>
          <a:prstGeom prst="rect">
            <a:avLst/>
          </a:prstGeom>
        </p:spPr>
      </p:pic>
    </p:spTree>
    <p:extLst>
      <p:ext uri="{BB962C8B-B14F-4D97-AF65-F5344CB8AC3E}">
        <p14:creationId xmlns:p14="http://schemas.microsoft.com/office/powerpoint/2010/main" val="380486521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D363B-7D01-093B-928D-80A7DAE5323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0D2A3D2-6935-BF5E-750A-3F0C1327EF8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D659662-4AD7-D7CA-90B4-BF5B413452F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87FBA3B-5040-81B9-337A-1E6056F90ED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D9DCB2A-98CE-1E98-53FC-6FBE18BB5BD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3623F8E-EC8E-4A88-4CA6-D1EC918B0C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25C8199-0B5D-8E4F-05B9-55FE13E4BEF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24E33DD-FBE8-7FF0-28D3-65B52439F51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43</a:t>
            </a:r>
          </a:p>
        </p:txBody>
      </p:sp>
      <p:sp>
        <p:nvSpPr>
          <p:cNvPr id="17" name="Freeform 5">
            <a:extLst>
              <a:ext uri="{FF2B5EF4-FFF2-40B4-BE49-F238E27FC236}">
                <a16:creationId xmlns:a16="http://schemas.microsoft.com/office/drawing/2014/main" id="{3C87555A-9D4D-8C6D-B928-1BE970DE2F4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7853871-2C3E-4AA8-FAD8-04E14122811F}"/>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B19B9F75-B787-44D8-3490-E1F623D51014}"/>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B706A2DF-CA10-38DA-8827-7BD503E271D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table of equations with numbers and symbols&#10;&#10;AI-generated content may be incorrect.">
            <a:extLst>
              <a:ext uri="{FF2B5EF4-FFF2-40B4-BE49-F238E27FC236}">
                <a16:creationId xmlns:a16="http://schemas.microsoft.com/office/drawing/2014/main" id="{69CB0DAF-3662-620C-D335-09CA8A67EA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2408" y="1859697"/>
            <a:ext cx="15257392" cy="8119318"/>
          </a:xfrm>
          <a:prstGeom prst="rect">
            <a:avLst/>
          </a:prstGeom>
        </p:spPr>
      </p:pic>
    </p:spTree>
    <p:extLst>
      <p:ext uri="{BB962C8B-B14F-4D97-AF65-F5344CB8AC3E}">
        <p14:creationId xmlns:p14="http://schemas.microsoft.com/office/powerpoint/2010/main" val="78980964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72AE2-5F9B-EDA2-D58D-BE61B522698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45ECCF-9746-3BFD-1819-B38B03BCF18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A95B3C0-2C83-7DCB-904D-9CDB624C68E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EB1BAF1-636C-9941-BD8E-5EBDF6CFDA6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CD49F5-E1DB-4AA0-FC7D-4E25C67DCE1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8A0D4D7-86A5-19E3-9D28-75AA1869A28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D79C775-CF53-2ABB-8819-1D00F698BDB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9AAC4E-239A-3C8B-1360-541D1B0C19A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43</a:t>
            </a:r>
          </a:p>
        </p:txBody>
      </p:sp>
      <p:sp>
        <p:nvSpPr>
          <p:cNvPr id="17" name="Freeform 5">
            <a:extLst>
              <a:ext uri="{FF2B5EF4-FFF2-40B4-BE49-F238E27FC236}">
                <a16:creationId xmlns:a16="http://schemas.microsoft.com/office/drawing/2014/main" id="{8BCC174A-6FF0-B95D-356A-AB57E25DD85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41D374B-9E23-8A42-8FF4-2E30F878A85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B7DA30DD-5B1B-9D1D-1594-0AD25552B0C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circle with two people&#10;&#10;AI-generated content may be incorrect.">
            <a:extLst>
              <a:ext uri="{FF2B5EF4-FFF2-40B4-BE49-F238E27FC236}">
                <a16:creationId xmlns:a16="http://schemas.microsoft.com/office/drawing/2014/main" id="{3E17233B-12AF-2C8E-11FA-FB57101F2D8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75DC3399-4487-6F92-6717-8C696728E583}"/>
              </a:ext>
            </a:extLst>
          </p:cNvPr>
          <p:cNvSpPr txBox="1"/>
          <p:nvPr/>
        </p:nvSpPr>
        <p:spPr>
          <a:xfrm>
            <a:off x="2332593" y="1762946"/>
            <a:ext cx="13678589" cy="2482603"/>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Arial" panose="020B0604020202020204" pitchFamily="34" charset="0"/>
              </a:rPr>
              <a:t>Find the 5-figure summary of the following data, then identify if there any outliers.</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–12, –5, –3, –1, 0, 1, 2, 3, 4, 5</a:t>
            </a:r>
          </a:p>
        </p:txBody>
      </p:sp>
    </p:spTree>
    <p:extLst>
      <p:ext uri="{BB962C8B-B14F-4D97-AF65-F5344CB8AC3E}">
        <p14:creationId xmlns:p14="http://schemas.microsoft.com/office/powerpoint/2010/main" val="174440704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14BA8-DA7E-5B1A-A445-573E63DDFDE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7E34348-900A-EB7D-84AD-C9CA16732F8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775710A-0A16-568D-EEB9-818860D8FA5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6B446AF-E0CE-F8F9-8FD6-385969A22E2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AC987E6-332B-3191-EFCC-66529A84D4F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50222ABB-FC9B-17C5-FCBA-DF7448FB4E25}"/>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E8CFD2AA-FA8D-EF4B-613A-A45E0D5EF8A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28543A6-22C0-5F28-22C0-B9F2AA166C8E}"/>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0217A52-BB9B-764B-EC8E-5B720677E7AF}"/>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442C6163-E7D9-D89B-2E2E-41E108F5944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376A62F-5F99-89F5-6839-EBC3599556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44</a:t>
            </a:r>
          </a:p>
        </p:txBody>
      </p:sp>
      <p:sp>
        <p:nvSpPr>
          <p:cNvPr id="17" name="Freeform 5">
            <a:extLst>
              <a:ext uri="{FF2B5EF4-FFF2-40B4-BE49-F238E27FC236}">
                <a16:creationId xmlns:a16="http://schemas.microsoft.com/office/drawing/2014/main" id="{107F03ED-80FC-6927-AB4C-2B591BAE760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01228F6D-89AF-4065-1C90-D391348774C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OUTLIERS (EXTREME VALUES)</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548439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A22FA-A5B0-0FEF-0F28-B90987D135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B0A66A2-91F7-DEE9-88A5-D62A7342F4B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FD62157-8D52-34BF-C1D5-8A23C4CB44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41DD40B-E106-3DE3-DD80-4174DAB89A1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38B8660-7256-CCD5-C705-1DC94CB5219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B26904CE-FB2E-36EA-3189-EA392DB730CB}"/>
              </a:ext>
            </a:extLst>
          </p:cNvPr>
          <p:cNvSpPr txBox="1"/>
          <p:nvPr/>
        </p:nvSpPr>
        <p:spPr>
          <a:xfrm>
            <a:off x="2688759" y="2976257"/>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E10BF4B8-5AF4-FE63-8BC9-43EF4D548F8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E2FF4F3-E215-F4FE-09E0-6FF6A714C6C2}"/>
              </a:ext>
            </a:extLst>
          </p:cNvPr>
          <p:cNvSpPr txBox="1"/>
          <p:nvPr/>
        </p:nvSpPr>
        <p:spPr>
          <a:xfrm>
            <a:off x="2743200" y="4229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a:t>
            </a:r>
            <a:r>
              <a:rPr lang="en-AU" sz="4400" b="1"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investigation 3 </a:t>
            </a: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on page 45, 46, and 47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65C02E71-3C93-4990-E434-6D6E73F2C64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770CB27-95FB-2E6D-D0AC-9D88113F5EE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45</a:t>
            </a:r>
          </a:p>
        </p:txBody>
      </p:sp>
      <p:sp>
        <p:nvSpPr>
          <p:cNvPr id="17" name="Freeform 5">
            <a:extLst>
              <a:ext uri="{FF2B5EF4-FFF2-40B4-BE49-F238E27FC236}">
                <a16:creationId xmlns:a16="http://schemas.microsoft.com/office/drawing/2014/main" id="{E2B15364-7B9C-2527-4DA1-2CB21B199D7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F265330-424F-B96A-D2F4-8A033C697E9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INVESTIGATION 3</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symbol&#10;&#10;AI-generated content may be incorrect.">
            <a:extLst>
              <a:ext uri="{FF2B5EF4-FFF2-40B4-BE49-F238E27FC236}">
                <a16:creationId xmlns:a16="http://schemas.microsoft.com/office/drawing/2014/main" id="{AD0EA57D-C036-DCB5-C825-E3BBDF053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pic>
        <p:nvPicPr>
          <p:cNvPr id="7" name="Picture 6">
            <a:extLst>
              <a:ext uri="{FF2B5EF4-FFF2-40B4-BE49-F238E27FC236}">
                <a16:creationId xmlns:a16="http://schemas.microsoft.com/office/drawing/2014/main" id="{0DA4D6F5-7AB3-8CDF-01A2-08B9D6AE528B}"/>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a:off x="13849362" y="6026542"/>
            <a:ext cx="4362438" cy="4194580"/>
          </a:xfrm>
          <a:prstGeom prst="rect">
            <a:avLst/>
          </a:prstGeom>
        </p:spPr>
      </p:pic>
    </p:spTree>
    <p:extLst>
      <p:ext uri="{BB962C8B-B14F-4D97-AF65-F5344CB8AC3E}">
        <p14:creationId xmlns:p14="http://schemas.microsoft.com/office/powerpoint/2010/main" val="3030315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F8486-2396-1651-F738-F5605E1ABB0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B06987F-F287-B7BB-D2F8-7D465000016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2B8DC21-914F-A8D1-7B54-85A5F0ED44E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9BA34AF9-9D21-71E0-8A85-FB0EAFBB11A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36A21EA1-BD5D-1AA3-BF0E-EE0073010C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E3824D4-D6A3-6D4E-A73A-7364624A1A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E9180FC-3268-528B-A5D4-8CFD1805FBC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C792BE1F-0897-EED6-345E-432A2E959AD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6B7BBCB-E42F-AA4A-4438-1FB9A136454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38B0E0EA-DFBE-A17E-4779-741A4EE6F88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A7CC3F19-9037-A07E-1680-F4EC0D756B9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34DB7B86-C9FE-9023-2B1E-9BA4FBA9796B}"/>
              </a:ext>
            </a:extLst>
          </p:cNvPr>
          <p:cNvSpPr txBox="1"/>
          <p:nvPr/>
        </p:nvSpPr>
        <p:spPr>
          <a:xfrm>
            <a:off x="2332593" y="1648866"/>
            <a:ext cx="15955407" cy="1651606"/>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AU" sz="3600" dirty="0">
                <a:effectLst/>
                <a:latin typeface="Arial" panose="020B0604020202020204" pitchFamily="34" charset="0"/>
                <a:ea typeface="Aptos" panose="020B0004020202020204" pitchFamily="34" charset="0"/>
                <a:cs typeface="Arial" panose="020B0604020202020204" pitchFamily="34" charset="0"/>
              </a:rPr>
              <a:t> Students were asked about their favourite fruit. The results are </a:t>
            </a:r>
          </a:p>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shown in the table below. Create a bar graph showing this information.</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2" name="Picture 11" descr="A table with text on it&#10;&#10;AI-generated content may be incorrect.">
            <a:extLst>
              <a:ext uri="{FF2B5EF4-FFF2-40B4-BE49-F238E27FC236}">
                <a16:creationId xmlns:a16="http://schemas.microsoft.com/office/drawing/2014/main" id="{EFE734F6-7DD9-9510-CB8E-2DF9E4FF2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600" y="4152900"/>
            <a:ext cx="6172471" cy="4984765"/>
          </a:xfrm>
          <a:prstGeom prst="rect">
            <a:avLst/>
          </a:prstGeom>
        </p:spPr>
      </p:pic>
      <p:pic>
        <p:nvPicPr>
          <p:cNvPr id="18" name="Picture 17" descr="A graph with lines and text&#10;&#10;AI-generated content may be incorrect.">
            <a:extLst>
              <a:ext uri="{FF2B5EF4-FFF2-40B4-BE49-F238E27FC236}">
                <a16:creationId xmlns:a16="http://schemas.microsoft.com/office/drawing/2014/main" id="{1700570A-18B4-2081-AA37-D77D2A4EB7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6187" y="3308755"/>
            <a:ext cx="8633613" cy="6895802"/>
          </a:xfrm>
          <a:prstGeom prst="rect">
            <a:avLst/>
          </a:prstGeom>
        </p:spPr>
      </p:pic>
    </p:spTree>
    <p:extLst>
      <p:ext uri="{BB962C8B-B14F-4D97-AF65-F5344CB8AC3E}">
        <p14:creationId xmlns:p14="http://schemas.microsoft.com/office/powerpoint/2010/main" val="4087655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9B5A9-197C-6D21-133B-94C2DCDE557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5C2B320-AD66-6788-414E-E371F0B5AE1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DA11584-A0F1-E45E-9A5A-17129151D90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9DF86321-AD83-9FD8-06FD-9C48C535777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45C4FAA0-A293-0178-CC7E-3B0684E7FAD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AB096C5-B5D0-2C9C-26FA-FFE65C4F2CB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A7B5F4B-500D-6215-162A-4D95D959BB6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17B381DB-B21F-25F8-FAB9-5867D80978C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4B7C4CBE-7E94-23FE-9D73-729AD8476D3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table of text and a data&#10;&#10;AI-generated content may be incorrect.">
            <a:extLst>
              <a:ext uri="{FF2B5EF4-FFF2-40B4-BE49-F238E27FC236}">
                <a16:creationId xmlns:a16="http://schemas.microsoft.com/office/drawing/2014/main" id="{21C93371-E745-0B03-0A23-AB847E74E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1190" y="2476500"/>
            <a:ext cx="15645810" cy="6172200"/>
          </a:xfrm>
          <a:prstGeom prst="rect">
            <a:avLst/>
          </a:prstGeom>
        </p:spPr>
      </p:pic>
      <p:sp>
        <p:nvSpPr>
          <p:cNvPr id="15" name="TextBox 14">
            <a:extLst>
              <a:ext uri="{FF2B5EF4-FFF2-40B4-BE49-F238E27FC236}">
                <a16:creationId xmlns:a16="http://schemas.microsoft.com/office/drawing/2014/main" id="{80905A34-E1BF-3D2C-A66C-3954A560AF7F}"/>
              </a:ext>
            </a:extLst>
          </p:cNvPr>
          <p:cNvSpPr txBox="1"/>
          <p:nvPr/>
        </p:nvSpPr>
        <p:spPr>
          <a:xfrm>
            <a:off x="2237061" y="1440511"/>
            <a:ext cx="16050939"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Categorical data can be split into two different types - ordinal and nominal.</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30918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592D1-BF2E-480D-A5A5-09649E0D4A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69837A6-700E-81CD-4F8A-1487E9E2F31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56D7D2A-553F-B1D5-56FF-E21EC8236FC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1531BE96-D11D-75C4-7246-C0E91BB3326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D56A7A46-F776-375E-AA4F-9AD765B83C1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9EFBDFF-EF1F-0F06-B25E-AA7DED7AF87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5575F4A-A451-07B1-3FE7-018B4302A62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A15BD53D-CA5E-A965-66D7-AD2C87DBF21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9170029-C083-4341-31FB-CF0AE1237EA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24FEDF28-70F3-550E-A4D9-668685EDEE9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24A2978C-098D-7BE7-44D5-CFD9A6ECB6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29DC151-C092-19B9-26F4-1B67BD622939}"/>
              </a:ext>
            </a:extLst>
          </p:cNvPr>
          <p:cNvSpPr txBox="1"/>
          <p:nvPr/>
        </p:nvSpPr>
        <p:spPr>
          <a:xfrm>
            <a:off x="2494946" y="2070951"/>
            <a:ext cx="13788663" cy="4975593"/>
          </a:xfrm>
          <a:prstGeom prst="rect">
            <a:avLst/>
          </a:prstGeom>
          <a:noFill/>
        </p:spPr>
        <p:txBody>
          <a:bodyPr wrap="square">
            <a:spAutoFit/>
          </a:bodyPr>
          <a:lstStyle/>
          <a:p>
            <a:pPr>
              <a:lnSpc>
                <a:spcPct val="150000"/>
              </a:lnSpc>
              <a:buNone/>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AU" sz="3600" kern="100" dirty="0">
                <a:effectLst/>
                <a:latin typeface="Arial" panose="020B0604020202020204" pitchFamily="34" charset="0"/>
                <a:ea typeface="Aptos" panose="020B0004020202020204" pitchFamily="34" charset="0"/>
                <a:cs typeface="Arial" panose="020B0604020202020204" pitchFamily="34" charset="0"/>
              </a:rPr>
              <a:t> Classify each of the following as nominal (N) or ordinal (O).</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Income level (high, medium or low)</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Country of birth (Australia, USA, New Zealand etc)</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T-shirt size (XS, S, M, L, XL) </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Favourite sport (soccer, netball, basketball, tennis) </a:t>
            </a:r>
          </a:p>
          <a:p>
            <a:pPr marL="800100" lvl="1"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School year level (Year 7, Year 8, Year 9…) </a:t>
            </a:r>
          </a:p>
        </p:txBody>
      </p:sp>
    </p:spTree>
    <p:extLst>
      <p:ext uri="{BB962C8B-B14F-4D97-AF65-F5344CB8AC3E}">
        <p14:creationId xmlns:p14="http://schemas.microsoft.com/office/powerpoint/2010/main" val="396419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A9779-F948-23B1-689A-0099C2EABAE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400AD89-41B0-D6EA-E76F-9817AB27161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81B322-6B73-A021-99F0-C313C3438B7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D4ECABF-DC80-D670-6E7E-5CC49707BCC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593582C-0001-D749-43BF-0209C2ABB0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ADADC6E2-FA02-C8AD-86CC-39B37FA3B511}"/>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51B022E-2176-CFE1-4888-C6A09F57A48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396A6FA-185A-0825-4DA0-A8FC0F0643F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4DA3AE46-AAA8-51A9-0473-4357D7CCE27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816B68C-BA80-F78F-7454-8BBC8AE37D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B4DDA3F-487D-5EA8-95D5-EFB4F642C2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74F504D7-E1DD-CEDE-E190-CBB2B9BD41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23D2A144-6B43-0E77-C8EF-F0193E1A0C1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92635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84443-28E2-1E0F-6AEF-099549D55F1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A230BB-C5F1-5C39-BC2F-06ECD7E3969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78CA9F6-D7D2-D759-CC69-C39E662402E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49E5F96-DA6F-BE3E-BD1B-16052661293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765E103-9D99-D331-8766-36A3DDF801D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2966619-5A4A-6F72-1C7F-214AB03F4A0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B6EEE54-7AAE-DB8B-5998-1810AE9EE1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A547BF0-3D84-9383-72E3-8F4669D7599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0C5A4758-2B7A-D2E3-11D9-82545F3EE22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5238619-C9D4-6DA1-8B1C-84D18EB0907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NUMERICAL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19683A8A-96E4-1A11-3FE5-417679F33671}"/>
              </a:ext>
            </a:extLst>
          </p:cNvPr>
          <p:cNvSpPr txBox="1"/>
          <p:nvPr/>
        </p:nvSpPr>
        <p:spPr>
          <a:xfrm>
            <a:off x="2169475" y="1028700"/>
            <a:ext cx="15966126" cy="4298549"/>
          </a:xfrm>
          <a:prstGeom prst="rect">
            <a:avLst/>
          </a:prstGeom>
          <a:noFill/>
        </p:spPr>
        <p:txBody>
          <a:bodyPr wrap="square">
            <a:spAutoFit/>
          </a:bodyPr>
          <a:lstStyle/>
          <a:p>
            <a:pPr>
              <a:lnSpc>
                <a:spcPct val="150000"/>
              </a:lnSpc>
              <a:buNone/>
            </a:pP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Numerical data </a:t>
            </a:r>
            <a:r>
              <a:rPr lang="en-AU" sz="3600" dirty="0">
                <a:effectLst/>
                <a:latin typeface="Arial" panose="020B0604020202020204" pitchFamily="34" charset="0"/>
                <a:ea typeface="Times New Roman" panose="02020603050405020304" pitchFamily="18" charset="0"/>
                <a:cs typeface="Arial" panose="020B0604020202020204" pitchFamily="34" charset="0"/>
              </a:rPr>
              <a:t>is useful because it allows us to perform calculations, such as finding totals, averages, or differences.</a:t>
            </a:r>
          </a:p>
          <a:p>
            <a:pPr>
              <a:buNone/>
            </a:pPr>
            <a:endParaRPr lang="en-AU" sz="5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Numerical data is often displayed in graphs and tables so that patterns and trends can be seen clearly. </a:t>
            </a:r>
          </a:p>
          <a:p>
            <a:pPr>
              <a:buNone/>
            </a:pPr>
            <a:endParaRPr lang="en-AU" sz="5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Numerical data can be either </a:t>
            </a:r>
            <a:r>
              <a:rPr lang="en-AU" sz="3600" b="1" dirty="0">
                <a:effectLst/>
                <a:latin typeface="Arial" panose="020B0604020202020204" pitchFamily="34" charset="0"/>
                <a:ea typeface="Times New Roman" panose="02020603050405020304" pitchFamily="18" charset="0"/>
                <a:cs typeface="Arial" panose="020B0604020202020204" pitchFamily="34" charset="0"/>
              </a:rPr>
              <a:t>counted (discrete)</a:t>
            </a:r>
            <a:r>
              <a:rPr lang="en-AU" sz="3600" dirty="0">
                <a:effectLst/>
                <a:latin typeface="Arial" panose="020B0604020202020204" pitchFamily="34" charset="0"/>
                <a:ea typeface="Times New Roman" panose="02020603050405020304" pitchFamily="18" charset="0"/>
                <a:cs typeface="Arial" panose="020B0604020202020204" pitchFamily="34" charset="0"/>
              </a:rPr>
              <a:t> or </a:t>
            </a:r>
            <a:r>
              <a:rPr lang="en-AU" sz="3600" b="1" dirty="0">
                <a:effectLst/>
                <a:latin typeface="Arial" panose="020B0604020202020204" pitchFamily="34" charset="0"/>
                <a:ea typeface="Times New Roman" panose="02020603050405020304" pitchFamily="18" charset="0"/>
                <a:cs typeface="Arial" panose="020B0604020202020204" pitchFamily="34" charset="0"/>
              </a:rPr>
              <a:t>measured (continuous)</a:t>
            </a:r>
            <a:r>
              <a:rPr lang="en-AU" sz="3600" dirty="0">
                <a:effectLst/>
                <a:latin typeface="Arial" panose="020B0604020202020204" pitchFamily="34" charset="0"/>
                <a:ea typeface="Times New Roman" panose="02020603050405020304" pitchFamily="18" charset="0"/>
                <a:cs typeface="Arial" panose="020B0604020202020204" pitchFamily="34" charset="0"/>
              </a:rPr>
              <a:t>.</a:t>
            </a:r>
          </a:p>
        </p:txBody>
      </p:sp>
      <p:pic>
        <p:nvPicPr>
          <p:cNvPr id="12" name="Picture 11" descr="A white table with black text&#10;&#10;AI-generated content may be incorrect.">
            <a:extLst>
              <a:ext uri="{FF2B5EF4-FFF2-40B4-BE49-F238E27FC236}">
                <a16:creationId xmlns:a16="http://schemas.microsoft.com/office/drawing/2014/main" id="{D114ACD5-1CC4-7167-3469-48F5AAFE7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7225" y="5295900"/>
            <a:ext cx="14263975" cy="4792825"/>
          </a:xfrm>
          <a:prstGeom prst="rect">
            <a:avLst/>
          </a:prstGeom>
        </p:spPr>
      </p:pic>
    </p:spTree>
    <p:extLst>
      <p:ext uri="{BB962C8B-B14F-4D97-AF65-F5344CB8AC3E}">
        <p14:creationId xmlns:p14="http://schemas.microsoft.com/office/powerpoint/2010/main" val="1993363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9B205-EA88-A84C-B5B0-BCBCBC2238D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A4A1C6F-ABF1-927B-8AC2-BC7578DFF98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98C6F6B-1457-A5AC-3E93-75FEE809E8A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1075D048-C2E3-8291-463E-0E754FD8B7E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8767ABDE-6160-60B9-7587-49C794191B0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70AC9B-6D46-D6BC-D371-83446A0C0D6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4F339A0-3F59-1205-8EF5-E91A4A730FD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ABED6E09-DEE3-8979-806F-1E9A5CB86C9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616F5FB-A3C0-FFA8-1F24-3AAC6A616E93}"/>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87A182AB-278B-D783-1275-CB0D9EE0846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8" name="TextBox 7">
            <a:extLst>
              <a:ext uri="{FF2B5EF4-FFF2-40B4-BE49-F238E27FC236}">
                <a16:creationId xmlns:a16="http://schemas.microsoft.com/office/drawing/2014/main" id="{17344522-F8CC-BF3C-A058-07EF24B9BBFF}"/>
              </a:ext>
            </a:extLst>
          </p:cNvPr>
          <p:cNvSpPr txBox="1"/>
          <p:nvPr/>
        </p:nvSpPr>
        <p:spPr>
          <a:xfrm>
            <a:off x="2429218" y="1955131"/>
            <a:ext cx="15249182" cy="6637586"/>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Classify each of the following as continuous (C) or discrete (D).</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number of goals scored in a soccer match.</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height of a basketball player.</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number of rooms in a house.</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temperature outside at midday in degrees Celsius.</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time it takes to run 100 metres.</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number of cars in a school car park.</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The weight of a newborn baby.</a:t>
            </a:r>
          </a:p>
        </p:txBody>
      </p:sp>
      <p:sp>
        <p:nvSpPr>
          <p:cNvPr id="12" name="TextBox 11">
            <a:extLst>
              <a:ext uri="{FF2B5EF4-FFF2-40B4-BE49-F238E27FC236}">
                <a16:creationId xmlns:a16="http://schemas.microsoft.com/office/drawing/2014/main" id="{B46FA0D1-84A6-1B9F-5F92-F5DF4E1C1C9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NUMERICAL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99097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78CCC-8CBC-AAA1-1694-0F1B4E19358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120A4C-A114-44C9-E037-EA606284C09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1AFD0CA-37A2-2979-C20C-C00AC3BF2E0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758D4CF4-1CD8-3769-9F09-2D65B1CA265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332BCDEA-39F7-3EC4-0992-D7683D88723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5EDC017-1523-0B48-AD79-F36587EBB3E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A580F9E-48DA-E23A-7227-AB8B51FA163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274BD4AE-FB99-B7BD-F37C-84DCFF531A8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white box with black text&#10;&#10;AI-generated content may be incorrect.">
            <a:extLst>
              <a:ext uri="{FF2B5EF4-FFF2-40B4-BE49-F238E27FC236}">
                <a16:creationId xmlns:a16="http://schemas.microsoft.com/office/drawing/2014/main" id="{856E9F73-46FA-D844-415D-67F388B0CB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2628900"/>
            <a:ext cx="15863128" cy="5181600"/>
          </a:xfrm>
          <a:prstGeom prst="rect">
            <a:avLst/>
          </a:prstGeom>
        </p:spPr>
      </p:pic>
      <p:sp>
        <p:nvSpPr>
          <p:cNvPr id="12" name="TextBox 11">
            <a:extLst>
              <a:ext uri="{FF2B5EF4-FFF2-40B4-BE49-F238E27FC236}">
                <a16:creationId xmlns:a16="http://schemas.microsoft.com/office/drawing/2014/main" id="{DE799863-8555-4D5B-8470-42A130A0C01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NUMERICAL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3014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B1763-64FB-F768-BCF8-5E42AA1E0D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5C3780-7150-878F-F19A-64CB545ADFC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F3DBD73-957F-E16B-1EF2-050F0C481F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B0F92E-A1CE-60B7-3305-12B63C22ED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3B1CC22-363C-5FEB-5F50-4FD056F2389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08EF89-E741-ADFC-0333-C44896114CC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881DE67-FFDA-8196-64F8-36B26FE272E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CBE9612-9F75-88E5-E906-B2DE1FC217B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17" name="Freeform 5">
            <a:extLst>
              <a:ext uri="{FF2B5EF4-FFF2-40B4-BE49-F238E27FC236}">
                <a16:creationId xmlns:a16="http://schemas.microsoft.com/office/drawing/2014/main" id="{477C32AB-DC94-532B-893C-5A72E868ED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5" name="Picture 4" descr="A grey rectangular sign with white text&#10;&#10;AI-generated content may be incorrect.">
            <a:extLst>
              <a:ext uri="{FF2B5EF4-FFF2-40B4-BE49-F238E27FC236}">
                <a16:creationId xmlns:a16="http://schemas.microsoft.com/office/drawing/2014/main" id="{9BC29A67-04F0-5212-AABA-B9859045B6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433" y="131213"/>
            <a:ext cx="13222449" cy="2315022"/>
          </a:xfrm>
          <a:prstGeom prst="rect">
            <a:avLst/>
          </a:prstGeom>
        </p:spPr>
      </p:pic>
      <p:pic>
        <p:nvPicPr>
          <p:cNvPr id="6" name="Picture 5" descr="A graphic of a graph and a magnifying glass&#10;&#10;AI-generated content may be incorrect.">
            <a:extLst>
              <a:ext uri="{FF2B5EF4-FFF2-40B4-BE49-F238E27FC236}">
                <a16:creationId xmlns:a16="http://schemas.microsoft.com/office/drawing/2014/main" id="{0828699D-6AA6-E38B-3FD2-921620BE41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25600" y="6528422"/>
            <a:ext cx="3617278" cy="3627365"/>
          </a:xfrm>
          <a:prstGeom prst="rect">
            <a:avLst/>
          </a:prstGeom>
        </p:spPr>
      </p:pic>
      <p:sp>
        <p:nvSpPr>
          <p:cNvPr id="9" name="TextBox 8">
            <a:extLst>
              <a:ext uri="{FF2B5EF4-FFF2-40B4-BE49-F238E27FC236}">
                <a16:creationId xmlns:a16="http://schemas.microsoft.com/office/drawing/2014/main" id="{B113C843-A0C4-52F1-B4F2-78FA7ADBBCF1}"/>
              </a:ext>
            </a:extLst>
          </p:cNvPr>
          <p:cNvSpPr txBox="1"/>
          <p:nvPr/>
        </p:nvSpPr>
        <p:spPr>
          <a:xfrm>
            <a:off x="2241167" y="2705100"/>
            <a:ext cx="15513660" cy="5875839"/>
          </a:xfrm>
          <a:prstGeom prst="rect">
            <a:avLst/>
          </a:prstGeom>
          <a:noFill/>
        </p:spPr>
        <p:txBody>
          <a:bodyPr wrap="square">
            <a:spAutoFit/>
          </a:bodyPr>
          <a:lstStyle/>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Statistics is the science of collecting,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analysing</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interpreting, and presenting data. Understanding data allows us to make predictions, test ideas, and draw conclusions about real-world situations.</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spcBef>
                <a:spcPts val="900"/>
              </a:spcBef>
              <a:spcAft>
                <a:spcPts val="900"/>
              </a:spcAft>
              <a:buNone/>
            </a:pPr>
            <a:r>
              <a:rPr lang="en-US" sz="3600" dirty="0">
                <a:effectLst/>
                <a:latin typeface="Arial" panose="020B0604020202020204" pitchFamily="34" charset="0"/>
                <a:ea typeface="Aptos" panose="020B0004020202020204" pitchFamily="34" charset="0"/>
                <a:cs typeface="Arial" panose="020B0604020202020204" pitchFamily="34" charset="0"/>
              </a:rPr>
              <a:t> </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Throughout this unit, you will learn how to turn data into </a:t>
            </a:r>
          </a:p>
          <a:p>
            <a:pPr>
              <a:lnSpc>
                <a:spcPct val="150000"/>
              </a:lnSpc>
              <a:buNone/>
            </a:pPr>
            <a:r>
              <a:rPr lang="en-AU" sz="3600" kern="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meaning — using graphs, tables, and statistical language </a:t>
            </a:r>
          </a:p>
          <a:p>
            <a:pPr>
              <a:lnSpc>
                <a:spcPct val="150000"/>
              </a:lnSpc>
              <a:buNone/>
            </a:pPr>
            <a:r>
              <a:rPr lang="en-AU" sz="3600" kern="0" dirty="0">
                <a:solidFill>
                  <a:srgbClr val="0E0E0E"/>
                </a:solidFill>
                <a:effectLst/>
                <a:latin typeface="Arial" panose="020B0604020202020204" pitchFamily="34" charset="0"/>
                <a:ea typeface="Times New Roman" panose="02020603050405020304" pitchFamily="18" charset="0"/>
                <a:cs typeface="Arial" panose="020B0604020202020204" pitchFamily="34" charset="0"/>
              </a:rPr>
              <a:t>to describe and compare results.</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74241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DCC5E-0290-9B28-FDDC-EE18A38773C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E6FACA1-58D7-A467-117B-41FECE06826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B722F9D-E968-A238-2A0A-627C6FDA4C1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E6955818-A0A7-3EA9-1ABD-DAA67412A4F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7E58A543-07C4-0BCC-E3F9-AE3673FF1DE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891F757-56A6-6BF6-A2FB-605AFA47A5C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82568D1-DB32-4246-BC5C-4C6F80C541D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1DB0F8A5-D653-A48E-72F2-8113958D65D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0ADADF9-91CA-AF89-5E73-443A9A27E12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3BDFAE22-2192-0FBE-BD49-93BD0E47C10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DA9D376B-8E36-39A9-8FA0-C9B6250C447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NUMERICAL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2D5D94BC-C7E6-EADF-E19A-A2AF99E5DB6C}"/>
              </a:ext>
            </a:extLst>
          </p:cNvPr>
          <p:cNvSpPr txBox="1"/>
          <p:nvPr/>
        </p:nvSpPr>
        <p:spPr>
          <a:xfrm>
            <a:off x="2252301" y="1485900"/>
            <a:ext cx="16111899" cy="3232744"/>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athletics team recorded how long it took each student to run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100 metres. Use the data to complete the table, then create a histogram. </a:t>
            </a:r>
          </a:p>
          <a:p>
            <a:pPr>
              <a:lnSpc>
                <a:spcPct val="150000"/>
              </a:lnSpc>
              <a:buNone/>
            </a:pPr>
            <a:r>
              <a:rPr lang="en-AU" sz="3600" i="1" dirty="0">
                <a:effectLst/>
                <a:latin typeface="Arial" panose="020B0604020202020204" pitchFamily="34" charset="0"/>
                <a:ea typeface="Times New Roman" panose="02020603050405020304" pitchFamily="18" charset="0"/>
                <a:cs typeface="Arial" panose="020B0604020202020204" pitchFamily="34" charset="0"/>
              </a:rPr>
              <a:t>Student times: </a:t>
            </a:r>
            <a:r>
              <a:rPr lang="en-AU" sz="3200" i="1" dirty="0">
                <a:effectLst/>
                <a:latin typeface="Arial" panose="020B0604020202020204" pitchFamily="34" charset="0"/>
                <a:ea typeface="Times New Roman" panose="02020603050405020304" pitchFamily="18" charset="0"/>
                <a:cs typeface="Arial" panose="020B0604020202020204" pitchFamily="34" charset="0"/>
              </a:rPr>
              <a:t>12.1, 12.5, 12.9, 13, 13.5, 13.5, 13.6, 13.7, 13.9, 14, 14, 14.2, 14.4, 14.5, 14.7, 14.7, 14.8, 15.12, 15.23, 15.5, 15.7, 15.9, 16, 16, 16.5</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13" name="Table 12">
            <a:extLst>
              <a:ext uri="{FF2B5EF4-FFF2-40B4-BE49-F238E27FC236}">
                <a16:creationId xmlns:a16="http://schemas.microsoft.com/office/drawing/2014/main" id="{33600EBE-FA25-1F62-A9EF-A20CA1629509}"/>
              </a:ext>
            </a:extLst>
          </p:cNvPr>
          <p:cNvGraphicFramePr>
            <a:graphicFrameLocks noGrp="1"/>
          </p:cNvGraphicFramePr>
          <p:nvPr>
            <p:extLst>
              <p:ext uri="{D42A27DB-BD31-4B8C-83A1-F6EECF244321}">
                <p14:modId xmlns:p14="http://schemas.microsoft.com/office/powerpoint/2010/main" val="2776997675"/>
              </p:ext>
            </p:extLst>
          </p:nvPr>
        </p:nvGraphicFramePr>
        <p:xfrm>
          <a:off x="2335735" y="4987819"/>
          <a:ext cx="8242095" cy="4809702"/>
        </p:xfrm>
        <a:graphic>
          <a:graphicData uri="http://schemas.openxmlformats.org/drawingml/2006/table">
            <a:tbl>
              <a:tblPr firstRow="1" firstCol="1" bandRow="1">
                <a:tableStyleId>{5C22544A-7EE6-4342-B048-85BDC9FD1C3A}</a:tableStyleId>
              </a:tblPr>
              <a:tblGrid>
                <a:gridCol w="4432095">
                  <a:extLst>
                    <a:ext uri="{9D8B030D-6E8A-4147-A177-3AD203B41FA5}">
                      <a16:colId xmlns:a16="http://schemas.microsoft.com/office/drawing/2014/main" val="788593456"/>
                    </a:ext>
                  </a:extLst>
                </a:gridCol>
                <a:gridCol w="3810000">
                  <a:extLst>
                    <a:ext uri="{9D8B030D-6E8A-4147-A177-3AD203B41FA5}">
                      <a16:colId xmlns:a16="http://schemas.microsoft.com/office/drawing/2014/main" val="3286864860"/>
                    </a:ext>
                  </a:extLst>
                </a:gridCol>
              </a:tblGrid>
              <a:tr h="801617">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Time (grouped)</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Frequency</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13395847"/>
                  </a:ext>
                </a:extLst>
              </a:tr>
              <a:tr h="801617">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12 to &lt;13 seconds</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2287152"/>
                  </a:ext>
                </a:extLst>
              </a:tr>
              <a:tr h="801617">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13 to &lt;14 seconds</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9866788"/>
                  </a:ext>
                </a:extLst>
              </a:tr>
              <a:tr h="801617">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14 to &lt;15 seconds</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6934787"/>
                  </a:ext>
                </a:extLst>
              </a:tr>
              <a:tr h="801617">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15 to &lt;16 seconds</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8700775"/>
                  </a:ext>
                </a:extLst>
              </a:tr>
              <a:tr h="801617">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16 to &lt;17 seconds</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7323632"/>
                  </a:ext>
                </a:extLst>
              </a:tr>
            </a:tbl>
          </a:graphicData>
        </a:graphic>
      </p:graphicFrame>
      <p:pic>
        <p:nvPicPr>
          <p:cNvPr id="15" name="Picture 14">
            <a:extLst>
              <a:ext uri="{FF2B5EF4-FFF2-40B4-BE49-F238E27FC236}">
                <a16:creationId xmlns:a16="http://schemas.microsoft.com/office/drawing/2014/main" id="{538BE3E8-E88C-B29C-D3AB-D489B06F68A4}"/>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661907" y="4765923"/>
            <a:ext cx="7291350" cy="5430351"/>
          </a:xfrm>
          <a:prstGeom prst="rect">
            <a:avLst/>
          </a:prstGeom>
        </p:spPr>
      </p:pic>
    </p:spTree>
    <p:extLst>
      <p:ext uri="{BB962C8B-B14F-4D97-AF65-F5344CB8AC3E}">
        <p14:creationId xmlns:p14="http://schemas.microsoft.com/office/powerpoint/2010/main" val="264825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7441D-EC5B-E9C7-5349-EE26C7E5ABB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FE328B9-FDAE-6400-22D4-2435A833553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1EB2168-22BF-6E7A-CAE1-83AA0809D97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795C218-3F5C-28DE-05BB-C25A60985F9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F645AF3-3808-7F83-4F16-EEFED0F3E0A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19A8119-433D-70E6-C8CF-2E1F81B05A32}"/>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42C2AF8-E390-76EB-1C9B-3BB91B704F6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EECA77F1-A49A-2AA5-53DF-0EB4637079F1}"/>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08E913C5-F69D-D62B-8BDB-E757624E710B}"/>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66C5317-ACD8-4915-3E68-DC7852B4C6D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2155E64-C1A5-633D-BC36-D203320DBDE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726C5173-AE35-3A69-6709-BC176B86352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A2FB7F21-CAF8-7507-4182-8B857D17C38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26538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12D6F-076E-7E51-11E2-348B9B636F7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E0BE49B-B497-14B2-D6F2-0CB47C7E182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C033418-80B5-AB63-E456-97B3005884F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419B188-8B42-A25C-C3E9-A3766948A26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65FD2FA-3490-12B7-575B-883D96448D3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075AC0BA-B2EB-435C-540C-2B3BF8968DA2}"/>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50BC81D8-3D65-BDD0-882D-D305C2E6AFC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44A51925-7B5F-E490-1986-11CAEE575860}"/>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8 and 9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687162DE-94FF-ABC4-52A4-9968B6EF844F}"/>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87E349E8-0FE2-4D39-FA6A-1262694EF0C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E60B8CB-64C0-5D6A-4408-9DE0EBF02D5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68DC4210-5098-2C34-27FB-C0C8107DF6B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5DEAB0CD-ACCC-F743-B6C6-5FAAC059276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CATEGORICAL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85716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1E715-0D17-F3E1-F01D-95819E5561B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A7911B6-33DA-C33E-B464-AFDFEE51777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4CE494B-E999-E16D-DB84-5A592C9F112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8C297A-ED89-DB64-DE53-D44AAF1D6E4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83AF0E9-71A2-8547-2143-C41928DD7B6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12986031-D2C8-A923-8C39-B49E30CD7907}"/>
              </a:ext>
            </a:extLst>
          </p:cNvPr>
          <p:cNvSpPr txBox="1"/>
          <p:nvPr/>
        </p:nvSpPr>
        <p:spPr>
          <a:xfrm>
            <a:off x="2688759" y="2976257"/>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2AB09CA7-32CD-19E1-308B-3356ECE3042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FB636D4-3EE8-4BA0-EA4C-EDBB1B84064B}"/>
              </a:ext>
            </a:extLst>
          </p:cNvPr>
          <p:cNvSpPr txBox="1"/>
          <p:nvPr/>
        </p:nvSpPr>
        <p:spPr>
          <a:xfrm>
            <a:off x="2743200" y="4229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a:t>
            </a:r>
            <a:r>
              <a:rPr lang="en-AU" sz="4400" b="1"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investigation 1 </a:t>
            </a: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on page 10 and 11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0876CC2B-D969-70D9-15B4-04A3AB3688A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D2DD778-9F26-5FF3-6C27-1DDD16ED6E2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10</a:t>
            </a:r>
          </a:p>
        </p:txBody>
      </p:sp>
      <p:sp>
        <p:nvSpPr>
          <p:cNvPr id="17" name="Freeform 5">
            <a:extLst>
              <a:ext uri="{FF2B5EF4-FFF2-40B4-BE49-F238E27FC236}">
                <a16:creationId xmlns:a16="http://schemas.microsoft.com/office/drawing/2014/main" id="{7FB7B30B-2BB4-CB3C-F088-1E89DFFBF8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012DF4D-BC45-AC4C-288B-368E536B80F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INVESTIGATION 1</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symbol&#10;&#10;AI-generated content may be incorrect.">
            <a:extLst>
              <a:ext uri="{FF2B5EF4-FFF2-40B4-BE49-F238E27FC236}">
                <a16:creationId xmlns:a16="http://schemas.microsoft.com/office/drawing/2014/main" id="{6414AF64-A5DC-8DCB-42F7-61714A65E2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pic>
        <p:nvPicPr>
          <p:cNvPr id="18" name="Picture 17" descr="A group of thumbs up and heart icons&#10;&#10;AI-generated content may be incorrect.">
            <a:extLst>
              <a:ext uri="{FF2B5EF4-FFF2-40B4-BE49-F238E27FC236}">
                <a16:creationId xmlns:a16="http://schemas.microsoft.com/office/drawing/2014/main" id="{AAEC5661-D644-DE8F-31A7-419CD9DCB6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58531" y="7668878"/>
            <a:ext cx="2166557" cy="2580022"/>
          </a:xfrm>
          <a:prstGeom prst="rect">
            <a:avLst/>
          </a:prstGeom>
        </p:spPr>
      </p:pic>
    </p:spTree>
    <p:extLst>
      <p:ext uri="{BB962C8B-B14F-4D97-AF65-F5344CB8AC3E}">
        <p14:creationId xmlns:p14="http://schemas.microsoft.com/office/powerpoint/2010/main" val="3231699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AAC41-35FF-3BB5-309E-3C22A6DD669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F419F29-DA08-5CF6-2D52-4B788AC19F0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C371573-8F1A-E075-C8BF-5A010CB0E3B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41BC063-C240-4CB4-82AB-0209226E597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743EBD52-C25D-C45D-8140-4FBA51D26A0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1939526-B9CA-1996-D2D7-7BD0EDF9AFE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A5DCB1E-A70D-C1B5-5684-1E2534A9020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180CEDA1-FCD2-A284-9CFB-B74978F810F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7" name="Picture 6" descr="A grey rectangular sign with white text&#10;&#10;AI-generated content may be incorrect.">
            <a:extLst>
              <a:ext uri="{FF2B5EF4-FFF2-40B4-BE49-F238E27FC236}">
                <a16:creationId xmlns:a16="http://schemas.microsoft.com/office/drawing/2014/main" id="{E4444907-F875-BB3E-6237-FCD3836D9E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169607"/>
            <a:ext cx="12692838" cy="2230693"/>
          </a:xfrm>
          <a:prstGeom prst="rect">
            <a:avLst/>
          </a:prstGeom>
        </p:spPr>
      </p:pic>
      <p:sp>
        <p:nvSpPr>
          <p:cNvPr id="12" name="TextBox 11">
            <a:extLst>
              <a:ext uri="{FF2B5EF4-FFF2-40B4-BE49-F238E27FC236}">
                <a16:creationId xmlns:a16="http://schemas.microsoft.com/office/drawing/2014/main" id="{B2C0546F-58BA-0CDC-30F6-C6AC21587DCA}"/>
              </a:ext>
            </a:extLst>
          </p:cNvPr>
          <p:cNvSpPr txBox="1"/>
          <p:nvPr/>
        </p:nvSpPr>
        <p:spPr>
          <a:xfrm>
            <a:off x="2286000" y="2476500"/>
            <a:ext cx="14433842" cy="5806590"/>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Analysing distribution helps us make sense of large sets of numbers. Instead of looking at hundreds of raw data values, we can describe them quickly using:</a:t>
            </a:r>
          </a:p>
          <a:p>
            <a:pPr marL="1257300" lvl="2"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Shape</a:t>
            </a:r>
            <a:r>
              <a:rPr lang="en-AU" sz="3600" dirty="0">
                <a:effectLst/>
                <a:latin typeface="Arial" panose="020B0604020202020204" pitchFamily="34" charset="0"/>
                <a:ea typeface="Times New Roman" panose="02020603050405020304" pitchFamily="18" charset="0"/>
                <a:cs typeface="Arial" panose="020B0604020202020204" pitchFamily="34" charset="0"/>
              </a:rPr>
              <a:t> - what the data looks like overall</a:t>
            </a:r>
          </a:p>
          <a:p>
            <a:pPr marL="1257300" lvl="2"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Spread</a:t>
            </a:r>
            <a:r>
              <a:rPr lang="en-AU" sz="3600" dirty="0">
                <a:effectLst/>
                <a:latin typeface="Arial" panose="020B0604020202020204" pitchFamily="34" charset="0"/>
                <a:ea typeface="Times New Roman" panose="02020603050405020304" pitchFamily="18" charset="0"/>
                <a:cs typeface="Arial" panose="020B0604020202020204" pitchFamily="34" charset="0"/>
              </a:rPr>
              <a:t> - how varied the values are</a:t>
            </a:r>
          </a:p>
          <a:p>
            <a:pPr marL="1257300" lvl="2"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Outliers </a:t>
            </a:r>
            <a:r>
              <a:rPr lang="en-AU" sz="3600" dirty="0">
                <a:effectLst/>
                <a:latin typeface="Arial" panose="020B0604020202020204" pitchFamily="34" charset="0"/>
                <a:ea typeface="Times New Roman" panose="02020603050405020304" pitchFamily="18" charset="0"/>
                <a:cs typeface="Arial" panose="020B0604020202020204" pitchFamily="34" charset="0"/>
              </a:rPr>
              <a:t>- what doesn’t fit the pattern</a:t>
            </a:r>
          </a:p>
          <a:p>
            <a:pPr marL="1257300" lvl="2"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Centre</a:t>
            </a:r>
            <a:r>
              <a:rPr lang="en-AU" sz="3600" dirty="0">
                <a:effectLst/>
                <a:latin typeface="Arial" panose="020B0604020202020204" pitchFamily="34" charset="0"/>
                <a:ea typeface="Times New Roman" panose="02020603050405020304" pitchFamily="18" charset="0"/>
                <a:cs typeface="Arial" panose="020B0604020202020204" pitchFamily="34" charset="0"/>
              </a:rPr>
              <a:t> - where most values sit</a:t>
            </a:r>
          </a:p>
        </p:txBody>
      </p:sp>
      <p:pic>
        <p:nvPicPr>
          <p:cNvPr id="19" name="Picture 18">
            <a:extLst>
              <a:ext uri="{FF2B5EF4-FFF2-40B4-BE49-F238E27FC236}">
                <a16:creationId xmlns:a16="http://schemas.microsoft.com/office/drawing/2014/main" id="{C79DBA66-CC7D-5DBA-79FA-1316688CD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8538525"/>
            <a:ext cx="16002000" cy="1561548"/>
          </a:xfrm>
          <a:prstGeom prst="rect">
            <a:avLst/>
          </a:prstGeom>
        </p:spPr>
      </p:pic>
    </p:spTree>
    <p:extLst>
      <p:ext uri="{BB962C8B-B14F-4D97-AF65-F5344CB8AC3E}">
        <p14:creationId xmlns:p14="http://schemas.microsoft.com/office/powerpoint/2010/main" val="330093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84ECC-CF71-C867-7F3B-069D3505CCE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B6603C0-DEE4-CEE9-D41B-ACAB6F1F7C3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A15A497-3A6F-5A0C-F19F-3D268E47E0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C840BE-FB11-A226-8D2A-D7E467DDF2F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597545AB-3214-996E-291F-72897C42C91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C69D4BF-367B-7289-86C3-E8BA5D23339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A334547-DB2B-FA67-3C3C-A2205345BAF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1AD5026C-6E59-A0DE-0215-B99D09B4981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3A8AB81-6335-31A6-BF50-663ACCF0772A}"/>
              </a:ext>
            </a:extLst>
          </p:cNvPr>
          <p:cNvSpPr txBox="1"/>
          <p:nvPr/>
        </p:nvSpPr>
        <p:spPr>
          <a:xfrm>
            <a:off x="2286018" y="1351411"/>
            <a:ext cx="15249182" cy="2482603"/>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Arial" panose="020B0604020202020204" pitchFamily="34" charset="0"/>
              </a:rPr>
              <a:t>Understanding distribution helps us to</a:t>
            </a:r>
            <a:r>
              <a:rPr lang="en-AU" sz="3600" kern="0" dirty="0">
                <a:latin typeface="Arial" panose="020B0604020202020204" pitchFamily="34" charset="0"/>
                <a:ea typeface="Times New Roman" panose="02020603050405020304" pitchFamily="18" charset="0"/>
                <a:cs typeface="Arial" panose="020B0604020202020204" pitchFamily="34" charset="0"/>
              </a:rPr>
              <a:t> s</a:t>
            </a:r>
            <a:r>
              <a:rPr lang="en-AU" sz="3600" kern="0" dirty="0">
                <a:effectLst/>
                <a:latin typeface="Arial" panose="020B0604020202020204" pitchFamily="34" charset="0"/>
                <a:ea typeface="Times New Roman" panose="02020603050405020304" pitchFamily="18" charset="0"/>
                <a:cs typeface="Arial" panose="020B0604020202020204" pitchFamily="34" charset="0"/>
              </a:rPr>
              <a:t>ummarise messy data, compare groups</a:t>
            </a:r>
            <a:r>
              <a:rPr lang="en-AU" sz="3600" kern="100" dirty="0">
                <a:latin typeface="Arial" panose="020B0604020202020204" pitchFamily="34" charset="0"/>
                <a:ea typeface="Times New Roman" panose="02020603050405020304" pitchFamily="18" charset="0"/>
                <a:cs typeface="Arial" panose="020B0604020202020204" pitchFamily="34" charset="0"/>
              </a:rPr>
              <a:t>, s</a:t>
            </a:r>
            <a:r>
              <a:rPr lang="en-AU" sz="3600" kern="0" dirty="0">
                <a:effectLst/>
                <a:latin typeface="Arial" panose="020B0604020202020204" pitchFamily="34" charset="0"/>
                <a:ea typeface="Times New Roman" panose="02020603050405020304" pitchFamily="18" charset="0"/>
                <a:cs typeface="Arial" panose="020B0604020202020204" pitchFamily="34" charset="0"/>
              </a:rPr>
              <a:t>pot unusual results</a:t>
            </a:r>
            <a:r>
              <a:rPr lang="en-AU" sz="3600" kern="100" dirty="0">
                <a:latin typeface="Arial" panose="020B0604020202020204" pitchFamily="34" charset="0"/>
                <a:ea typeface="Times New Roman" panose="02020603050405020304" pitchFamily="18" charset="0"/>
                <a:cs typeface="Arial" panose="020B0604020202020204" pitchFamily="34" charset="0"/>
              </a:rPr>
              <a:t>, m</a:t>
            </a:r>
            <a:r>
              <a:rPr lang="en-AU" sz="3600" kern="0" dirty="0">
                <a:effectLst/>
                <a:latin typeface="Arial" panose="020B0604020202020204" pitchFamily="34" charset="0"/>
                <a:ea typeface="Times New Roman" panose="02020603050405020304" pitchFamily="18" charset="0"/>
                <a:cs typeface="Arial" panose="020B0604020202020204" pitchFamily="34" charset="0"/>
              </a:rPr>
              <a:t>ake better decisions</a:t>
            </a:r>
            <a:r>
              <a:rPr lang="en-AU" sz="3600" kern="100" dirty="0">
                <a:latin typeface="Arial" panose="020B0604020202020204" pitchFamily="34" charset="0"/>
                <a:ea typeface="Times New Roman" panose="02020603050405020304" pitchFamily="18" charset="0"/>
                <a:cs typeface="Arial" panose="020B0604020202020204" pitchFamily="34" charset="0"/>
              </a:rPr>
              <a:t>, </a:t>
            </a:r>
            <a:r>
              <a:rPr lang="en-AU" sz="3600" kern="0" dirty="0">
                <a:latin typeface="Arial" panose="020B0604020202020204" pitchFamily="34" charset="0"/>
                <a:ea typeface="Times New Roman" panose="02020603050405020304" pitchFamily="18" charset="0"/>
                <a:cs typeface="Arial" panose="020B0604020202020204" pitchFamily="34" charset="0"/>
              </a:rPr>
              <a:t>p</a:t>
            </a:r>
            <a:r>
              <a:rPr lang="en-AU" sz="3600" kern="0" dirty="0">
                <a:effectLst/>
                <a:latin typeface="Arial" panose="020B0604020202020204" pitchFamily="34" charset="0"/>
                <a:ea typeface="Times New Roman" panose="02020603050405020304" pitchFamily="18" charset="0"/>
                <a:cs typeface="Arial" panose="020B0604020202020204" pitchFamily="34" charset="0"/>
              </a:rPr>
              <a:t>repare for more advanced statistics.</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1D071FCE-75CB-A72B-CBCA-E8D0FEED56E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background with black text&#10;&#10;AI-generated content may be incorrect.">
            <a:extLst>
              <a:ext uri="{FF2B5EF4-FFF2-40B4-BE49-F238E27FC236}">
                <a16:creationId xmlns:a16="http://schemas.microsoft.com/office/drawing/2014/main" id="{1D899714-835E-62FC-8D1E-01FA909F9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18" y="4275996"/>
            <a:ext cx="15881181" cy="5062125"/>
          </a:xfrm>
          <a:prstGeom prst="rect">
            <a:avLst/>
          </a:prstGeom>
        </p:spPr>
      </p:pic>
    </p:spTree>
    <p:extLst>
      <p:ext uri="{BB962C8B-B14F-4D97-AF65-F5344CB8AC3E}">
        <p14:creationId xmlns:p14="http://schemas.microsoft.com/office/powerpoint/2010/main" val="2003371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E0E26-E692-FA09-4EC2-F1D9FA45B5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3019C11-6383-4DF5-DE24-9A41FD35A57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3C79635-69ED-F90C-A820-06EA2EC04EC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006F5C3-0CDA-4AA6-98A3-32F7DB47E7D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66E62E0C-57E3-6B58-02A3-11AAC7C0FAA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3AF8309-44E5-DEB3-BD41-9653C774F30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B4DAAA0-B919-159E-7F07-511FECCDADB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406A7C44-C7E6-FFAD-56A2-619BC9DDEF9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8" name="TextBox 7">
            <a:extLst>
              <a:ext uri="{FF2B5EF4-FFF2-40B4-BE49-F238E27FC236}">
                <a16:creationId xmlns:a16="http://schemas.microsoft.com/office/drawing/2014/main" id="{451288BE-F07B-BF47-DDAA-8DAE0AE4A3D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Modality</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2FABF8A3-414E-A43C-C1AA-BC12A42E6568}"/>
              </a:ext>
            </a:extLst>
          </p:cNvPr>
          <p:cNvSpPr txBox="1"/>
          <p:nvPr/>
        </p:nvSpPr>
        <p:spPr>
          <a:xfrm>
            <a:off x="2217976" y="2011624"/>
            <a:ext cx="15625178" cy="663765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When we look at a dataset, we often notice that the values “cluster” around one or more points.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number of clusters, or peaks, in a distribution is referred to as modality. Modality refers to “peaks” or “spikes” in the data. </a:t>
            </a:r>
          </a:p>
          <a:p>
            <a:pPr marL="1714500" lvl="3"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Unimodal</a:t>
            </a:r>
            <a:r>
              <a:rPr lang="en-AU" sz="3600" dirty="0">
                <a:effectLst/>
                <a:latin typeface="Arial" panose="020B0604020202020204" pitchFamily="34" charset="0"/>
                <a:ea typeface="Times New Roman" panose="02020603050405020304" pitchFamily="18" charset="0"/>
                <a:cs typeface="Arial" panose="020B0604020202020204" pitchFamily="34" charset="0"/>
              </a:rPr>
              <a:t> → one peak</a:t>
            </a:r>
          </a:p>
          <a:p>
            <a:pPr marL="1714500" lvl="3"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Bimodal</a:t>
            </a:r>
            <a:r>
              <a:rPr lang="en-AU" sz="3600" dirty="0">
                <a:effectLst/>
                <a:latin typeface="Arial" panose="020B0604020202020204" pitchFamily="34" charset="0"/>
                <a:ea typeface="Times New Roman" panose="02020603050405020304" pitchFamily="18" charset="0"/>
                <a:cs typeface="Arial" panose="020B0604020202020204" pitchFamily="34" charset="0"/>
              </a:rPr>
              <a:t> → two peaks </a:t>
            </a:r>
          </a:p>
          <a:p>
            <a:pPr marL="1714500" lvl="3"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Multimodal</a:t>
            </a:r>
            <a:r>
              <a:rPr lang="en-AU" sz="3600" dirty="0">
                <a:effectLst/>
                <a:latin typeface="Arial" panose="020B0604020202020204" pitchFamily="34" charset="0"/>
                <a:ea typeface="Times New Roman" panose="02020603050405020304" pitchFamily="18" charset="0"/>
                <a:cs typeface="Arial" panose="020B0604020202020204" pitchFamily="34" charset="0"/>
              </a:rPr>
              <a:t> → more than two peaks</a:t>
            </a:r>
          </a:p>
          <a:p>
            <a:pPr marL="1714500" lvl="3" indent="-342900">
              <a:lnSpc>
                <a:spcPct val="150000"/>
              </a:lnSpc>
              <a:buSzPts val="1000"/>
              <a:buFont typeface="Symbol" pitchFamily="2" charset="2"/>
              <a:buChar char=""/>
              <a:tabLst>
                <a:tab pos="6858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Uniform </a:t>
            </a:r>
            <a:r>
              <a:rPr lang="en-AU" sz="3600" dirty="0">
                <a:effectLst/>
                <a:latin typeface="Arial" panose="020B0604020202020204" pitchFamily="34" charset="0"/>
                <a:ea typeface="Times New Roman" panose="02020603050405020304" pitchFamily="18" charset="0"/>
                <a:cs typeface="Arial" panose="020B0604020202020204" pitchFamily="34" charset="0"/>
              </a:rPr>
              <a:t>→ no peaks</a:t>
            </a:r>
          </a:p>
        </p:txBody>
      </p:sp>
    </p:spTree>
    <p:extLst>
      <p:ext uri="{BB962C8B-B14F-4D97-AF65-F5344CB8AC3E}">
        <p14:creationId xmlns:p14="http://schemas.microsoft.com/office/powerpoint/2010/main" val="18565523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F07CE-8A31-95BA-065B-48765100622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0F1566A-2A2D-BF14-9B45-49C58B084FC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B4B064A-121E-86A9-BD35-D0770401F7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0C581D9-F205-AE84-6432-7F8425FE88F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AD3E1039-8CBC-24CC-0C4E-7E7A4CD681A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8BFD366-9D98-24FC-946E-4576E0D87CF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BB8CFE4-F5EB-131E-CB26-B7E00883D4A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AB8BCAC0-F3E8-9125-0AB8-086A5AC94D7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8" name="TextBox 7">
            <a:extLst>
              <a:ext uri="{FF2B5EF4-FFF2-40B4-BE49-F238E27FC236}">
                <a16:creationId xmlns:a16="http://schemas.microsoft.com/office/drawing/2014/main" id="{4F014AFA-A35F-BCD5-473C-634569A7A07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Modality</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490427B-9550-5F58-0530-084EF1CA0E9E}"/>
              </a:ext>
            </a:extLst>
          </p:cNvPr>
          <p:cNvSpPr txBox="1"/>
          <p:nvPr/>
        </p:nvSpPr>
        <p:spPr>
          <a:xfrm>
            <a:off x="2248376" y="1269766"/>
            <a:ext cx="15401582" cy="3313599"/>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peaks don’t need to be the same height to be considered bimodal or multimodal.</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Modality is useful because it gives us a quick sense of the overall pattern in the data.</a:t>
            </a:r>
          </a:p>
        </p:txBody>
      </p:sp>
      <p:pic>
        <p:nvPicPr>
          <p:cNvPr id="7" name="Picture 6" descr="A graph with green bars&#10;&#10;AI-generated content may be incorrect.">
            <a:extLst>
              <a:ext uri="{FF2B5EF4-FFF2-40B4-BE49-F238E27FC236}">
                <a16:creationId xmlns:a16="http://schemas.microsoft.com/office/drawing/2014/main" id="{BC70E827-0872-193C-CA45-34342EBB50BA}"/>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248376" y="5219700"/>
            <a:ext cx="15582424" cy="4069883"/>
          </a:xfrm>
          <a:prstGeom prst="rect">
            <a:avLst/>
          </a:prstGeom>
        </p:spPr>
      </p:pic>
    </p:spTree>
    <p:extLst>
      <p:ext uri="{BB962C8B-B14F-4D97-AF65-F5344CB8AC3E}">
        <p14:creationId xmlns:p14="http://schemas.microsoft.com/office/powerpoint/2010/main" val="3231998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3DFEF-5714-436B-B559-8FB8325E7CA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A94FEA2-D80E-7209-180C-DB859946542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1758780-534D-A17B-9CEE-EAD2EF8C740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8B61A515-D57B-09E3-6F91-AAF53787CF6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78B6066B-4F7F-4FE6-A21E-E7373788ED0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D45F47F-FDC9-C174-9A34-EE4B4396BC5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75D5F19-9EE6-7B0E-517E-3A499D9BBEB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2B1C6569-AD83-EB0D-293B-E466F02FB93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2F3345B-53FD-B183-0157-572769C545C6}"/>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12202EFF-2752-E287-0912-90CC609161B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2D8A9104-AFA2-C16F-75BA-F424240B3A1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Modality</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A286C69D-2797-708F-4EBB-F06129B7E9A5}"/>
              </a:ext>
            </a:extLst>
          </p:cNvPr>
          <p:cNvSpPr txBox="1"/>
          <p:nvPr/>
        </p:nvSpPr>
        <p:spPr>
          <a:xfrm>
            <a:off x="2362200" y="1790700"/>
            <a:ext cx="13182600" cy="838371"/>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Describe each of the following graphs in terms of modality.</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graph of different sizes and shapes&#10;&#10;AI-generated content may be incorrect.">
            <a:extLst>
              <a:ext uri="{FF2B5EF4-FFF2-40B4-BE49-F238E27FC236}">
                <a16:creationId xmlns:a16="http://schemas.microsoft.com/office/drawing/2014/main" id="{1235C98D-5C84-1FBD-8F5B-BE4EB0ACD97D}"/>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646521" y="3096984"/>
            <a:ext cx="13625042" cy="2960916"/>
          </a:xfrm>
          <a:prstGeom prst="rect">
            <a:avLst/>
          </a:prstGeom>
        </p:spPr>
      </p:pic>
      <p:pic>
        <p:nvPicPr>
          <p:cNvPr id="20" name="Picture 19" descr="A graph with black dots&#10;&#10;AI-generated content may be incorrect.">
            <a:extLst>
              <a:ext uri="{FF2B5EF4-FFF2-40B4-BE49-F238E27FC236}">
                <a16:creationId xmlns:a16="http://schemas.microsoft.com/office/drawing/2014/main" id="{328DBA8A-60C3-454E-34EA-9DBD4C2084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75984" y="6948008"/>
            <a:ext cx="3781723" cy="2270843"/>
          </a:xfrm>
          <a:prstGeom prst="rect">
            <a:avLst/>
          </a:prstGeom>
        </p:spPr>
      </p:pic>
      <p:pic>
        <p:nvPicPr>
          <p:cNvPr id="21" name="Picture 20" descr="A graph with black dots&#10;&#10;AI-generated content may be incorrect.">
            <a:extLst>
              <a:ext uri="{FF2B5EF4-FFF2-40B4-BE49-F238E27FC236}">
                <a16:creationId xmlns:a16="http://schemas.microsoft.com/office/drawing/2014/main" id="{21E2AA1E-6AB5-CC6B-0665-08EFB6615E1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11406" y="6897448"/>
            <a:ext cx="3770406" cy="2435703"/>
          </a:xfrm>
          <a:prstGeom prst="rect">
            <a:avLst/>
          </a:prstGeom>
        </p:spPr>
      </p:pic>
      <p:pic>
        <p:nvPicPr>
          <p:cNvPr id="22" name="Picture 21" descr="A number with black numbers&#10;&#10;AI-generated content may be incorrect.">
            <a:extLst>
              <a:ext uri="{FF2B5EF4-FFF2-40B4-BE49-F238E27FC236}">
                <a16:creationId xmlns:a16="http://schemas.microsoft.com/office/drawing/2014/main" id="{F5B94D38-BE66-FA3D-285E-9714023895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619343" y="6783148"/>
            <a:ext cx="4657191" cy="2435703"/>
          </a:xfrm>
          <a:prstGeom prst="rect">
            <a:avLst/>
          </a:prstGeom>
        </p:spPr>
      </p:pic>
    </p:spTree>
    <p:extLst>
      <p:ext uri="{BB962C8B-B14F-4D97-AF65-F5344CB8AC3E}">
        <p14:creationId xmlns:p14="http://schemas.microsoft.com/office/powerpoint/2010/main" val="2941701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1E5D9-3457-4328-9AFB-EFF67A2446A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29885B9-A006-22D2-F5A3-D0BE58BFE11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70555D5-FA5C-3A32-056C-73ED5CBFD7E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4557F4DA-1D0C-97C6-6785-77F90618103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73EC8521-84EC-EE16-A57A-8E534588CEB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4F1E633-7F64-E912-E8B0-2C1D468BF78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DE7223A-C886-F637-226B-3F13E3D0B5E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50386F2A-61C2-5AC1-F7A6-253B8CF150F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35FEC051-1231-B827-5CC3-D5F95216619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74C3623-6E32-A9C2-40B1-4B786518E4CE}"/>
              </a:ext>
            </a:extLst>
          </p:cNvPr>
          <p:cNvSpPr txBox="1"/>
          <p:nvPr/>
        </p:nvSpPr>
        <p:spPr>
          <a:xfrm>
            <a:off x="2217976" y="2051296"/>
            <a:ext cx="15249182" cy="248260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When we graph numerical data, the overall shape of the distribution tells us how the values are spread. Shape describes whether the data is balanced (symmetric) or pulled to one side (skewed).</a:t>
            </a:r>
          </a:p>
        </p:txBody>
      </p:sp>
      <p:sp>
        <p:nvSpPr>
          <p:cNvPr id="12" name="TextBox 11">
            <a:extLst>
              <a:ext uri="{FF2B5EF4-FFF2-40B4-BE49-F238E27FC236}">
                <a16:creationId xmlns:a16="http://schemas.microsoft.com/office/drawing/2014/main" id="{690395E4-B417-FC21-D271-366E502925AA}"/>
              </a:ext>
            </a:extLst>
          </p:cNvPr>
          <p:cNvSpPr txBox="1"/>
          <p:nvPr/>
        </p:nvSpPr>
        <p:spPr>
          <a:xfrm>
            <a:off x="2217976" y="5435044"/>
            <a:ext cx="14249400" cy="331610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Shape helps us quickly see patterns in the data. It can reveal whether most values are typical, or if there are extreme values pulling the data to one side. This affects how we choose measures of centre (mean vs median) and spread.</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47698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96B7F-FC74-98C4-60DD-7105F063E2A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3DEB636-94FA-F305-0387-CC5CD753548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EAFCBDB-9536-8D19-1B24-C3D65FCCB10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2DEE96C-D582-816B-B549-ED59C3ABF1B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DD0E01C-28E4-5EE0-2CE2-0A8D22B04EC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1F6E896-0361-4F50-C2C2-755E0160574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9CA9437-9D3A-E6B9-50D6-DABC8DC0ACB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FD9BFBB-CC63-F501-0816-FFEFB9DCD8D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17" name="Freeform 5">
            <a:extLst>
              <a:ext uri="{FF2B5EF4-FFF2-40B4-BE49-F238E27FC236}">
                <a16:creationId xmlns:a16="http://schemas.microsoft.com/office/drawing/2014/main" id="{8E87B2AD-89BA-F3CE-0840-9CD3A3EA35C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11" name="Picture 10" descr="A screenshot of a white box&#10;&#10;AI-generated content may be incorrect.">
            <a:extLst>
              <a:ext uri="{FF2B5EF4-FFF2-40B4-BE49-F238E27FC236}">
                <a16:creationId xmlns:a16="http://schemas.microsoft.com/office/drawing/2014/main" id="{3B723CA6-D32E-DBB3-0638-CB059E8BC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976" y="3848100"/>
            <a:ext cx="15792988" cy="5006274"/>
          </a:xfrm>
          <a:prstGeom prst="rect">
            <a:avLst/>
          </a:prstGeom>
        </p:spPr>
      </p:pic>
      <p:sp>
        <p:nvSpPr>
          <p:cNvPr id="12" name="TextBox 11">
            <a:extLst>
              <a:ext uri="{FF2B5EF4-FFF2-40B4-BE49-F238E27FC236}">
                <a16:creationId xmlns:a16="http://schemas.microsoft.com/office/drawing/2014/main" id="{05B724AD-9CCB-DDBD-A8D7-5570764714C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STATISTICAL INVESTIGATION PROCESS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symbol&#10;&#10;AI-generated content may be incorrect.">
            <a:extLst>
              <a:ext uri="{FF2B5EF4-FFF2-40B4-BE49-F238E27FC236}">
                <a16:creationId xmlns:a16="http://schemas.microsoft.com/office/drawing/2014/main" id="{645573B2-3BE7-7150-6599-2298577E9A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sp>
        <p:nvSpPr>
          <p:cNvPr id="18" name="TextBox 17">
            <a:extLst>
              <a:ext uri="{FF2B5EF4-FFF2-40B4-BE49-F238E27FC236}">
                <a16:creationId xmlns:a16="http://schemas.microsoft.com/office/drawing/2014/main" id="{712F0FCB-1801-8B96-091B-D9300DA8FB6A}"/>
              </a:ext>
            </a:extLst>
          </p:cNvPr>
          <p:cNvSpPr txBox="1"/>
          <p:nvPr/>
        </p:nvSpPr>
        <p:spPr>
          <a:xfrm>
            <a:off x="2200618" y="1694577"/>
            <a:ext cx="14791982" cy="1669368"/>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The statistical investigation process is a systematic approach to answering questions using data. It typically follows the below steps: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2001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F02E6-F5BC-FAAB-B9FF-9A84D8EE2AD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67E1617-22D6-3850-6514-B5F06DE2C5C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D83ABB5-79DF-8D22-045D-8D4BE233DF7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E54B1DCC-E6A3-5EEB-648A-4726F512F0B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380983D8-52DF-EC51-7B86-52A12A827C2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42DBED2-FDB1-7549-927E-E0D63727262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162A218-A7E3-9D81-89C9-409C40E248E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F14A0470-205A-4E40-B7AB-44C75998FC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2DD81416-2667-BC8F-CA48-0C62141E5B2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A8F1202-0543-8958-9F84-02A8F2CF5EFC}"/>
              </a:ext>
            </a:extLst>
          </p:cNvPr>
          <p:cNvSpPr txBox="1"/>
          <p:nvPr/>
        </p:nvSpPr>
        <p:spPr>
          <a:xfrm>
            <a:off x="1905000" y="1203929"/>
            <a:ext cx="14791982" cy="8299580"/>
          </a:xfrm>
          <a:prstGeom prst="rect">
            <a:avLst/>
          </a:prstGeom>
          <a:noFill/>
        </p:spPr>
        <p:txBody>
          <a:bodyPr wrap="square">
            <a:spAutoFit/>
          </a:bodyPr>
          <a:lstStyle/>
          <a:p>
            <a:pPr lvl="1">
              <a:lnSpc>
                <a:spcPct val="150000"/>
              </a:lnSpc>
              <a:buSzPts val="1000"/>
              <a:tabLst>
                <a:tab pos="914400" algn="l"/>
              </a:tabLst>
            </a:pPr>
            <a:r>
              <a:rPr lang="en-AU" sz="3600" b="1" u="sng" dirty="0">
                <a:solidFill>
                  <a:srgbClr val="28466A"/>
                </a:solidFill>
                <a:latin typeface="Arial" panose="020B0604020202020204" pitchFamily="34" charset="0"/>
                <a:cs typeface="Arial" panose="020B0604020202020204" pitchFamily="34" charset="0"/>
              </a:rPr>
              <a:t>Symmetric</a:t>
            </a:r>
            <a:endParaRPr lang="en-AU" sz="3600" u="sng"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The left and right sides of the graph look about the same. The peak is in the middle.</a:t>
            </a:r>
          </a:p>
          <a:p>
            <a:pPr marL="742950" lvl="1" indent="-285750">
              <a:lnSpc>
                <a:spcPct val="150000"/>
              </a:lnSpc>
              <a:buSzPts val="1000"/>
              <a:buFont typeface="Courier New" panose="02070309020205020404" pitchFamily="49" charset="0"/>
              <a:buChar char="o"/>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Example: Heights of people in a large group often form a roughly symmetric “bell” shape.</a:t>
            </a:r>
          </a:p>
        </p:txBody>
      </p:sp>
      <p:pic>
        <p:nvPicPr>
          <p:cNvPr id="9" name="Picture 8" descr="A diagram of a normal distribution&#10;&#10;AI-generated content may be incorrect.">
            <a:extLst>
              <a:ext uri="{FF2B5EF4-FFF2-40B4-BE49-F238E27FC236}">
                <a16:creationId xmlns:a16="http://schemas.microsoft.com/office/drawing/2014/main" id="{7ECB370D-5BCF-568B-AEC1-13DB8188B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4719" y="3086100"/>
            <a:ext cx="8126651" cy="4800600"/>
          </a:xfrm>
          <a:prstGeom prst="rect">
            <a:avLst/>
          </a:prstGeom>
        </p:spPr>
      </p:pic>
    </p:spTree>
    <p:extLst>
      <p:ext uri="{BB962C8B-B14F-4D97-AF65-F5344CB8AC3E}">
        <p14:creationId xmlns:p14="http://schemas.microsoft.com/office/powerpoint/2010/main" val="1609885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E408A-73EB-A862-EE2D-EB0CFCBE237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225B46C-DE4A-C643-5FAE-750E9966C8E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06EB037-48AE-A4F1-013B-A9979694B44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0D7794C6-0EA6-AA33-11AA-F4B95C4BD8B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7B738642-70BD-B693-D008-40E28995D42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8D697AD-C14A-B853-0F36-92C43F522B3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DF54399-ECAA-8ED1-92FA-2BAE41C0D44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32D330BA-E3BE-2399-30FE-B572F623385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F5BBD93C-8587-E0C0-11A9-36345D4FEB8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C6C0D6D8-DC02-706A-6EFF-804A7D42DDAD}"/>
              </a:ext>
            </a:extLst>
          </p:cNvPr>
          <p:cNvSpPr txBox="1"/>
          <p:nvPr/>
        </p:nvSpPr>
        <p:spPr>
          <a:xfrm>
            <a:off x="1905000" y="1135078"/>
            <a:ext cx="15849600" cy="8299580"/>
          </a:xfrm>
          <a:prstGeom prst="rect">
            <a:avLst/>
          </a:prstGeom>
          <a:noFill/>
        </p:spPr>
        <p:txBody>
          <a:bodyPr wrap="square">
            <a:spAutoFit/>
          </a:bodyPr>
          <a:lstStyle/>
          <a:p>
            <a:pPr lvl="1">
              <a:lnSpc>
                <a:spcPct val="150000"/>
              </a:lnSpc>
              <a:buSzPts val="1000"/>
              <a:tabLst>
                <a:tab pos="914400" algn="l"/>
              </a:tabLst>
            </a:pPr>
            <a:r>
              <a:rPr lang="en-AU" sz="3600" b="1" u="sng" dirty="0">
                <a:solidFill>
                  <a:srgbClr val="28466A"/>
                </a:solidFill>
                <a:latin typeface="Arial" panose="020B0604020202020204" pitchFamily="34" charset="0"/>
                <a:cs typeface="Arial" panose="020B0604020202020204" pitchFamily="34" charset="0"/>
              </a:rPr>
              <a:t>Positively Skewed (Right-Skewed)</a:t>
            </a:r>
            <a:endParaRPr lang="en-AU" sz="3600" u="sng"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Most values are at the lower end, with a long tail stretching to the right.</a:t>
            </a:r>
          </a:p>
          <a:p>
            <a:pPr marL="742950" lvl="1" indent="-285750">
              <a:lnSpc>
                <a:spcPct val="150000"/>
              </a:lnSpc>
              <a:buSzPts val="1000"/>
              <a:buFont typeface="Arial" panose="020B0604020202020204" pitchFamily="34" charset="0"/>
              <a:buChar char="•"/>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Arial" panose="020B0604020202020204" pitchFamily="34" charset="0"/>
              <a:buChar char="•"/>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Example: Hospital wait times. Most patients are seen fairly quickly, but a few cases take a long time, creating a long right tail.</a:t>
            </a:r>
          </a:p>
        </p:txBody>
      </p:sp>
      <p:pic>
        <p:nvPicPr>
          <p:cNvPr id="11" name="Picture 10" descr="A graph of a graph&#10;&#10;AI-generated content may be incorrect.">
            <a:extLst>
              <a:ext uri="{FF2B5EF4-FFF2-40B4-BE49-F238E27FC236}">
                <a16:creationId xmlns:a16="http://schemas.microsoft.com/office/drawing/2014/main" id="{8904FC74-1BB1-7196-A718-9C535F04A7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5318" y="2835341"/>
            <a:ext cx="8262582" cy="4899053"/>
          </a:xfrm>
          <a:prstGeom prst="rect">
            <a:avLst/>
          </a:prstGeom>
        </p:spPr>
      </p:pic>
    </p:spTree>
    <p:extLst>
      <p:ext uri="{BB962C8B-B14F-4D97-AF65-F5344CB8AC3E}">
        <p14:creationId xmlns:p14="http://schemas.microsoft.com/office/powerpoint/2010/main" val="303254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DA37B-D1C4-3665-D599-96447279B27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99BCE14-D8AB-063B-C7D2-E39CCF688D0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3EC8BAD-3ECE-5B3B-7B25-8ECF0CB4EB7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DD8C530E-8808-B173-CE79-EAA98B5CE5D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9CE51036-7A3D-611C-6BE1-E3EA4E79953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33FBD3B-8505-BEB6-23FF-660D8F37ED0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A9C812F-F5B1-CC89-9B3C-EEACB652D2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F97241C2-6E9F-045F-667E-D206A0924C0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5E5277F5-D50F-1991-BDDF-F86386C358B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55070AD-CB83-6538-7B55-C88BD359487D}"/>
              </a:ext>
            </a:extLst>
          </p:cNvPr>
          <p:cNvSpPr txBox="1"/>
          <p:nvPr/>
        </p:nvSpPr>
        <p:spPr>
          <a:xfrm>
            <a:off x="1895818" y="1182201"/>
            <a:ext cx="15401582" cy="8761245"/>
          </a:xfrm>
          <a:prstGeom prst="rect">
            <a:avLst/>
          </a:prstGeom>
          <a:noFill/>
        </p:spPr>
        <p:txBody>
          <a:bodyPr wrap="square">
            <a:spAutoFit/>
          </a:bodyPr>
          <a:lstStyle/>
          <a:p>
            <a:pPr lvl="1">
              <a:lnSpc>
                <a:spcPct val="150000"/>
              </a:lnSpc>
              <a:buSzPts val="1000"/>
              <a:tabLst>
                <a:tab pos="914400" algn="l"/>
              </a:tabLst>
            </a:pPr>
            <a:r>
              <a:rPr lang="en-AU" sz="3600" b="1" u="sng" dirty="0">
                <a:solidFill>
                  <a:srgbClr val="28466A"/>
                </a:solidFill>
                <a:latin typeface="Arial" panose="020B0604020202020204" pitchFamily="34" charset="0"/>
                <a:cs typeface="Arial" panose="020B0604020202020204" pitchFamily="34" charset="0"/>
              </a:rPr>
              <a:t>Negatively Skewed (Left-Skewed)</a:t>
            </a:r>
            <a:endParaRPr lang="en-AU" sz="3600" u="sng" dirty="0">
              <a:solidFill>
                <a:srgbClr val="28466A"/>
              </a:solidFill>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Most values are at the higher end, with a long tail stretching to the left.</a:t>
            </a:r>
          </a:p>
          <a:p>
            <a:pPr marL="742950" lvl="1" indent="-285750">
              <a:lnSpc>
                <a:spcPct val="150000"/>
              </a:lnSpc>
              <a:buSzPts val="1000"/>
              <a:buFont typeface="Courier New" panose="02070309020205020404" pitchFamily="49" charset="0"/>
              <a:buChar char="o"/>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600" dirty="0">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endParaRPr lang="en-AU" sz="3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lnSpc>
                <a:spcPct val="150000"/>
              </a:lnSpc>
              <a:buSzPts val="1000"/>
              <a:buFont typeface="Courier New" panose="02070309020205020404" pitchFamily="49" charset="0"/>
              <a:buChar char="o"/>
              <a:tabLst>
                <a:tab pos="9144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Example: Retirement age — many people retire around 65, but a few retire much earlier.</a:t>
            </a:r>
          </a:p>
        </p:txBody>
      </p:sp>
      <p:pic>
        <p:nvPicPr>
          <p:cNvPr id="9" name="Picture 8" descr="A graph of a graph&#10;&#10;AI-generated content may be incorrect.">
            <a:extLst>
              <a:ext uri="{FF2B5EF4-FFF2-40B4-BE49-F238E27FC236}">
                <a16:creationId xmlns:a16="http://schemas.microsoft.com/office/drawing/2014/main" id="{FF011528-F06C-6AE8-1DDF-9366A46D3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8700" y="3009900"/>
            <a:ext cx="8610600" cy="5105400"/>
          </a:xfrm>
          <a:prstGeom prst="rect">
            <a:avLst/>
          </a:prstGeom>
        </p:spPr>
      </p:pic>
    </p:spTree>
    <p:extLst>
      <p:ext uri="{BB962C8B-B14F-4D97-AF65-F5344CB8AC3E}">
        <p14:creationId xmlns:p14="http://schemas.microsoft.com/office/powerpoint/2010/main" val="3788139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14CC7-A48C-59F4-BDF4-4D754E77FA6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702FED7-7927-64B0-08BE-E72064EB147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07CE94C-C820-F353-F5A0-BA817CA340A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5B5A4A48-9E7F-F297-99D8-9FF7FE5CBF2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30C9A7FE-BD9F-0AD7-D4F8-41D73440427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D9FD690-E546-CC92-5901-04918A1DF23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B0CEC26-7CD3-E79F-FB7D-53860F5B021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A913D910-5C2B-3592-59A8-00F7373F4CD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6792483-5A12-4107-4BA3-D2C2C5B016C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E9BBB93E-F496-468A-9BE6-BA843506C81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2482E68A-1FBA-A6FD-C5BB-54880DC60C4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2424FB03-A06D-A72C-CD91-0B2E06B2D0A3}"/>
              </a:ext>
            </a:extLst>
          </p:cNvPr>
          <p:cNvSpPr txBox="1"/>
          <p:nvPr/>
        </p:nvSpPr>
        <p:spPr>
          <a:xfrm>
            <a:off x="2362200" y="1790700"/>
            <a:ext cx="13182600" cy="838371"/>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Describe each of the following graphs in terms of </a:t>
            </a:r>
            <a:r>
              <a:rPr lang="en-AU" sz="3600" kern="0" dirty="0">
                <a:latin typeface="Arial" panose="020B0604020202020204" pitchFamily="34" charset="0"/>
                <a:ea typeface="Times New Roman" panose="02020603050405020304" pitchFamily="18" charset="0"/>
                <a:cs typeface="Times New Roman" panose="02020603050405020304" pitchFamily="18" charset="0"/>
              </a:rPr>
              <a:t>shape</a:t>
            </a: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D1634445-7890-94EF-4E5B-B49DB970F899}"/>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2200619" y="2858075"/>
            <a:ext cx="3521458" cy="3054759"/>
          </a:xfrm>
          <a:prstGeom prst="rect">
            <a:avLst/>
          </a:prstGeom>
        </p:spPr>
      </p:pic>
      <p:pic>
        <p:nvPicPr>
          <p:cNvPr id="8" name="Picture 7">
            <a:extLst>
              <a:ext uri="{FF2B5EF4-FFF2-40B4-BE49-F238E27FC236}">
                <a16:creationId xmlns:a16="http://schemas.microsoft.com/office/drawing/2014/main" id="{7F92B887-04A8-6AAC-AD6C-33F025F6D941}"/>
              </a:ext>
            </a:extLst>
          </p:cNvPr>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5791200" y="2857500"/>
            <a:ext cx="3502533" cy="3054760"/>
          </a:xfrm>
          <a:prstGeom prst="rect">
            <a:avLst/>
          </a:prstGeom>
        </p:spPr>
      </p:pic>
      <p:pic>
        <p:nvPicPr>
          <p:cNvPr id="9" name="Picture 8">
            <a:extLst>
              <a:ext uri="{FF2B5EF4-FFF2-40B4-BE49-F238E27FC236}">
                <a16:creationId xmlns:a16="http://schemas.microsoft.com/office/drawing/2014/main" id="{3CC862F0-6569-586B-0075-EAC179C37D1A}"/>
              </a:ext>
            </a:extLst>
          </p:cNvPr>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448800" y="2933700"/>
            <a:ext cx="3976952" cy="3054760"/>
          </a:xfrm>
          <a:prstGeom prst="rect">
            <a:avLst/>
          </a:prstGeom>
        </p:spPr>
      </p:pic>
      <p:pic>
        <p:nvPicPr>
          <p:cNvPr id="12" name="Picture 11">
            <a:extLst>
              <a:ext uri="{FF2B5EF4-FFF2-40B4-BE49-F238E27FC236}">
                <a16:creationId xmlns:a16="http://schemas.microsoft.com/office/drawing/2014/main" id="{E634ADBC-B7A6-15B8-AD5B-EA69B2851CC6}"/>
              </a:ext>
            </a:extLst>
          </p:cNvPr>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13716000" y="2781300"/>
            <a:ext cx="3498423" cy="3054760"/>
          </a:xfrm>
          <a:prstGeom prst="rect">
            <a:avLst/>
          </a:prstGeom>
        </p:spPr>
      </p:pic>
      <p:pic>
        <p:nvPicPr>
          <p:cNvPr id="13" name="Picture 12">
            <a:extLst>
              <a:ext uri="{FF2B5EF4-FFF2-40B4-BE49-F238E27FC236}">
                <a16:creationId xmlns:a16="http://schemas.microsoft.com/office/drawing/2014/main" id="{F51CF93E-54ED-12E9-1841-FE390871815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95600" y="6603915"/>
            <a:ext cx="5628227" cy="3054758"/>
          </a:xfrm>
          <a:prstGeom prst="rect">
            <a:avLst/>
          </a:prstGeom>
        </p:spPr>
      </p:pic>
      <p:pic>
        <p:nvPicPr>
          <p:cNvPr id="15" name="Picture 14">
            <a:extLst>
              <a:ext uri="{FF2B5EF4-FFF2-40B4-BE49-F238E27FC236}">
                <a16:creationId xmlns:a16="http://schemas.microsoft.com/office/drawing/2014/main" id="{C37EA1D4-4DF6-A39F-8DDA-1443D491D6A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631245" y="6646979"/>
            <a:ext cx="3654442" cy="3165451"/>
          </a:xfrm>
          <a:prstGeom prst="rect">
            <a:avLst/>
          </a:prstGeom>
        </p:spPr>
      </p:pic>
    </p:spTree>
    <p:extLst>
      <p:ext uri="{BB962C8B-B14F-4D97-AF65-F5344CB8AC3E}">
        <p14:creationId xmlns:p14="http://schemas.microsoft.com/office/powerpoint/2010/main" val="1086446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17E72-7CF4-DF69-3E51-28F0A686E41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D57B57D-465A-5FAE-C5BF-2CB2CE21FB0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CE5F9CD-C246-9F8B-F6B2-3122008145C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7B2DC12-865A-76E2-4CDE-3EA8043E4A8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CD50276-D223-925D-ED72-6810DFF2CDB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8F76891D-59F6-CC1C-D38D-CE0F3C97B7A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AEC897E-DCF2-C0B2-0E85-69B26F0530A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E2300596-2CFE-2E65-3DA8-ED40DB48FAB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00A05D58-4300-9B4F-C635-90A7B7D2AEE4}"/>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B9D898D-E8D7-C113-823D-F2E292D3EEA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D60ED46-C869-ECE6-353C-42B04D42691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C185357F-40A1-11AD-9F9F-16DE471CBCC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DD436B24-DDCD-E004-D5EC-62F5791934F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Modality and Shape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621609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FE403-E137-F386-4CD2-7F8F06ABAAE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CDCA9AE-CB14-0C7C-D175-89F9E2CA9DE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486004B-F38B-4E5A-2679-70D2FB4DC1B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78B5277-306B-8B62-C99C-0329D9664A6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5F0E3CE-8CDB-F208-84D0-1EDAC7EA977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C7F0A08-E6CB-15EB-E70F-8C801765B1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B8BFE87-69EE-4E76-E634-710AE84C3BB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49A062C-C4AF-64AB-BFD8-8AD36457D01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1DEF4F69-DD2A-ED82-DD76-438277565B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A5D271F-88DA-BA4B-EBEF-C5F76C15CB0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DE8B18C-25C6-9A59-F2CF-7875A8A4D776}"/>
              </a:ext>
            </a:extLst>
          </p:cNvPr>
          <p:cNvSpPr txBox="1"/>
          <p:nvPr/>
        </p:nvSpPr>
        <p:spPr>
          <a:xfrm>
            <a:off x="2679219" y="1673701"/>
            <a:ext cx="15206778" cy="4606261"/>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Spread tells us how far apart the data values are. </a:t>
            </a:r>
          </a:p>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Two datasets can have the same mean (centre) but be very different in how spread out the values are.</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endParaRPr lang="en-AU" sz="2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If the spread is small, the data values are bunched up close together.</a:t>
            </a:r>
            <a:b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b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If the spread is large, the data values are scattered widely.</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18" name="Picture 17" descr="A white rectangular sign with black text&#10;&#10;AI-generated content may be incorrect.">
            <a:extLst>
              <a:ext uri="{FF2B5EF4-FFF2-40B4-BE49-F238E27FC236}">
                <a16:creationId xmlns:a16="http://schemas.microsoft.com/office/drawing/2014/main" id="{430E9ED9-4F52-1DF3-B3D1-01C94FD8BA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312" y="6896100"/>
            <a:ext cx="15608888" cy="2094611"/>
          </a:xfrm>
          <a:prstGeom prst="rect">
            <a:avLst/>
          </a:prstGeom>
        </p:spPr>
      </p:pic>
    </p:spTree>
    <p:extLst>
      <p:ext uri="{BB962C8B-B14F-4D97-AF65-F5344CB8AC3E}">
        <p14:creationId xmlns:p14="http://schemas.microsoft.com/office/powerpoint/2010/main" val="19188659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B9C4B-9C84-26FD-E7FB-ADA0D3EE93B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F808519-2CCE-EE46-8042-0BE3166E723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8C1E535-3439-FA45-9EFD-B6738A8F482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429F6A1-80FB-E8D8-FDA0-19D11646C9D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C7CBD73-66EF-2652-2458-ECF8318BE8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9226A12-3D01-28D9-429A-CC008FDC829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C034637-68F2-1D2D-4B4F-F89F55CA34C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F1B1140-BFF1-EFD0-3EB4-A5FBBA92C33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4C446EBF-06D0-7C7C-C3E8-DE47BAFFD0A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5CCAA4B-A186-15D3-7DB0-0164F173920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616C67B-B14E-3BD7-65B7-F40E37AFBDDA}"/>
              </a:ext>
            </a:extLst>
          </p:cNvPr>
          <p:cNvSpPr txBox="1"/>
          <p:nvPr/>
        </p:nvSpPr>
        <p:spPr>
          <a:xfrm>
            <a:off x="2429218" y="1960881"/>
            <a:ext cx="15401582" cy="6637586"/>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Spread is important whenever we want to know about consistency or reliability:</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50000"/>
              </a:lnSpc>
              <a:buFont typeface="Symbol" pitchFamily="2" charset="2"/>
              <a:buChar char=""/>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Sport: Two athletes might both average 20 points per game. The one with smaller spread is more consistent.</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50000"/>
              </a:lnSpc>
              <a:buFont typeface="Symbol" pitchFamily="2" charset="2"/>
              <a:buChar char=""/>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Science: If repeated measurements have a small spread, the experiment is reliable.</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lnSpc>
                <a:spcPct val="150000"/>
              </a:lnSpc>
              <a:buFont typeface="Symbol" pitchFamily="2" charset="2"/>
              <a:buChar char=""/>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Business: A shop with steady daily sales (small spread) is easier to plan for than one with unpredictable ups and downs (large spread).</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053592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5B595-CC75-BBC5-AE10-AF73403D3F3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B19F622-B0BB-6030-527F-EAD6A855607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2ADDD3B-957D-4823-D1BB-6918F2B9EAD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7708325-DA0C-71E1-8E59-CBDE9615C37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F3F8808-70E7-40CC-9E34-8BD3506BA0E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FC59A63-E216-B054-E21C-7AC3027C81E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B7F0F67-7F54-69BD-5E8D-C866ACE8469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E42E21F-F671-05AA-6DE0-7A6451E165E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17015756-8638-E947-D459-047555512D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D74F9D7D-F396-BC56-CF6C-497F716F87F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4CD09FCE-76A1-C5ED-A146-2862AB6A4B2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301DC2DC-D7E5-E902-4751-3774682F16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F370B673-8270-7F4E-1977-72EFF3880202}"/>
              </a:ext>
            </a:extLst>
          </p:cNvPr>
          <p:cNvSpPr txBox="1"/>
          <p:nvPr/>
        </p:nvSpPr>
        <p:spPr>
          <a:xfrm>
            <a:off x="2133600" y="2324100"/>
            <a:ext cx="15917624" cy="6668364"/>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 teacher recorded the number of texts 6 students sent during class:</a:t>
            </a:r>
          </a:p>
          <a:p>
            <a:pPr>
              <a:lnSpc>
                <a:spcPct val="150000"/>
              </a:lnSpc>
              <a:buNone/>
            </a:pPr>
            <a:r>
              <a:rPr lang="en-AU" sz="3600" kern="100" dirty="0">
                <a:solidFill>
                  <a:srgbClr val="000000"/>
                </a:solidFill>
                <a:latin typeface="Arial" panose="020B0604020202020204" pitchFamily="34" charset="0"/>
                <a:ea typeface="Aptos" panose="020B0004020202020204" pitchFamily="34" charset="0"/>
                <a:cs typeface="Arial" panose="020B0604020202020204" pitchFamily="34" charset="0"/>
              </a:rPr>
              <a:t>The number of texts sent were:</a:t>
            </a: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5, 8, 7, 10, 6, 12</a:t>
            </a:r>
            <a:endParaRPr lang="en-AU" sz="3600" kern="100" dirty="0">
              <a:latin typeface="Arial" panose="020B0604020202020204" pitchFamily="34" charset="0"/>
              <a:ea typeface="Aptos" panose="020B0004020202020204" pitchFamily="34" charset="0"/>
              <a:cs typeface="Arial" panose="020B0604020202020204" pitchFamily="34" charset="0"/>
            </a:endParaRPr>
          </a:p>
          <a:p>
            <a:pPr>
              <a:buNone/>
            </a:pPr>
            <a:endParaRPr lang="en-AU" sz="2000" kern="100" dirty="0">
              <a:solidFill>
                <a:srgbClr val="28466A"/>
              </a:solidFill>
              <a:effectLst/>
              <a:latin typeface="Arial" panose="020B0604020202020204" pitchFamily="34" charset="0"/>
              <a:ea typeface="Aptos" panose="020B0004020202020204" pitchFamily="34" charset="0"/>
              <a:cs typeface="Arial" panose="020B0604020202020204" pitchFamily="34" charset="0"/>
            </a:endParaRPr>
          </a:p>
          <a:p>
            <a:pPr marL="914400" lvl="1">
              <a:lnSpc>
                <a:spcPct val="150000"/>
              </a:lnSpc>
            </a:pPr>
            <a:r>
              <a:rPr lang="en-AU" sz="3600"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Maximum = 12</a:t>
            </a:r>
            <a:br>
              <a:rPr lang="en-AU" sz="3600"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br>
            <a:r>
              <a:rPr lang="en-AU" sz="3600"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Minimum = 5</a:t>
            </a:r>
            <a:br>
              <a:rPr lang="en-AU" sz="3600"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br>
            <a:r>
              <a:rPr lang="en-AU" sz="3600"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Range = 12 – 5 = 7</a:t>
            </a:r>
          </a:p>
          <a:p>
            <a:pPr marL="914400" lvl="1"/>
            <a:endParaRPr lang="en-AU" sz="2000" kern="100" dirty="0">
              <a:solidFill>
                <a:srgbClr val="28466A"/>
              </a:solidFill>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b="1"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Interpretation: </a:t>
            </a: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The number of texts varied by 7 messages between the least and most active students. This shows the data is moderately spread out.</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4985788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71164-EE77-1572-2B36-DD794E69AA9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3460A9E-3FA5-B99D-89D4-FF646D8AAE8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0EF8369-C1E5-EFB0-F3AB-50FCA273011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C1C78FD-95C6-3361-13EC-9D3DB83BAB1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22D4BA4-7F49-B1C2-6C88-5B6DE87C5F2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C58A9CF-6286-71F5-7D2B-AFF5D97E55F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1E2A84D-DA5C-99FC-F21C-56542D878A6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3DEBD1C-1B2B-1498-A758-4AC031694C7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A1AED096-F88D-696C-6722-4FBC2320B95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96CC3E1F-7A6B-520E-BF46-F350692461A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83C21E2-A6C9-A4B4-41C1-327D668EEA5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27034429-7BAD-1AB9-17A5-707173DEB62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C3DE83DB-D466-4C1C-54D0-AD7FDC7DC0FC}"/>
              </a:ext>
            </a:extLst>
          </p:cNvPr>
          <p:cNvSpPr txBox="1"/>
          <p:nvPr/>
        </p:nvSpPr>
        <p:spPr>
          <a:xfrm>
            <a:off x="2438400" y="2496569"/>
            <a:ext cx="9258300" cy="646331"/>
          </a:xfrm>
          <a:prstGeom prst="rect">
            <a:avLst/>
          </a:prstGeom>
          <a:noFill/>
        </p:spPr>
        <p:txBody>
          <a:bodyPr wrap="square">
            <a:spAutoFit/>
          </a:bodyPr>
          <a:lstStyle/>
          <a:p>
            <a:r>
              <a:rPr lang="en-AU" sz="3600" kern="0" dirty="0">
                <a:effectLst/>
                <a:latin typeface="Arial" panose="020B0604020202020204" pitchFamily="34" charset="0"/>
                <a:ea typeface="Times New Roman" panose="02020603050405020304" pitchFamily="18" charset="0"/>
                <a:cs typeface="Arial" panose="020B0604020202020204" pitchFamily="34" charset="0"/>
              </a:rPr>
              <a:t>Find the range of the below data sets.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464FE203-E5A5-1B51-DC51-BEAB57BC16DF}"/>
              </a:ext>
            </a:extLst>
          </p:cNvPr>
          <p:cNvSpPr txBox="1"/>
          <p:nvPr/>
        </p:nvSpPr>
        <p:spPr>
          <a:xfrm>
            <a:off x="3924300" y="3513504"/>
            <a:ext cx="9258300" cy="5045099"/>
          </a:xfrm>
          <a:prstGeom prst="rect">
            <a:avLst/>
          </a:prstGeom>
          <a:noFill/>
        </p:spPr>
        <p:txBody>
          <a:bodyPr wrap="square">
            <a:spAutoFit/>
          </a:bodyPr>
          <a:lstStyle/>
          <a:p>
            <a:pPr>
              <a:lnSpc>
                <a:spcPct val="150000"/>
              </a:lnSpc>
              <a:buNone/>
            </a:pPr>
            <a:r>
              <a:rPr lang="en-AU" sz="4400" kern="0" dirty="0">
                <a:effectLst/>
                <a:latin typeface="Arial" panose="020B0604020202020204" pitchFamily="34" charset="0"/>
                <a:ea typeface="Times New Roman" panose="02020603050405020304" pitchFamily="18" charset="0"/>
                <a:cs typeface="Arial" panose="020B0604020202020204" pitchFamily="34" charset="0"/>
              </a:rPr>
              <a:t>2, 4, 6, 9, 10, 15</a:t>
            </a:r>
            <a:endParaRPr lang="en-AU" sz="44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4400" kern="0" dirty="0">
                <a:effectLst/>
                <a:latin typeface="Arial" panose="020B0604020202020204" pitchFamily="34" charset="0"/>
                <a:ea typeface="Times New Roman" panose="02020603050405020304" pitchFamily="18" charset="0"/>
                <a:cs typeface="Arial" panose="020B0604020202020204" pitchFamily="34" charset="0"/>
              </a:rPr>
              <a:t>1, 3, 6, 11, 42, 12 </a:t>
            </a:r>
            <a:endParaRPr lang="en-AU" sz="44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4400" kern="0" dirty="0">
                <a:effectLst/>
                <a:latin typeface="Arial" panose="020B0604020202020204" pitchFamily="34" charset="0"/>
                <a:ea typeface="Times New Roman" panose="02020603050405020304" pitchFamily="18" charset="0"/>
                <a:cs typeface="Arial" panose="020B0604020202020204" pitchFamily="34" charset="0"/>
              </a:rPr>
              <a:t>45, 13, 14, 23, 15</a:t>
            </a:r>
            <a:endParaRPr lang="en-AU" sz="44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4400" kern="0" dirty="0">
                <a:effectLst/>
                <a:latin typeface="Arial" panose="020B0604020202020204" pitchFamily="34" charset="0"/>
                <a:ea typeface="Times New Roman" panose="02020603050405020304" pitchFamily="18" charset="0"/>
                <a:cs typeface="Arial" panose="020B0604020202020204" pitchFamily="34" charset="0"/>
              </a:rPr>
              <a:t>22, 22, 22, 22, 22</a:t>
            </a:r>
            <a:endParaRPr lang="en-AU" sz="44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4400" kern="0" dirty="0">
                <a:effectLst/>
                <a:latin typeface="Arial" panose="020B0604020202020204" pitchFamily="34" charset="0"/>
                <a:ea typeface="Times New Roman" panose="02020603050405020304" pitchFamily="18" charset="0"/>
                <a:cs typeface="Arial" panose="020B0604020202020204" pitchFamily="34" charset="0"/>
              </a:rPr>
              <a:t>5, 7, 1, 0, 56, 3, 0</a:t>
            </a:r>
            <a:r>
              <a:rPr lang="en-AU" sz="4400" dirty="0">
                <a:effectLst/>
                <a:latin typeface="Arial" panose="020B0604020202020204" pitchFamily="34" charset="0"/>
                <a:cs typeface="Arial" panose="020B0604020202020204" pitchFamily="34" charset="0"/>
              </a:rPr>
              <a:t> </a:t>
            </a:r>
            <a:endParaRPr lang="en-US" sz="44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AE12ED3C-1AE6-B5FE-3707-9EF402115869}"/>
              </a:ext>
            </a:extLst>
          </p:cNvPr>
          <p:cNvSpPr txBox="1"/>
          <p:nvPr/>
        </p:nvSpPr>
        <p:spPr>
          <a:xfrm>
            <a:off x="3200400" y="3670562"/>
            <a:ext cx="9258300" cy="646331"/>
          </a:xfrm>
          <a:prstGeom prst="rect">
            <a:avLst/>
          </a:prstGeom>
          <a:noFill/>
        </p:spPr>
        <p:txBody>
          <a:bodyPr wrap="square">
            <a:spAutoFit/>
          </a:bodyPr>
          <a:lstStyle/>
          <a:p>
            <a:r>
              <a:rPr lang="en-AU" sz="3600" b="1" u="sng"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endParaRPr lang="en-US" sz="3600" b="1" u="sng" dirty="0">
              <a:solidFill>
                <a:srgbClr val="FF0000"/>
              </a:solidFill>
            </a:endParaRPr>
          </a:p>
        </p:txBody>
      </p:sp>
    </p:spTree>
    <p:extLst>
      <p:ext uri="{BB962C8B-B14F-4D97-AF65-F5344CB8AC3E}">
        <p14:creationId xmlns:p14="http://schemas.microsoft.com/office/powerpoint/2010/main" val="87203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82631-3BBE-D70B-CFEB-7B4E106AA27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3348029-EE37-6D6E-3477-BA49C6FBC4F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2F435BA-8756-F3D7-3A42-33E1D3F64F7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EA72D33-13AA-7BAC-434C-F89D7C7DCCB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ADD2C31-F4E5-EB9F-988D-703407C533D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29274D5-5B44-A47C-F0F1-F5821C35EA6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07473AE-F381-B914-7A5C-90306774996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E80BFEA-BFED-A68B-156E-56D036B3D91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1D8AAABB-ABFB-5874-A8A6-15483193FC9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00684439-8861-15E2-61D2-247F83ED055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CF4770E-D548-89EF-1223-4BCF2D43FDB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C777296E-6E2F-BFAD-03AB-02FC1354E99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63230424-93F1-3E14-2972-0E42496553A8}"/>
              </a:ext>
            </a:extLst>
          </p:cNvPr>
          <p:cNvSpPr txBox="1"/>
          <p:nvPr/>
        </p:nvSpPr>
        <p:spPr>
          <a:xfrm>
            <a:off x="2438400" y="2496569"/>
            <a:ext cx="9258300" cy="646331"/>
          </a:xfrm>
          <a:prstGeom prst="rect">
            <a:avLst/>
          </a:prstGeom>
          <a:noFill/>
        </p:spPr>
        <p:txBody>
          <a:bodyPr wrap="square">
            <a:spAutoFit/>
          </a:bodyPr>
          <a:lstStyle/>
          <a:p>
            <a:r>
              <a:rPr lang="en-AU" sz="3600" kern="0" dirty="0">
                <a:effectLst/>
                <a:latin typeface="Arial" panose="020B0604020202020204" pitchFamily="34" charset="0"/>
                <a:ea typeface="Times New Roman" panose="02020603050405020304" pitchFamily="18" charset="0"/>
                <a:cs typeface="Arial" panose="020B0604020202020204" pitchFamily="34" charset="0"/>
              </a:rPr>
              <a:t>Find the range of the below data sets.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DB4C8ED8-6989-FA38-E39D-8FB7C70CEE97}"/>
              </a:ext>
            </a:extLst>
          </p:cNvPr>
          <p:cNvSpPr txBox="1"/>
          <p:nvPr/>
        </p:nvSpPr>
        <p:spPr>
          <a:xfrm>
            <a:off x="3200400" y="3670562"/>
            <a:ext cx="9258300" cy="646331"/>
          </a:xfrm>
          <a:prstGeom prst="rect">
            <a:avLst/>
          </a:prstGeom>
          <a:noFill/>
        </p:spPr>
        <p:txBody>
          <a:bodyPr wrap="square">
            <a:spAutoFit/>
          </a:bodyPr>
          <a:lstStyle/>
          <a:p>
            <a:r>
              <a:rPr lang="en-AU" sz="3600" b="1" u="sng"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endParaRPr lang="en-US" sz="3600" b="1" u="sng" dirty="0">
              <a:solidFill>
                <a:srgbClr val="FF0000"/>
              </a:solidFill>
            </a:endParaRPr>
          </a:p>
        </p:txBody>
      </p:sp>
      <p:pic>
        <p:nvPicPr>
          <p:cNvPr id="6" name="Picture 5" descr="A table with numbers and text&#10;&#10;AI-generated content may be incorrect.">
            <a:extLst>
              <a:ext uri="{FF2B5EF4-FFF2-40B4-BE49-F238E27FC236}">
                <a16:creationId xmlns:a16="http://schemas.microsoft.com/office/drawing/2014/main" id="{701076F7-8F5B-8F33-E1DC-4E21156081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0" y="3588142"/>
            <a:ext cx="6921500" cy="4876800"/>
          </a:xfrm>
          <a:prstGeom prst="rect">
            <a:avLst/>
          </a:prstGeom>
        </p:spPr>
      </p:pic>
    </p:spTree>
    <p:extLst>
      <p:ext uri="{BB962C8B-B14F-4D97-AF65-F5344CB8AC3E}">
        <p14:creationId xmlns:p14="http://schemas.microsoft.com/office/powerpoint/2010/main" val="2325044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D5A45-6C98-0647-594A-D0D592DE229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5E51816-5DF2-A508-4069-774C237FA45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B91860C-1A5A-AD4A-1550-6638DBC7E04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F75E91D-B846-7741-6ACD-0B73A82D154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C0EBE03-5B83-8575-EF3A-AC0C89DE7DA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9C4F374-430F-3FFF-9647-084E17D26C5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2B0ED72-CB54-EBFF-52B1-C4EFD337DD1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2827DE0-600A-C22A-CF9C-0DECB88A000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17" name="Freeform 5">
            <a:extLst>
              <a:ext uri="{FF2B5EF4-FFF2-40B4-BE49-F238E27FC236}">
                <a16:creationId xmlns:a16="http://schemas.microsoft.com/office/drawing/2014/main" id="{8A86F944-DFEB-00D7-E9E9-965A97AD3DC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8A9B0E47-DE8B-3DC0-58D0-7214D6641F4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STATISTICAL INVESTIGATION PROCESS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symbol&#10;&#10;AI-generated content may be incorrect.">
            <a:extLst>
              <a:ext uri="{FF2B5EF4-FFF2-40B4-BE49-F238E27FC236}">
                <a16:creationId xmlns:a16="http://schemas.microsoft.com/office/drawing/2014/main" id="{EE47510A-7B3D-CF91-77BB-867EE409CD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sp>
        <p:nvSpPr>
          <p:cNvPr id="5" name="TextBox 4">
            <a:extLst>
              <a:ext uri="{FF2B5EF4-FFF2-40B4-BE49-F238E27FC236}">
                <a16:creationId xmlns:a16="http://schemas.microsoft.com/office/drawing/2014/main" id="{5FA5C7AE-E536-8B9D-D65B-50B622DD6C1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50F18A7F-EB82-A2E7-8914-BCE4BFFCB4FF}"/>
              </a:ext>
            </a:extLst>
          </p:cNvPr>
          <p:cNvSpPr txBox="1"/>
          <p:nvPr/>
        </p:nvSpPr>
        <p:spPr>
          <a:xfrm>
            <a:off x="2395708" y="3141364"/>
            <a:ext cx="15435091" cy="4975593"/>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Arial" panose="020B0604020202020204" pitchFamily="34" charset="0"/>
              </a:rPr>
              <a:t>This</a:t>
            </a:r>
            <a:r>
              <a:rPr lang="en-AU" sz="3600" b="1" kern="0" dirty="0">
                <a:effectLst/>
                <a:latin typeface="Arial" panose="020B0604020202020204" pitchFamily="34" charset="0"/>
                <a:ea typeface="Times New Roman" panose="02020603050405020304" pitchFamily="18" charset="0"/>
                <a:cs typeface="Arial" panose="020B0604020202020204" pitchFamily="34" charset="0"/>
              </a:rPr>
              <a:t> example investigation</a:t>
            </a:r>
            <a:r>
              <a:rPr lang="en-AU" sz="3600" kern="0" dirty="0">
                <a:effectLst/>
                <a:latin typeface="Arial" panose="020B0604020202020204" pitchFamily="34" charset="0"/>
                <a:ea typeface="Times New Roman" panose="02020603050405020304" pitchFamily="18" charset="0"/>
                <a:cs typeface="Arial" panose="020B0604020202020204" pitchFamily="34" charset="0"/>
              </a:rPr>
              <a:t> shows you the ‘big picture’ of what the investigation process looks like in action.</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0" dirty="0">
                <a:effectLst/>
                <a:latin typeface="Arial" panose="020B0604020202020204" pitchFamily="34" charset="0"/>
                <a:ea typeface="Times New Roman" panose="02020603050405020304" pitchFamily="18" charset="0"/>
                <a:cs typeface="Arial" panose="020B0604020202020204" pitchFamily="34" charset="0"/>
              </a:rPr>
              <a:t> </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b="1"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Scenario:</a:t>
            </a:r>
            <a:r>
              <a:rPr lang="en-AU" sz="36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A school canteen wants to know if increasing the advertising of fruit smoothies will lead to more sales. They ask a group of TCE general maths students to help them investigate.</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20" name="Picture 19" descr="A cartoon of a strawberry and banana smoothie&#10;&#10;AI-generated content may be incorrect.">
            <a:extLst>
              <a:ext uri="{FF2B5EF4-FFF2-40B4-BE49-F238E27FC236}">
                <a16:creationId xmlns:a16="http://schemas.microsoft.com/office/drawing/2014/main" id="{5AFCA193-5BA3-2211-7081-25BC4E4B86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45000" y="7854950"/>
            <a:ext cx="1073150" cy="2393950"/>
          </a:xfrm>
          <a:prstGeom prst="rect">
            <a:avLst/>
          </a:prstGeom>
        </p:spPr>
      </p:pic>
    </p:spTree>
    <p:extLst>
      <p:ext uri="{BB962C8B-B14F-4D97-AF65-F5344CB8AC3E}">
        <p14:creationId xmlns:p14="http://schemas.microsoft.com/office/powerpoint/2010/main" val="4165809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21138-171C-4881-3A85-53F21C56E6D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E00B775-7C88-EAFD-F48F-1F29FA63F8D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504FA8C-11D1-649C-D98B-75CBDD317F0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9640B1B-A837-AE61-4308-312DFC54DF2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6F4008A-9480-2FF9-49FB-A38C4AA1037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A21D422-F778-CBA9-30D4-963E0FFCE40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82FFE81-D945-7571-0C7E-BDDEA07F299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CAF47EC-BBC1-557E-B0D8-0D01953F1F2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75449DEC-91FD-944D-1A50-6C532B86FAA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14E9579E-0024-572F-A69B-270979142D99}"/>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5361722F-1C90-486F-F763-1B29F33AE76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Spread</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867F79AB-F05B-B33C-7E43-9C2768CB6B4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B166F0A7-63DD-B944-B224-4FCE1008D836}"/>
              </a:ext>
            </a:extLst>
          </p:cNvPr>
          <p:cNvSpPr txBox="1"/>
          <p:nvPr/>
        </p:nvSpPr>
        <p:spPr>
          <a:xfrm>
            <a:off x="2438400" y="2496569"/>
            <a:ext cx="9258300" cy="646331"/>
          </a:xfrm>
          <a:prstGeom prst="rect">
            <a:avLst/>
          </a:prstGeom>
          <a:noFill/>
        </p:spPr>
        <p:txBody>
          <a:bodyPr wrap="square">
            <a:spAutoFit/>
          </a:bodyPr>
          <a:lstStyle/>
          <a:p>
            <a:r>
              <a:rPr lang="en-AU" sz="3600" kern="0" dirty="0">
                <a:effectLst/>
                <a:latin typeface="Arial" panose="020B0604020202020204" pitchFamily="34" charset="0"/>
                <a:ea typeface="Times New Roman" panose="02020603050405020304" pitchFamily="18" charset="0"/>
                <a:cs typeface="Arial" panose="020B0604020202020204" pitchFamily="34" charset="0"/>
              </a:rPr>
              <a:t>Find the range of the below data sets.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E9C1552C-9F5E-6630-73A9-896B1D66E49E}"/>
              </a:ext>
            </a:extLst>
          </p:cNvPr>
          <p:cNvSpPr txBox="1"/>
          <p:nvPr/>
        </p:nvSpPr>
        <p:spPr>
          <a:xfrm>
            <a:off x="3200400" y="3670562"/>
            <a:ext cx="9258300" cy="646331"/>
          </a:xfrm>
          <a:prstGeom prst="rect">
            <a:avLst/>
          </a:prstGeom>
          <a:noFill/>
        </p:spPr>
        <p:txBody>
          <a:bodyPr wrap="square">
            <a:spAutoFit/>
          </a:bodyPr>
          <a:lstStyle/>
          <a:p>
            <a:r>
              <a:rPr lang="en-AU" sz="3600" b="1" u="sng"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a:t>
            </a:r>
            <a:endParaRPr lang="en-US" sz="3600" b="1" u="sng" dirty="0">
              <a:solidFill>
                <a:srgbClr val="FF0000"/>
              </a:solidFill>
            </a:endParaRPr>
          </a:p>
        </p:txBody>
      </p:sp>
      <p:pic>
        <p:nvPicPr>
          <p:cNvPr id="11" name="Picture 10" descr="A table of numbers and symbols&#10;&#10;AI-generated content may be incorrect.">
            <a:extLst>
              <a:ext uri="{FF2B5EF4-FFF2-40B4-BE49-F238E27FC236}">
                <a16:creationId xmlns:a16="http://schemas.microsoft.com/office/drawing/2014/main" id="{E3737FC9-5F05-A59F-5EC8-30910FAFB6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4616" y="3626202"/>
            <a:ext cx="5988849" cy="5815671"/>
          </a:xfrm>
          <a:prstGeom prst="rect">
            <a:avLst/>
          </a:prstGeom>
        </p:spPr>
      </p:pic>
    </p:spTree>
    <p:extLst>
      <p:ext uri="{BB962C8B-B14F-4D97-AF65-F5344CB8AC3E}">
        <p14:creationId xmlns:p14="http://schemas.microsoft.com/office/powerpoint/2010/main" val="31362077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3E69A-F765-44AA-B3C9-7122D229815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8566D5B-60D9-0E51-B531-39F91A6E5A3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3BCBCA4-D5D3-924F-3F5E-ADEB614362F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3F87992-96C0-2D9F-5A35-3FCB8717C7B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E1F0972-EAB4-C5A9-F9AF-BBDF4542DDA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5777DBB-0A97-52AE-03ED-E9E52A5C9C6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2064A29-BDF0-7C6D-7EC1-193AE4BA229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DF6D878-971F-32E8-A394-E54CBEDA7DE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6D53D9C8-B8B5-AB8D-43C5-F27BC2D7E79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AD8E4F5E-70C7-D118-6BAB-1EA14788A4E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F75D5830-B962-623C-A96D-9CD4BAFC4619}"/>
              </a:ext>
            </a:extLst>
          </p:cNvPr>
          <p:cNvSpPr txBox="1"/>
          <p:nvPr/>
        </p:nvSpPr>
        <p:spPr>
          <a:xfrm>
            <a:off x="2200618" y="4057295"/>
            <a:ext cx="15858782" cy="4144596"/>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most common measures of centre are:</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Mode</a:t>
            </a:r>
            <a:r>
              <a:rPr lang="en-AU" sz="3600" dirty="0">
                <a:effectLst/>
                <a:latin typeface="Arial" panose="020B0604020202020204" pitchFamily="34" charset="0"/>
                <a:ea typeface="Times New Roman" panose="02020603050405020304" pitchFamily="18" charset="0"/>
                <a:cs typeface="Arial" panose="020B0604020202020204" pitchFamily="34" charset="0"/>
              </a:rPr>
              <a:t> → The most common value. There can be multiple modes.</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Median</a:t>
            </a:r>
            <a:r>
              <a:rPr lang="en-AU" sz="3600" dirty="0">
                <a:effectLst/>
                <a:latin typeface="Arial" panose="020B0604020202020204" pitchFamily="34" charset="0"/>
                <a:ea typeface="Times New Roman" panose="02020603050405020304" pitchFamily="18" charset="0"/>
                <a:cs typeface="Arial" panose="020B0604020202020204" pitchFamily="34" charset="0"/>
              </a:rPr>
              <a:t> → the middle value when the data is ordered. </a:t>
            </a:r>
            <a:r>
              <a:rPr lang="en-AU" sz="3200" dirty="0">
                <a:solidFill>
                  <a:srgbClr val="ADADAD"/>
                </a:solidFill>
                <a:effectLst/>
                <a:latin typeface="Arial" panose="020B0604020202020204" pitchFamily="34" charset="0"/>
                <a:ea typeface="Times New Roman" panose="02020603050405020304" pitchFamily="18" charset="0"/>
                <a:cs typeface="Arial" panose="020B0604020202020204" pitchFamily="34" charset="0"/>
              </a:rPr>
              <a:t>(covered later in part 3)</a:t>
            </a:r>
            <a:endParaRPr lang="en-AU" sz="3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Mean</a:t>
            </a:r>
            <a:r>
              <a:rPr lang="en-AU" sz="3600" dirty="0">
                <a:effectLst/>
                <a:latin typeface="Arial" panose="020B0604020202020204" pitchFamily="34" charset="0"/>
                <a:ea typeface="Times New Roman" panose="02020603050405020304" pitchFamily="18" charset="0"/>
                <a:cs typeface="Arial" panose="020B0604020202020204" pitchFamily="34" charset="0"/>
              </a:rPr>
              <a:t> → the average of the values.</a:t>
            </a:r>
          </a:p>
          <a:p>
            <a:pPr marL="342900" lvl="0" indent="-342900">
              <a:lnSpc>
                <a:spcPct val="150000"/>
              </a:lnSpc>
              <a:buSzPts val="1000"/>
              <a:buFont typeface="Symbol" pitchFamily="2" charset="2"/>
              <a:buChar char=""/>
              <a:tabLst>
                <a:tab pos="457200" algn="l"/>
              </a:tabLst>
            </a:pPr>
            <a:r>
              <a:rPr lang="en-AU" sz="3600" b="1" dirty="0">
                <a:effectLst/>
                <a:latin typeface="Arial" panose="020B0604020202020204" pitchFamily="34" charset="0"/>
                <a:ea typeface="Times New Roman" panose="02020603050405020304" pitchFamily="18" charset="0"/>
                <a:cs typeface="Arial" panose="020B0604020202020204" pitchFamily="34" charset="0"/>
              </a:rPr>
              <a:t>Standard deviation </a:t>
            </a:r>
            <a:r>
              <a:rPr lang="en-AU" sz="3600" dirty="0">
                <a:effectLst/>
                <a:latin typeface="Arial" panose="020B0604020202020204" pitchFamily="34" charset="0"/>
                <a:ea typeface="Times New Roman" panose="02020603050405020304" pitchFamily="18" charset="0"/>
                <a:cs typeface="Arial" panose="020B0604020202020204" pitchFamily="34" charset="0"/>
              </a:rPr>
              <a:t>→ the average distance from each score to the mean</a:t>
            </a:r>
          </a:p>
        </p:txBody>
      </p:sp>
      <p:sp>
        <p:nvSpPr>
          <p:cNvPr id="18" name="TextBox 17">
            <a:extLst>
              <a:ext uri="{FF2B5EF4-FFF2-40B4-BE49-F238E27FC236}">
                <a16:creationId xmlns:a16="http://schemas.microsoft.com/office/drawing/2014/main" id="{9B1E2470-A5EA-6F58-B08E-848CBB55EC64}"/>
              </a:ext>
            </a:extLst>
          </p:cNvPr>
          <p:cNvSpPr txBox="1"/>
          <p:nvPr/>
        </p:nvSpPr>
        <p:spPr>
          <a:xfrm>
            <a:off x="2217976" y="1355587"/>
            <a:ext cx="15905405" cy="2485104"/>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In statistics, an important way to describe a dataset is to identify its centre. This tells us where most of the values are clustered. This is sometimes called the location of the distribution.</a:t>
            </a:r>
            <a:endParaRPr lang="en-AU" sz="3600" dirty="0">
              <a:effectLst/>
              <a:latin typeface="Times New Roman" panose="02020603050405020304" pitchFamily="18" charset="0"/>
              <a:ea typeface="Times New Roman" panose="02020603050405020304" pitchFamily="18" charset="0"/>
            </a:endParaRPr>
          </a:p>
        </p:txBody>
      </p:sp>
      <p:pic>
        <p:nvPicPr>
          <p:cNvPr id="19" name="Picture 18" descr="A black and white map pin&#10;&#10;AI-generated content may be incorrect.">
            <a:extLst>
              <a:ext uri="{FF2B5EF4-FFF2-40B4-BE49-F238E27FC236}">
                <a16:creationId xmlns:a16="http://schemas.microsoft.com/office/drawing/2014/main" id="{0292081D-A897-7362-4152-A1AB6CD8B6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581737" y="8201890"/>
            <a:ext cx="1678786" cy="2106261"/>
          </a:xfrm>
          <a:prstGeom prst="rect">
            <a:avLst/>
          </a:prstGeom>
        </p:spPr>
      </p:pic>
    </p:spTree>
    <p:extLst>
      <p:ext uri="{BB962C8B-B14F-4D97-AF65-F5344CB8AC3E}">
        <p14:creationId xmlns:p14="http://schemas.microsoft.com/office/powerpoint/2010/main" val="1966399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83250-A8F4-2B73-E6DD-C01CDF81F5D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50C6F4E-3BC8-E596-58F7-BB59AAE51D3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29FE46D-ED34-0817-CDC3-7D4D42B898E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1217509-A77A-679D-639C-6186B1F126E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1CF3967-E7CE-FF05-F61E-EEFCEC871B2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A4EA23B-9A87-A33C-A928-802B467B82C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621441B-6B2B-510F-BF32-F02973FD235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9F72065-93B2-3032-D42C-5595E81D3E6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870ABEE2-9344-03CE-948F-C98CCBFC0F2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EC8D095E-5F22-C957-2695-EDBB414A56C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white paper with black text&#10;&#10;AI-generated content may be incorrect.">
            <a:extLst>
              <a:ext uri="{FF2B5EF4-FFF2-40B4-BE49-F238E27FC236}">
                <a16:creationId xmlns:a16="http://schemas.microsoft.com/office/drawing/2014/main" id="{EFFF86E9-633D-0C7B-2502-AB82E8A8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218" y="2134611"/>
            <a:ext cx="15507073" cy="6591300"/>
          </a:xfrm>
          <a:prstGeom prst="rect">
            <a:avLst/>
          </a:prstGeom>
        </p:spPr>
      </p:pic>
    </p:spTree>
    <p:extLst>
      <p:ext uri="{BB962C8B-B14F-4D97-AF65-F5344CB8AC3E}">
        <p14:creationId xmlns:p14="http://schemas.microsoft.com/office/powerpoint/2010/main" val="578988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7FA2D-C7DA-3BE8-E6FC-898956FF1CB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A164DD4-A739-3265-BD47-BBD7E0F89D6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6ACBDB1-319E-6393-6357-F3FAE32A564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83D8194-5F96-07B0-ADC1-5C1C279E72F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C0F28E4-51C6-5C7E-384E-520D08EA56F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2520695-5897-279A-4DAE-A70B760B3DD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443AB0-8D38-582C-A6B7-F9113603B90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7BA1E38-736F-6B95-95A4-D00578736F0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7434E9D2-62F9-1874-95C4-E1E0DB06FE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AAA4825C-7426-1967-6573-B24CF5C79EB4}"/>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CADFF5A2-FBC0-98D0-223B-0DAFA2EBB73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EDD4FA5B-4E97-ED21-DF68-0CE2683C80A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F2B307-960B-57D8-BBDB-9712F95F7B90}"/>
                  </a:ext>
                </a:extLst>
              </p:cNvPr>
              <p:cNvSpPr txBox="1"/>
              <p:nvPr/>
            </p:nvSpPr>
            <p:spPr>
              <a:xfrm>
                <a:off x="2176101" y="2771802"/>
                <a:ext cx="16070024" cy="6060698"/>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 class of 11 students were asked ‘how many computers do you have at home?’   The survey revealed the following results.</a:t>
                </a:r>
              </a:p>
              <a:p>
                <a:r>
                  <a:rPr lang="en-AU" sz="3600" dirty="0">
                    <a:latin typeface="Arial" panose="020B0604020202020204" pitchFamily="34" charset="0"/>
                    <a:cs typeface="Arial" panose="020B0604020202020204" pitchFamily="34" charset="0"/>
                  </a:rPr>
                  <a:t>		</a:t>
                </a:r>
              </a:p>
              <a:p>
                <a:r>
                  <a:rPr lang="en-AU" sz="3600" dirty="0">
                    <a:latin typeface="Arial" panose="020B0604020202020204" pitchFamily="34" charset="0"/>
                    <a:cs typeface="Arial" panose="020B0604020202020204" pitchFamily="34" charset="0"/>
                  </a:rPr>
                  <a:t>		</a:t>
                </a:r>
                <a:r>
                  <a:rPr lang="en-AU" sz="3600" dirty="0">
                    <a:solidFill>
                      <a:srgbClr val="28466A"/>
                    </a:solidFill>
                    <a:latin typeface="Arial" panose="020B0604020202020204" pitchFamily="34" charset="0"/>
                    <a:cs typeface="Arial" panose="020B0604020202020204" pitchFamily="34" charset="0"/>
                  </a:rPr>
                  <a:t>0, 1, 1, 2, 6, 1, 3, 2, 2, 4, 0</a:t>
                </a:r>
              </a:p>
              <a:p>
                <a:r>
                  <a:rPr lang="en-AU" sz="3600" dirty="0">
                    <a:solidFill>
                      <a:srgbClr val="28466A"/>
                    </a:solidFill>
                    <a:latin typeface="Arial" panose="020B0604020202020204" pitchFamily="34" charset="0"/>
                    <a:cs typeface="Arial" panose="020B0604020202020204" pitchFamily="34" charset="0"/>
                  </a:rPr>
                  <a:t> 	</a:t>
                </a:r>
              </a:p>
              <a:p>
                <a:r>
                  <a:rPr lang="en-AU" sz="3600" dirty="0">
                    <a:solidFill>
                      <a:srgbClr val="28466A"/>
                    </a:solidFill>
                    <a:latin typeface="Arial" panose="020B0604020202020204" pitchFamily="34" charset="0"/>
                    <a:cs typeface="Arial" panose="020B0604020202020204" pitchFamily="34" charset="0"/>
                  </a:rPr>
                  <a:t>		</a:t>
                </a:r>
                <a14:m>
                  <m:oMath xmlns:m="http://schemas.openxmlformats.org/officeDocument/2006/math">
                    <m:acc>
                      <m:accPr>
                        <m:chr m:val="̅"/>
                        <m:ctrlPr>
                          <a:rPr lang="en-AU" sz="3600" i="1">
                            <a:solidFill>
                              <a:srgbClr val="28466A"/>
                            </a:solidFill>
                            <a:latin typeface="Cambria Math" panose="02040503050406030204" pitchFamily="18" charset="0"/>
                          </a:rPr>
                        </m:ctrlPr>
                      </m:accPr>
                      <m:e>
                        <m:r>
                          <a:rPr lang="en-AU" sz="3600" i="1">
                            <a:solidFill>
                              <a:srgbClr val="28466A"/>
                            </a:solidFill>
                            <a:latin typeface="Cambria Math" panose="02040503050406030204" pitchFamily="18" charset="0"/>
                          </a:rPr>
                          <m:t>𝑥</m:t>
                        </m:r>
                      </m:e>
                    </m:acc>
                    <m:r>
                      <a:rPr lang="en-AU" sz="3600" i="1">
                        <a:solidFill>
                          <a:srgbClr val="28466A"/>
                        </a:solidFill>
                        <a:latin typeface="Cambria Math" panose="02040503050406030204" pitchFamily="18" charset="0"/>
                      </a:rPr>
                      <m:t>=</m:t>
                    </m:r>
                    <m:f>
                      <m:fPr>
                        <m:ctrlPr>
                          <a:rPr lang="en-AU" sz="3600" i="1">
                            <a:solidFill>
                              <a:srgbClr val="28466A"/>
                            </a:solidFill>
                            <a:latin typeface="Cambria Math" panose="02040503050406030204" pitchFamily="18" charset="0"/>
                          </a:rPr>
                        </m:ctrlPr>
                      </m:fPr>
                      <m:num>
                        <m:r>
                          <a:rPr lang="en-AU" sz="3600">
                            <a:solidFill>
                              <a:srgbClr val="28466A"/>
                            </a:solidFill>
                            <a:latin typeface="Cambria Math" panose="02040503050406030204" pitchFamily="18" charset="0"/>
                          </a:rPr>
                          <m:t>(0+1+1+2+6+1+3+2+2+4+0)</m:t>
                        </m:r>
                      </m:num>
                      <m:den>
                        <m:r>
                          <a:rPr lang="en-AU" sz="3600" i="1">
                            <a:solidFill>
                              <a:srgbClr val="28466A"/>
                            </a:solidFill>
                            <a:latin typeface="Cambria Math" panose="02040503050406030204" pitchFamily="18" charset="0"/>
                          </a:rPr>
                          <m:t>11</m:t>
                        </m:r>
                      </m:den>
                    </m:f>
                    <m:r>
                      <a:rPr lang="en-AU" sz="3600" i="1">
                        <a:solidFill>
                          <a:srgbClr val="28466A"/>
                        </a:solidFill>
                        <a:latin typeface="Cambria Math" panose="02040503050406030204" pitchFamily="18" charset="0"/>
                      </a:rPr>
                      <m:t>= </m:t>
                    </m:r>
                    <m:f>
                      <m:fPr>
                        <m:ctrlPr>
                          <a:rPr lang="en-AU" sz="3600" i="1">
                            <a:solidFill>
                              <a:srgbClr val="28466A"/>
                            </a:solidFill>
                            <a:latin typeface="Cambria Math" panose="02040503050406030204" pitchFamily="18" charset="0"/>
                          </a:rPr>
                        </m:ctrlPr>
                      </m:fPr>
                      <m:num>
                        <m:r>
                          <a:rPr lang="en-AU" sz="3600" i="1">
                            <a:solidFill>
                              <a:srgbClr val="28466A"/>
                            </a:solidFill>
                            <a:latin typeface="Cambria Math" panose="02040503050406030204" pitchFamily="18" charset="0"/>
                          </a:rPr>
                          <m:t>22</m:t>
                        </m:r>
                      </m:num>
                      <m:den>
                        <m:r>
                          <a:rPr lang="en-AU" sz="3600" i="1">
                            <a:solidFill>
                              <a:srgbClr val="28466A"/>
                            </a:solidFill>
                            <a:latin typeface="Cambria Math" panose="02040503050406030204" pitchFamily="18" charset="0"/>
                          </a:rPr>
                          <m:t>11</m:t>
                        </m:r>
                      </m:den>
                    </m:f>
                    <m:r>
                      <a:rPr lang="en-AU" sz="3600" i="1">
                        <a:solidFill>
                          <a:srgbClr val="28466A"/>
                        </a:solidFill>
                        <a:latin typeface="Cambria Math" panose="02040503050406030204" pitchFamily="18" charset="0"/>
                      </a:rPr>
                      <m:t>=2</m:t>
                    </m:r>
                  </m:oMath>
                </a14:m>
                <a:endParaRPr lang="en-AU" sz="3600" dirty="0">
                  <a:solidFill>
                    <a:srgbClr val="28466A"/>
                  </a:solidFill>
                  <a:latin typeface="Arial" panose="020B0604020202020204" pitchFamily="34" charset="0"/>
                  <a:cs typeface="Arial" panose="020B0604020202020204" pitchFamily="34" charset="0"/>
                </a:endParaRPr>
              </a:p>
              <a:p>
                <a:r>
                  <a:rPr lang="en-AU" sz="3600" dirty="0">
                    <a:solidFill>
                      <a:srgbClr val="28466A"/>
                    </a:solidFill>
                    <a:latin typeface="Arial" panose="020B0604020202020204" pitchFamily="34" charset="0"/>
                    <a:cs typeface="Arial" panose="020B0604020202020204" pitchFamily="34" charset="0"/>
                  </a:rPr>
                  <a:t> </a:t>
                </a:r>
              </a:p>
              <a:p>
                <a:r>
                  <a:rPr lang="en-AU" sz="3600" dirty="0">
                    <a:solidFill>
                      <a:srgbClr val="28466A"/>
                    </a:solidFill>
                    <a:latin typeface="Arial" panose="020B0604020202020204" pitchFamily="34" charset="0"/>
                    <a:cs typeface="Arial" panose="020B0604020202020204" pitchFamily="34" charset="0"/>
                  </a:rPr>
                  <a:t>		The mean of the data is 2.</a:t>
                </a:r>
              </a:p>
              <a:p>
                <a:pPr>
                  <a:lnSpc>
                    <a:spcPct val="150000"/>
                  </a:lnSpc>
                  <a:buNone/>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26F2B307-960B-57D8-BBDB-9712F95F7B90}"/>
                  </a:ext>
                </a:extLst>
              </p:cNvPr>
              <p:cNvSpPr txBox="1">
                <a:spLocks noRot="1" noChangeAspect="1" noMove="1" noResize="1" noEditPoints="1" noAdjustHandles="1" noChangeArrowheads="1" noChangeShapeType="1" noTextEdit="1"/>
              </p:cNvSpPr>
              <p:nvPr/>
            </p:nvSpPr>
            <p:spPr>
              <a:xfrm>
                <a:off x="2176101" y="2771802"/>
                <a:ext cx="16070024" cy="6060698"/>
              </a:xfrm>
              <a:prstGeom prst="rect">
                <a:avLst/>
              </a:prstGeom>
              <a:blipFill>
                <a:blip r:embed="rId4"/>
                <a:stretch>
                  <a:fillRect l="-1185"/>
                </a:stretch>
              </a:blipFill>
            </p:spPr>
            <p:txBody>
              <a:bodyPr/>
              <a:lstStyle/>
              <a:p>
                <a:r>
                  <a:rPr lang="en-US">
                    <a:noFill/>
                  </a:rPr>
                  <a:t> </a:t>
                </a:r>
              </a:p>
            </p:txBody>
          </p:sp>
        </mc:Fallback>
      </mc:AlternateContent>
      <p:pic>
        <p:nvPicPr>
          <p:cNvPr id="11" name="Picture 10" descr="A yellow and pink computer&#10;&#10;AI-generated content may be incorrect.">
            <a:extLst>
              <a:ext uri="{FF2B5EF4-FFF2-40B4-BE49-F238E27FC236}">
                <a16:creationId xmlns:a16="http://schemas.microsoft.com/office/drawing/2014/main" id="{55F9E2C3-E02C-B05A-E13C-1B467124C3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82287" y="8572500"/>
            <a:ext cx="1929513" cy="1644051"/>
          </a:xfrm>
          <a:prstGeom prst="rect">
            <a:avLst/>
          </a:prstGeom>
        </p:spPr>
      </p:pic>
    </p:spTree>
    <p:extLst>
      <p:ext uri="{BB962C8B-B14F-4D97-AF65-F5344CB8AC3E}">
        <p14:creationId xmlns:p14="http://schemas.microsoft.com/office/powerpoint/2010/main" val="26698305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807A-3211-0188-7022-FCC27EB7544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A32F463-3063-D3E2-5FC5-BE5C045705A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B1B042A-3845-F7FD-6787-F706FBEEC5B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81D62B6-4912-FF80-3CDB-3AAADE6D822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C28C4EE-64EF-FEBD-635F-9FB2029D30D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7913FCC-AF95-C276-1166-5289CAC524B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F774D35-E74F-F45C-CC6F-7F77224915A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23C03FF-5A80-6344-FEDF-3C0123CD8D0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1D2DC879-7DE2-4455-85DC-C71BBC5AA40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EED49590-3A09-A25F-6EFC-AD1DE4D481AF}"/>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6D2DA14-F537-CCE0-AFAF-9563FCA9F55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455ECE14-D0FE-925B-6395-39740A82D10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5" name="TextBox 14">
            <a:extLst>
              <a:ext uri="{FF2B5EF4-FFF2-40B4-BE49-F238E27FC236}">
                <a16:creationId xmlns:a16="http://schemas.microsoft.com/office/drawing/2014/main" id="{4BBFC596-CCE7-51CC-E9EB-27614467C3ED}"/>
              </a:ext>
            </a:extLst>
          </p:cNvPr>
          <p:cNvSpPr txBox="1"/>
          <p:nvPr/>
        </p:nvSpPr>
        <p:spPr>
          <a:xfrm>
            <a:off x="2362200" y="1876311"/>
            <a:ext cx="15011400" cy="497559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Find the mode(s) and mean of the following data.</a:t>
            </a:r>
          </a:p>
          <a:p>
            <a:pPr lvl="0">
              <a:lnSpc>
                <a:spcPct val="150000"/>
              </a:lnSpc>
            </a:pPr>
            <a:r>
              <a:rPr lang="en-AU" sz="3600" dirty="0">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latin typeface="Arial" panose="020B0604020202020204" pitchFamily="34" charset="0"/>
                <a:ea typeface="Times New Roman" panose="02020603050405020304" pitchFamily="18" charset="0"/>
                <a:cs typeface="Arial" panose="020B0604020202020204" pitchFamily="34" charset="0"/>
              </a:rPr>
              <a:t>a.</a:t>
            </a:r>
            <a:r>
              <a:rPr lang="en-AU" sz="3600" dirty="0">
                <a:latin typeface="Arial" panose="020B0604020202020204" pitchFamily="34" charset="0"/>
                <a:ea typeface="Times New Roman" panose="02020603050405020304" pitchFamily="18" charset="0"/>
                <a:cs typeface="Arial" panose="020B0604020202020204" pitchFamily="34" charset="0"/>
              </a:rPr>
              <a:t> </a:t>
            </a:r>
            <a:r>
              <a:rPr lang="en-AU" sz="3600" dirty="0">
                <a:effectLst/>
                <a:latin typeface="Arial" panose="020B0604020202020204" pitchFamily="34" charset="0"/>
                <a:ea typeface="Times New Roman" panose="02020603050405020304" pitchFamily="18" charset="0"/>
                <a:cs typeface="Arial" panose="020B0604020202020204" pitchFamily="34" charset="0"/>
              </a:rPr>
              <a:t>1, 3, 4, 5, 6, 5, 4, 4, 6, 7</a:t>
            </a:r>
          </a:p>
          <a:p>
            <a:pPr lvl="0">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10, 25, 20, 33, 25, 26, 14, 28, 24</a:t>
            </a:r>
          </a:p>
          <a:p>
            <a:pPr lvl="0">
              <a:lnSpc>
                <a:spcPct val="150000"/>
              </a:lnSpc>
            </a:pP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a:t>
            </a:r>
            <a:r>
              <a:rPr lang="en-AU" sz="3600" dirty="0">
                <a:effectLst/>
                <a:latin typeface="Arial" panose="020B0604020202020204" pitchFamily="34" charset="0"/>
                <a:ea typeface="Times New Roman" panose="02020603050405020304" pitchFamily="18" charset="0"/>
                <a:cs typeface="Arial" panose="020B0604020202020204" pitchFamily="34" charset="0"/>
              </a:rPr>
              <a:t> 3, 2, 3, 4, 1, 4, 5, 3, 2, 1, 3, 4, 1, 558   </a:t>
            </a:r>
            <a:r>
              <a:rPr lang="en-AU" sz="2800" dirty="0">
                <a:solidFill>
                  <a:srgbClr val="ADADAD"/>
                </a:solidFill>
                <a:effectLst/>
                <a:latin typeface="Arial" panose="020B0604020202020204" pitchFamily="34" charset="0"/>
                <a:ea typeface="Times New Roman" panose="02020603050405020304" pitchFamily="18" charset="0"/>
                <a:cs typeface="Arial" panose="020B0604020202020204" pitchFamily="34" charset="0"/>
              </a:rPr>
              <a:t>(what do you notice about this?)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0171493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551EE-F3E3-A222-0FB5-5E56B243A02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29F5D83-746C-8B98-5944-0290127058A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2D4576-1D04-202A-9E2A-640FC37A676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DF3C98B-9901-FD22-DDBC-F4E9FA83F4D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85A99EF-04F3-0A2C-EAA6-E305D7CB301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0198A8A-3D2B-030C-4E7E-3A614FBA1F1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26A5E81-B6CC-2B54-CB4F-90F6A939772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DDEFE49-225F-8545-195E-E063D88F375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60901091-2612-B63D-D628-5FBA58AB8F8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5AD3ED31-D73E-8820-5867-1F5D7894B6F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math equations and formulas&#10;&#10;AI-generated content may be incorrect.">
            <a:extLst>
              <a:ext uri="{FF2B5EF4-FFF2-40B4-BE49-F238E27FC236}">
                <a16:creationId xmlns:a16="http://schemas.microsoft.com/office/drawing/2014/main" id="{1E7231D7-C57B-2B02-CF6B-FD6601395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976" y="2324100"/>
            <a:ext cx="15993824" cy="6122634"/>
          </a:xfrm>
          <a:prstGeom prst="rect">
            <a:avLst/>
          </a:prstGeom>
        </p:spPr>
      </p:pic>
    </p:spTree>
    <p:extLst>
      <p:ext uri="{BB962C8B-B14F-4D97-AF65-F5344CB8AC3E}">
        <p14:creationId xmlns:p14="http://schemas.microsoft.com/office/powerpoint/2010/main" val="34724637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20890-B3B1-9ADB-A384-00653B09AEF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672CF1-43E1-7E05-4400-3EF637F28EC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4177336-9C78-C9BD-8BCA-1428E2A1EB3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F1B6AD1-4CD4-6EFD-B035-619376DC25D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3D94CD8-40BC-F339-63CB-5E4EC2FDD58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929EF58-32EF-3A6F-1017-5340C0169DB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5A44EE9-99CA-2A6B-2694-CD9F69CB1FD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D00F0BD-A098-E392-37E5-D7DF30AC1E3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91E60728-1401-3F76-CFE5-9945759A330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E3A2BF8D-BD9F-9D4E-8D9D-E9D860197D2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DA86FCB7-D64E-A3A7-602E-A47D358DFF9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DC60FE17-5AF2-E1FD-BC57-6913D355D86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7994CBA-C993-91CB-ACD7-AC53C6A416E6}"/>
              </a:ext>
            </a:extLst>
          </p:cNvPr>
          <p:cNvSpPr txBox="1"/>
          <p:nvPr/>
        </p:nvSpPr>
        <p:spPr>
          <a:xfrm>
            <a:off x="2200618" y="1870088"/>
            <a:ext cx="16048965" cy="1654107"/>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A tuna fishing charter company keeps records of the number of fish it catches on each charter for a season. The results are shown in the table below.</a:t>
            </a:r>
            <a:endParaRPr lang="en-AU" sz="3600" dirty="0">
              <a:effectLst/>
              <a:latin typeface="Times New Roman" panose="02020603050405020304" pitchFamily="18" charset="0"/>
              <a:ea typeface="Times New Roman" panose="02020603050405020304" pitchFamily="18" charset="0"/>
            </a:endParaRPr>
          </a:p>
        </p:txBody>
      </p:sp>
      <p:pic>
        <p:nvPicPr>
          <p:cNvPr id="20" name="Picture 19" descr="A screenshot of a computer&#10;&#10;AI-generated content may be incorrect.">
            <a:extLst>
              <a:ext uri="{FF2B5EF4-FFF2-40B4-BE49-F238E27FC236}">
                <a16:creationId xmlns:a16="http://schemas.microsoft.com/office/drawing/2014/main" id="{AD93E529-50B9-668A-9785-74A4A5FED9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968" y="3619500"/>
            <a:ext cx="15498632" cy="5889480"/>
          </a:xfrm>
          <a:prstGeom prst="rect">
            <a:avLst/>
          </a:prstGeom>
        </p:spPr>
      </p:pic>
      <p:pic>
        <p:nvPicPr>
          <p:cNvPr id="21" name="Picture 20" descr="A cartoon of a fish&#10;&#10;AI-generated content may be incorrect.">
            <a:extLst>
              <a:ext uri="{FF2B5EF4-FFF2-40B4-BE49-F238E27FC236}">
                <a16:creationId xmlns:a16="http://schemas.microsoft.com/office/drawing/2014/main" id="{76C0223C-8A03-ABD2-4B1D-360D0EF48F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28514" y="8803738"/>
            <a:ext cx="2300287" cy="1445162"/>
          </a:xfrm>
          <a:prstGeom prst="rect">
            <a:avLst/>
          </a:prstGeom>
        </p:spPr>
      </p:pic>
    </p:spTree>
    <p:extLst>
      <p:ext uri="{BB962C8B-B14F-4D97-AF65-F5344CB8AC3E}">
        <p14:creationId xmlns:p14="http://schemas.microsoft.com/office/powerpoint/2010/main" val="8818664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686DD-934E-1D95-7F8A-A4580D08746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09B76D2-B274-BB1E-A523-88D5144040D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DDA6820-F1D4-093D-0B5E-BBF32F7B452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1B8BC0E-E2D2-FA2A-9195-C62E6578B17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53C2310-1B52-1883-2733-4514BCA0EE3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E7AA60D-C4D6-8D38-FC35-54E2A1792FF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90C4964-9209-4D93-559A-887E4A908A2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4C85631-78B1-BFCF-4855-C39BBD1ABE7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7F53B57A-2872-A60E-E7E6-6BCA927C076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15EE42DB-974A-26F4-AF5D-132E56CB90C2}"/>
              </a:ext>
            </a:extLst>
          </p:cNvPr>
          <p:cNvSpPr txBox="1"/>
          <p:nvPr/>
        </p:nvSpPr>
        <p:spPr>
          <a:xfrm>
            <a:off x="2217976" y="876300"/>
            <a:ext cx="91358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A01EF47-07E7-91F7-B573-7B57C093EDC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1" name="Picture 20" descr="A cartoon of a fish&#10;&#10;AI-generated content may be incorrect.">
            <a:extLst>
              <a:ext uri="{FF2B5EF4-FFF2-40B4-BE49-F238E27FC236}">
                <a16:creationId xmlns:a16="http://schemas.microsoft.com/office/drawing/2014/main" id="{0FC2F83E-3519-3133-A523-31C45C395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8514" y="8803738"/>
            <a:ext cx="2300287" cy="1445162"/>
          </a:xfrm>
          <a:prstGeom prst="rect">
            <a:avLst/>
          </a:prstGeom>
        </p:spPr>
      </p:pic>
      <p:pic>
        <p:nvPicPr>
          <p:cNvPr id="6" name="Picture 5" descr="A table with numbers and equations&#10;&#10;AI-generated content may be incorrect.">
            <a:extLst>
              <a:ext uri="{FF2B5EF4-FFF2-40B4-BE49-F238E27FC236}">
                <a16:creationId xmlns:a16="http://schemas.microsoft.com/office/drawing/2014/main" id="{B7E4DC1E-73DE-6425-3308-951A1EBCF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5062" y="1806810"/>
            <a:ext cx="13970062" cy="5615250"/>
          </a:xfrm>
          <a:prstGeom prst="rect">
            <a:avLst/>
          </a:prstGeom>
        </p:spPr>
      </p:pic>
      <p:pic>
        <p:nvPicPr>
          <p:cNvPr id="11" name="Picture 10" descr="A black and white logo of a person reading a book&#10;&#10;AI-generated content may be incorrect.">
            <a:extLst>
              <a:ext uri="{FF2B5EF4-FFF2-40B4-BE49-F238E27FC236}">
                <a16:creationId xmlns:a16="http://schemas.microsoft.com/office/drawing/2014/main" id="{1CB6BBD4-02A4-C94A-7C93-C615BAC6C3BD}"/>
              </a:ext>
            </a:extLst>
          </p:cNvPr>
          <p:cNvPicPr>
            <a:picLocks noChangeAspect="1"/>
          </p:cNvPicPr>
          <p:nvPr/>
        </p:nvPicPr>
        <p:blipFill>
          <a:blip r:embed="rId5"/>
          <a:stretch>
            <a:fillRect/>
          </a:stretch>
        </p:blipFill>
        <p:spPr>
          <a:xfrm>
            <a:off x="16535400" y="76517"/>
            <a:ext cx="1714183" cy="1714183"/>
          </a:xfrm>
          <a:prstGeom prst="rect">
            <a:avLst/>
          </a:prstGeom>
        </p:spPr>
      </p:pic>
      <p:sp>
        <p:nvSpPr>
          <p:cNvPr id="18" name="TextBox 17">
            <a:extLst>
              <a:ext uri="{FF2B5EF4-FFF2-40B4-BE49-F238E27FC236}">
                <a16:creationId xmlns:a16="http://schemas.microsoft.com/office/drawing/2014/main" id="{AD946BF0-137C-29BD-AC43-3711F08779E1}"/>
              </a:ext>
            </a:extLst>
          </p:cNvPr>
          <p:cNvSpPr txBox="1"/>
          <p:nvPr/>
        </p:nvSpPr>
        <p:spPr>
          <a:xfrm>
            <a:off x="2286000" y="8926154"/>
            <a:ext cx="14265949" cy="1200329"/>
          </a:xfrm>
          <a:prstGeom prst="rect">
            <a:avLst/>
          </a:prstGeom>
          <a:noFill/>
        </p:spPr>
        <p:txBody>
          <a:bodyPr wrap="square">
            <a:spAutoFit/>
          </a:bodyPr>
          <a:lstStyle/>
          <a:p>
            <a:pPr>
              <a:buNone/>
            </a:pPr>
            <a:r>
              <a:rPr lang="en-AU" sz="3600" i="1"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Interpret in context:</a:t>
            </a:r>
            <a:r>
              <a:rPr lang="en-AU" sz="3600" dirty="0">
                <a:solidFill>
                  <a:srgbClr val="28466A"/>
                </a:solidFill>
                <a:effectLst/>
                <a:latin typeface="Arial" panose="020B0604020202020204" pitchFamily="34" charset="0"/>
                <a:ea typeface="Times New Roman" panose="02020603050405020304" pitchFamily="18" charset="0"/>
                <a:cs typeface="Arial" panose="020B0604020202020204" pitchFamily="34" charset="0"/>
              </a:rPr>
              <a:t> The average number of tuna fish caught per charter was 1.56</a:t>
            </a: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7F57A0B-0445-30D9-5D6F-52B0D4C91E3E}"/>
                  </a:ext>
                </a:extLst>
              </p:cNvPr>
              <p:cNvSpPr txBox="1"/>
              <p:nvPr/>
            </p:nvSpPr>
            <p:spPr>
              <a:xfrm>
                <a:off x="1447800" y="7214388"/>
                <a:ext cx="9258300" cy="1817805"/>
              </a:xfrm>
              <a:prstGeom prst="rect">
                <a:avLst/>
              </a:prstGeom>
              <a:noFill/>
            </p:spPr>
            <p:txBody>
              <a:bodyPr wrap="square">
                <a:spAutoFit/>
              </a:bodyPr>
              <a:lstStyle/>
              <a:p>
                <a:pPr marL="457200" indent="457200" algn="ctr">
                  <a:lnSpc>
                    <a:spcPct val="150000"/>
                  </a:lnSpc>
                  <a:buNone/>
                </a:pPr>
                <a14:m>
                  <m:oMathPara xmlns:m="http://schemas.openxmlformats.org/officeDocument/2006/math">
                    <m:oMathParaPr>
                      <m:jc m:val="left"/>
                    </m:oMathParaPr>
                    <m:oMath xmlns:m="http://schemas.openxmlformats.org/officeDocument/2006/math">
                      <m:acc>
                        <m:accPr>
                          <m:chr m:val="̅"/>
                          <m:ctrlPr>
                            <a:rPr lang="en-AU" sz="3600" i="1" smtClean="0">
                              <a:effectLst/>
                              <a:latin typeface="Cambria Math" panose="02040503050406030204" pitchFamily="18" charset="0"/>
                              <a:ea typeface="Times New Roman" panose="02020603050405020304" pitchFamily="18" charset="0"/>
                              <a:cs typeface="Arial" panose="020B0604020202020204" pitchFamily="34" charset="0"/>
                            </a:rPr>
                          </m:ctrlPr>
                        </m:accPr>
                        <m:e>
                          <m:r>
                            <a:rPr lang="en-AU" sz="3600" i="1">
                              <a:effectLst/>
                              <a:latin typeface="Cambria Math" panose="02040503050406030204" pitchFamily="18" charset="0"/>
                              <a:ea typeface="Times New Roman" panose="02020603050405020304" pitchFamily="18" charset="0"/>
                              <a:cs typeface="Arial" panose="020B0604020202020204" pitchFamily="34" charset="0"/>
                            </a:rPr>
                            <m:t>𝑥</m:t>
                          </m:r>
                        </m:e>
                      </m:acc>
                      <m:r>
                        <a:rPr lang="en-AU" sz="3600" i="1">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m:rPr>
                              <m:sty m:val="p"/>
                            </m:rPr>
                            <a:rPr lang="en-AU" sz="3600">
                              <a:effectLst/>
                              <a:latin typeface="Cambria Math" panose="02040503050406030204" pitchFamily="18" charset="0"/>
                              <a:ea typeface="Times New Roman" panose="02020603050405020304" pitchFamily="18" charset="0"/>
                              <a:cs typeface="Arial" panose="020B0604020202020204" pitchFamily="34" charset="0"/>
                            </a:rPr>
                            <m:t>Σ</m:t>
                          </m:r>
                          <m:r>
                            <a:rPr lang="en-AU" sz="3600" i="1">
                              <a:effectLst/>
                              <a:latin typeface="Cambria Math" panose="02040503050406030204" pitchFamily="18" charset="0"/>
                              <a:ea typeface="Times New Roman" panose="02020603050405020304" pitchFamily="18" charset="0"/>
                              <a:cs typeface="Arial" panose="020B0604020202020204" pitchFamily="34" charset="0"/>
                            </a:rPr>
                            <m:t>𝑓𝑥</m:t>
                          </m:r>
                        </m:num>
                        <m:den>
                          <m:r>
                            <m:rPr>
                              <m:sty m:val="p"/>
                            </m:rPr>
                            <a:rPr lang="en-AU" sz="3600">
                              <a:effectLst/>
                              <a:latin typeface="Cambria Math" panose="02040503050406030204" pitchFamily="18" charset="0"/>
                              <a:ea typeface="Times New Roman" panose="02020603050405020304" pitchFamily="18" charset="0"/>
                              <a:cs typeface="Arial" panose="020B0604020202020204" pitchFamily="34" charset="0"/>
                            </a:rPr>
                            <m:t>Σ</m:t>
                          </m:r>
                          <m:r>
                            <a:rPr lang="en-AU" sz="3600" i="1">
                              <a:effectLst/>
                              <a:latin typeface="Cambria Math" panose="02040503050406030204" pitchFamily="18" charset="0"/>
                              <a:ea typeface="Times New Roman" panose="02020603050405020304" pitchFamily="18" charset="0"/>
                              <a:cs typeface="Arial" panose="020B0604020202020204" pitchFamily="34" charset="0"/>
                            </a:rPr>
                            <m:t>𝑓</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a:effectLst/>
                              <a:latin typeface="Cambria Math" panose="02040503050406030204" pitchFamily="18" charset="0"/>
                              <a:ea typeface="Times New Roman" panose="02020603050405020304" pitchFamily="18" charset="0"/>
                              <a:cs typeface="Arial" panose="020B0604020202020204" pitchFamily="34" charset="0"/>
                            </a:rPr>
                            <m:t>70</m:t>
                          </m:r>
                        </m:num>
                        <m:den>
                          <m:r>
                            <a:rPr lang="en-AU" sz="3600">
                              <a:effectLst/>
                              <a:latin typeface="Cambria Math" panose="02040503050406030204" pitchFamily="18" charset="0"/>
                              <a:ea typeface="Times New Roman" panose="02020603050405020304" pitchFamily="18" charset="0"/>
                              <a:cs typeface="Arial" panose="020B0604020202020204" pitchFamily="34" charset="0"/>
                            </a:rPr>
                            <m:t>45</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m:t>
                      </m:r>
                      <m:r>
                        <a:rPr lang="en-AU" sz="3600" b="1" i="1" smtClean="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𝟏</m:t>
                      </m:r>
                      <m:r>
                        <a:rPr lang="en-AU" sz="3600" b="1" i="1" smtClean="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m:t>
                      </m:r>
                      <m:r>
                        <a:rPr lang="en-AU" sz="3600" b="1" i="1" smtClean="0">
                          <a:solidFill>
                            <a:srgbClr val="FF0000"/>
                          </a:solidFill>
                          <a:effectLst/>
                          <a:latin typeface="Cambria Math" panose="02040503050406030204" pitchFamily="18" charset="0"/>
                          <a:ea typeface="Times New Roman" panose="02020603050405020304" pitchFamily="18" charset="0"/>
                          <a:cs typeface="Arial" panose="020B0604020202020204" pitchFamily="34" charset="0"/>
                        </a:rPr>
                        <m:t>𝟓𝟔</m:t>
                      </m:r>
                    </m:oMath>
                  </m:oMathPara>
                </a14:m>
                <a:endParaRPr lang="en-AU" sz="3600" b="1" dirty="0">
                  <a:effectLst/>
                  <a:latin typeface="Arial" panose="020B0604020202020204" pitchFamily="34" charset="0"/>
                  <a:ea typeface="Times New Roman" panose="02020603050405020304" pitchFamily="18" charset="0"/>
                  <a:cs typeface="Arial" panose="020B0604020202020204" pitchFamily="34" charset="0"/>
                </a:endParaRPr>
              </a:p>
            </p:txBody>
          </p:sp>
        </mc:Choice>
        <mc:Fallback xmlns="">
          <p:sp>
            <p:nvSpPr>
              <p:cNvPr id="22" name="TextBox 21">
                <a:extLst>
                  <a:ext uri="{FF2B5EF4-FFF2-40B4-BE49-F238E27FC236}">
                    <a16:creationId xmlns:a16="http://schemas.microsoft.com/office/drawing/2014/main" id="{F7F57A0B-0445-30D9-5D6F-52B0D4C91E3E}"/>
                  </a:ext>
                </a:extLst>
              </p:cNvPr>
              <p:cNvSpPr txBox="1">
                <a:spLocks noRot="1" noChangeAspect="1" noMove="1" noResize="1" noEditPoints="1" noAdjustHandles="1" noChangeArrowheads="1" noChangeShapeType="1" noTextEdit="1"/>
              </p:cNvSpPr>
              <p:nvPr/>
            </p:nvSpPr>
            <p:spPr>
              <a:xfrm>
                <a:off x="1447800" y="7214388"/>
                <a:ext cx="9258300" cy="1817805"/>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7183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4206B-7349-FB22-697D-4CDBCAE715A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BC8001-6AA3-65E0-64DC-C0269862970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C33E60F-76B6-8137-9AE6-5668BE280C2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023BBB-1872-62EC-F721-2361A90610D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C0D23CC-E93C-1ABC-B5BB-33BC22240EE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A6FEB41-C5A9-2C58-41E3-6B7F024466E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017A088-2645-6854-3387-E229DD265EF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7C29B39-E29A-0C34-7FF4-3D425E79379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B3F108A5-8744-F529-EE61-23A06D9AFCB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2FA1AB5C-1978-EDD4-61D4-06EDEC880A8F}"/>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265D05A-554C-3EA6-379C-7491CF34AFC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708F22F5-35C3-7E81-A699-90905D637B5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0B10B4DA-082A-8B46-213E-3E033DD988C1}"/>
              </a:ext>
            </a:extLst>
          </p:cNvPr>
          <p:cNvSpPr txBox="1"/>
          <p:nvPr/>
        </p:nvSpPr>
        <p:spPr>
          <a:xfrm>
            <a:off x="2269659" y="1562100"/>
            <a:ext cx="16323141" cy="823110"/>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a:t>
            </a:r>
            <a:r>
              <a:rPr lang="en-AU" sz="3600" dirty="0">
                <a:latin typeface="Arial" panose="020B0604020202020204" pitchFamily="34" charset="0"/>
                <a:ea typeface="Times New Roman" panose="02020603050405020304" pitchFamily="18" charset="0"/>
              </a:rPr>
              <a:t>H</a:t>
            </a:r>
            <a:r>
              <a:rPr lang="en-AU" sz="3600" dirty="0">
                <a:effectLst/>
                <a:latin typeface="Arial" panose="020B0604020202020204" pitchFamily="34" charset="0"/>
                <a:ea typeface="Times New Roman" panose="02020603050405020304" pitchFamily="18" charset="0"/>
              </a:rPr>
              <a:t>ow far students travelled to school (in km) in </a:t>
            </a:r>
            <a:r>
              <a:rPr lang="en-AU" sz="3600" dirty="0">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week:</a:t>
            </a:r>
            <a:endParaRPr lang="en-AU" sz="3600" dirty="0">
              <a:effectLst/>
              <a:latin typeface="Times New Roman" panose="02020603050405020304" pitchFamily="18" charset="0"/>
              <a:ea typeface="Times New Roman" panose="02020603050405020304" pitchFamily="18" charset="0"/>
            </a:endParaRPr>
          </a:p>
        </p:txBody>
      </p:sp>
      <p:graphicFrame>
        <p:nvGraphicFramePr>
          <p:cNvPr id="11" name="Table 10">
            <a:extLst>
              <a:ext uri="{FF2B5EF4-FFF2-40B4-BE49-F238E27FC236}">
                <a16:creationId xmlns:a16="http://schemas.microsoft.com/office/drawing/2014/main" id="{DCF1A5D3-E99F-D5A4-6F34-E78A6667F239}"/>
              </a:ext>
            </a:extLst>
          </p:cNvPr>
          <p:cNvGraphicFramePr>
            <a:graphicFrameLocks noGrp="1"/>
          </p:cNvGraphicFramePr>
          <p:nvPr/>
        </p:nvGraphicFramePr>
        <p:xfrm>
          <a:off x="3202655" y="2502152"/>
          <a:ext cx="12649200" cy="5877320"/>
        </p:xfrm>
        <a:graphic>
          <a:graphicData uri="http://schemas.openxmlformats.org/drawingml/2006/table">
            <a:tbl>
              <a:tblPr firstRow="1" firstCol="1" bandRow="1">
                <a:tableStyleId>{5C22544A-7EE6-4342-B048-85BDC9FD1C3A}</a:tableStyleId>
              </a:tblPr>
              <a:tblGrid>
                <a:gridCol w="4214875">
                  <a:extLst>
                    <a:ext uri="{9D8B030D-6E8A-4147-A177-3AD203B41FA5}">
                      <a16:colId xmlns:a16="http://schemas.microsoft.com/office/drawing/2014/main" val="3535129872"/>
                    </a:ext>
                  </a:extLst>
                </a:gridCol>
                <a:gridCol w="4867013">
                  <a:extLst>
                    <a:ext uri="{9D8B030D-6E8A-4147-A177-3AD203B41FA5}">
                      <a16:colId xmlns:a16="http://schemas.microsoft.com/office/drawing/2014/main" val="564147938"/>
                    </a:ext>
                  </a:extLst>
                </a:gridCol>
                <a:gridCol w="3567312">
                  <a:extLst>
                    <a:ext uri="{9D8B030D-6E8A-4147-A177-3AD203B41FA5}">
                      <a16:colId xmlns:a16="http://schemas.microsoft.com/office/drawing/2014/main" val="971644495"/>
                    </a:ext>
                  </a:extLst>
                </a:gridCol>
              </a:tblGrid>
              <a:tr h="587732">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Distance (km)</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Frequency (f)</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fx</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7460309"/>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2</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6</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8750872"/>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3</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8</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232728"/>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5</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10</a:t>
                      </a:r>
                      <a:endParaRPr lang="en-AU" sz="360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70081"/>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6</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7</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4803659"/>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7</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5</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51482"/>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8</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12</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5663118"/>
                  </a:ext>
                </a:extLst>
              </a:tr>
              <a:tr h="587732">
                <a:tc>
                  <a:txBody>
                    <a:bodyPr/>
                    <a:lstStyle/>
                    <a:p>
                      <a:pPr algn="ctr">
                        <a:buNone/>
                      </a:pPr>
                      <a:r>
                        <a:rPr lang="en-AU" sz="3600" b="0" kern="100">
                          <a:solidFill>
                            <a:sysClr val="windowText" lastClr="000000"/>
                          </a:solidFill>
                          <a:effectLst/>
                          <a:latin typeface="Arial" panose="020B0604020202020204" pitchFamily="34" charset="0"/>
                          <a:cs typeface="Arial" panose="020B0604020202020204" pitchFamily="34" charset="0"/>
                        </a:rPr>
                        <a:t>9</a:t>
                      </a:r>
                      <a:endParaRPr lang="en-AU" sz="3600" b="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6</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788675"/>
                  </a:ext>
                </a:extLst>
              </a:tr>
              <a:tr h="587732">
                <a:tc>
                  <a:txBody>
                    <a:bodyPr/>
                    <a:lstStyle/>
                    <a:p>
                      <a:pPr algn="ctr">
                        <a:buNone/>
                      </a:pPr>
                      <a:r>
                        <a:rPr lang="en-AU" sz="3600" b="0" kern="100" dirty="0">
                          <a:solidFill>
                            <a:sysClr val="windowText" lastClr="000000"/>
                          </a:solidFill>
                          <a:effectLst/>
                          <a:latin typeface="Arial" panose="020B0604020202020204" pitchFamily="34" charset="0"/>
                          <a:cs typeface="Arial" panose="020B0604020202020204" pitchFamily="34" charset="0"/>
                        </a:rPr>
                        <a:t>60</a:t>
                      </a:r>
                      <a:endParaRPr lang="en-AU" sz="3600" b="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1</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2009156"/>
                  </a:ext>
                </a:extLst>
              </a:tr>
              <a:tr h="587732">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544422"/>
                  </a:ext>
                </a:extLst>
              </a:tr>
            </a:tbl>
          </a:graphicData>
        </a:graphic>
      </p:graphicFrame>
      <p:sp>
        <p:nvSpPr>
          <p:cNvPr id="18" name="TextBox 17">
            <a:extLst>
              <a:ext uri="{FF2B5EF4-FFF2-40B4-BE49-F238E27FC236}">
                <a16:creationId xmlns:a16="http://schemas.microsoft.com/office/drawing/2014/main" id="{1F254937-B091-F755-4A3C-DEE518475B5A}"/>
              </a:ext>
            </a:extLst>
          </p:cNvPr>
          <p:cNvSpPr txBox="1"/>
          <p:nvPr/>
        </p:nvSpPr>
        <p:spPr>
          <a:xfrm>
            <a:off x="2436145" y="7886700"/>
            <a:ext cx="9341426" cy="1374607"/>
          </a:xfrm>
          <a:prstGeom prst="rect">
            <a:avLst/>
          </a:prstGeom>
          <a:noFill/>
        </p:spPr>
        <p:txBody>
          <a:bodyPr wrap="square">
            <a:spAutoFit/>
          </a:bodyPr>
          <a:lstStyle/>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Find the average distance travelled.</a:t>
            </a:r>
          </a:p>
        </p:txBody>
      </p:sp>
      <p:pic>
        <p:nvPicPr>
          <p:cNvPr id="20" name="Picture 19" descr="A cartoon school bus with kids on the windows&#10;&#10;AI-generated content may be incorrect.">
            <a:extLst>
              <a:ext uri="{FF2B5EF4-FFF2-40B4-BE49-F238E27FC236}">
                <a16:creationId xmlns:a16="http://schemas.microsoft.com/office/drawing/2014/main" id="{1FADED10-5FB2-B030-434F-1AEB7882D6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51855" y="9062722"/>
            <a:ext cx="2408436" cy="1186178"/>
          </a:xfrm>
          <a:prstGeom prst="rect">
            <a:avLst/>
          </a:prstGeom>
        </p:spPr>
      </p:pic>
    </p:spTree>
    <p:extLst>
      <p:ext uri="{BB962C8B-B14F-4D97-AF65-F5344CB8AC3E}">
        <p14:creationId xmlns:p14="http://schemas.microsoft.com/office/powerpoint/2010/main" val="3446823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08FC9-0EA9-2019-7EF7-B803FA93460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C96C792-7EDC-F8EB-6045-82B19948802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D3333F0-1A77-D2D4-928D-4F00729CA77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4A0EFDA-9F68-7011-3480-94950B7744C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342AFD7-AF75-B393-698F-90105CDAB4E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C4B970D-9254-4A70-1A1B-1CA77004208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19C8EB5-91D4-783E-667F-7EE406A8C24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A54483D-DF8E-0402-052B-F9A02E34510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BF528D83-2176-5D98-0B69-CBEB27EABEF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15675C84-F517-0011-B58F-F710AB90EBB2}"/>
              </a:ext>
            </a:extLst>
          </p:cNvPr>
          <p:cNvSpPr txBox="1"/>
          <p:nvPr/>
        </p:nvSpPr>
        <p:spPr>
          <a:xfrm>
            <a:off x="2217976" y="876300"/>
            <a:ext cx="91358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EC876BB-030E-CF92-1081-E558490CE6D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25E04D74-39A8-FC89-6121-16BB61D3BFC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8" name="TextBox 17">
            <a:extLst>
              <a:ext uri="{FF2B5EF4-FFF2-40B4-BE49-F238E27FC236}">
                <a16:creationId xmlns:a16="http://schemas.microsoft.com/office/drawing/2014/main" id="{65060403-A554-9BE6-65E5-4811030C12D8}"/>
              </a:ext>
            </a:extLst>
          </p:cNvPr>
          <p:cNvSpPr txBox="1"/>
          <p:nvPr/>
        </p:nvSpPr>
        <p:spPr>
          <a:xfrm>
            <a:off x="2448110" y="1944740"/>
            <a:ext cx="14791981" cy="3316742"/>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b.</a:t>
            </a:r>
            <a:r>
              <a:rPr lang="en-AU" sz="3600" dirty="0">
                <a:effectLst/>
                <a:latin typeface="Arial" panose="020B0604020202020204" pitchFamily="34" charset="0"/>
                <a:ea typeface="Times New Roman" panose="02020603050405020304" pitchFamily="18" charset="0"/>
              </a:rPr>
              <a:t> Which value makes the mean misleading as a description of a “typical” student?</a:t>
            </a:r>
          </a:p>
          <a:p>
            <a:pPr lvl="0">
              <a:lnSpc>
                <a:spcPct val="150000"/>
              </a:lnSpc>
            </a:pPr>
            <a:endParaRPr lang="en-AU" sz="3600" dirty="0">
              <a:latin typeface="Arial" panose="020B0604020202020204" pitchFamily="34" charset="0"/>
              <a:ea typeface="Times New Roman" panose="02020603050405020304" pitchFamily="18" charset="0"/>
            </a:endParaRPr>
          </a:p>
          <a:p>
            <a:pPr lvl="0">
              <a:lnSpc>
                <a:spcPct val="150000"/>
              </a:lnSpc>
            </a:pPr>
            <a:endParaRPr lang="en-AU" sz="3600" dirty="0">
              <a:effectLst/>
              <a:latin typeface="Times New Roman" panose="02020603050405020304" pitchFamily="18" charset="0"/>
              <a:ea typeface="Times New Roman" panose="02020603050405020304" pitchFamily="18" charset="0"/>
            </a:endParaRPr>
          </a:p>
        </p:txBody>
      </p:sp>
      <p:pic>
        <p:nvPicPr>
          <p:cNvPr id="6" name="Picture 5" descr="A cartoon school bus with kids on the windows&#10;&#10;AI-generated content may be incorrect.">
            <a:extLst>
              <a:ext uri="{FF2B5EF4-FFF2-40B4-BE49-F238E27FC236}">
                <a16:creationId xmlns:a16="http://schemas.microsoft.com/office/drawing/2014/main" id="{9FE9FC51-4003-95C3-4880-3A65B1E722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51855" y="9062722"/>
            <a:ext cx="2408436" cy="1186178"/>
          </a:xfrm>
          <a:prstGeom prst="rect">
            <a:avLst/>
          </a:prstGeom>
        </p:spPr>
      </p:pic>
    </p:spTree>
    <p:extLst>
      <p:ext uri="{BB962C8B-B14F-4D97-AF65-F5344CB8AC3E}">
        <p14:creationId xmlns:p14="http://schemas.microsoft.com/office/powerpoint/2010/main" val="3270184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4303-C086-0148-BB1B-B9447CFFF67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70225BA-7970-B18A-6705-8E98CA67DC3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6C56A3F-3D02-A9E4-6585-9F1B4425D69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0B069F5-E6C9-DB67-BD31-F92D080E29E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F9DEB0C-6DD9-D8FD-D321-5141BE6082E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ED73D4A-F611-7E85-AC6E-694868E64AD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2E7798D-E84E-1472-ACFC-B4367B42EE6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F6FD28F-D73A-F558-7638-A6923AD8529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17" name="Freeform 5">
            <a:extLst>
              <a:ext uri="{FF2B5EF4-FFF2-40B4-BE49-F238E27FC236}">
                <a16:creationId xmlns:a16="http://schemas.microsoft.com/office/drawing/2014/main" id="{17CB985B-BAA8-B602-3032-22321B2588F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59EAA020-5B9B-02B9-D04A-4097A3ACEB0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STATISTICAL INVESTIGATION PROCESS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symbol&#10;&#10;AI-generated content may be incorrect.">
            <a:extLst>
              <a:ext uri="{FF2B5EF4-FFF2-40B4-BE49-F238E27FC236}">
                <a16:creationId xmlns:a16="http://schemas.microsoft.com/office/drawing/2014/main" id="{21C60D82-8D13-A388-6048-8D20051B53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sp>
        <p:nvSpPr>
          <p:cNvPr id="5" name="TextBox 4">
            <a:extLst>
              <a:ext uri="{FF2B5EF4-FFF2-40B4-BE49-F238E27FC236}">
                <a16:creationId xmlns:a16="http://schemas.microsoft.com/office/drawing/2014/main" id="{DFB05983-7DC3-FD6A-4E23-878CA9A62346}"/>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screenshot of a cell phone&#10;&#10;AI-generated content may be incorrect.">
            <a:extLst>
              <a:ext uri="{FF2B5EF4-FFF2-40B4-BE49-F238E27FC236}">
                <a16:creationId xmlns:a16="http://schemas.microsoft.com/office/drawing/2014/main" id="{7CA795A6-1753-E4B4-5C20-EC5E97518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6284" y="2034274"/>
            <a:ext cx="15973065" cy="6029567"/>
          </a:xfrm>
          <a:prstGeom prst="rect">
            <a:avLst/>
          </a:prstGeom>
        </p:spPr>
      </p:pic>
      <p:pic>
        <p:nvPicPr>
          <p:cNvPr id="9" name="Picture 8" descr="A cartoon of a strawberry and banana smoothie&#10;&#10;AI-generated content may be incorrect.">
            <a:extLst>
              <a:ext uri="{FF2B5EF4-FFF2-40B4-BE49-F238E27FC236}">
                <a16:creationId xmlns:a16="http://schemas.microsoft.com/office/drawing/2014/main" id="{611E8BFD-B5D6-1564-A3D7-AF9B988FC9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45000" y="7854950"/>
            <a:ext cx="1073150" cy="2393950"/>
          </a:xfrm>
          <a:prstGeom prst="rect">
            <a:avLst/>
          </a:prstGeom>
        </p:spPr>
      </p:pic>
    </p:spTree>
    <p:extLst>
      <p:ext uri="{BB962C8B-B14F-4D97-AF65-F5344CB8AC3E}">
        <p14:creationId xmlns:p14="http://schemas.microsoft.com/office/powerpoint/2010/main" val="18892784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E59F4-6EEC-5F14-5A6D-756B232BFE4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1BCDFB7-07CE-EB5E-9342-0134B0E2729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E1B6948-3445-5858-C1B4-A39A3E40BA8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944E488-9802-3C68-893C-8AD939E4407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A777B58-87DF-7241-0AE6-26884283241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B60F121-9AF9-3927-61B9-0A565BBEAF1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696947D-AC93-C647-E620-A5B5376D47B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9A4DDFE-D500-ABE3-D873-DCEC22C694E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EE21B6E6-AD4D-B52E-3B2B-B65A5E6FACE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7D017D5F-8533-AD95-7C35-A641C4991CA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0D73B89-D4B1-5DE3-4F6B-E7FA33B26AA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456701FA-D1A4-C091-E5A6-A995CD9EC4BD}"/>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128A6BE7-87F4-EA46-17DA-63D7D97E4B89}"/>
              </a:ext>
            </a:extLst>
          </p:cNvPr>
          <p:cNvSpPr txBox="1"/>
          <p:nvPr/>
        </p:nvSpPr>
        <p:spPr>
          <a:xfrm>
            <a:off x="2286000" y="1790700"/>
            <a:ext cx="15765224" cy="1654107"/>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2.</a:t>
            </a:r>
            <a:r>
              <a:rPr lang="en-AU" sz="3600" dirty="0">
                <a:effectLst/>
                <a:latin typeface="Arial" panose="020B0604020202020204" pitchFamily="34" charset="0"/>
                <a:ea typeface="Times New Roman" panose="02020603050405020304" pitchFamily="18" charset="0"/>
              </a:rPr>
              <a:t> A teacher surveyed a class of students about how much pocket money they receive per week. The results are as follows:</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wallet with money and a coin&#10;&#10;AI-generated content may be incorrect.">
            <a:extLst>
              <a:ext uri="{FF2B5EF4-FFF2-40B4-BE49-F238E27FC236}">
                <a16:creationId xmlns:a16="http://schemas.microsoft.com/office/drawing/2014/main" id="{76829D91-3F78-68A2-E8F2-ED5D286F24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594793"/>
            <a:ext cx="1222201" cy="1654107"/>
          </a:xfrm>
          <a:prstGeom prst="rect">
            <a:avLst/>
          </a:prstGeom>
        </p:spPr>
      </p:pic>
      <p:graphicFrame>
        <p:nvGraphicFramePr>
          <p:cNvPr id="19" name="Table 18">
            <a:extLst>
              <a:ext uri="{FF2B5EF4-FFF2-40B4-BE49-F238E27FC236}">
                <a16:creationId xmlns:a16="http://schemas.microsoft.com/office/drawing/2014/main" id="{1A26C015-3B00-6752-7897-FA4761415C40}"/>
              </a:ext>
            </a:extLst>
          </p:cNvPr>
          <p:cNvGraphicFramePr>
            <a:graphicFrameLocks noGrp="1"/>
          </p:cNvGraphicFramePr>
          <p:nvPr/>
        </p:nvGraphicFramePr>
        <p:xfrm>
          <a:off x="3657600" y="3550920"/>
          <a:ext cx="12192000" cy="4937760"/>
        </p:xfrm>
        <a:graphic>
          <a:graphicData uri="http://schemas.openxmlformats.org/drawingml/2006/table">
            <a:tbl>
              <a:tblPr firstRow="1" firstCol="1" bandRow="1">
                <a:tableStyleId>{5C22544A-7EE6-4342-B048-85BDC9FD1C3A}</a:tableStyleId>
              </a:tblPr>
              <a:tblGrid>
                <a:gridCol w="4870343">
                  <a:extLst>
                    <a:ext uri="{9D8B030D-6E8A-4147-A177-3AD203B41FA5}">
                      <a16:colId xmlns:a16="http://schemas.microsoft.com/office/drawing/2014/main" val="3390267772"/>
                    </a:ext>
                  </a:extLst>
                </a:gridCol>
                <a:gridCol w="3966435">
                  <a:extLst>
                    <a:ext uri="{9D8B030D-6E8A-4147-A177-3AD203B41FA5}">
                      <a16:colId xmlns:a16="http://schemas.microsoft.com/office/drawing/2014/main" val="1440819758"/>
                    </a:ext>
                  </a:extLst>
                </a:gridCol>
                <a:gridCol w="3355222">
                  <a:extLst>
                    <a:ext uri="{9D8B030D-6E8A-4147-A177-3AD203B41FA5}">
                      <a16:colId xmlns:a16="http://schemas.microsoft.com/office/drawing/2014/main" val="2164364858"/>
                    </a:ext>
                  </a:extLst>
                </a:gridCol>
              </a:tblGrid>
              <a:tr h="215900">
                <a:tc>
                  <a:txBody>
                    <a:bodyPr/>
                    <a:lstStyle/>
                    <a:p>
                      <a:pPr algn="ctr">
                        <a:buNone/>
                      </a:pPr>
                      <a:r>
                        <a:rPr lang="en-AU" sz="3600" kern="100">
                          <a:solidFill>
                            <a:sysClr val="windowText" lastClr="000000"/>
                          </a:solidFill>
                          <a:effectLst/>
                        </a:rPr>
                        <a:t>Pocket money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Frequency (f)</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fx</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3989304"/>
                  </a:ext>
                </a:extLst>
              </a:tr>
              <a:tr h="215900">
                <a:tc>
                  <a:txBody>
                    <a:bodyPr/>
                    <a:lstStyle/>
                    <a:p>
                      <a:pPr algn="ctr">
                        <a:buNone/>
                      </a:pPr>
                      <a:r>
                        <a:rPr lang="en-AU" sz="3600" kern="100">
                          <a:solidFill>
                            <a:sysClr val="windowText" lastClr="000000"/>
                          </a:solidFill>
                          <a:effectLst/>
                        </a:rPr>
                        <a:t>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8</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8031744"/>
                  </a:ext>
                </a:extLst>
              </a:tr>
              <a:tr h="215900">
                <a:tc>
                  <a:txBody>
                    <a:bodyPr/>
                    <a:lstStyle/>
                    <a:p>
                      <a:pPr algn="ctr">
                        <a:buNone/>
                      </a:pPr>
                      <a:r>
                        <a:rPr lang="en-AU" sz="3600" kern="100">
                          <a:solidFill>
                            <a:sysClr val="windowText" lastClr="000000"/>
                          </a:solidFill>
                          <a:effectLst/>
                        </a:rPr>
                        <a:t>10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4689782"/>
                  </a:ext>
                </a:extLst>
              </a:tr>
              <a:tr h="215900">
                <a:tc>
                  <a:txBody>
                    <a:bodyPr/>
                    <a:lstStyle/>
                    <a:p>
                      <a:pPr algn="ctr">
                        <a:buNone/>
                      </a:pPr>
                      <a:r>
                        <a:rPr lang="en-AU" sz="3600" kern="100">
                          <a:solidFill>
                            <a:sysClr val="windowText" lastClr="000000"/>
                          </a:solidFill>
                          <a:effectLst/>
                        </a:rPr>
                        <a:t>15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12</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8169869"/>
                  </a:ext>
                </a:extLst>
              </a:tr>
              <a:tr h="215900">
                <a:tc>
                  <a:txBody>
                    <a:bodyPr/>
                    <a:lstStyle/>
                    <a:p>
                      <a:pPr algn="ctr">
                        <a:buNone/>
                      </a:pPr>
                      <a:r>
                        <a:rPr lang="en-AU" sz="3600" kern="100">
                          <a:solidFill>
                            <a:sysClr val="windowText" lastClr="000000"/>
                          </a:solidFill>
                          <a:effectLst/>
                        </a:rPr>
                        <a:t>20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055718"/>
                  </a:ext>
                </a:extLst>
              </a:tr>
              <a:tr h="215900">
                <a:tc>
                  <a:txBody>
                    <a:bodyPr/>
                    <a:lstStyle/>
                    <a:p>
                      <a:pPr algn="ctr">
                        <a:buNone/>
                      </a:pPr>
                      <a:r>
                        <a:rPr lang="en-AU" sz="3600" kern="100">
                          <a:solidFill>
                            <a:sysClr val="windowText" lastClr="000000"/>
                          </a:solidFill>
                          <a:effectLst/>
                        </a:rPr>
                        <a:t>25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6</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0698287"/>
                  </a:ext>
                </a:extLst>
              </a:tr>
              <a:tr h="215900">
                <a:tc>
                  <a:txBody>
                    <a:bodyPr/>
                    <a:lstStyle/>
                    <a:p>
                      <a:pPr algn="ctr">
                        <a:buNone/>
                      </a:pPr>
                      <a:r>
                        <a:rPr lang="en-AU" sz="3600" kern="100">
                          <a:solidFill>
                            <a:sysClr val="windowText" lastClr="000000"/>
                          </a:solidFill>
                          <a:effectLst/>
                        </a:rPr>
                        <a:t>50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3</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1669253"/>
                  </a:ext>
                </a:extLst>
              </a:tr>
              <a:tr h="215900">
                <a:tc>
                  <a:txBody>
                    <a:bodyPr/>
                    <a:lstStyle/>
                    <a:p>
                      <a:pPr algn="ctr">
                        <a:buNone/>
                      </a:pPr>
                      <a:r>
                        <a:rPr lang="en-AU" sz="3600" kern="100">
                          <a:solidFill>
                            <a:sysClr val="windowText" lastClr="000000"/>
                          </a:solidFill>
                          <a:effectLst/>
                        </a:rPr>
                        <a:t>100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0966579"/>
                  </a:ext>
                </a:extLst>
              </a:tr>
              <a:tr h="215900">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rPr>
                        <a:t> </a:t>
                      </a:r>
                      <a:endParaRPr lang="en-AU" sz="3600" kern="10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840696"/>
                  </a:ext>
                </a:extLst>
              </a:tr>
            </a:tbl>
          </a:graphicData>
        </a:graphic>
      </p:graphicFrame>
      <p:sp>
        <p:nvSpPr>
          <p:cNvPr id="21" name="TextBox 20">
            <a:extLst>
              <a:ext uri="{FF2B5EF4-FFF2-40B4-BE49-F238E27FC236}">
                <a16:creationId xmlns:a16="http://schemas.microsoft.com/office/drawing/2014/main" id="{43B87AD6-A4F3-7782-3C41-B0807C045FFD}"/>
              </a:ext>
            </a:extLst>
          </p:cNvPr>
          <p:cNvSpPr txBox="1"/>
          <p:nvPr/>
        </p:nvSpPr>
        <p:spPr>
          <a:xfrm>
            <a:off x="2408436" y="8510041"/>
            <a:ext cx="9258300" cy="823110"/>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a.</a:t>
            </a:r>
            <a:r>
              <a:rPr lang="en-AU" sz="3600" dirty="0">
                <a:effectLst/>
                <a:latin typeface="Arial" panose="020B0604020202020204" pitchFamily="34" charset="0"/>
                <a:ea typeface="Times New Roman" panose="02020603050405020304" pitchFamily="18" charset="0"/>
              </a:rPr>
              <a:t> Find the mean pocket money.</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026663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554EB-42D7-DD63-BB62-9B241A3A62D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432B568-02D8-23F8-3D82-28F070E18A0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4A84260-7050-15D8-A603-D95BB5CDAAB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04E4C0B-7110-E016-1C9A-7DBDED4DDAB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35E0216-BD6B-9D58-8388-5123D32E53F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41B7D6F-9EB3-5B7A-3DF1-B2A76722E13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B03189E-BCBE-79D3-ADE7-A6923AFA4DD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FF62941-B774-8B95-64B0-6A406D49102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962E5AC7-A6A1-C33E-C227-D448CDE5274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7B7A656D-97DF-A23E-D165-0CC239465E94}"/>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B1C2C53E-C2BB-5649-DF95-6D85A9E916D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A27AC2E7-901A-3050-8908-659A214E49F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ACD30A88-E163-EDC8-4385-D94125C26A7D}"/>
              </a:ext>
            </a:extLst>
          </p:cNvPr>
          <p:cNvSpPr txBox="1"/>
          <p:nvPr/>
        </p:nvSpPr>
        <p:spPr>
          <a:xfrm>
            <a:off x="2286000" y="1409700"/>
            <a:ext cx="15765224" cy="1654107"/>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2.</a:t>
            </a:r>
            <a:r>
              <a:rPr lang="en-AU" sz="3600" dirty="0">
                <a:effectLst/>
                <a:latin typeface="Arial" panose="020B0604020202020204" pitchFamily="34" charset="0"/>
                <a:ea typeface="Times New Roman" panose="02020603050405020304" pitchFamily="18" charset="0"/>
              </a:rPr>
              <a:t> A teacher surveyed a class of students about how much pocket </a:t>
            </a:r>
          </a:p>
          <a:p>
            <a:pPr lvl="0">
              <a:lnSpc>
                <a:spcPct val="150000"/>
              </a:lnSpc>
            </a:pPr>
            <a:r>
              <a:rPr lang="en-AU" sz="3600" dirty="0">
                <a:effectLst/>
                <a:latin typeface="Arial" panose="020B0604020202020204" pitchFamily="34" charset="0"/>
                <a:ea typeface="Times New Roman" panose="02020603050405020304" pitchFamily="18" charset="0"/>
              </a:rPr>
              <a:t>money they receive per week. The results are as follows:</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wallet with money and a coin&#10;&#10;AI-generated content may be incorrect.">
            <a:extLst>
              <a:ext uri="{FF2B5EF4-FFF2-40B4-BE49-F238E27FC236}">
                <a16:creationId xmlns:a16="http://schemas.microsoft.com/office/drawing/2014/main" id="{7D07D81A-28C9-EA99-1A01-E78045F7E6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594793"/>
            <a:ext cx="1222201" cy="1654107"/>
          </a:xfrm>
          <a:prstGeom prst="rect">
            <a:avLst/>
          </a:prstGeom>
        </p:spPr>
      </p:pic>
      <p:graphicFrame>
        <p:nvGraphicFramePr>
          <p:cNvPr id="19" name="Table 18">
            <a:extLst>
              <a:ext uri="{FF2B5EF4-FFF2-40B4-BE49-F238E27FC236}">
                <a16:creationId xmlns:a16="http://schemas.microsoft.com/office/drawing/2014/main" id="{D4531A13-D230-AF2B-E0AD-4F64EB87DA60}"/>
              </a:ext>
            </a:extLst>
          </p:cNvPr>
          <p:cNvGraphicFramePr>
            <a:graphicFrameLocks noGrp="1"/>
          </p:cNvGraphicFramePr>
          <p:nvPr/>
        </p:nvGraphicFramePr>
        <p:xfrm>
          <a:off x="3657600" y="3086100"/>
          <a:ext cx="12192000" cy="4937760"/>
        </p:xfrm>
        <a:graphic>
          <a:graphicData uri="http://schemas.openxmlformats.org/drawingml/2006/table">
            <a:tbl>
              <a:tblPr firstRow="1" firstCol="1" bandRow="1">
                <a:tableStyleId>{5C22544A-7EE6-4342-B048-85BDC9FD1C3A}</a:tableStyleId>
              </a:tblPr>
              <a:tblGrid>
                <a:gridCol w="4870343">
                  <a:extLst>
                    <a:ext uri="{9D8B030D-6E8A-4147-A177-3AD203B41FA5}">
                      <a16:colId xmlns:a16="http://schemas.microsoft.com/office/drawing/2014/main" val="3390267772"/>
                    </a:ext>
                  </a:extLst>
                </a:gridCol>
                <a:gridCol w="3966435">
                  <a:extLst>
                    <a:ext uri="{9D8B030D-6E8A-4147-A177-3AD203B41FA5}">
                      <a16:colId xmlns:a16="http://schemas.microsoft.com/office/drawing/2014/main" val="1440819758"/>
                    </a:ext>
                  </a:extLst>
                </a:gridCol>
                <a:gridCol w="3355222">
                  <a:extLst>
                    <a:ext uri="{9D8B030D-6E8A-4147-A177-3AD203B41FA5}">
                      <a16:colId xmlns:a16="http://schemas.microsoft.com/office/drawing/2014/main" val="2164364858"/>
                    </a:ext>
                  </a:extLst>
                </a:gridCol>
              </a:tblGrid>
              <a:tr h="215900">
                <a:tc>
                  <a:txBody>
                    <a:bodyPr/>
                    <a:lstStyle/>
                    <a:p>
                      <a:pPr algn="ctr">
                        <a:buNone/>
                      </a:pPr>
                      <a:r>
                        <a:rPr lang="en-AU" sz="3600" kern="100">
                          <a:solidFill>
                            <a:sysClr val="windowText" lastClr="000000"/>
                          </a:solidFill>
                          <a:effectLst/>
                        </a:rPr>
                        <a:t>Pocket money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Frequency (f)</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fx</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3989304"/>
                  </a:ext>
                </a:extLst>
              </a:tr>
              <a:tr h="215900">
                <a:tc>
                  <a:txBody>
                    <a:bodyPr/>
                    <a:lstStyle/>
                    <a:p>
                      <a:pPr algn="ctr">
                        <a:buNone/>
                      </a:pPr>
                      <a:r>
                        <a:rPr lang="en-AU" sz="3600" kern="100">
                          <a:solidFill>
                            <a:sysClr val="windowText" lastClr="000000"/>
                          </a:solidFill>
                          <a:effectLst/>
                        </a:rPr>
                        <a:t>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8</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8031744"/>
                  </a:ext>
                </a:extLst>
              </a:tr>
              <a:tr h="215900">
                <a:tc>
                  <a:txBody>
                    <a:bodyPr/>
                    <a:lstStyle/>
                    <a:p>
                      <a:pPr algn="ctr">
                        <a:buNone/>
                      </a:pPr>
                      <a:r>
                        <a:rPr lang="en-AU" sz="3600" kern="100">
                          <a:solidFill>
                            <a:sysClr val="windowText" lastClr="000000"/>
                          </a:solidFill>
                          <a:effectLst/>
                        </a:rPr>
                        <a:t>10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4689782"/>
                  </a:ext>
                </a:extLst>
              </a:tr>
              <a:tr h="215900">
                <a:tc>
                  <a:txBody>
                    <a:bodyPr/>
                    <a:lstStyle/>
                    <a:p>
                      <a:pPr algn="ctr">
                        <a:buNone/>
                      </a:pPr>
                      <a:r>
                        <a:rPr lang="en-AU" sz="3600" kern="100">
                          <a:solidFill>
                            <a:sysClr val="windowText" lastClr="000000"/>
                          </a:solidFill>
                          <a:effectLst/>
                        </a:rPr>
                        <a:t>15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12</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8169869"/>
                  </a:ext>
                </a:extLst>
              </a:tr>
              <a:tr h="215900">
                <a:tc>
                  <a:txBody>
                    <a:bodyPr/>
                    <a:lstStyle/>
                    <a:p>
                      <a:pPr algn="ctr">
                        <a:buNone/>
                      </a:pPr>
                      <a:r>
                        <a:rPr lang="en-AU" sz="3600" kern="100">
                          <a:solidFill>
                            <a:sysClr val="windowText" lastClr="000000"/>
                          </a:solidFill>
                          <a:effectLst/>
                        </a:rPr>
                        <a:t>20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055718"/>
                  </a:ext>
                </a:extLst>
              </a:tr>
              <a:tr h="215900">
                <a:tc>
                  <a:txBody>
                    <a:bodyPr/>
                    <a:lstStyle/>
                    <a:p>
                      <a:pPr algn="ctr">
                        <a:buNone/>
                      </a:pPr>
                      <a:r>
                        <a:rPr lang="en-AU" sz="3600" kern="100">
                          <a:solidFill>
                            <a:sysClr val="windowText" lastClr="000000"/>
                          </a:solidFill>
                          <a:effectLst/>
                        </a:rPr>
                        <a:t>25</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6</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0698287"/>
                  </a:ext>
                </a:extLst>
              </a:tr>
              <a:tr h="215900">
                <a:tc>
                  <a:txBody>
                    <a:bodyPr/>
                    <a:lstStyle/>
                    <a:p>
                      <a:pPr algn="ctr">
                        <a:buNone/>
                      </a:pPr>
                      <a:r>
                        <a:rPr lang="en-AU" sz="3600" kern="100">
                          <a:solidFill>
                            <a:sysClr val="windowText" lastClr="000000"/>
                          </a:solidFill>
                          <a:effectLst/>
                        </a:rPr>
                        <a:t>50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3</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1669253"/>
                  </a:ext>
                </a:extLst>
              </a:tr>
              <a:tr h="215900">
                <a:tc>
                  <a:txBody>
                    <a:bodyPr/>
                    <a:lstStyle/>
                    <a:p>
                      <a:pPr algn="ctr">
                        <a:buNone/>
                      </a:pPr>
                      <a:r>
                        <a:rPr lang="en-AU" sz="3600" kern="100">
                          <a:solidFill>
                            <a:sysClr val="windowText" lastClr="000000"/>
                          </a:solidFill>
                          <a:effectLst/>
                        </a:rPr>
                        <a:t>100</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1</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0966579"/>
                  </a:ext>
                </a:extLst>
              </a:tr>
              <a:tr h="215900">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a:solidFill>
                            <a:sysClr val="windowText" lastClr="000000"/>
                          </a:solidFill>
                          <a:effectLst/>
                        </a:rPr>
                        <a:t> </a:t>
                      </a:r>
                      <a:endParaRPr lang="en-AU" sz="3600" kern="10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AU" sz="3600" kern="100" dirty="0">
                          <a:solidFill>
                            <a:sysClr val="windowText" lastClr="000000"/>
                          </a:solidFill>
                          <a:effectLst/>
                        </a:rPr>
                        <a:t> </a:t>
                      </a:r>
                      <a:endParaRPr lang="en-AU" sz="3600" kern="100" dirty="0">
                        <a:solidFill>
                          <a:sysClr val="windowText" lastClr="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840696"/>
                  </a:ext>
                </a:extLst>
              </a:tr>
            </a:tbl>
          </a:graphicData>
        </a:graphic>
      </p:graphicFrame>
      <p:sp>
        <p:nvSpPr>
          <p:cNvPr id="21" name="TextBox 20">
            <a:extLst>
              <a:ext uri="{FF2B5EF4-FFF2-40B4-BE49-F238E27FC236}">
                <a16:creationId xmlns:a16="http://schemas.microsoft.com/office/drawing/2014/main" id="{C85ED3F7-23D1-F3DD-9E2E-C7D1B137F760}"/>
              </a:ext>
            </a:extLst>
          </p:cNvPr>
          <p:cNvSpPr txBox="1"/>
          <p:nvPr/>
        </p:nvSpPr>
        <p:spPr>
          <a:xfrm>
            <a:off x="2408436" y="8115300"/>
            <a:ext cx="14584164" cy="2062103"/>
          </a:xfrm>
          <a:prstGeom prst="rect">
            <a:avLst/>
          </a:prstGeom>
          <a:noFill/>
        </p:spPr>
        <p:txBody>
          <a:bodyPr wrap="square">
            <a:spAutoFit/>
          </a:bodyPr>
          <a:lstStyle/>
          <a:p>
            <a:pPr lvl="0"/>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Find the mean pocket money.</a:t>
            </a:r>
          </a:p>
          <a:p>
            <a:pPr lvl="0"/>
            <a:endParaRPr lang="en-AU" sz="2000" dirty="0">
              <a:effectLst/>
              <a:latin typeface="Arial" panose="020B0604020202020204" pitchFamily="34" charset="0"/>
              <a:ea typeface="Times New Roman" panose="02020603050405020304" pitchFamily="18" charset="0"/>
              <a:cs typeface="Arial" panose="020B0604020202020204" pitchFamily="34" charset="0"/>
            </a:endParaRPr>
          </a:p>
          <a:p>
            <a:r>
              <a:rPr lang="en-AU" sz="3600" b="1" u="sng" dirty="0">
                <a:solidFill>
                  <a:srgbClr val="FF0000"/>
                </a:solidFill>
                <a:latin typeface="Arial" panose="020B0604020202020204" pitchFamily="34" charset="0"/>
                <a:cs typeface="Arial" panose="020B0604020202020204" pitchFamily="34" charset="0"/>
              </a:rPr>
              <a:t>b.</a:t>
            </a:r>
            <a:r>
              <a:rPr lang="en-AU" sz="3600" dirty="0">
                <a:latin typeface="Arial" panose="020B0604020202020204" pitchFamily="34" charset="0"/>
                <a:cs typeface="Arial" panose="020B0604020202020204" pitchFamily="34" charset="0"/>
              </a:rPr>
              <a:t> Do you think the mean is a good description of what most students receive? Explain.</a:t>
            </a:r>
          </a:p>
        </p:txBody>
      </p:sp>
    </p:spTree>
    <p:extLst>
      <p:ext uri="{BB962C8B-B14F-4D97-AF65-F5344CB8AC3E}">
        <p14:creationId xmlns:p14="http://schemas.microsoft.com/office/powerpoint/2010/main" val="5809488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DAFA0-5560-8BCF-431E-94502AD22AC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E95E502-67A9-E8B6-B8AE-5A8B7DC6606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4A94763-AC92-67A3-1086-FF72F22EC63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174461B-8599-86F0-AF92-ED658E4DE80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8B7DBB2-D562-33EA-66C3-D2B0F0625A1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38676F9-1CEC-0F23-11B1-A28ACE12712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3917DAB-AA04-45FD-D3F3-017960A7E86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3AADA72-CBE9-F17F-A201-B18CEFD75CC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D44E05D2-6FBD-5921-CB64-6E18779871F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90C013B3-DB4B-9F3B-FCA6-82D8D8B7F1C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6B211936-15BB-E0AE-368A-9B1180C55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101" y="5387021"/>
            <a:ext cx="15882509" cy="2935201"/>
          </a:xfrm>
          <a:prstGeom prst="rect">
            <a:avLst/>
          </a:prstGeom>
        </p:spPr>
      </p:pic>
      <p:sp>
        <p:nvSpPr>
          <p:cNvPr id="18" name="TextBox 17">
            <a:extLst>
              <a:ext uri="{FF2B5EF4-FFF2-40B4-BE49-F238E27FC236}">
                <a16:creationId xmlns:a16="http://schemas.microsoft.com/office/drawing/2014/main" id="{1D927004-F085-7D1D-1B94-D3CC4A811C45}"/>
              </a:ext>
            </a:extLst>
          </p:cNvPr>
          <p:cNvSpPr txBox="1"/>
          <p:nvPr/>
        </p:nvSpPr>
        <p:spPr>
          <a:xfrm>
            <a:off x="2217976" y="2417377"/>
            <a:ext cx="15882508" cy="248260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mean can also be calculated from a range of graphs.</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Calculating the mean from a stem and leaf plot or dot plot are straightforward, as these plots list the data individually.</a:t>
            </a:r>
          </a:p>
        </p:txBody>
      </p:sp>
    </p:spTree>
    <p:extLst>
      <p:ext uri="{BB962C8B-B14F-4D97-AF65-F5344CB8AC3E}">
        <p14:creationId xmlns:p14="http://schemas.microsoft.com/office/powerpoint/2010/main" val="2572684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FE759-DC20-2ABD-7475-1A24050C925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2847D47-98D9-5EC1-0BC4-9766A37A860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EC81A09-C8C0-DCB8-5886-7020251490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C61CD12-9B0F-8FCD-BBED-6FB830AAAA3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B91E9C0-2A36-9947-4C04-C733870334B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6C318C0-4EB4-2DDF-4614-7410EA33FBD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BB4205F-4CA4-05B6-67A3-94D78E02042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4ECF6BD-FB98-2D94-B2E4-F822D22DA8C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B70C694A-1DAB-F461-BCF1-5D63333A6CE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DE89EFEF-674E-A313-F41E-D1E78D59FBB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logo of a person reading a book&#10;&#10;AI-generated content may be incorrect.">
            <a:extLst>
              <a:ext uri="{FF2B5EF4-FFF2-40B4-BE49-F238E27FC236}">
                <a16:creationId xmlns:a16="http://schemas.microsoft.com/office/drawing/2014/main" id="{DCFE1D11-0D75-6F62-43B2-A39B1E77357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40EA0A74-BA5E-8544-99AC-CDF762393F2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screenshot of a computer&#10;&#10;AI-generated content may be incorrect.">
            <a:extLst>
              <a:ext uri="{FF2B5EF4-FFF2-40B4-BE49-F238E27FC236}">
                <a16:creationId xmlns:a16="http://schemas.microsoft.com/office/drawing/2014/main" id="{B457E2E3-6DEE-C0E9-01E7-6743DCC162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101" y="2427851"/>
            <a:ext cx="15991949" cy="6355773"/>
          </a:xfrm>
          <a:prstGeom prst="rect">
            <a:avLst/>
          </a:prstGeom>
        </p:spPr>
      </p:pic>
      <p:pic>
        <p:nvPicPr>
          <p:cNvPr id="20" name="Picture 19" descr="An old person holding a cane&#10;&#10;AI-generated content may be incorrect.">
            <a:extLst>
              <a:ext uri="{FF2B5EF4-FFF2-40B4-BE49-F238E27FC236}">
                <a16:creationId xmlns:a16="http://schemas.microsoft.com/office/drawing/2014/main" id="{3109D0D4-865D-2FA1-61ED-5F21E30DC2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92600" y="8315186"/>
            <a:ext cx="1239133" cy="1933714"/>
          </a:xfrm>
          <a:prstGeom prst="rect">
            <a:avLst/>
          </a:prstGeom>
        </p:spPr>
      </p:pic>
    </p:spTree>
    <p:extLst>
      <p:ext uri="{BB962C8B-B14F-4D97-AF65-F5344CB8AC3E}">
        <p14:creationId xmlns:p14="http://schemas.microsoft.com/office/powerpoint/2010/main" val="14822412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FBDDD-BC8D-50C8-B606-72DEAF74CBF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545A611-D083-3BEE-074D-E1C0CAB2724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90B2B67-4D18-79CF-DBC9-4513BB7DD80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39109BD-0B6E-C620-D999-E129A48D5A1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29EB3B6-881F-7717-AB55-B6A62BDC1D4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BAF316B-7726-5771-F653-FA4913844D7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01DEC94-6957-972F-A4E4-12C055D5ADF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C73E9B-3344-2304-4E0E-B076CB996B3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B68A1E9B-4A3E-4031-5C52-2008D4D0E8B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0FF2AD9F-DF11-7FEF-854F-6DA39B6D0F7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logo of a person reading a book&#10;&#10;AI-generated content may be incorrect.">
            <a:extLst>
              <a:ext uri="{FF2B5EF4-FFF2-40B4-BE49-F238E27FC236}">
                <a16:creationId xmlns:a16="http://schemas.microsoft.com/office/drawing/2014/main" id="{D2873CF8-F3CF-91EF-22A7-5E70488C8F75}"/>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6" name="TextBox 5">
            <a:extLst>
              <a:ext uri="{FF2B5EF4-FFF2-40B4-BE49-F238E27FC236}">
                <a16:creationId xmlns:a16="http://schemas.microsoft.com/office/drawing/2014/main" id="{CD291AFA-440F-26E8-F08B-F9844DAAD16E}"/>
              </a:ext>
            </a:extLst>
          </p:cNvPr>
          <p:cNvSpPr txBox="1"/>
          <p:nvPr/>
        </p:nvSpPr>
        <p:spPr>
          <a:xfrm>
            <a:off x="2217976" y="876300"/>
            <a:ext cx="86786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n old person holding a cane&#10;&#10;AI-generated content may be incorrect.">
            <a:extLst>
              <a:ext uri="{FF2B5EF4-FFF2-40B4-BE49-F238E27FC236}">
                <a16:creationId xmlns:a16="http://schemas.microsoft.com/office/drawing/2014/main" id="{5AADE429-79FF-3DBA-1105-A5689BF3BB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315186"/>
            <a:ext cx="1239133" cy="1933714"/>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7AB5650-29BA-D221-325E-A2ECCB2836C5}"/>
                  </a:ext>
                </a:extLst>
              </p:cNvPr>
              <p:cNvSpPr txBox="1"/>
              <p:nvPr/>
            </p:nvSpPr>
            <p:spPr>
              <a:xfrm>
                <a:off x="2200618" y="2077492"/>
                <a:ext cx="15820365" cy="7000699"/>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From the stem and leaf plot, the data values are:</a:t>
                </a:r>
              </a:p>
              <a:p>
                <a:pPr indent="457200">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15, 17, 18, 20, 22, 23, 25, 31, 34, 36, 40</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14:m>
                  <m:oMathPara xmlns:m="http://schemas.openxmlformats.org/officeDocument/2006/math">
                    <m:oMathParaPr>
                      <m:jc m:val="centerGroup"/>
                    </m:oMathParaPr>
                    <m:oMath xmlns:m="http://schemas.openxmlformats.org/officeDocument/2006/math">
                      <m:acc>
                        <m:accPr>
                          <m:chr m:val="̅"/>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accPr>
                        <m:e>
                          <m:r>
                            <a:rPr lang="en-AU" sz="3600" i="1">
                              <a:effectLst/>
                              <a:latin typeface="Cambria Math" panose="02040503050406030204" pitchFamily="18" charset="0"/>
                              <a:ea typeface="Times New Roman" panose="02020603050405020304" pitchFamily="18" charset="0"/>
                              <a:cs typeface="Arial" panose="020B0604020202020204" pitchFamily="34" charset="0"/>
                            </a:rPr>
                            <m:t>𝑥</m:t>
                          </m:r>
                        </m:e>
                      </m:acc>
                      <m:r>
                        <a:rPr lang="en-AU" sz="3600" i="1">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a:effectLst/>
                              <a:latin typeface="Cambria Math" panose="02040503050406030204" pitchFamily="18" charset="0"/>
                              <a:ea typeface="Times New Roman" panose="02020603050405020304" pitchFamily="18" charset="0"/>
                              <a:cs typeface="Arial" panose="020B0604020202020204" pitchFamily="34" charset="0"/>
                            </a:rPr>
                            <m:t>(15 + 17 + 18 + 20 + 22 + 23 + 25 + 31 + 34 + 36 + 40 )</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11</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 </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i="1">
                              <a:effectLst/>
                              <a:latin typeface="Cambria Math" panose="02040503050406030204" pitchFamily="18" charset="0"/>
                              <a:ea typeface="Times New Roman" panose="02020603050405020304" pitchFamily="18" charset="0"/>
                              <a:cs typeface="Arial" panose="020B0604020202020204" pitchFamily="34" charset="0"/>
                            </a:rPr>
                            <m:t>281</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11</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m:t>
                      </m:r>
                      <m:r>
                        <a:rPr lang="en-AU" sz="3600" b="1" i="1">
                          <a:effectLst/>
                          <a:latin typeface="Cambria Math" panose="02040503050406030204" pitchFamily="18" charset="0"/>
                          <a:ea typeface="Times New Roman" panose="02020603050405020304" pitchFamily="18" charset="0"/>
                          <a:cs typeface="Arial" panose="020B0604020202020204" pitchFamily="34" charset="0"/>
                        </a:rPr>
                        <m:t>𝟐𝟓</m:t>
                      </m:r>
                      <m:r>
                        <a:rPr lang="en-AU" sz="3600" b="1" i="1">
                          <a:effectLst/>
                          <a:latin typeface="Cambria Math" panose="02040503050406030204" pitchFamily="18" charset="0"/>
                          <a:ea typeface="Times New Roman" panose="02020603050405020304" pitchFamily="18" charset="0"/>
                          <a:cs typeface="Arial" panose="020B0604020202020204" pitchFamily="34" charset="0"/>
                        </a:rPr>
                        <m:t>.</m:t>
                      </m:r>
                      <m:r>
                        <a:rPr lang="en-AU" sz="3600" b="1" i="1">
                          <a:effectLst/>
                          <a:latin typeface="Cambria Math" panose="02040503050406030204" pitchFamily="18" charset="0"/>
                          <a:ea typeface="Times New Roman" panose="02020603050405020304" pitchFamily="18" charset="0"/>
                          <a:cs typeface="Arial" panose="020B0604020202020204" pitchFamily="34" charset="0"/>
                        </a:rPr>
                        <m:t>𝟔</m:t>
                      </m:r>
                    </m:oMath>
                  </m:oMathPara>
                </a14:m>
                <a:endParaRPr lang="en-AU" sz="3600" b="1" dirty="0">
                  <a:effectLst/>
                  <a:latin typeface="Arial" panose="020B0604020202020204" pitchFamily="34" charset="0"/>
                  <a:ea typeface="Times New Roman" panose="02020603050405020304" pitchFamily="18" charset="0"/>
                  <a:cs typeface="Arial" panose="020B0604020202020204" pitchFamily="34" charset="0"/>
                </a:endParaRP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indent="457200">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average age of Karen’s relatives is 25.6 years</a:t>
                </a:r>
                <a:r>
                  <a:rPr lang="en-AU" sz="3600" b="1" dirty="0">
                    <a:effectLst/>
                    <a:latin typeface="Arial" panose="020B0604020202020204" pitchFamily="34" charset="0"/>
                    <a:ea typeface="Times New Roman" panose="02020603050405020304" pitchFamily="18" charset="0"/>
                    <a:cs typeface="Arial" panose="020B0604020202020204" pitchFamily="34" charset="0"/>
                  </a:rPr>
                  <a:t> </a:t>
                </a:r>
                <a:r>
                  <a:rPr lang="en-AU" sz="3600" dirty="0">
                    <a:effectLst/>
                    <a:latin typeface="Arial" panose="020B0604020202020204" pitchFamily="34" charset="0"/>
                    <a:ea typeface="Times New Roman" panose="02020603050405020304" pitchFamily="18" charset="0"/>
                    <a:cs typeface="Arial" panose="020B0604020202020204" pitchFamily="34" charset="0"/>
                  </a:rPr>
                  <a:t>old.</a:t>
                </a:r>
              </a:p>
            </p:txBody>
          </p:sp>
        </mc:Choice>
        <mc:Fallback xmlns="">
          <p:sp>
            <p:nvSpPr>
              <p:cNvPr id="12" name="TextBox 11">
                <a:extLst>
                  <a:ext uri="{FF2B5EF4-FFF2-40B4-BE49-F238E27FC236}">
                    <a16:creationId xmlns:a16="http://schemas.microsoft.com/office/drawing/2014/main" id="{67AB5650-29BA-D221-325E-A2ECCB2836C5}"/>
                  </a:ext>
                </a:extLst>
              </p:cNvPr>
              <p:cNvSpPr txBox="1">
                <a:spLocks noRot="1" noChangeAspect="1" noMove="1" noResize="1" noEditPoints="1" noAdjustHandles="1" noChangeArrowheads="1" noChangeShapeType="1" noTextEdit="1"/>
              </p:cNvSpPr>
              <p:nvPr/>
            </p:nvSpPr>
            <p:spPr>
              <a:xfrm>
                <a:off x="2200618" y="2077492"/>
                <a:ext cx="15820365" cy="7000699"/>
              </a:xfrm>
              <a:prstGeom prst="rect">
                <a:avLst/>
              </a:prstGeom>
              <a:blipFill>
                <a:blip r:embed="rId5"/>
                <a:stretch>
                  <a:fillRect l="-401" b="-2536"/>
                </a:stretch>
              </a:blipFill>
            </p:spPr>
            <p:txBody>
              <a:bodyPr/>
              <a:lstStyle/>
              <a:p>
                <a:r>
                  <a:rPr lang="en-US">
                    <a:noFill/>
                  </a:rPr>
                  <a:t> </a:t>
                </a:r>
              </a:p>
            </p:txBody>
          </p:sp>
        </mc:Fallback>
      </mc:AlternateContent>
    </p:spTree>
    <p:extLst>
      <p:ext uri="{BB962C8B-B14F-4D97-AF65-F5344CB8AC3E}">
        <p14:creationId xmlns:p14="http://schemas.microsoft.com/office/powerpoint/2010/main" val="9756690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9FCF2-E206-20F2-C14A-1AD93FF9B64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C21A8F6-A185-0563-710A-08D9203F962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9BAC0D3-81A2-B387-4201-CDF09D65154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01D3BE5-118C-2727-C06E-FD0F9550248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FE04542-DC2E-4239-2E84-C65CAB0FE43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1300618-632B-0BE2-A031-3993A1F50C9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26B3FB7-C3A8-BB3E-2B44-524167C7ED1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1DA39CE-B49C-5E6A-0002-6460A064F29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4C44F702-A984-0829-AC02-F5398A218C6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A442E4DC-0507-94C3-7613-1CF8C4BCE9E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2321C30-323C-1972-9145-D040F1AA7D33}"/>
              </a:ext>
            </a:extLst>
          </p:cNvPr>
          <p:cNvSpPr txBox="1"/>
          <p:nvPr/>
        </p:nvSpPr>
        <p:spPr>
          <a:xfrm>
            <a:off x="2217976" y="876300"/>
            <a:ext cx="86786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135F3B84-BE90-F036-B764-525E4F4B06CD}"/>
              </a:ext>
            </a:extLst>
          </p:cNvPr>
          <p:cNvSpPr txBox="1"/>
          <p:nvPr/>
        </p:nvSpPr>
        <p:spPr>
          <a:xfrm>
            <a:off x="2252612" y="1946335"/>
            <a:ext cx="9258300" cy="823110"/>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Find the mean of </a:t>
            </a:r>
            <a:r>
              <a:rPr lang="en-AU" sz="3600" dirty="0">
                <a:latin typeface="Arial" panose="020B0604020202020204" pitchFamily="34" charset="0"/>
                <a:ea typeface="Times New Roman" panose="02020603050405020304" pitchFamily="18" charset="0"/>
              </a:rPr>
              <a:t>the</a:t>
            </a:r>
            <a:r>
              <a:rPr lang="en-AU" sz="3600" dirty="0">
                <a:effectLst/>
                <a:latin typeface="Arial" panose="020B0604020202020204" pitchFamily="34" charset="0"/>
                <a:ea typeface="Times New Roman" panose="02020603050405020304" pitchFamily="18" charset="0"/>
              </a:rPr>
              <a:t> below sets of data.</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black and white circle with two people&#10;&#10;AI-generated content may be incorrect.">
            <a:extLst>
              <a:ext uri="{FF2B5EF4-FFF2-40B4-BE49-F238E27FC236}">
                <a16:creationId xmlns:a16="http://schemas.microsoft.com/office/drawing/2014/main" id="{99F399E2-8557-47B9-6431-D82A580C5CFD}"/>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9" name="Picture 18" descr="A table of numbers and symbols&#10;&#10;AI-generated content may be incorrect.">
            <a:extLst>
              <a:ext uri="{FF2B5EF4-FFF2-40B4-BE49-F238E27FC236}">
                <a16:creationId xmlns:a16="http://schemas.microsoft.com/office/drawing/2014/main" id="{D91EF3F5-6F06-1E94-A1BE-387C096215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9945" y="2910558"/>
            <a:ext cx="6150982" cy="6575959"/>
          </a:xfrm>
          <a:prstGeom prst="rect">
            <a:avLst/>
          </a:prstGeom>
        </p:spPr>
      </p:pic>
    </p:spTree>
    <p:extLst>
      <p:ext uri="{BB962C8B-B14F-4D97-AF65-F5344CB8AC3E}">
        <p14:creationId xmlns:p14="http://schemas.microsoft.com/office/powerpoint/2010/main" val="38576949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6267E-C0E0-DCA9-F22B-069FFAAC7F3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56FF211-653E-5400-CF92-3A14BA7C3C9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3BB42A9-0E0C-C69A-2BE9-CE839B4466C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25A7500-8DDC-7248-3027-96C63820EB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D36D345-5169-C9ED-C833-0E8C3C89467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C4CC253-F0EB-1127-ECDB-AA5BF2F5367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6F21FA1-ED46-97D5-972A-70B9ACF4068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9D4224D-0B6F-2093-1819-FBC32812055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3C9E2B71-B944-44A0-0ABA-6F520439D59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3B65626D-9697-63FD-C707-602E42AA089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4BDFB01-FCF3-977C-7EF7-8971F8E372AC}"/>
              </a:ext>
            </a:extLst>
          </p:cNvPr>
          <p:cNvSpPr txBox="1"/>
          <p:nvPr/>
        </p:nvSpPr>
        <p:spPr>
          <a:xfrm>
            <a:off x="2217976" y="876300"/>
            <a:ext cx="86786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147D8B94-760F-8C21-5B93-1C0D4066490A}"/>
              </a:ext>
            </a:extLst>
          </p:cNvPr>
          <p:cNvSpPr txBox="1"/>
          <p:nvPr/>
        </p:nvSpPr>
        <p:spPr>
          <a:xfrm>
            <a:off x="2252612" y="1946335"/>
            <a:ext cx="9258300" cy="823110"/>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Find the mean of </a:t>
            </a:r>
            <a:r>
              <a:rPr lang="en-AU" sz="3600" dirty="0">
                <a:latin typeface="Arial" panose="020B0604020202020204" pitchFamily="34" charset="0"/>
                <a:ea typeface="Times New Roman" panose="02020603050405020304" pitchFamily="18" charset="0"/>
              </a:rPr>
              <a:t>the</a:t>
            </a:r>
            <a:r>
              <a:rPr lang="en-AU" sz="3600" dirty="0">
                <a:effectLst/>
                <a:latin typeface="Arial" panose="020B0604020202020204" pitchFamily="34" charset="0"/>
                <a:ea typeface="Times New Roman" panose="02020603050405020304" pitchFamily="18" charset="0"/>
              </a:rPr>
              <a:t> below sets of data.</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black and white circle with two people&#10;&#10;AI-generated content may be incorrect.">
            <a:extLst>
              <a:ext uri="{FF2B5EF4-FFF2-40B4-BE49-F238E27FC236}">
                <a16:creationId xmlns:a16="http://schemas.microsoft.com/office/drawing/2014/main" id="{20372DA9-120D-91E1-6147-CC7ADB85EDE6}"/>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9" name="Picture 8" descr="A table of numbers and symbols&#10;&#10;AI-generated content may be incorrect.">
            <a:extLst>
              <a:ext uri="{FF2B5EF4-FFF2-40B4-BE49-F238E27FC236}">
                <a16:creationId xmlns:a16="http://schemas.microsoft.com/office/drawing/2014/main" id="{086ACF56-9851-5BE6-3F4C-A8B2FAA663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399" y="2781300"/>
            <a:ext cx="6553201" cy="6465239"/>
          </a:xfrm>
          <a:prstGeom prst="rect">
            <a:avLst/>
          </a:prstGeom>
        </p:spPr>
      </p:pic>
    </p:spTree>
    <p:extLst>
      <p:ext uri="{BB962C8B-B14F-4D97-AF65-F5344CB8AC3E}">
        <p14:creationId xmlns:p14="http://schemas.microsoft.com/office/powerpoint/2010/main" val="11309501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326CC-BA8C-DC97-71C7-924B1B1C379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B85F8F3-BFE3-7584-B224-1B4B951BF15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F947C0C-2FDE-F470-8E6C-BC483716CC7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146096D-063E-5BB7-199E-13C7607C1F6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31B0B1D-EEC4-255F-F28F-190C81986BA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5E9A648-E4D4-5362-829E-35A55B05A35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B4AC4B5-DE1B-28B7-7AE5-CDAC0E566C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5950A59-65CA-677F-5A71-903EA9F9956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A20C79E1-F8E3-10AE-3C60-870A3350624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09C0FB36-D077-B9E5-951F-59AD34A6DEB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721EAC1E-C143-7A72-4F89-E4B1E57BD493}"/>
              </a:ext>
            </a:extLst>
          </p:cNvPr>
          <p:cNvSpPr txBox="1"/>
          <p:nvPr/>
        </p:nvSpPr>
        <p:spPr>
          <a:xfrm>
            <a:off x="2365237" y="6210300"/>
            <a:ext cx="14932163" cy="248260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A group of students conducted a survey about how many pets were in each household. They recorded the results on </a:t>
            </a:r>
            <a:r>
              <a:rPr lang="en-AU" sz="3600" dirty="0">
                <a:latin typeface="Arial" panose="020B0604020202020204" pitchFamily="34" charset="0"/>
                <a:ea typeface="Times New Roman" panose="02020603050405020304" pitchFamily="18" charset="0"/>
                <a:cs typeface="Arial" panose="020B0604020202020204" pitchFamily="34" charset="0"/>
              </a:rPr>
              <a:t>a</a:t>
            </a:r>
            <a:r>
              <a:rPr lang="en-AU" sz="3600" dirty="0">
                <a:effectLst/>
                <a:latin typeface="Arial" panose="020B0604020202020204" pitchFamily="34" charset="0"/>
                <a:ea typeface="Times New Roman" panose="02020603050405020304" pitchFamily="18" charset="0"/>
                <a:cs typeface="Arial" panose="020B0604020202020204" pitchFamily="34" charset="0"/>
              </a:rPr>
              <a:t> dot plot.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Find the average number of pets per household.</a:t>
            </a:r>
          </a:p>
        </p:txBody>
      </p:sp>
      <p:sp>
        <p:nvSpPr>
          <p:cNvPr id="19" name="TextBox 18">
            <a:extLst>
              <a:ext uri="{FF2B5EF4-FFF2-40B4-BE49-F238E27FC236}">
                <a16:creationId xmlns:a16="http://schemas.microsoft.com/office/drawing/2014/main" id="{C49E43FD-9882-088B-2C93-027A7AC0878E}"/>
              </a:ext>
            </a:extLst>
          </p:cNvPr>
          <p:cNvSpPr txBox="1"/>
          <p:nvPr/>
        </p:nvSpPr>
        <p:spPr>
          <a:xfrm>
            <a:off x="2217976" y="5593259"/>
            <a:ext cx="86786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descr="A black and white logo of a person reading a book&#10;&#10;AI-generated content may be incorrect.">
            <a:extLst>
              <a:ext uri="{FF2B5EF4-FFF2-40B4-BE49-F238E27FC236}">
                <a16:creationId xmlns:a16="http://schemas.microsoft.com/office/drawing/2014/main" id="{CE6ACE69-EB16-C1B6-A384-0B7FC78AB57F}"/>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21" name="Picture 20" descr="A white rectangular object with black text&#10;&#10;AI-generated content may be incorrect.">
            <a:extLst>
              <a:ext uri="{FF2B5EF4-FFF2-40B4-BE49-F238E27FC236}">
                <a16:creationId xmlns:a16="http://schemas.microsoft.com/office/drawing/2014/main" id="{BB27EE52-AFAA-ECBD-70C2-6B64547D34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5319" y="1866900"/>
            <a:ext cx="15951096" cy="3596358"/>
          </a:xfrm>
          <a:prstGeom prst="rect">
            <a:avLst/>
          </a:prstGeom>
        </p:spPr>
      </p:pic>
      <p:pic>
        <p:nvPicPr>
          <p:cNvPr id="23" name="Picture 22" descr="A cat hugging a dog&#10;&#10;AI-generated content may be incorrect.">
            <a:extLst>
              <a:ext uri="{FF2B5EF4-FFF2-40B4-BE49-F238E27FC236}">
                <a16:creationId xmlns:a16="http://schemas.microsoft.com/office/drawing/2014/main" id="{1722BA28-5C00-04EF-40DB-F85FD79DC2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599" y="8383490"/>
            <a:ext cx="2018983" cy="1830623"/>
          </a:xfrm>
          <a:prstGeom prst="rect">
            <a:avLst/>
          </a:prstGeom>
        </p:spPr>
      </p:pic>
    </p:spTree>
    <p:extLst>
      <p:ext uri="{BB962C8B-B14F-4D97-AF65-F5344CB8AC3E}">
        <p14:creationId xmlns:p14="http://schemas.microsoft.com/office/powerpoint/2010/main" val="3114916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2A8B5-BB48-8874-3069-AA407580BEB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24D277F-E781-E3B7-B14A-FA0B86A0549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EB873AE-C471-EB17-084F-66B53AA8F5F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3446425-2B5A-76E8-C440-7EA36B9BB90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213F05B-DD21-9FF3-7057-AFF7C6AEE89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3F9791C-227D-C299-BE5A-84E1580E57D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C3A5ECB-4BF0-609E-B088-ADAB01208CD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FEBD9CD-79BA-9415-2F0E-E003F01FE83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365F4F21-B6B0-7C92-6034-44115A235AF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C8B69F57-4F82-400C-CCDB-D87EACAF0C1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0F57D4B-ECEE-148B-D6E9-88AED71FD66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11D4EE93-287E-F7E3-A9B7-B46C6A0C85B1}"/>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9" name="Picture 8" descr="A cat hugging a dog&#10;&#10;AI-generated content may be incorrect.">
            <a:extLst>
              <a:ext uri="{FF2B5EF4-FFF2-40B4-BE49-F238E27FC236}">
                <a16:creationId xmlns:a16="http://schemas.microsoft.com/office/drawing/2014/main" id="{8E8286A3-FDF0-D875-E7CC-EBD6854AE5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0599" y="8383490"/>
            <a:ext cx="2018983" cy="1830623"/>
          </a:xfrm>
          <a:prstGeom prst="rect">
            <a:avLst/>
          </a:prstGeom>
        </p:spPr>
      </p:pic>
      <p:pic>
        <p:nvPicPr>
          <p:cNvPr id="12" name="Picture 11" descr="A graph of colored circles&#10;&#10;AI-generated content may be incorrect.">
            <a:extLst>
              <a:ext uri="{FF2B5EF4-FFF2-40B4-BE49-F238E27FC236}">
                <a16:creationId xmlns:a16="http://schemas.microsoft.com/office/drawing/2014/main" id="{240854CD-E6AA-E835-9314-9ED30413E77C}"/>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22000"/>
                    </a14:imgEffect>
                    <a14:imgEffect>
                      <a14:saturation sat="0"/>
                    </a14:imgEffect>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5342009" y="3205790"/>
            <a:ext cx="8271674" cy="6016984"/>
          </a:xfrm>
          <a:prstGeom prst="rect">
            <a:avLst/>
          </a:prstGeom>
        </p:spPr>
      </p:pic>
      <p:sp>
        <p:nvSpPr>
          <p:cNvPr id="15" name="TextBox 14">
            <a:extLst>
              <a:ext uri="{FF2B5EF4-FFF2-40B4-BE49-F238E27FC236}">
                <a16:creationId xmlns:a16="http://schemas.microsoft.com/office/drawing/2014/main" id="{3F219744-D7F2-5921-63A9-B9FFB1F452C1}"/>
              </a:ext>
            </a:extLst>
          </p:cNvPr>
          <p:cNvSpPr txBox="1"/>
          <p:nvPr/>
        </p:nvSpPr>
        <p:spPr>
          <a:xfrm>
            <a:off x="2344738" y="2095500"/>
            <a:ext cx="12414250" cy="820609"/>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Find the average number of pets per household.</a:t>
            </a:r>
          </a:p>
        </p:txBody>
      </p:sp>
    </p:spTree>
    <p:extLst>
      <p:ext uri="{BB962C8B-B14F-4D97-AF65-F5344CB8AC3E}">
        <p14:creationId xmlns:p14="http://schemas.microsoft.com/office/powerpoint/2010/main" val="8272024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705F4-58B6-55EA-CD10-52F3A0C6BCF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7C002CB-0027-E896-2E5C-1C014EBBD40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23B509C-18DE-E7C2-773D-6AC55B3F525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8E9A455-986B-DD31-DEE9-673AF65ECFE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74A5000-9C95-794B-76FC-84FA636A1E2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D3CFF73-67D4-ECB6-8253-35505A0C8A0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49E2BDB-3638-0298-9A5B-37710C6FB17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974200C-6265-A258-C169-75B249C0D77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C31ABD15-3B3B-7B6E-6D98-A2E97012459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F7A77763-249A-EE86-10B6-15C34F9B7DD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64DB00FE-A1DB-5B05-1FC6-AFB4A24B476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DD3744AF-9209-66E2-714A-51CF14015B64}"/>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3" name="Picture 12" descr="A table with numbers and letters&#10;&#10;AI-generated content may be incorrect.">
            <a:extLst>
              <a:ext uri="{FF2B5EF4-FFF2-40B4-BE49-F238E27FC236}">
                <a16:creationId xmlns:a16="http://schemas.microsoft.com/office/drawing/2014/main" id="{29C92731-194A-2D71-01CD-DACB5763F9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7960" y="3355459"/>
            <a:ext cx="13713962" cy="6055241"/>
          </a:xfrm>
          <a:prstGeom prst="rect">
            <a:avLst/>
          </a:prstGeom>
        </p:spPr>
      </p:pic>
      <p:sp>
        <p:nvSpPr>
          <p:cNvPr id="18" name="TextBox 17">
            <a:extLst>
              <a:ext uri="{FF2B5EF4-FFF2-40B4-BE49-F238E27FC236}">
                <a16:creationId xmlns:a16="http://schemas.microsoft.com/office/drawing/2014/main" id="{BEB0E3EE-B1DC-9B49-A5C4-4424910FD130}"/>
              </a:ext>
            </a:extLst>
          </p:cNvPr>
          <p:cNvSpPr txBox="1"/>
          <p:nvPr/>
        </p:nvSpPr>
        <p:spPr>
          <a:xfrm>
            <a:off x="2344738" y="2322291"/>
            <a:ext cx="12414250" cy="820609"/>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Method 1: </a:t>
            </a:r>
            <a:r>
              <a:rPr lang="en-AU" sz="3600" dirty="0">
                <a:effectLst/>
                <a:latin typeface="Arial" panose="020B0604020202020204" pitchFamily="34" charset="0"/>
                <a:ea typeface="Times New Roman" panose="02020603050405020304" pitchFamily="18" charset="0"/>
                <a:cs typeface="Arial" panose="020B0604020202020204" pitchFamily="34" charset="0"/>
              </a:rPr>
              <a:t>turn the dot plot into a table.</a:t>
            </a:r>
          </a:p>
        </p:txBody>
      </p:sp>
      <p:pic>
        <p:nvPicPr>
          <p:cNvPr id="19" name="Picture 18" descr="A cat hugging a dog&#10;&#10;AI-generated content may be incorrect.">
            <a:extLst>
              <a:ext uri="{FF2B5EF4-FFF2-40B4-BE49-F238E27FC236}">
                <a16:creationId xmlns:a16="http://schemas.microsoft.com/office/drawing/2014/main" id="{8C8A4B72-D7BB-445A-7480-317366DBE5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30599" y="8383490"/>
            <a:ext cx="2018983" cy="1830623"/>
          </a:xfrm>
          <a:prstGeom prst="rect">
            <a:avLst/>
          </a:prstGeom>
        </p:spPr>
      </p:pic>
      <p:pic>
        <p:nvPicPr>
          <p:cNvPr id="21" name="Picture 20" descr="A graph of colored circles&#10;&#10;AI-generated content may be incorrect.">
            <a:extLst>
              <a:ext uri="{FF2B5EF4-FFF2-40B4-BE49-F238E27FC236}">
                <a16:creationId xmlns:a16="http://schemas.microsoft.com/office/drawing/2014/main" id="{C370C72B-3F13-F8B8-EC77-B19ACC8B4E69}"/>
              </a:ext>
            </a:extLst>
          </p:cNvPr>
          <p:cNvPicPr>
            <a:picLocks noChangeAspect="1"/>
          </p:cNvPicPr>
          <p:nvPr/>
        </p:nvPicPr>
        <p:blipFill>
          <a:blip r:embed="rId6" cstate="print">
            <a:extLst>
              <a:ext uri="{BEBA8EAE-BF5A-486C-A8C5-ECC9F3942E4B}">
                <a14:imgProps xmlns:a14="http://schemas.microsoft.com/office/drawing/2010/main">
                  <a14:imgLayer r:embed="rId7">
                    <a14:imgEffect>
                      <a14:sharpenSoften amount="22000"/>
                    </a14:imgEffect>
                    <a14:imgEffect>
                      <a14:saturation sat="0"/>
                    </a14:imgEffect>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12521858" y="133059"/>
            <a:ext cx="3777783" cy="2748036"/>
          </a:xfrm>
          <a:prstGeom prst="rect">
            <a:avLst/>
          </a:prstGeom>
        </p:spPr>
      </p:pic>
    </p:spTree>
    <p:extLst>
      <p:ext uri="{BB962C8B-B14F-4D97-AF65-F5344CB8AC3E}">
        <p14:creationId xmlns:p14="http://schemas.microsoft.com/office/powerpoint/2010/main" val="465243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928D0-3444-89A6-EF79-2BE05908B5D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C6D375-8B70-06FB-7067-34C55304788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5C747A3-E849-A2C6-3573-97574682488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038D746-74AD-547E-5B80-4896CC41E5D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42B491A-9754-852E-4603-187558C6F2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E69D396-2A81-A2F7-9316-8976D27497C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94F66B1-E5D6-DD3D-9AAE-F97978F64C8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DC31C35-54D4-BD82-8E31-56F3A78511B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17" name="Freeform 5">
            <a:extLst>
              <a:ext uri="{FF2B5EF4-FFF2-40B4-BE49-F238E27FC236}">
                <a16:creationId xmlns:a16="http://schemas.microsoft.com/office/drawing/2014/main" id="{7176189E-06B6-DC74-3A39-B1062B4EAE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10C0E29D-1DDA-5F12-3E0D-C857145D39F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STATISTICAL INVESTIGATION PROCESS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symbol&#10;&#10;AI-generated content may be incorrect.">
            <a:extLst>
              <a:ext uri="{FF2B5EF4-FFF2-40B4-BE49-F238E27FC236}">
                <a16:creationId xmlns:a16="http://schemas.microsoft.com/office/drawing/2014/main" id="{51BB9938-5635-C060-4948-36D5F6451D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sp>
        <p:nvSpPr>
          <p:cNvPr id="5" name="TextBox 4">
            <a:extLst>
              <a:ext uri="{FF2B5EF4-FFF2-40B4-BE49-F238E27FC236}">
                <a16:creationId xmlns:a16="http://schemas.microsoft.com/office/drawing/2014/main" id="{8EB1B982-6B17-D2C1-7A42-156A54D6AD13}"/>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cartoon of a strawberry and banana smoothie&#10;&#10;AI-generated content may be incorrect.">
            <a:extLst>
              <a:ext uri="{FF2B5EF4-FFF2-40B4-BE49-F238E27FC236}">
                <a16:creationId xmlns:a16="http://schemas.microsoft.com/office/drawing/2014/main" id="{A1E9E447-938E-D043-463D-91335BB6BB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45000" y="7854950"/>
            <a:ext cx="1073150" cy="2393950"/>
          </a:xfrm>
          <a:prstGeom prst="rect">
            <a:avLst/>
          </a:prstGeom>
        </p:spPr>
      </p:pic>
      <p:pic>
        <p:nvPicPr>
          <p:cNvPr id="11" name="Picture 10" descr="A close-up of text&#10;&#10;AI-generated content may be incorrect.">
            <a:extLst>
              <a:ext uri="{FF2B5EF4-FFF2-40B4-BE49-F238E27FC236}">
                <a16:creationId xmlns:a16="http://schemas.microsoft.com/office/drawing/2014/main" id="{BBD74373-E340-92B6-8146-0ADB81FD5F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3009" y="2857500"/>
            <a:ext cx="15952591" cy="4769175"/>
          </a:xfrm>
          <a:prstGeom prst="rect">
            <a:avLst/>
          </a:prstGeom>
        </p:spPr>
      </p:pic>
    </p:spTree>
    <p:extLst>
      <p:ext uri="{BB962C8B-B14F-4D97-AF65-F5344CB8AC3E}">
        <p14:creationId xmlns:p14="http://schemas.microsoft.com/office/powerpoint/2010/main" val="25668491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3525-AE91-C799-DD67-4CBDDEB7D18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D757684-8EF0-5F08-E791-6EEB911D0F1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B3D221D-82B3-4063-114C-FE0A9540AE1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6C51528-D8EC-D6B6-1EFA-9257C966144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595BA24-9650-32E1-E917-799CEB9CCC7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D0A99FF-8A86-3E25-A975-EF37B9CC121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908889F-55B2-A7D4-E46F-CD9A2C8D8E2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E7E330A-85F8-3F26-62DF-F7715A4BD54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47401E9F-DA49-31D7-36D5-EBCDE46E2CB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73286C7A-4D54-F01C-2FF4-00D1DF4B0C2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DD52FBB9-3912-4307-8C10-5775441EB5D7}"/>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57FFFFA7-4F94-F8B6-8446-AE3E72C503D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8" name="TextBox 17">
            <a:extLst>
              <a:ext uri="{FF2B5EF4-FFF2-40B4-BE49-F238E27FC236}">
                <a16:creationId xmlns:a16="http://schemas.microsoft.com/office/drawing/2014/main" id="{94BE7B44-4E9B-8A36-CCC0-70909B4FA2B0}"/>
              </a:ext>
            </a:extLst>
          </p:cNvPr>
          <p:cNvSpPr txBox="1"/>
          <p:nvPr/>
        </p:nvSpPr>
        <p:spPr>
          <a:xfrm>
            <a:off x="2344738" y="2322291"/>
            <a:ext cx="12414250" cy="820609"/>
          </a:xfrm>
          <a:prstGeom prst="rect">
            <a:avLst/>
          </a:prstGeom>
          <a:noFill/>
        </p:spPr>
        <p:txBody>
          <a:bodyPr wrap="square">
            <a:spAutoFit/>
          </a:bodyPr>
          <a:lstStyle/>
          <a:p>
            <a:pPr>
              <a:lnSpc>
                <a:spcPct val="150000"/>
              </a:lnSpc>
              <a:buNone/>
            </a:pP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Method 2: </a:t>
            </a:r>
            <a:r>
              <a:rPr lang="en-AU" sz="3600" dirty="0">
                <a:effectLst/>
                <a:latin typeface="Arial" panose="020B0604020202020204" pitchFamily="34" charset="0"/>
                <a:ea typeface="Times New Roman" panose="02020603050405020304" pitchFamily="18" charset="0"/>
                <a:cs typeface="Arial" panose="020B0604020202020204" pitchFamily="34" charset="0"/>
              </a:rPr>
              <a:t>Put straight into equation</a:t>
            </a:r>
          </a:p>
        </p:txBody>
      </p:sp>
      <p:pic>
        <p:nvPicPr>
          <p:cNvPr id="19" name="Picture 18" descr="A cat hugging a dog&#10;&#10;AI-generated content may be incorrect.">
            <a:extLst>
              <a:ext uri="{FF2B5EF4-FFF2-40B4-BE49-F238E27FC236}">
                <a16:creationId xmlns:a16="http://schemas.microsoft.com/office/drawing/2014/main" id="{9D7EA64B-A8D9-24DE-F413-3AF794278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0599" y="8383490"/>
            <a:ext cx="2018983" cy="1830623"/>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39D5572-B6E4-6BA5-E4A4-D0837B589EB9}"/>
                  </a:ext>
                </a:extLst>
              </p:cNvPr>
              <p:cNvSpPr txBox="1"/>
              <p:nvPr/>
            </p:nvSpPr>
            <p:spPr>
              <a:xfrm>
                <a:off x="2344738" y="3697477"/>
                <a:ext cx="15477782" cy="4276940"/>
              </a:xfrm>
              <a:prstGeom prst="rect">
                <a:avLst/>
              </a:prstGeom>
              <a:noFill/>
            </p:spPr>
            <p:txBody>
              <a:bodyPr wrap="square">
                <a:spAutoFit/>
              </a:bodyPr>
              <a:lstStyle/>
              <a:p>
                <a:pPr>
                  <a:lnSpc>
                    <a:spcPct val="150000"/>
                  </a:lnSpc>
                  <a:buNone/>
                </a:pPr>
                <a14:m>
                  <m:oMathPara xmlns:m="http://schemas.openxmlformats.org/officeDocument/2006/math">
                    <m:oMathParaPr>
                      <m:jc m:val="left"/>
                    </m:oMathParaPr>
                    <m:oMath xmlns:m="http://schemas.openxmlformats.org/officeDocument/2006/math">
                      <m:acc>
                        <m:accPr>
                          <m:chr m:val="̅"/>
                          <m:ctrlPr>
                            <a:rPr lang="en-AU" sz="3600" i="1" smtClean="0">
                              <a:effectLst/>
                              <a:latin typeface="Cambria Math" panose="02040503050406030204" pitchFamily="18" charset="0"/>
                              <a:ea typeface="Times New Roman" panose="02020603050405020304" pitchFamily="18" charset="0"/>
                              <a:cs typeface="Arial" panose="020B0604020202020204" pitchFamily="34" charset="0"/>
                            </a:rPr>
                          </m:ctrlPr>
                        </m:accPr>
                        <m:e>
                          <m:r>
                            <a:rPr lang="en-AU" sz="3600" i="1">
                              <a:effectLst/>
                              <a:latin typeface="Cambria Math" panose="02040503050406030204" pitchFamily="18" charset="0"/>
                              <a:ea typeface="Times New Roman" panose="02020603050405020304" pitchFamily="18" charset="0"/>
                              <a:cs typeface="Arial" panose="020B0604020202020204" pitchFamily="34" charset="0"/>
                            </a:rPr>
                            <m:t>𝑥</m:t>
                          </m:r>
                        </m:e>
                      </m:acc>
                      <m:r>
                        <a:rPr lang="en-AU" sz="3600" i="1">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d>
                            <m:d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a:effectLst/>
                                  <a:latin typeface="Cambria Math" panose="02040503050406030204" pitchFamily="18" charset="0"/>
                                  <a:ea typeface="Times New Roman" panose="02020603050405020304" pitchFamily="18" charset="0"/>
                                  <a:cs typeface="Arial" panose="020B0604020202020204" pitchFamily="34" charset="0"/>
                                </a:rPr>
                                <m:t>1×1</m:t>
                              </m:r>
                            </m:e>
                          </m:d>
                          <m:r>
                            <a:rPr lang="en-AU" sz="3600">
                              <a:effectLst/>
                              <a:latin typeface="Cambria Math" panose="02040503050406030204" pitchFamily="18" charset="0"/>
                              <a:ea typeface="Times New Roman" panose="02020603050405020304" pitchFamily="18" charset="0"/>
                              <a:cs typeface="Arial" panose="020B0604020202020204" pitchFamily="34" charset="0"/>
                            </a:rPr>
                            <m:t>+</m:t>
                          </m:r>
                          <m:d>
                            <m:d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a:effectLst/>
                                  <a:latin typeface="Cambria Math" panose="02040503050406030204" pitchFamily="18" charset="0"/>
                                  <a:ea typeface="Times New Roman" panose="02020603050405020304" pitchFamily="18" charset="0"/>
                                  <a:cs typeface="Arial" panose="020B0604020202020204" pitchFamily="34" charset="0"/>
                                </a:rPr>
                                <m:t>2×2</m:t>
                              </m:r>
                            </m:e>
                          </m:d>
                          <m:r>
                            <a:rPr lang="en-AU" sz="3600">
                              <a:effectLst/>
                              <a:latin typeface="Cambria Math" panose="02040503050406030204" pitchFamily="18" charset="0"/>
                              <a:ea typeface="Times New Roman" panose="02020603050405020304" pitchFamily="18" charset="0"/>
                              <a:cs typeface="Arial" panose="020B0604020202020204" pitchFamily="34" charset="0"/>
                            </a:rPr>
                            <m:t>+</m:t>
                          </m:r>
                          <m:d>
                            <m:d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a:effectLst/>
                                  <a:latin typeface="Cambria Math" panose="02040503050406030204" pitchFamily="18" charset="0"/>
                                  <a:ea typeface="Times New Roman" panose="02020603050405020304" pitchFamily="18" charset="0"/>
                                  <a:cs typeface="Arial" panose="020B0604020202020204" pitchFamily="34" charset="0"/>
                                </a:rPr>
                                <m:t>3×4</m:t>
                              </m:r>
                            </m:e>
                          </m:d>
                          <m:r>
                            <a:rPr lang="en-AU" sz="3600">
                              <a:effectLst/>
                              <a:latin typeface="Cambria Math" panose="02040503050406030204" pitchFamily="18" charset="0"/>
                              <a:ea typeface="Times New Roman" panose="02020603050405020304" pitchFamily="18" charset="0"/>
                              <a:cs typeface="Arial" panose="020B0604020202020204" pitchFamily="34" charset="0"/>
                            </a:rPr>
                            <m:t>+</m:t>
                          </m:r>
                          <m:d>
                            <m:d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a:effectLst/>
                                  <a:latin typeface="Cambria Math" panose="02040503050406030204" pitchFamily="18" charset="0"/>
                                  <a:ea typeface="Times New Roman" panose="02020603050405020304" pitchFamily="18" charset="0"/>
                                  <a:cs typeface="Arial" panose="020B0604020202020204" pitchFamily="34" charset="0"/>
                                </a:rPr>
                                <m:t>4×3</m:t>
                              </m:r>
                            </m:e>
                          </m:d>
                          <m:r>
                            <a:rPr lang="en-AU" sz="3600">
                              <a:effectLst/>
                              <a:latin typeface="Cambria Math" panose="02040503050406030204" pitchFamily="18" charset="0"/>
                              <a:ea typeface="Times New Roman" panose="02020603050405020304" pitchFamily="18" charset="0"/>
                              <a:cs typeface="Arial" panose="020B0604020202020204" pitchFamily="34" charset="0"/>
                            </a:rPr>
                            <m:t>+</m:t>
                          </m:r>
                          <m:d>
                            <m:d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dPr>
                            <m:e>
                              <m:r>
                                <a:rPr lang="en-AU" sz="3600">
                                  <a:effectLst/>
                                  <a:latin typeface="Cambria Math" panose="02040503050406030204" pitchFamily="18" charset="0"/>
                                  <a:ea typeface="Times New Roman" panose="02020603050405020304" pitchFamily="18" charset="0"/>
                                  <a:cs typeface="Arial" panose="020B0604020202020204" pitchFamily="34" charset="0"/>
                                </a:rPr>
                                <m:t>5×5</m:t>
                              </m:r>
                            </m:e>
                          </m:d>
                          <m:r>
                            <a:rPr lang="en-AU" sz="3600">
                              <a:effectLst/>
                              <a:latin typeface="Cambria Math" panose="02040503050406030204" pitchFamily="18" charset="0"/>
                              <a:ea typeface="Times New Roman" panose="02020603050405020304" pitchFamily="18" charset="0"/>
                              <a:cs typeface="Arial" panose="020B0604020202020204" pitchFamily="34" charset="0"/>
                            </a:rPr>
                            <m:t>+6×2)</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17</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 </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i="1">
                              <a:effectLst/>
                              <a:latin typeface="Cambria Math" panose="02040503050406030204" pitchFamily="18" charset="0"/>
                              <a:ea typeface="Times New Roman" panose="02020603050405020304" pitchFamily="18" charset="0"/>
                              <a:cs typeface="Arial" panose="020B0604020202020204" pitchFamily="34" charset="0"/>
                            </a:rPr>
                            <m:t>66</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17</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m:t>
                      </m:r>
                      <m:r>
                        <a:rPr lang="en-AU" sz="3600" b="1" i="1">
                          <a:effectLst/>
                          <a:latin typeface="Cambria Math" panose="02040503050406030204" pitchFamily="18" charset="0"/>
                          <a:ea typeface="Times New Roman" panose="02020603050405020304" pitchFamily="18" charset="0"/>
                          <a:cs typeface="Arial" panose="020B0604020202020204" pitchFamily="34" charset="0"/>
                        </a:rPr>
                        <m:t>𝟑</m:t>
                      </m:r>
                      <m:r>
                        <a:rPr lang="en-AU" sz="3600" b="1" i="1">
                          <a:effectLst/>
                          <a:latin typeface="Cambria Math" panose="02040503050406030204" pitchFamily="18" charset="0"/>
                          <a:ea typeface="Times New Roman" panose="02020603050405020304" pitchFamily="18" charset="0"/>
                          <a:cs typeface="Arial" panose="020B0604020202020204" pitchFamily="34" charset="0"/>
                        </a:rPr>
                        <m:t>.</m:t>
                      </m:r>
                      <m:r>
                        <a:rPr lang="en-AU" sz="3600" b="1" i="1">
                          <a:effectLst/>
                          <a:latin typeface="Cambria Math" panose="02040503050406030204" pitchFamily="18" charset="0"/>
                          <a:ea typeface="Times New Roman" panose="02020603050405020304" pitchFamily="18" charset="0"/>
                          <a:cs typeface="Arial" panose="020B0604020202020204" pitchFamily="34" charset="0"/>
                        </a:rPr>
                        <m:t>𝟖𝟖</m:t>
                      </m:r>
                    </m:oMath>
                  </m:oMathPara>
                </a14:m>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endParaRPr lang="en-AU" sz="3600" i="1"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endParaRPr lang="en-AU" sz="1600" i="1" dirty="0">
                  <a:latin typeface="Arial" panose="020B0604020202020204" pitchFamily="34" charset="0"/>
                  <a:ea typeface="Times New Roman" panose="02020603050405020304" pitchFamily="18" charset="0"/>
                  <a:cs typeface="Arial" panose="020B0604020202020204" pitchFamily="34" charset="0"/>
                </a:endParaRPr>
              </a:p>
              <a:p>
                <a:pPr>
                  <a:lnSpc>
                    <a:spcPct val="150000"/>
                  </a:lnSpc>
                  <a:buNone/>
                </a:pPr>
                <a:r>
                  <a:rPr lang="en-AU" sz="3600" b="1" i="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Interpret in context:</a:t>
                </a:r>
                <a:r>
                  <a:rPr lang="en-AU" sz="36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effectLst/>
                    <a:latin typeface="Arial" panose="020B0604020202020204" pitchFamily="34" charset="0"/>
                    <a:ea typeface="Times New Roman" panose="02020603050405020304" pitchFamily="18" charset="0"/>
                    <a:cs typeface="Arial" panose="020B0604020202020204" pitchFamily="34" charset="0"/>
                  </a:rPr>
                  <a:t>The average number of pets per household is 3.88</a:t>
                </a:r>
              </a:p>
            </p:txBody>
          </p:sp>
        </mc:Choice>
        <mc:Fallback xmlns="">
          <p:sp>
            <p:nvSpPr>
              <p:cNvPr id="11" name="TextBox 10">
                <a:extLst>
                  <a:ext uri="{FF2B5EF4-FFF2-40B4-BE49-F238E27FC236}">
                    <a16:creationId xmlns:a16="http://schemas.microsoft.com/office/drawing/2014/main" id="{039D5572-B6E4-6BA5-E4A4-D0837B589EB9}"/>
                  </a:ext>
                </a:extLst>
              </p:cNvPr>
              <p:cNvSpPr txBox="1">
                <a:spLocks noRot="1" noChangeAspect="1" noMove="1" noResize="1" noEditPoints="1" noAdjustHandles="1" noChangeArrowheads="1" noChangeShapeType="1" noTextEdit="1"/>
              </p:cNvSpPr>
              <p:nvPr/>
            </p:nvSpPr>
            <p:spPr>
              <a:xfrm>
                <a:off x="2344738" y="3697477"/>
                <a:ext cx="15477782" cy="4276940"/>
              </a:xfrm>
              <a:prstGeom prst="rect">
                <a:avLst/>
              </a:prstGeom>
              <a:blipFill>
                <a:blip r:embed="rId5"/>
                <a:stretch>
                  <a:fillRect l="-1230" b="-2374"/>
                </a:stretch>
              </a:blipFill>
            </p:spPr>
            <p:txBody>
              <a:bodyPr/>
              <a:lstStyle/>
              <a:p>
                <a:r>
                  <a:rPr lang="en-US">
                    <a:noFill/>
                  </a:rPr>
                  <a:t> </a:t>
                </a:r>
              </a:p>
            </p:txBody>
          </p:sp>
        </mc:Fallback>
      </mc:AlternateContent>
      <p:pic>
        <p:nvPicPr>
          <p:cNvPr id="12" name="Picture 11" descr="A graph of colored circles&#10;&#10;AI-generated content may be incorrect.">
            <a:extLst>
              <a:ext uri="{FF2B5EF4-FFF2-40B4-BE49-F238E27FC236}">
                <a16:creationId xmlns:a16="http://schemas.microsoft.com/office/drawing/2014/main" id="{8F46A8E7-EFDF-7EB6-874A-4071FAEBB237}"/>
              </a:ext>
            </a:extLst>
          </p:cNvPr>
          <p:cNvPicPr>
            <a:picLocks noChangeAspect="1"/>
          </p:cNvPicPr>
          <p:nvPr/>
        </p:nvPicPr>
        <p:blipFill>
          <a:blip r:embed="rId6" cstate="print">
            <a:extLst>
              <a:ext uri="{BEBA8EAE-BF5A-486C-A8C5-ECC9F3942E4B}">
                <a14:imgProps xmlns:a14="http://schemas.microsoft.com/office/drawing/2010/main">
                  <a14:imgLayer r:embed="rId7">
                    <a14:imgEffect>
                      <a14:sharpenSoften amount="22000"/>
                    </a14:imgEffect>
                    <a14:imgEffect>
                      <a14:saturation sat="0"/>
                    </a14:imgEffect>
                    <a14:imgEffect>
                      <a14:brightnessContrast contrast="-50000"/>
                    </a14:imgEffect>
                  </a14:imgLayer>
                </a14:imgProps>
              </a:ext>
              <a:ext uri="{28A0092B-C50C-407E-A947-70E740481C1C}">
                <a14:useLocalDpi xmlns:a14="http://schemas.microsoft.com/office/drawing/2010/main" val="0"/>
              </a:ext>
            </a:extLst>
          </a:blip>
          <a:stretch>
            <a:fillRect/>
          </a:stretch>
        </p:blipFill>
        <p:spPr>
          <a:xfrm>
            <a:off x="12521858" y="133059"/>
            <a:ext cx="3777783" cy="2748036"/>
          </a:xfrm>
          <a:prstGeom prst="rect">
            <a:avLst/>
          </a:prstGeom>
        </p:spPr>
      </p:pic>
    </p:spTree>
    <p:extLst>
      <p:ext uri="{BB962C8B-B14F-4D97-AF65-F5344CB8AC3E}">
        <p14:creationId xmlns:p14="http://schemas.microsoft.com/office/powerpoint/2010/main" val="31184537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870D4-929E-3FC3-E901-2458B52DE04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01183EB-8326-CEAF-75A4-7DB16A9AC9E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71E608C-E16F-D15A-73B1-5DE24C29F51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2EB2AA0-AA3A-9EBF-5314-8672F74E1C4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70E0CD4-CADA-EEC6-483E-1DB44A9FF83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B93ED0C-352C-4D93-7630-E4B7DFA0B9C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87B6707-97BD-F31D-0F22-DA7F028E00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961338B-CB65-B92A-0A69-63479EA39F0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16684A69-C7B1-7310-BCCF-5807274190A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7" name="TextBox 6">
            <a:extLst>
              <a:ext uri="{FF2B5EF4-FFF2-40B4-BE49-F238E27FC236}">
                <a16:creationId xmlns:a16="http://schemas.microsoft.com/office/drawing/2014/main" id="{B4378A0D-5B42-2C47-0301-AF19F4AABA2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073982D-E800-6C6C-60EA-7DAAFDD7B2F3}"/>
              </a:ext>
            </a:extLst>
          </p:cNvPr>
          <p:cNvSpPr txBox="1"/>
          <p:nvPr/>
        </p:nvSpPr>
        <p:spPr>
          <a:xfrm>
            <a:off x="2217976" y="876300"/>
            <a:ext cx="86786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two people&#10;&#10;AI-generated content may be incorrect.">
            <a:extLst>
              <a:ext uri="{FF2B5EF4-FFF2-40B4-BE49-F238E27FC236}">
                <a16:creationId xmlns:a16="http://schemas.microsoft.com/office/drawing/2014/main" id="{4B84AF04-487F-9780-3667-193EC951EFDD}"/>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4F554CFA-72D6-CC8B-78ED-F89A793A3B86}"/>
              </a:ext>
            </a:extLst>
          </p:cNvPr>
          <p:cNvSpPr txBox="1"/>
          <p:nvPr/>
        </p:nvSpPr>
        <p:spPr>
          <a:xfrm>
            <a:off x="2240910" y="1902390"/>
            <a:ext cx="14999181" cy="248260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The dot plot shows the number of minutes a class of 20 students spent on homework last night.</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Calculate the average of the data.</a:t>
            </a:r>
          </a:p>
        </p:txBody>
      </p:sp>
      <p:pic>
        <p:nvPicPr>
          <p:cNvPr id="12" name="Picture 11" descr="A graph of black and grey circles&#10;&#10;AI-generated content may be incorrect.">
            <a:extLst>
              <a:ext uri="{FF2B5EF4-FFF2-40B4-BE49-F238E27FC236}">
                <a16:creationId xmlns:a16="http://schemas.microsoft.com/office/drawing/2014/main" id="{C862D177-37E7-8A19-BF62-ED891F6E0B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14112" y="3349546"/>
            <a:ext cx="5965893" cy="5137887"/>
          </a:xfrm>
          <a:prstGeom prst="rect">
            <a:avLst/>
          </a:prstGeom>
        </p:spPr>
      </p:pic>
      <p:sp>
        <p:nvSpPr>
          <p:cNvPr id="19" name="TextBox 18">
            <a:extLst>
              <a:ext uri="{FF2B5EF4-FFF2-40B4-BE49-F238E27FC236}">
                <a16:creationId xmlns:a16="http://schemas.microsoft.com/office/drawing/2014/main" id="{5253F6EB-DF77-3BE0-5359-5F8C789B224C}"/>
              </a:ext>
            </a:extLst>
          </p:cNvPr>
          <p:cNvSpPr txBox="1"/>
          <p:nvPr/>
        </p:nvSpPr>
        <p:spPr>
          <a:xfrm>
            <a:off x="2499068" y="8384610"/>
            <a:ext cx="15380937" cy="1654107"/>
          </a:xfrm>
          <a:prstGeom prst="rect">
            <a:avLst/>
          </a:prstGeom>
          <a:noFill/>
        </p:spPr>
        <p:txBody>
          <a:bodyPr wrap="square">
            <a:spAutoFit/>
          </a:bodyPr>
          <a:lstStyle/>
          <a:p>
            <a:pPr>
              <a:lnSpc>
                <a:spcPct val="150000"/>
              </a:lnSpc>
              <a:buNone/>
            </a:pPr>
            <a:r>
              <a:rPr lang="en-AU" sz="3600" i="1" dirty="0">
                <a:solidFill>
                  <a:srgbClr val="000000"/>
                </a:solidFill>
                <a:effectLst/>
                <a:latin typeface="Arial" panose="020B0604020202020204" pitchFamily="34" charset="0"/>
                <a:ea typeface="Times New Roman" panose="02020603050405020304" pitchFamily="18" charset="0"/>
              </a:rPr>
              <a:t>Interpret in context:</a:t>
            </a:r>
            <a:r>
              <a:rPr lang="en-AU" sz="3600" dirty="0">
                <a:solidFill>
                  <a:srgbClr val="000000"/>
                </a:solidFill>
                <a:effectLst/>
                <a:latin typeface="Arial" panose="020B0604020202020204" pitchFamily="34" charset="0"/>
                <a:ea typeface="Times New Roman" panose="02020603050405020304" pitchFamily="18" charset="0"/>
              </a:rPr>
              <a:t> </a:t>
            </a:r>
          </a:p>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rPr>
              <a:t>Students spent ___ minutes on average on homework last night.</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523904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5754E-795C-8AFA-E6D7-763BD210313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463E704-BDAB-1166-B6A6-9B1470B177E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EBADDF-C1CF-65E4-AFE6-093BC7E3D02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7F09573-4F60-F051-32A0-0DCF7C9EAAC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CC71EEC-24EE-0FD4-ED7D-4663CEB179B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FFF952BC-73C8-45C1-5AD9-81D0B349ED0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8C6DC714-27AE-8A39-2CA7-6CAD61EA9EA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111EEAE-2F62-A814-D3DD-6A208DD9CFCB}"/>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22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9C49AB21-FE4D-32C9-FF0A-9DBE3299090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E8E3B167-8F0B-1885-AF55-FFFA09F1086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7046BFE-4D06-A593-2B2B-99A4850326F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94C3D341-8AE2-7889-7C9C-85BA582F822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D6FD85B8-C074-8CAA-0849-A42832C9F24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DISTRIBUTION </a:t>
            </a:r>
            <a:r>
              <a:rPr lang="en-AU" sz="50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 Centre</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637603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24EA8-0C3E-0589-9D7E-C34B79BB0FF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BD800F4-C6E2-EAF2-5223-B3AEC8408EA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B0DCDB6-A260-A1BB-90C7-4B2032FB0DC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3EA3240-3365-CDDB-F310-5813588802A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6DD4CF1-D66B-0ACB-E754-6A5D4F1CEBF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95D8C45-1E85-673D-9DD5-ECF35C89454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A3532E4-BDD0-7F35-A6AA-D10982DF6B5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FE2531C-6FF4-7806-1A52-CB5C747252D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A07AAC2F-5C54-9D96-3163-34321B0135B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4D93EF1-5A0E-A412-8DA0-2069EE039FD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D74C7294-FAA3-35EF-460F-35AD81940808}"/>
              </a:ext>
            </a:extLst>
          </p:cNvPr>
          <p:cNvSpPr txBox="1"/>
          <p:nvPr/>
        </p:nvSpPr>
        <p:spPr>
          <a:xfrm>
            <a:off x="2135426" y="2058501"/>
            <a:ext cx="16000174" cy="3313599"/>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Standard deviation is a measure of spread.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It tells us, on average,</a:t>
            </a:r>
            <a:r>
              <a:rPr lang="en-AU" sz="3600" dirty="0">
                <a:latin typeface="Arial" panose="020B0604020202020204" pitchFamily="34" charset="0"/>
                <a:ea typeface="Times New Roman" panose="02020603050405020304" pitchFamily="18" charset="0"/>
                <a:cs typeface="Arial" panose="020B0604020202020204" pitchFamily="34" charset="0"/>
              </a:rPr>
              <a:t> </a:t>
            </a:r>
            <a:r>
              <a:rPr lang="en-AU" sz="3600" dirty="0">
                <a:effectLst/>
                <a:latin typeface="Arial" panose="020B0604020202020204" pitchFamily="34" charset="0"/>
                <a:ea typeface="Times New Roman" panose="02020603050405020304" pitchFamily="18" charset="0"/>
                <a:cs typeface="Arial" panose="020B0604020202020204" pitchFamily="34" charset="0"/>
              </a:rPr>
              <a:t>roughly how far the data values are from the mean.</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A small SD means the data is tightly clustered around the mean (consistent).</a:t>
            </a:r>
          </a:p>
          <a:p>
            <a:pPr marL="342900" lvl="0" indent="-342900">
              <a:lnSpc>
                <a:spcPct val="150000"/>
              </a:lnSpc>
              <a:buSzPts val="1000"/>
              <a:buFont typeface="Symbol" pitchFamily="2" charset="2"/>
              <a:buChar char=""/>
              <a:tabLst>
                <a:tab pos="457200" algn="l"/>
              </a:tabLst>
            </a:pPr>
            <a:r>
              <a:rPr lang="en-AU" sz="3600" dirty="0">
                <a:effectLst/>
                <a:latin typeface="Arial" panose="020B0604020202020204" pitchFamily="34" charset="0"/>
                <a:ea typeface="Times New Roman" panose="02020603050405020304" pitchFamily="18" charset="0"/>
                <a:cs typeface="Arial" panose="020B0604020202020204" pitchFamily="34" charset="0"/>
              </a:rPr>
              <a:t>A large SD means the data is more spread out (less consistent).</a:t>
            </a:r>
          </a:p>
        </p:txBody>
      </p:sp>
      <p:pic>
        <p:nvPicPr>
          <p:cNvPr id="12" name="Picture 11" descr="A math formula with formulas&#10;&#10;AI-generated content may be incorrect.">
            <a:extLst>
              <a:ext uri="{FF2B5EF4-FFF2-40B4-BE49-F238E27FC236}">
                <a16:creationId xmlns:a16="http://schemas.microsoft.com/office/drawing/2014/main" id="{67505EDE-51BE-A44E-0D4B-D96D4E82AE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5981700"/>
            <a:ext cx="15544239" cy="2879774"/>
          </a:xfrm>
          <a:prstGeom prst="rect">
            <a:avLst/>
          </a:prstGeom>
        </p:spPr>
      </p:pic>
      <p:pic>
        <p:nvPicPr>
          <p:cNvPr id="18" name="Picture 17" descr="A black and white sign&#10;&#10;AI-generated content may be incorrect.">
            <a:extLst>
              <a:ext uri="{FF2B5EF4-FFF2-40B4-BE49-F238E27FC236}">
                <a16:creationId xmlns:a16="http://schemas.microsoft.com/office/drawing/2014/main" id="{036386AB-F7D9-D7E0-8BAC-45D2A69D64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96707" y="143913"/>
            <a:ext cx="2638893" cy="2695339"/>
          </a:xfrm>
          <a:prstGeom prst="rect">
            <a:avLst/>
          </a:prstGeom>
        </p:spPr>
      </p:pic>
    </p:spTree>
    <p:extLst>
      <p:ext uri="{BB962C8B-B14F-4D97-AF65-F5344CB8AC3E}">
        <p14:creationId xmlns:p14="http://schemas.microsoft.com/office/powerpoint/2010/main" val="22579388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4B79E-A8BE-3257-D240-7183C7083C6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55854D7-B293-F4C7-C095-2F38A222050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A706156-2B63-7DB4-43D7-47EF8B3A556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02FDEB3-9B88-5979-BA6C-CF10DF4027F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AEBDB1D-8018-19F1-F922-41482FE7400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DD90749-32DF-4A8B-B3BA-AB1E98C5F07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AB2B796-020B-22D0-EF86-9020E247D49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0F5DBE9-B67E-4656-5D1D-9B111CAC7C4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F590482D-6164-843A-F3BD-037058F0109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A80A3B9-BE0F-B55B-12DD-FFD26974EDD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568EBB84-474A-8E2D-B029-4E66489872A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1821DDA1-691D-A0E8-F253-21D44F61DCD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1" name="Picture 20" descr="A diagram of a couple of people&#10;&#10;AI-generated content may be incorrect.">
            <a:extLst>
              <a:ext uri="{FF2B5EF4-FFF2-40B4-BE49-F238E27FC236}">
                <a16:creationId xmlns:a16="http://schemas.microsoft.com/office/drawing/2014/main" id="{4AA32E50-3E02-A323-1E78-E6D7D93FE8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7355" y="2090542"/>
            <a:ext cx="15371045" cy="7334095"/>
          </a:xfrm>
          <a:prstGeom prst="rect">
            <a:avLst/>
          </a:prstGeom>
        </p:spPr>
      </p:pic>
      <p:pic>
        <p:nvPicPr>
          <p:cNvPr id="11" name="Picture 10" descr="A close up of a basketball&#10;&#10;AI-generated content may be incorrect.">
            <a:extLst>
              <a:ext uri="{FF2B5EF4-FFF2-40B4-BE49-F238E27FC236}">
                <a16:creationId xmlns:a16="http://schemas.microsoft.com/office/drawing/2014/main" id="{EA8DABF3-BD27-2B96-2BFC-0239D514EB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00034" y="9087242"/>
            <a:ext cx="1199758" cy="1199758"/>
          </a:xfrm>
          <a:prstGeom prst="rect">
            <a:avLst/>
          </a:prstGeom>
        </p:spPr>
      </p:pic>
    </p:spTree>
    <p:extLst>
      <p:ext uri="{BB962C8B-B14F-4D97-AF65-F5344CB8AC3E}">
        <p14:creationId xmlns:p14="http://schemas.microsoft.com/office/powerpoint/2010/main" val="27697309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A8AF4-5113-7026-C707-E0B7A53E2F3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0B9AB27-0720-CC12-ED78-373670F6BB5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495CEBE-E98C-02AE-22C2-DD7F7D5DED0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0866E75-2C28-BCC6-F4F2-7F962F9F614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B3A7114-80BB-FDAA-4307-EBC14A3AD46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8355B65-E940-9CBD-26AE-CA2C777A260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ACB1366-BA5D-FAF5-5FDF-C4E39BB1AA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3FC2E6B-C566-5555-2612-2D44779E599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FC747017-2606-8E8F-AAE9-7DCEDF7CDCC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D86AE34-7596-3BDF-C14F-BA555A7B2A6A}"/>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 (continued).</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A0F3B474-9888-4AF9-4E7D-ABFC30C8977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FAD4DF69-BE5A-5A13-55E0-D7F954B8542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4" name="Picture 23" descr="A table with numbers and a mathematical equation&#10;&#10;AI-generated content may be incorrect.">
            <a:extLst>
              <a:ext uri="{FF2B5EF4-FFF2-40B4-BE49-F238E27FC236}">
                <a16:creationId xmlns:a16="http://schemas.microsoft.com/office/drawing/2014/main" id="{E46B82E9-DC33-34FB-5657-C83EEA3B08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2605" y="1930319"/>
            <a:ext cx="15253395" cy="7480381"/>
          </a:xfrm>
          <a:prstGeom prst="rect">
            <a:avLst/>
          </a:prstGeom>
        </p:spPr>
      </p:pic>
      <p:pic>
        <p:nvPicPr>
          <p:cNvPr id="25" name="Picture 24" descr="A close up of a basketball&#10;&#10;AI-generated content may be incorrect.">
            <a:extLst>
              <a:ext uri="{FF2B5EF4-FFF2-40B4-BE49-F238E27FC236}">
                <a16:creationId xmlns:a16="http://schemas.microsoft.com/office/drawing/2014/main" id="{E3791F6C-C6B5-ECBB-3EC5-7AFA89935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000034" y="9087242"/>
            <a:ext cx="1199758" cy="1199758"/>
          </a:xfrm>
          <a:prstGeom prst="rect">
            <a:avLst/>
          </a:prstGeom>
        </p:spPr>
      </p:pic>
    </p:spTree>
    <p:extLst>
      <p:ext uri="{BB962C8B-B14F-4D97-AF65-F5344CB8AC3E}">
        <p14:creationId xmlns:p14="http://schemas.microsoft.com/office/powerpoint/2010/main" val="29978005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25849-E15D-671D-AB64-2231A417541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C3C9C6C-BCCB-8A53-4125-400BD7838AE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9B8A840-B64C-4C6F-22B7-A8E0CF04A1E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D44114B-A1A6-A826-4229-B82EB9B8AE1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C61137F-8149-EB64-3630-1D63E608123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DEEA018-B9D9-69D5-9E45-5FA8B9D1831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F966BCC-C37A-1759-8107-30457BC4508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6A9F2B2-3524-B8C2-17CD-B9269481937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2DC80EB3-D948-B2E9-0D4F-83D5D28A1D1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2DF75B4-040D-720A-F1B3-82D32592F0E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27E2948-0869-6806-95AC-6793B7628CF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5" name="Picture 24" descr="A close up of a basketball&#10;&#10;AI-generated content may be incorrect.">
            <a:extLst>
              <a:ext uri="{FF2B5EF4-FFF2-40B4-BE49-F238E27FC236}">
                <a16:creationId xmlns:a16="http://schemas.microsoft.com/office/drawing/2014/main" id="{A0F2C683-12B8-2B4D-A491-6E4E6B879F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00034" y="9087242"/>
            <a:ext cx="1199758" cy="1199758"/>
          </a:xfrm>
          <a:prstGeom prst="rect">
            <a:avLst/>
          </a:prstGeom>
        </p:spPr>
      </p:pic>
      <p:pic>
        <p:nvPicPr>
          <p:cNvPr id="7" name="Picture 6" descr="A black and white circle with two people&#10;&#10;AI-generated content may be incorrect.">
            <a:extLst>
              <a:ext uri="{FF2B5EF4-FFF2-40B4-BE49-F238E27FC236}">
                <a16:creationId xmlns:a16="http://schemas.microsoft.com/office/drawing/2014/main" id="{E5648C5A-13C3-5018-756B-003A201D8D42}"/>
              </a:ext>
            </a:extLst>
          </p:cNvPr>
          <p:cNvPicPr>
            <a:picLocks noChangeAspect="1"/>
          </p:cNvPicPr>
          <p:nvPr/>
        </p:nvPicPr>
        <p:blipFill>
          <a:blip r:embed="rId4"/>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CDA0D70C-0E37-46D4-A6FB-6FBA4D244E3A}"/>
              </a:ext>
            </a:extLst>
          </p:cNvPr>
          <p:cNvSpPr txBox="1"/>
          <p:nvPr/>
        </p:nvSpPr>
        <p:spPr>
          <a:xfrm>
            <a:off x="2234072" y="1766881"/>
            <a:ext cx="9255512"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Calculate the standard deviation of team B.</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13" name="Table 12">
                <a:extLst>
                  <a:ext uri="{FF2B5EF4-FFF2-40B4-BE49-F238E27FC236}">
                    <a16:creationId xmlns:a16="http://schemas.microsoft.com/office/drawing/2014/main" id="{341B2BEA-35BB-48C0-3FC3-480ECB6CBA78}"/>
                  </a:ext>
                </a:extLst>
              </p:cNvPr>
              <p:cNvGraphicFramePr>
                <a:graphicFrameLocks noGrp="1"/>
              </p:cNvGraphicFramePr>
              <p:nvPr/>
            </p:nvGraphicFramePr>
            <p:xfrm>
              <a:off x="2421550" y="2855456"/>
              <a:ext cx="14791982" cy="6101274"/>
            </p:xfrm>
            <a:graphic>
              <a:graphicData uri="http://schemas.openxmlformats.org/drawingml/2006/table">
                <a:tbl>
                  <a:tblPr firstRow="1" firstCol="1" bandRow="1">
                    <a:tableStyleId>{5C22544A-7EE6-4342-B048-85BDC9FD1C3A}</a:tableStyleId>
                  </a:tblPr>
                  <a:tblGrid>
                    <a:gridCol w="3092500">
                      <a:extLst>
                        <a:ext uri="{9D8B030D-6E8A-4147-A177-3AD203B41FA5}">
                          <a16:colId xmlns:a16="http://schemas.microsoft.com/office/drawing/2014/main" val="2490085496"/>
                        </a:ext>
                      </a:extLst>
                    </a:gridCol>
                    <a:gridCol w="3412250">
                      <a:extLst>
                        <a:ext uri="{9D8B030D-6E8A-4147-A177-3AD203B41FA5}">
                          <a16:colId xmlns:a16="http://schemas.microsoft.com/office/drawing/2014/main" val="2668947625"/>
                        </a:ext>
                      </a:extLst>
                    </a:gridCol>
                    <a:gridCol w="2760820">
                      <a:extLst>
                        <a:ext uri="{9D8B030D-6E8A-4147-A177-3AD203B41FA5}">
                          <a16:colId xmlns:a16="http://schemas.microsoft.com/office/drawing/2014/main" val="2470395800"/>
                        </a:ext>
                      </a:extLst>
                    </a:gridCol>
                    <a:gridCol w="2763206">
                      <a:extLst>
                        <a:ext uri="{9D8B030D-6E8A-4147-A177-3AD203B41FA5}">
                          <a16:colId xmlns:a16="http://schemas.microsoft.com/office/drawing/2014/main" val="401268401"/>
                        </a:ext>
                      </a:extLst>
                    </a:gridCol>
                    <a:gridCol w="2763206">
                      <a:extLst>
                        <a:ext uri="{9D8B030D-6E8A-4147-A177-3AD203B41FA5}">
                          <a16:colId xmlns:a16="http://schemas.microsoft.com/office/drawing/2014/main" val="1602404536"/>
                        </a:ext>
                      </a:extLst>
                    </a:gridCol>
                  </a:tblGrid>
                  <a:tr h="1016879">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Height (x)</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Frequency (f)</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x</a:t>
                          </a:r>
                          <a:r>
                            <a:rPr lang="en-AU" sz="3600" kern="100" baseline="30000" dirty="0">
                              <a:solidFill>
                                <a:sysClr val="windowText" lastClr="000000"/>
                              </a:solidFill>
                              <a:effectLst/>
                              <a:latin typeface="Arial" panose="020B0604020202020204" pitchFamily="34" charset="0"/>
                              <a:cs typeface="Arial" panose="020B0604020202020204" pitchFamily="34" charset="0"/>
                            </a:rPr>
                            <a:t>2</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err="1">
                              <a:solidFill>
                                <a:sysClr val="windowText" lastClr="000000"/>
                              </a:solidFill>
                              <a:effectLst/>
                              <a:latin typeface="Arial" panose="020B0604020202020204" pitchFamily="34" charset="0"/>
                              <a:cs typeface="Arial" panose="020B0604020202020204" pitchFamily="34" charset="0"/>
                            </a:rPr>
                            <a:t>fx</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fx</a:t>
                          </a:r>
                          <a:r>
                            <a:rPr lang="en-AU" sz="3600" kern="100" baseline="30000" dirty="0">
                              <a:solidFill>
                                <a:sysClr val="windowText" lastClr="000000"/>
                              </a:solidFill>
                              <a:effectLst/>
                              <a:latin typeface="Arial" panose="020B0604020202020204" pitchFamily="34" charset="0"/>
                              <a:cs typeface="Arial" panose="020B0604020202020204" pitchFamily="34" charset="0"/>
                            </a:rPr>
                            <a:t>2</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7144546"/>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170</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2</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9100709"/>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165</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512253"/>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140</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9139590"/>
                      </a:ext>
                    </a:extLst>
                  </a:tr>
                  <a:tr h="1016879">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220</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1429723"/>
                      </a:ext>
                    </a:extLst>
                  </a:tr>
                  <a:tr h="1016879">
                    <a:tc>
                      <a:txBody>
                        <a:bodyPr/>
                        <a:lstStyle/>
                        <a:p>
                          <a:pPr algn="ctr">
                            <a:lnSpc>
                              <a:spcPct val="100000"/>
                            </a:lnSpc>
                            <a:buNone/>
                          </a:pPr>
                          <a14:m>
                            <m:oMathPara xmlns:m="http://schemas.openxmlformats.org/officeDocument/2006/math">
                              <m:oMathParaPr>
                                <m:jc m:val="centerGroup"/>
                              </m:oMathParaPr>
                              <m:oMath xmlns:m="http://schemas.openxmlformats.org/officeDocument/2006/math">
                                <m:r>
                                  <a:rPr lang="en-AU" sz="3600" b="1" i="1" kern="100" smtClean="0">
                                    <a:solidFill>
                                      <a:sysClr val="windowText" lastClr="000000"/>
                                    </a:solidFill>
                                    <a:effectLst/>
                                    <a:latin typeface="Cambria Math" panose="02040503050406030204" pitchFamily="18" charset="0"/>
                                  </a:rPr>
                                  <m:t>𝜮</m:t>
                                </m:r>
                              </m:oMath>
                            </m:oMathPara>
                          </a14:m>
                          <a:endParaRPr lang="en-AU" sz="3600" b="1"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1" kern="100" dirty="0">
                              <a:solidFill>
                                <a:sysClr val="windowText" lastClr="000000"/>
                              </a:solidFill>
                              <a:effectLst/>
                              <a:latin typeface="Arial" panose="020B0604020202020204" pitchFamily="34" charset="0"/>
                              <a:cs typeface="Arial" panose="020B0604020202020204" pitchFamily="34" charset="0"/>
                            </a:rPr>
                            <a:t>5</a:t>
                          </a:r>
                          <a:endParaRPr lang="en-AU" sz="3600" b="1"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2764591"/>
                      </a:ext>
                    </a:extLst>
                  </a:tr>
                </a:tbl>
              </a:graphicData>
            </a:graphic>
          </p:graphicFrame>
        </mc:Choice>
        <mc:Fallback xmlns="">
          <p:graphicFrame>
            <p:nvGraphicFramePr>
              <p:cNvPr id="13" name="Table 12">
                <a:extLst>
                  <a:ext uri="{FF2B5EF4-FFF2-40B4-BE49-F238E27FC236}">
                    <a16:creationId xmlns:a16="http://schemas.microsoft.com/office/drawing/2014/main" id="{341B2BEA-35BB-48C0-3FC3-480ECB6CBA78}"/>
                  </a:ext>
                </a:extLst>
              </p:cNvPr>
              <p:cNvGraphicFramePr>
                <a:graphicFrameLocks noGrp="1"/>
              </p:cNvGraphicFramePr>
              <p:nvPr>
                <p:extLst>
                  <p:ext uri="{D42A27DB-BD31-4B8C-83A1-F6EECF244321}">
                    <p14:modId xmlns:p14="http://schemas.microsoft.com/office/powerpoint/2010/main" val="3924178237"/>
                  </p:ext>
                </p:extLst>
              </p:nvPr>
            </p:nvGraphicFramePr>
            <p:xfrm>
              <a:off x="2421550" y="2855456"/>
              <a:ext cx="14791982" cy="6101274"/>
            </p:xfrm>
            <a:graphic>
              <a:graphicData uri="http://schemas.openxmlformats.org/drawingml/2006/table">
                <a:tbl>
                  <a:tblPr firstRow="1" firstCol="1" bandRow="1">
                    <a:tableStyleId>{5C22544A-7EE6-4342-B048-85BDC9FD1C3A}</a:tableStyleId>
                  </a:tblPr>
                  <a:tblGrid>
                    <a:gridCol w="3092500">
                      <a:extLst>
                        <a:ext uri="{9D8B030D-6E8A-4147-A177-3AD203B41FA5}">
                          <a16:colId xmlns:a16="http://schemas.microsoft.com/office/drawing/2014/main" val="2490085496"/>
                        </a:ext>
                      </a:extLst>
                    </a:gridCol>
                    <a:gridCol w="3412250">
                      <a:extLst>
                        <a:ext uri="{9D8B030D-6E8A-4147-A177-3AD203B41FA5}">
                          <a16:colId xmlns:a16="http://schemas.microsoft.com/office/drawing/2014/main" val="2668947625"/>
                        </a:ext>
                      </a:extLst>
                    </a:gridCol>
                    <a:gridCol w="2760820">
                      <a:extLst>
                        <a:ext uri="{9D8B030D-6E8A-4147-A177-3AD203B41FA5}">
                          <a16:colId xmlns:a16="http://schemas.microsoft.com/office/drawing/2014/main" val="2470395800"/>
                        </a:ext>
                      </a:extLst>
                    </a:gridCol>
                    <a:gridCol w="2763206">
                      <a:extLst>
                        <a:ext uri="{9D8B030D-6E8A-4147-A177-3AD203B41FA5}">
                          <a16:colId xmlns:a16="http://schemas.microsoft.com/office/drawing/2014/main" val="401268401"/>
                        </a:ext>
                      </a:extLst>
                    </a:gridCol>
                    <a:gridCol w="2763206">
                      <a:extLst>
                        <a:ext uri="{9D8B030D-6E8A-4147-A177-3AD203B41FA5}">
                          <a16:colId xmlns:a16="http://schemas.microsoft.com/office/drawing/2014/main" val="1602404536"/>
                        </a:ext>
                      </a:extLst>
                    </a:gridCol>
                  </a:tblGrid>
                  <a:tr h="1016879">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Height (x)</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Frequency (f)</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x</a:t>
                          </a:r>
                          <a:r>
                            <a:rPr lang="en-AU" sz="3600" kern="100" baseline="30000" dirty="0">
                              <a:solidFill>
                                <a:sysClr val="windowText" lastClr="000000"/>
                              </a:solidFill>
                              <a:effectLst/>
                              <a:latin typeface="Arial" panose="020B0604020202020204" pitchFamily="34" charset="0"/>
                              <a:cs typeface="Arial" panose="020B0604020202020204" pitchFamily="34" charset="0"/>
                            </a:rPr>
                            <a:t>2</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err="1">
                              <a:solidFill>
                                <a:sysClr val="windowText" lastClr="000000"/>
                              </a:solidFill>
                              <a:effectLst/>
                              <a:latin typeface="Arial" panose="020B0604020202020204" pitchFamily="34" charset="0"/>
                              <a:cs typeface="Arial" panose="020B0604020202020204" pitchFamily="34" charset="0"/>
                            </a:rPr>
                            <a:t>fx</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fx</a:t>
                          </a:r>
                          <a:r>
                            <a:rPr lang="en-AU" sz="3600" kern="100" baseline="30000" dirty="0">
                              <a:solidFill>
                                <a:sysClr val="windowText" lastClr="000000"/>
                              </a:solidFill>
                              <a:effectLst/>
                              <a:latin typeface="Arial" panose="020B0604020202020204" pitchFamily="34" charset="0"/>
                              <a:cs typeface="Arial" panose="020B0604020202020204" pitchFamily="34" charset="0"/>
                            </a:rPr>
                            <a:t>2</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07144546"/>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170</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2</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9100709"/>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165</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512253"/>
                      </a:ext>
                    </a:extLst>
                  </a:tr>
                  <a:tr h="1016879">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140</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9139590"/>
                      </a:ext>
                    </a:extLst>
                  </a:tr>
                  <a:tr h="1016879">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220</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1429723"/>
                      </a:ext>
                    </a:extLst>
                  </a:tr>
                  <a:tr h="1016879">
                    <a:tc>
                      <a:txBody>
                        <a:bodyPr/>
                        <a:lstStyle/>
                        <a:p>
                          <a:endParaRPr lang="en-US"/>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5"/>
                          <a:stretch>
                            <a:fillRect t="-502500" r="-378279" b="-3750"/>
                          </a:stretch>
                        </a:blipFill>
                      </a:tcPr>
                    </a:tc>
                    <a:tc>
                      <a:txBody>
                        <a:bodyPr/>
                        <a:lstStyle/>
                        <a:p>
                          <a:pPr algn="ctr">
                            <a:lnSpc>
                              <a:spcPct val="100000"/>
                            </a:lnSpc>
                            <a:buNone/>
                          </a:pPr>
                          <a:r>
                            <a:rPr lang="en-AU" sz="3600" b="1" kern="100" dirty="0">
                              <a:solidFill>
                                <a:sysClr val="windowText" lastClr="000000"/>
                              </a:solidFill>
                              <a:effectLst/>
                              <a:latin typeface="Arial" panose="020B0604020202020204" pitchFamily="34" charset="0"/>
                              <a:cs typeface="Arial" panose="020B0604020202020204" pitchFamily="34" charset="0"/>
                            </a:rPr>
                            <a:t>5</a:t>
                          </a:r>
                          <a:endParaRPr lang="en-AU" sz="3600" b="1"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2764591"/>
                      </a:ext>
                    </a:extLst>
                  </a:tr>
                </a:tbl>
              </a:graphicData>
            </a:graphic>
          </p:graphicFrame>
        </mc:Fallback>
      </mc:AlternateContent>
    </p:spTree>
    <p:extLst>
      <p:ext uri="{BB962C8B-B14F-4D97-AF65-F5344CB8AC3E}">
        <p14:creationId xmlns:p14="http://schemas.microsoft.com/office/powerpoint/2010/main" val="1104799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15474-C986-5C78-C796-5291D28A6E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B496A42-2248-3B4F-1637-35A1B9C9C02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8F1E459-348F-D46C-375D-5B597F7B3D4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ED20178-C50C-2F90-BF28-F757E1FA00E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93B9E6B-597F-ED39-9A17-1F8F782F901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872E880-62E3-FC8B-63C9-CB7F0A42E5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F46658A-4A85-4709-2337-5CF55659168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50F136E-E486-14FA-CBEE-8829845DADE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24</a:t>
            </a:r>
          </a:p>
        </p:txBody>
      </p:sp>
      <p:sp>
        <p:nvSpPr>
          <p:cNvPr id="17" name="Freeform 5">
            <a:extLst>
              <a:ext uri="{FF2B5EF4-FFF2-40B4-BE49-F238E27FC236}">
                <a16:creationId xmlns:a16="http://schemas.microsoft.com/office/drawing/2014/main" id="{0A90E790-C02D-1287-345F-D11E5366D3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F6CCEA0-C8EF-A897-E2AC-58B9C780420A}"/>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2C35EBAD-FDD7-ED59-65BF-A8DBA329309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5" name="Picture 24" descr="A close up of a basketball&#10;&#10;AI-generated content may be incorrect.">
            <a:extLst>
              <a:ext uri="{FF2B5EF4-FFF2-40B4-BE49-F238E27FC236}">
                <a16:creationId xmlns:a16="http://schemas.microsoft.com/office/drawing/2014/main" id="{245642D4-B8C5-BBCE-EAFC-9CC653F3D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00034" y="9087242"/>
            <a:ext cx="1199758" cy="1199758"/>
          </a:xfrm>
          <a:prstGeom prst="rect">
            <a:avLst/>
          </a:prstGeom>
        </p:spPr>
      </p:pic>
      <p:pic>
        <p:nvPicPr>
          <p:cNvPr id="7" name="Picture 6" descr="A black and white circle with two people&#10;&#10;AI-generated content may be incorrect.">
            <a:extLst>
              <a:ext uri="{FF2B5EF4-FFF2-40B4-BE49-F238E27FC236}">
                <a16:creationId xmlns:a16="http://schemas.microsoft.com/office/drawing/2014/main" id="{4D81DD9D-E69F-D33E-D3AB-835B7FAC12A4}"/>
              </a:ext>
            </a:extLst>
          </p:cNvPr>
          <p:cNvPicPr>
            <a:picLocks noChangeAspect="1"/>
          </p:cNvPicPr>
          <p:nvPr/>
        </p:nvPicPr>
        <p:blipFill>
          <a:blip r:embed="rId4"/>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8B39922F-1BB9-EB17-4E3C-83AB896408A5}"/>
              </a:ext>
            </a:extLst>
          </p:cNvPr>
          <p:cNvSpPr txBox="1"/>
          <p:nvPr/>
        </p:nvSpPr>
        <p:spPr>
          <a:xfrm>
            <a:off x="2234072" y="1766881"/>
            <a:ext cx="9255512"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Calculate the standard deviation of team B.</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1601A55-2BBF-ADA0-12BF-FAB2051A985F}"/>
                  </a:ext>
                </a:extLst>
              </p:cNvPr>
              <p:cNvSpPr txBox="1"/>
              <p:nvPr/>
            </p:nvSpPr>
            <p:spPr>
              <a:xfrm>
                <a:off x="2362200" y="2804708"/>
                <a:ext cx="9255512" cy="1729191"/>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US" sz="3600" i="1" smtClean="0">
                          <a:latin typeface="Cambria Math" panose="02040503050406030204" pitchFamily="18" charset="0"/>
                        </a:rPr>
                        <m:t>𝑆𝐷</m:t>
                      </m:r>
                      <m:r>
                        <a:rPr lang="en-US" sz="3600" i="0">
                          <a:latin typeface="Cambria Math" panose="02040503050406030204" pitchFamily="18" charset="0"/>
                        </a:rPr>
                        <m:t>=</m:t>
                      </m:r>
                      <m:rad>
                        <m:radPr>
                          <m:degHide m:val="on"/>
                          <m:ctrlPr>
                            <a:rPr lang="en-US" sz="3600" i="1">
                              <a:latin typeface="Cambria Math" panose="02040503050406030204" pitchFamily="18" charset="0"/>
                            </a:rPr>
                          </m:ctrlPr>
                        </m:radPr>
                        <m:deg/>
                        <m:e>
                          <m:f>
                            <m:fPr>
                              <m:ctrlPr>
                                <a:rPr lang="en-US" sz="3600" i="1">
                                  <a:latin typeface="Cambria Math" panose="02040503050406030204" pitchFamily="18" charset="0"/>
                                </a:rPr>
                              </m:ctrlPr>
                            </m:fPr>
                            <m:num>
                              <m:r>
                                <m:rPr>
                                  <m:sty m:val="p"/>
                                </m:rPr>
                                <a:rPr lang="en-US" sz="3600" i="0">
                                  <a:latin typeface="Cambria Math" panose="02040503050406030204" pitchFamily="18" charset="0"/>
                                </a:rPr>
                                <m:t>Σ</m:t>
                              </m:r>
                              <m:r>
                                <a:rPr lang="en-US" sz="3600" i="1">
                                  <a:latin typeface="Cambria Math" panose="02040503050406030204" pitchFamily="18" charset="0"/>
                                </a:rPr>
                                <m:t>𝑓</m:t>
                              </m:r>
                              <m:sSup>
                                <m:sSupPr>
                                  <m:ctrlPr>
                                    <a:rPr lang="en-US" sz="3600" i="1">
                                      <a:latin typeface="Cambria Math" panose="02040503050406030204" pitchFamily="18" charset="0"/>
                                    </a:rPr>
                                  </m:ctrlPr>
                                </m:sSupPr>
                                <m:e>
                                  <m:r>
                                    <a:rPr lang="en-US" sz="3600" i="1">
                                      <a:latin typeface="Cambria Math" panose="02040503050406030204" pitchFamily="18" charset="0"/>
                                    </a:rPr>
                                    <m:t>𝑥</m:t>
                                  </m:r>
                                </m:e>
                                <m:sup>
                                  <m:r>
                                    <a:rPr lang="en-US" sz="3600" i="0">
                                      <a:latin typeface="Cambria Math" panose="02040503050406030204" pitchFamily="18" charset="0"/>
                                    </a:rPr>
                                    <m:t>2</m:t>
                                  </m:r>
                                </m:sup>
                              </m:sSup>
                            </m:num>
                            <m:den>
                              <m:r>
                                <m:rPr>
                                  <m:sty m:val="p"/>
                                </m:rPr>
                                <a:rPr lang="en-US" sz="3600" i="0">
                                  <a:latin typeface="Cambria Math" panose="02040503050406030204" pitchFamily="18" charset="0"/>
                                </a:rPr>
                                <m:t>Σ</m:t>
                              </m:r>
                              <m:r>
                                <a:rPr lang="en-US" sz="3600" i="1">
                                  <a:latin typeface="Cambria Math" panose="02040503050406030204" pitchFamily="18" charset="0"/>
                                </a:rPr>
                                <m:t>𝑓</m:t>
                              </m:r>
                            </m:den>
                          </m:f>
                          <m:r>
                            <a:rPr lang="en-US" sz="3600" i="0">
                              <a:latin typeface="Cambria Math" panose="02040503050406030204" pitchFamily="18" charset="0"/>
                            </a:rPr>
                            <m:t>−</m:t>
                          </m:r>
                          <m:sSup>
                            <m:sSupPr>
                              <m:ctrlPr>
                                <a:rPr lang="en-US" sz="3600" i="1">
                                  <a:latin typeface="Cambria Math" panose="02040503050406030204" pitchFamily="18" charset="0"/>
                                </a:rPr>
                              </m:ctrlPr>
                            </m:sSupPr>
                            <m:e>
                              <m:d>
                                <m:dPr>
                                  <m:ctrlPr>
                                    <a:rPr lang="en-US" sz="3600" i="1">
                                      <a:latin typeface="Cambria Math" panose="02040503050406030204" pitchFamily="18" charset="0"/>
                                    </a:rPr>
                                  </m:ctrlPr>
                                </m:dPr>
                                <m:e>
                                  <m:f>
                                    <m:fPr>
                                      <m:ctrlPr>
                                        <a:rPr lang="en-US" sz="3600" i="1">
                                          <a:latin typeface="Cambria Math" panose="02040503050406030204" pitchFamily="18" charset="0"/>
                                        </a:rPr>
                                      </m:ctrlPr>
                                    </m:fPr>
                                    <m:num>
                                      <m:r>
                                        <m:rPr>
                                          <m:sty m:val="p"/>
                                        </m:rPr>
                                        <a:rPr lang="en-US" sz="3600" i="0">
                                          <a:latin typeface="Cambria Math" panose="02040503050406030204" pitchFamily="18" charset="0"/>
                                        </a:rPr>
                                        <m:t>Σ</m:t>
                                      </m:r>
                                      <m:r>
                                        <a:rPr lang="en-US" sz="3600" i="1">
                                          <a:latin typeface="Cambria Math" panose="02040503050406030204" pitchFamily="18" charset="0"/>
                                        </a:rPr>
                                        <m:t>𝑓𝑥</m:t>
                                      </m:r>
                                    </m:num>
                                    <m:den>
                                      <m:r>
                                        <m:rPr>
                                          <m:sty m:val="p"/>
                                        </m:rPr>
                                        <a:rPr lang="en-US" sz="3600" i="0">
                                          <a:latin typeface="Cambria Math" panose="02040503050406030204" pitchFamily="18" charset="0"/>
                                        </a:rPr>
                                        <m:t>Σ</m:t>
                                      </m:r>
                                      <m:r>
                                        <a:rPr lang="en-US" sz="3600" i="1">
                                          <a:latin typeface="Cambria Math" panose="02040503050406030204" pitchFamily="18" charset="0"/>
                                        </a:rPr>
                                        <m:t>𝑓</m:t>
                                      </m:r>
                                    </m:den>
                                  </m:f>
                                </m:e>
                              </m:d>
                            </m:e>
                            <m:sup>
                              <m:r>
                                <a:rPr lang="en-US" sz="3600" i="0">
                                  <a:latin typeface="Cambria Math" panose="02040503050406030204" pitchFamily="18" charset="0"/>
                                </a:rPr>
                                <m:t>2</m:t>
                              </m:r>
                            </m:sup>
                          </m:sSup>
                        </m:e>
                      </m:rad>
                    </m:oMath>
                  </m:oMathPara>
                </a14:m>
                <a:endParaRPr lang="en-US" sz="3600" dirty="0"/>
              </a:p>
            </p:txBody>
          </p:sp>
        </mc:Choice>
        <mc:Fallback xmlns="">
          <p:sp>
            <p:nvSpPr>
              <p:cNvPr id="11" name="TextBox 10">
                <a:extLst>
                  <a:ext uri="{FF2B5EF4-FFF2-40B4-BE49-F238E27FC236}">
                    <a16:creationId xmlns:a16="http://schemas.microsoft.com/office/drawing/2014/main" id="{A1601A55-2BBF-ADA0-12BF-FAB2051A985F}"/>
                  </a:ext>
                </a:extLst>
              </p:cNvPr>
              <p:cNvSpPr txBox="1">
                <a:spLocks noRot="1" noChangeAspect="1" noMove="1" noResize="1" noEditPoints="1" noAdjustHandles="1" noChangeArrowheads="1" noChangeShapeType="1" noTextEdit="1"/>
              </p:cNvSpPr>
              <p:nvPr/>
            </p:nvSpPr>
            <p:spPr>
              <a:xfrm>
                <a:off x="2362200" y="2804708"/>
                <a:ext cx="9255512" cy="1729191"/>
              </a:xfrm>
              <a:prstGeom prst="rect">
                <a:avLst/>
              </a:prstGeom>
              <a:blipFill>
                <a:blip r:embed="rId5"/>
                <a:stretch>
                  <a:fillRect l="-823" b="-725"/>
                </a:stretch>
              </a:blipFill>
            </p:spPr>
            <p:txBody>
              <a:bodyPr/>
              <a:lstStyle/>
              <a:p>
                <a:r>
                  <a:rPr lang="en-US">
                    <a:noFill/>
                  </a:rPr>
                  <a:t> </a:t>
                </a:r>
              </a:p>
            </p:txBody>
          </p:sp>
        </mc:Fallback>
      </mc:AlternateContent>
    </p:spTree>
    <p:extLst>
      <p:ext uri="{BB962C8B-B14F-4D97-AF65-F5344CB8AC3E}">
        <p14:creationId xmlns:p14="http://schemas.microsoft.com/office/powerpoint/2010/main" val="5386508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EA558-2838-2890-74C1-4B4C1919596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1684FF-C4AF-4892-2B4A-B39140AB06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F5E567C-EE81-DF48-76F1-9A3F887E2B3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DA11CCC-3F0F-047A-BEB7-9AAD40B51A4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C28F81A-F1D0-F097-81F7-5F2A1704183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FF03805-6555-8747-190F-317692D3A9C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5C1C5E-1DB8-56F8-6BC6-55606E1DB6F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8E05D1C-26B1-039A-2CDD-EDF89FCC79B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24</a:t>
            </a:r>
          </a:p>
        </p:txBody>
      </p:sp>
      <p:sp>
        <p:nvSpPr>
          <p:cNvPr id="17" name="Freeform 5">
            <a:extLst>
              <a:ext uri="{FF2B5EF4-FFF2-40B4-BE49-F238E27FC236}">
                <a16:creationId xmlns:a16="http://schemas.microsoft.com/office/drawing/2014/main" id="{FE2AD1F6-8B96-80F3-F578-408FE3FBE35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9" name="TextBox 8">
            <a:extLst>
              <a:ext uri="{FF2B5EF4-FFF2-40B4-BE49-F238E27FC236}">
                <a16:creationId xmlns:a16="http://schemas.microsoft.com/office/drawing/2014/main" id="{98A9F26F-51C3-FD67-FAEB-99A53837055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screenshot of a calculator&#10;&#10;AI-generated content may be incorrect.">
            <a:extLst>
              <a:ext uri="{FF2B5EF4-FFF2-40B4-BE49-F238E27FC236}">
                <a16:creationId xmlns:a16="http://schemas.microsoft.com/office/drawing/2014/main" id="{3B320C04-7DB5-BA1F-641B-408D95B81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8516" y="1347841"/>
            <a:ext cx="15793737" cy="8520059"/>
          </a:xfrm>
          <a:prstGeom prst="rect">
            <a:avLst/>
          </a:prstGeom>
        </p:spPr>
      </p:pic>
    </p:spTree>
    <p:extLst>
      <p:ext uri="{BB962C8B-B14F-4D97-AF65-F5344CB8AC3E}">
        <p14:creationId xmlns:p14="http://schemas.microsoft.com/office/powerpoint/2010/main" val="33412629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C3C73-3B3C-002D-3240-1F9F079936C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66D5F73-E1A9-E0B0-D274-C66657A844D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A45647F-D8D4-F72E-EC96-C9FC22D0D6B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FE344CE-CBC6-CF4C-55C6-A2A99D55118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CF684DC-783D-DFCE-7AD4-EB1D88881A6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43F3CD0-7D7E-ECB2-4E42-26F14A563D8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19BB441-B321-1703-5F08-F10DC271212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5FF67DF-8AE6-7513-E8E5-FF99AECA8EB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24</a:t>
            </a:r>
          </a:p>
        </p:txBody>
      </p:sp>
      <p:sp>
        <p:nvSpPr>
          <p:cNvPr id="17" name="Freeform 5">
            <a:extLst>
              <a:ext uri="{FF2B5EF4-FFF2-40B4-BE49-F238E27FC236}">
                <a16:creationId xmlns:a16="http://schemas.microsoft.com/office/drawing/2014/main" id="{AE463CB8-777B-9E13-06CD-4573A38D30D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9" name="TextBox 8">
            <a:extLst>
              <a:ext uri="{FF2B5EF4-FFF2-40B4-BE49-F238E27FC236}">
                <a16:creationId xmlns:a16="http://schemas.microsoft.com/office/drawing/2014/main" id="{FCD16C69-02A7-6291-1DE3-7B232ABC67C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006C091-827A-D8C7-A148-388B8774C3C9}"/>
              </a:ext>
            </a:extLst>
          </p:cNvPr>
          <p:cNvSpPr txBox="1"/>
          <p:nvPr/>
        </p:nvSpPr>
        <p:spPr>
          <a:xfrm>
            <a:off x="2227269" y="1499578"/>
            <a:ext cx="16070024" cy="5806590"/>
          </a:xfrm>
          <a:prstGeom prst="rect">
            <a:avLst/>
          </a:prstGeom>
          <a:noFill/>
        </p:spPr>
        <p:txBody>
          <a:bodyPr wrap="square">
            <a:spAutoFit/>
          </a:bodyPr>
          <a:lstStyle/>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Limitations of standard deviation</a:t>
            </a:r>
            <a:endParaRPr lang="en-AU" sz="360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Standard deviation is a useful measure of spread, but only as part of a bigger picture. </a:t>
            </a:r>
          </a:p>
          <a:p>
            <a:pPr marL="342900" lvl="0" indent="-342900">
              <a:lnSpc>
                <a:spcPct val="150000"/>
              </a:lnSpc>
              <a:buFont typeface="Symbol" pitchFamily="2" charset="2"/>
              <a:buChar char=""/>
            </a:pPr>
            <a:r>
              <a:rPr lang="en-AU" sz="3600" dirty="0">
                <a:effectLst/>
                <a:latin typeface="Arial" panose="020B0604020202020204" pitchFamily="34" charset="0"/>
                <a:ea typeface="Times New Roman" panose="02020603050405020304" pitchFamily="18" charset="0"/>
                <a:cs typeface="Arial" panose="020B0604020202020204" pitchFamily="34" charset="0"/>
              </a:rPr>
              <a:t>SD is heavily influenced by outliers and extreme values</a:t>
            </a:r>
          </a:p>
          <a:p>
            <a:pPr marL="342900" lvl="0" indent="-342900">
              <a:lnSpc>
                <a:spcPct val="150000"/>
              </a:lnSpc>
              <a:buFont typeface="Symbol" pitchFamily="2" charset="2"/>
              <a:buChar char=""/>
            </a:pPr>
            <a:r>
              <a:rPr lang="en-AU" sz="3600" dirty="0">
                <a:effectLst/>
                <a:latin typeface="Arial" panose="020B0604020202020204" pitchFamily="34" charset="0"/>
                <a:ea typeface="Times New Roman" panose="02020603050405020304" pitchFamily="18" charset="0"/>
                <a:cs typeface="Arial" panose="020B0604020202020204" pitchFamily="34" charset="0"/>
              </a:rPr>
              <a:t>SD works best with a symmetric distribution; it may be misleading when used on skewed data.</a:t>
            </a:r>
          </a:p>
          <a:p>
            <a:pPr marL="342900" lvl="0" indent="-342900">
              <a:lnSpc>
                <a:spcPct val="150000"/>
              </a:lnSpc>
              <a:buFont typeface="Symbol" pitchFamily="2" charset="2"/>
              <a:buChar char=""/>
            </a:pPr>
            <a:r>
              <a:rPr lang="en-AU" sz="3600" dirty="0">
                <a:effectLst/>
                <a:latin typeface="Arial" panose="020B0604020202020204" pitchFamily="34" charset="0"/>
                <a:ea typeface="Times New Roman" panose="02020603050405020304" pitchFamily="18" charset="0"/>
                <a:cs typeface="Arial" panose="020B0604020202020204" pitchFamily="34" charset="0"/>
              </a:rPr>
              <a:t>SD only makes sense when considered alongside the mean, not on its own.</a:t>
            </a:r>
          </a:p>
        </p:txBody>
      </p:sp>
      <p:pic>
        <p:nvPicPr>
          <p:cNvPr id="7" name="Picture 6">
            <a:extLst>
              <a:ext uri="{FF2B5EF4-FFF2-40B4-BE49-F238E27FC236}">
                <a16:creationId xmlns:a16="http://schemas.microsoft.com/office/drawing/2014/main" id="{42825070-61E1-F8F5-679E-855CBF120ECB}"/>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4630400" y="7244681"/>
            <a:ext cx="3333401" cy="2919069"/>
          </a:xfrm>
          <a:prstGeom prst="rect">
            <a:avLst/>
          </a:prstGeom>
        </p:spPr>
      </p:pic>
    </p:spTree>
    <p:extLst>
      <p:ext uri="{BB962C8B-B14F-4D97-AF65-F5344CB8AC3E}">
        <p14:creationId xmlns:p14="http://schemas.microsoft.com/office/powerpoint/2010/main" val="3753966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5A3B9-8969-8C95-7021-575FCFD8894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AA1E9CC-A637-F864-8FE3-9348A7BCB09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85E9F30-68DD-5F81-DD69-FB0EC27FB35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3E1F130-63BF-D112-F10B-54704886651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0CDFCAB-4E5F-44B3-101E-AB0C986630E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3578D7C-BF2B-DAA5-8D1C-D85A0F8C16C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46B22C4-19BB-29F6-2665-952E61A4C1D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7FAD2F3-3A0C-720D-0A69-547FFFE576E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17" name="Freeform 5">
            <a:extLst>
              <a:ext uri="{FF2B5EF4-FFF2-40B4-BE49-F238E27FC236}">
                <a16:creationId xmlns:a16="http://schemas.microsoft.com/office/drawing/2014/main" id="{302DCB3B-ECA8-D5D3-3C77-30BD8C30E9A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5A1A2595-AE1B-0FB8-C5AE-C53396EE938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STATISTICAL INVESTIGATION PROCESS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symbol&#10;&#10;AI-generated content may be incorrect.">
            <a:extLst>
              <a:ext uri="{FF2B5EF4-FFF2-40B4-BE49-F238E27FC236}">
                <a16:creationId xmlns:a16="http://schemas.microsoft.com/office/drawing/2014/main" id="{8BBA68C8-B340-D67F-6011-D2E6AFD65A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sp>
        <p:nvSpPr>
          <p:cNvPr id="5" name="TextBox 4">
            <a:extLst>
              <a:ext uri="{FF2B5EF4-FFF2-40B4-BE49-F238E27FC236}">
                <a16:creationId xmlns:a16="http://schemas.microsoft.com/office/drawing/2014/main" id="{E34EBDE2-64C5-9428-550C-23E106C140C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cartoon of a strawberry and banana smoothie&#10;&#10;AI-generated content may be incorrect.">
            <a:extLst>
              <a:ext uri="{FF2B5EF4-FFF2-40B4-BE49-F238E27FC236}">
                <a16:creationId xmlns:a16="http://schemas.microsoft.com/office/drawing/2014/main" id="{045DFF9C-D8D5-26E4-9B4F-B87BA90E71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45000" y="7854950"/>
            <a:ext cx="1073150" cy="2393950"/>
          </a:xfrm>
          <a:prstGeom prst="rect">
            <a:avLst/>
          </a:prstGeom>
        </p:spPr>
      </p:pic>
      <p:pic>
        <p:nvPicPr>
          <p:cNvPr id="7" name="Picture 6" descr="A screenshot of a white background&#10;&#10;AI-generated content may be incorrect.">
            <a:extLst>
              <a:ext uri="{FF2B5EF4-FFF2-40B4-BE49-F238E27FC236}">
                <a16:creationId xmlns:a16="http://schemas.microsoft.com/office/drawing/2014/main" id="{F67D8DBD-2EBC-2290-960F-83CBD5214D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4850" y="1829501"/>
            <a:ext cx="14703950" cy="7885999"/>
          </a:xfrm>
          <a:prstGeom prst="rect">
            <a:avLst/>
          </a:prstGeom>
        </p:spPr>
      </p:pic>
    </p:spTree>
    <p:extLst>
      <p:ext uri="{BB962C8B-B14F-4D97-AF65-F5344CB8AC3E}">
        <p14:creationId xmlns:p14="http://schemas.microsoft.com/office/powerpoint/2010/main" val="29951320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DC681-2601-C82A-A105-A5AE781C2FB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00D282F-0B05-87A8-79A8-4BF8437BF42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9A03593-38F5-8255-89EC-91B3C38F772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9E0F4AF-817E-CDA2-33D2-20E8C1491E4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5523C12-E7A8-F2D3-544A-41604383D2C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2787CDE5-4BAD-E6F9-0197-5720D3D7582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E3749249-9640-9AA0-BDAC-7E17CFFBC40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61C0B10-DA1E-A15E-50D4-425B0ECF7067}"/>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EE92D9A4-3635-4F1A-80DF-9062B2D67685}"/>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B6ADA66-2360-FD2C-F025-92D2FF86157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DAF67BC-12D4-BD5E-C9EE-5FD52C0B21A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17" name="Freeform 5">
            <a:extLst>
              <a:ext uri="{FF2B5EF4-FFF2-40B4-BE49-F238E27FC236}">
                <a16:creationId xmlns:a16="http://schemas.microsoft.com/office/drawing/2014/main" id="{E94E7D9E-30E9-46E2-3F04-F1E8605ABB9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EBDCE733-C128-483C-957C-28B488597A9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STANDARD DEVIATION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110784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A22FA-A5B0-0FEF-0F28-B90987D135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B0A66A2-91F7-DEE9-88A5-D62A7342F4B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FD62157-8D52-34BF-C1D5-8A23C4CB44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41DD40B-E106-3DE3-DD80-4174DAB89A1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38B8660-7256-CCD5-C705-1DC94CB5219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B26904CE-FB2E-36EA-3189-EA392DB730CB}"/>
              </a:ext>
            </a:extLst>
          </p:cNvPr>
          <p:cNvSpPr txBox="1"/>
          <p:nvPr/>
        </p:nvSpPr>
        <p:spPr>
          <a:xfrm>
            <a:off x="2688759" y="2976257"/>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E10BF4B8-5AF4-FE63-8BC9-43EF4D548F8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E2FF4F3-E215-F4FE-09E0-6FF6A714C6C2}"/>
              </a:ext>
            </a:extLst>
          </p:cNvPr>
          <p:cNvSpPr txBox="1"/>
          <p:nvPr/>
        </p:nvSpPr>
        <p:spPr>
          <a:xfrm>
            <a:off x="2743200" y="4229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a:t>
            </a:r>
            <a:r>
              <a:rPr lang="en-AU" sz="4400" b="1"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investigation 2 </a:t>
            </a: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on page 26, 27, 28, 29 and 30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6">
            <a:extLst>
              <a:ext uri="{FF2B5EF4-FFF2-40B4-BE49-F238E27FC236}">
                <a16:creationId xmlns:a16="http://schemas.microsoft.com/office/drawing/2014/main" id="{65C02E71-3C93-4990-E434-6D6E73F2C64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770CB27-95FB-2E6D-D0AC-9D88113F5EE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17" name="Freeform 5">
            <a:extLst>
              <a:ext uri="{FF2B5EF4-FFF2-40B4-BE49-F238E27FC236}">
                <a16:creationId xmlns:a16="http://schemas.microsoft.com/office/drawing/2014/main" id="{E2B15364-7B9C-2527-4DA1-2CB21B199D7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F265330-424F-B96A-D2F4-8A033C697E9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INVESTIGATION 2</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symbol&#10;&#10;AI-generated content may be incorrect.">
            <a:extLst>
              <a:ext uri="{FF2B5EF4-FFF2-40B4-BE49-F238E27FC236}">
                <a16:creationId xmlns:a16="http://schemas.microsoft.com/office/drawing/2014/main" id="{AD0EA57D-C036-DCB5-C825-E3BBDF053A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10906" y="38100"/>
            <a:ext cx="1714182" cy="1714182"/>
          </a:xfrm>
          <a:prstGeom prst="rect">
            <a:avLst/>
          </a:prstGeom>
        </p:spPr>
      </p:pic>
      <p:pic>
        <p:nvPicPr>
          <p:cNvPr id="9" name="Picture 8" descr="A person in a blue cap and blue uniform&#10;&#10;AI-generated content may be incorrect.">
            <a:extLst>
              <a:ext uri="{FF2B5EF4-FFF2-40B4-BE49-F238E27FC236}">
                <a16:creationId xmlns:a16="http://schemas.microsoft.com/office/drawing/2014/main" id="{585ECA92-49C0-9B47-2CE7-E77B2FBA81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7000" y="6967164"/>
            <a:ext cx="4126229" cy="3290404"/>
          </a:xfrm>
          <a:prstGeom prst="rect">
            <a:avLst/>
          </a:prstGeom>
        </p:spPr>
      </p:pic>
    </p:spTree>
    <p:extLst>
      <p:ext uri="{BB962C8B-B14F-4D97-AF65-F5344CB8AC3E}">
        <p14:creationId xmlns:p14="http://schemas.microsoft.com/office/powerpoint/2010/main" val="11646978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10FB3-D496-AB25-9487-F233C694E26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194AA2-5D84-2140-0B60-17A3958B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C36A9E-FC00-7595-D00E-91C6620C30A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6324C4D-BC43-42F4-4C58-9AF24A64C69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E1792F3-A2CE-16EF-6A67-9B2E9A1F274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B866073-98D8-EB29-CE44-EB3F0F0F56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023FB20-D4F6-C88B-F8E3-0615B93813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4992D33-CC2F-FFE9-2640-74AB680E3E8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2346AD71-0FA5-3723-4EF5-08F373D1D88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7" name="Picture 6" descr="A grey rectangular sign with white text&#10;&#10;AI-generated content may be incorrect.">
            <a:extLst>
              <a:ext uri="{FF2B5EF4-FFF2-40B4-BE49-F238E27FC236}">
                <a16:creationId xmlns:a16="http://schemas.microsoft.com/office/drawing/2014/main" id="{F9204AC1-6197-8948-C85F-C46BDB9603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9705" y="131213"/>
            <a:ext cx="13730159" cy="2435703"/>
          </a:xfrm>
          <a:prstGeom prst="rect">
            <a:avLst/>
          </a:prstGeom>
        </p:spPr>
      </p:pic>
      <p:sp>
        <p:nvSpPr>
          <p:cNvPr id="15" name="TextBox 14">
            <a:extLst>
              <a:ext uri="{FF2B5EF4-FFF2-40B4-BE49-F238E27FC236}">
                <a16:creationId xmlns:a16="http://schemas.microsoft.com/office/drawing/2014/main" id="{DE3C05A4-EFFC-F8F9-7241-502B2464C585}"/>
              </a:ext>
            </a:extLst>
          </p:cNvPr>
          <p:cNvSpPr txBox="1"/>
          <p:nvPr/>
        </p:nvSpPr>
        <p:spPr>
          <a:xfrm>
            <a:off x="2429218" y="2846248"/>
            <a:ext cx="15020582" cy="6360587"/>
          </a:xfrm>
          <a:prstGeom prst="rect">
            <a:avLst/>
          </a:prstGeom>
          <a:noFill/>
        </p:spPr>
        <p:txBody>
          <a:bodyPr wrap="square">
            <a:spAutoFit/>
          </a:bodyPr>
          <a:lstStyle/>
          <a:p>
            <a:pPr>
              <a:lnSpc>
                <a:spcPct val="150000"/>
              </a:lnSpc>
              <a:buNone/>
            </a:pPr>
            <a:r>
              <a:rPr lang="en-AU" sz="3600" b="1"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BOX PLOTS</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A box plot (or box and whisker plot) is a visual way of showing how a set of numerical data is spread out.</a:t>
            </a:r>
          </a:p>
          <a:p>
            <a:pPr>
              <a:buNone/>
            </a:pP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Box plots are used to:</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Summarise large data sets with just a few important numbers</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Compare the spread of different groups quickly</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Spot whether data is skewed</a:t>
            </a:r>
          </a:p>
        </p:txBody>
      </p:sp>
      <p:pic>
        <p:nvPicPr>
          <p:cNvPr id="18" name="Picture 17" descr="A black rectangle with white background&#10;&#10;AI-generated content may be incorrect.">
            <a:extLst>
              <a:ext uri="{FF2B5EF4-FFF2-40B4-BE49-F238E27FC236}">
                <a16:creationId xmlns:a16="http://schemas.microsoft.com/office/drawing/2014/main" id="{BC4740BE-CBA6-8CEA-5F0F-906DF4B72E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12801600" y="8595956"/>
            <a:ext cx="5286003" cy="1559831"/>
          </a:xfrm>
          <a:prstGeom prst="rect">
            <a:avLst/>
          </a:prstGeom>
        </p:spPr>
      </p:pic>
    </p:spTree>
    <p:extLst>
      <p:ext uri="{BB962C8B-B14F-4D97-AF65-F5344CB8AC3E}">
        <p14:creationId xmlns:p14="http://schemas.microsoft.com/office/powerpoint/2010/main" val="21431196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2592C-F195-B44A-90E5-CAEC2453FC5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045946E-FC0F-D2EF-0A10-916BC608D8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23698D-4C7B-6ADF-1551-A5909AFA0E0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C2BA5F7-59F4-FD20-82E9-CE4FC06128E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B22E3EF-EFDB-C025-98E3-D076A8319D3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015C7FE-F3B4-A5E9-7160-9D971F5ABC8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7D00664-9063-F2F0-6595-B1A1B16130D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839B1ED-F0D6-049F-FA9D-840B6009373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188C6F33-87C4-7532-E280-72822C8FDF8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6" name="Picture 5" descr="A white paper with black text&#10;&#10;AI-generated content may be incorrect.">
            <a:extLst>
              <a:ext uri="{FF2B5EF4-FFF2-40B4-BE49-F238E27FC236}">
                <a16:creationId xmlns:a16="http://schemas.microsoft.com/office/drawing/2014/main" id="{3A8BF246-6376-E3E2-9653-C68E029AE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210" y="2400300"/>
            <a:ext cx="16032390" cy="5569620"/>
          </a:xfrm>
          <a:prstGeom prst="rect">
            <a:avLst/>
          </a:prstGeom>
        </p:spPr>
      </p:pic>
      <p:sp>
        <p:nvSpPr>
          <p:cNvPr id="9" name="TextBox 8">
            <a:extLst>
              <a:ext uri="{FF2B5EF4-FFF2-40B4-BE49-F238E27FC236}">
                <a16:creationId xmlns:a16="http://schemas.microsoft.com/office/drawing/2014/main" id="{691A40D8-2D25-6C3A-0D59-0C3E5D20E05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536236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F2BB4-94D9-649B-7D19-2674AC180FA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1A2AB90-39A5-AA24-79F5-9AD3864B3A0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94842C0-3D09-6CCB-0D35-7B684B22081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CE429CC-E85B-4560-69CA-8C176CA67A7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74E01FD-9195-67F6-896B-75D5E8732C4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58CA08A-CAB1-A1A4-E5C3-E6F24CD04B4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AC01BAC-A144-95C8-D5D3-8CE7D5AD42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BEBB05E-1FC4-F3E7-EABB-9D3748898D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0B01A691-2A49-89E2-C769-17AD3D3B6CC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D6CE72F-FB7C-E381-1272-CC62AA37D88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CCD62B8-C6D7-1945-388A-7A380288369E}"/>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449FB618-DBB6-2D60-6B70-42BF2C28273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2F25B11-89A1-43CB-4912-A767910E0AAF}"/>
              </a:ext>
            </a:extLst>
          </p:cNvPr>
          <p:cNvSpPr txBox="1"/>
          <p:nvPr/>
        </p:nvSpPr>
        <p:spPr>
          <a:xfrm>
            <a:off x="2243996" y="1859697"/>
            <a:ext cx="12192000"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Create a box plot from the five-figure summary provided.</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table with numbers and arrows&#10;&#10;AI-generated content may be incorrect.">
            <a:extLst>
              <a:ext uri="{FF2B5EF4-FFF2-40B4-BE49-F238E27FC236}">
                <a16:creationId xmlns:a16="http://schemas.microsoft.com/office/drawing/2014/main" id="{59658531-7C23-16B0-5BC9-8494E67116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7131" y="3129497"/>
            <a:ext cx="11450537" cy="3570812"/>
          </a:xfrm>
          <a:prstGeom prst="rect">
            <a:avLst/>
          </a:prstGeom>
        </p:spPr>
      </p:pic>
      <p:pic>
        <p:nvPicPr>
          <p:cNvPr id="19" name="Picture 18" descr="A line with numbers and a red line&#10;&#10;AI-generated content may be incorrect.">
            <a:extLst>
              <a:ext uri="{FF2B5EF4-FFF2-40B4-BE49-F238E27FC236}">
                <a16:creationId xmlns:a16="http://schemas.microsoft.com/office/drawing/2014/main" id="{85F94681-A38B-080F-1CB3-1712E46C1FA1}"/>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2243996" y="7532311"/>
            <a:ext cx="15841424" cy="2225135"/>
          </a:xfrm>
          <a:prstGeom prst="rect">
            <a:avLst/>
          </a:prstGeom>
        </p:spPr>
      </p:pic>
    </p:spTree>
    <p:extLst>
      <p:ext uri="{BB962C8B-B14F-4D97-AF65-F5344CB8AC3E}">
        <p14:creationId xmlns:p14="http://schemas.microsoft.com/office/powerpoint/2010/main" val="10408292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0D418-E35C-B0C6-0CF8-A84CF2A492F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6208C12-AA63-C069-8D0D-278189F15B1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F7ED5CA-EA9A-0B53-6D49-A2CFD3FCD22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CF3803C-6D15-21F9-8414-93E47249A67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BEA3F1-AF8A-82B0-0F43-316B0D96832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4780333-9AE3-1E07-6955-C5D3492A9E6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29415D1-18AF-31D1-8DAF-60E86D21C2C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ACF8249-A66D-E98D-DEE5-41AD411BC09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C873031A-3E0B-9F87-9924-733114EAE0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DF26DA0-8ACB-B9D1-A7FF-BB2B0A3C744D}"/>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1BAA5FA-9445-A6B8-6DDD-7E3F1F71EBE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EE8DB621-2A23-442F-33F5-BD48DACAB20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92CDFE4F-E585-52EB-CD42-E44428891790}"/>
              </a:ext>
            </a:extLst>
          </p:cNvPr>
          <p:cNvSpPr txBox="1"/>
          <p:nvPr/>
        </p:nvSpPr>
        <p:spPr>
          <a:xfrm>
            <a:off x="2286000" y="1721532"/>
            <a:ext cx="12268200" cy="1669368"/>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Create a box plot from the five-figure summary provided, then colour in the IQR.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descr="A table with numbers and letters&#10;&#10;AI-generated content may be incorrect.">
            <a:extLst>
              <a:ext uri="{FF2B5EF4-FFF2-40B4-BE49-F238E27FC236}">
                <a16:creationId xmlns:a16="http://schemas.microsoft.com/office/drawing/2014/main" id="{4BBD78C9-78C9-6152-EF1E-7E6502C48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1782" y="3492499"/>
            <a:ext cx="4999618" cy="3778781"/>
          </a:xfrm>
          <a:prstGeom prst="rect">
            <a:avLst/>
          </a:prstGeom>
        </p:spPr>
      </p:pic>
      <p:pic>
        <p:nvPicPr>
          <p:cNvPr id="21" name="Picture 20">
            <a:extLst>
              <a:ext uri="{FF2B5EF4-FFF2-40B4-BE49-F238E27FC236}">
                <a16:creationId xmlns:a16="http://schemas.microsoft.com/office/drawing/2014/main" id="{8F9D0864-31E1-0793-975E-7C288DA841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62200" y="9416360"/>
            <a:ext cx="15546937" cy="601651"/>
          </a:xfrm>
          <a:prstGeom prst="rect">
            <a:avLst/>
          </a:prstGeom>
        </p:spPr>
      </p:pic>
    </p:spTree>
    <p:extLst>
      <p:ext uri="{BB962C8B-B14F-4D97-AF65-F5344CB8AC3E}">
        <p14:creationId xmlns:p14="http://schemas.microsoft.com/office/powerpoint/2010/main" val="15615897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12B51-EDA4-239A-6D81-8DC25FF30F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887872-B3F9-401C-378B-709464D6976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270BEF-1202-D55E-CDE6-69DE40356A8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34EB7CC-EE75-BCDC-6DFC-9690D254183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EE9687E-8B1E-D55A-C1D2-79416789F5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1A05C50-E83E-8572-CD23-C6A75FF0FBF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A23BD91-028F-121F-88EA-0586FE9B39D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8F37A09B-FFB0-7758-56B7-F22CE85FA460}"/>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32 and 33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FCFC72BC-0B68-5637-A9A4-FF21DF7AA5E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91F4E94-05FC-67A2-31E6-869454D54F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17D0B4B-C4F3-0BD1-6B3A-93D7E101EE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703536AD-C724-EFDE-A5F3-384353CE6B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89B34057-9146-5A7C-BA75-B3F670AEBF6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823937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D8589-1A73-5501-F191-260D411A46B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DCE91EB-A8B5-595A-89BE-9C71A9183CB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A287F12-1D9E-801C-1269-C7E7D912B11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0FA61D9-3A3C-7984-598F-CCD9E757F98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F863A48-654D-32D2-0563-5F1B20B2B73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BF77C98-A47D-EA78-2F47-D4C591EE820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0634B36-CD07-5134-E286-ADA3883C8EB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589B2AA-D672-1A9C-91C9-EC4DC115AD3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26B99100-8429-C520-A7E3-317BD55B3FD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29F14BD-0565-6ED1-2BD1-B59B2EAB28F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F940E44-41C2-D529-CF56-17A23711FBA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Max and min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0C771B3-4A3D-4AF5-E1AD-1F1CC0BFF67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8B560F2D-1D61-1677-5A5A-45FF0C580885}"/>
              </a:ext>
            </a:extLst>
          </p:cNvPr>
          <p:cNvSpPr txBox="1"/>
          <p:nvPr/>
        </p:nvSpPr>
        <p:spPr>
          <a:xfrm>
            <a:off x="2217976" y="4144211"/>
            <a:ext cx="16070024" cy="5391091"/>
          </a:xfrm>
          <a:prstGeom prst="rect">
            <a:avLst/>
          </a:prstGeom>
          <a:noFill/>
        </p:spPr>
        <p:txBody>
          <a:bodyPr wrap="square">
            <a:spAutoFit/>
          </a:bodyPr>
          <a:lstStyle/>
          <a:p>
            <a:pPr>
              <a:lnSpc>
                <a:spcPct val="2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maximum and minimum of each of the following data sets.</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1, 3, 4, 5, 6, 6, 7, 7, 8, 12, 14, 15.            Min = ______, Max = ______</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b.</a:t>
            </a:r>
            <a:r>
              <a:rPr lang="en-AU" sz="3600" kern="100" dirty="0">
                <a:effectLst/>
                <a:latin typeface="Arial" panose="020B0604020202020204" pitchFamily="34" charset="0"/>
                <a:ea typeface="Aptos" panose="020B0004020202020204" pitchFamily="34" charset="0"/>
                <a:cs typeface="Arial" panose="020B0604020202020204" pitchFamily="34" charset="0"/>
              </a:rPr>
              <a:t> 5, 7, 3, 2, 2, 9, 25, 300, 24, 6.                  Min = ______, Max = ______</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c.</a:t>
            </a:r>
            <a:r>
              <a:rPr lang="en-AU" sz="3600" kern="100" dirty="0">
                <a:effectLst/>
                <a:latin typeface="Arial" panose="020B0604020202020204" pitchFamily="34" charset="0"/>
                <a:ea typeface="Aptos" panose="020B0004020202020204" pitchFamily="34" charset="0"/>
                <a:cs typeface="Arial" panose="020B0604020202020204" pitchFamily="34" charset="0"/>
              </a:rPr>
              <a:t> 8, 42, 3.5, 16.8, 22, 104.3, 104.3.            Min = ______, Max = ______</a:t>
            </a:r>
          </a:p>
        </p:txBody>
      </p:sp>
      <p:pic>
        <p:nvPicPr>
          <p:cNvPr id="13" name="Picture 12" descr="A white background with black text&#10;&#10;AI-generated content may be incorrect.">
            <a:extLst>
              <a:ext uri="{FF2B5EF4-FFF2-40B4-BE49-F238E27FC236}">
                <a16:creationId xmlns:a16="http://schemas.microsoft.com/office/drawing/2014/main" id="{12D4A272-43C8-A2B8-376B-2DD2DD5BF5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147" y="1790700"/>
            <a:ext cx="14178648" cy="2618854"/>
          </a:xfrm>
          <a:prstGeom prst="rect">
            <a:avLst/>
          </a:prstGeom>
        </p:spPr>
      </p:pic>
    </p:spTree>
    <p:extLst>
      <p:ext uri="{BB962C8B-B14F-4D97-AF65-F5344CB8AC3E}">
        <p14:creationId xmlns:p14="http://schemas.microsoft.com/office/powerpoint/2010/main" val="3661502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621D1-862E-027D-7961-0259DDAFA52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E31795B-5CF2-5C7F-A912-6732BBA5CFD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DD98303-5DA3-698B-A7B8-240FC3DA7BB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4E78EC6-8FD8-EB42-35D3-1D74C8B105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57AA758-1E4C-B211-F2D7-814D189C3CE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767C02-A46E-0E83-C3D1-D06E8F6651D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AEC4D2B-39B8-93D3-B26D-7DD3E3F57E8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48E6EA4-3080-DD51-F27A-1362E621505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A80F8C33-6BA9-C456-5A9D-29F14C2C18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5B0C96B-4B73-9ADD-AAC8-7AFB15C73B9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D19434C-0056-A362-6D38-13588C69650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B9EBDCB8-B511-7474-AC91-C7F2A3EBE23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sign with black text&#10;&#10;AI-generated content may be incorrect.">
            <a:extLst>
              <a:ext uri="{FF2B5EF4-FFF2-40B4-BE49-F238E27FC236}">
                <a16:creationId xmlns:a16="http://schemas.microsoft.com/office/drawing/2014/main" id="{9A410248-62CE-1B6F-6019-41BA5653B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918650"/>
            <a:ext cx="15651741" cy="2996250"/>
          </a:xfrm>
          <a:prstGeom prst="rect">
            <a:avLst/>
          </a:prstGeom>
        </p:spPr>
      </p:pic>
      <p:pic>
        <p:nvPicPr>
          <p:cNvPr id="21" name="Picture 20" descr="A screenshot of a computer&#10;&#10;AI-generated content may be incorrect.">
            <a:extLst>
              <a:ext uri="{FF2B5EF4-FFF2-40B4-BE49-F238E27FC236}">
                <a16:creationId xmlns:a16="http://schemas.microsoft.com/office/drawing/2014/main" id="{7E59260E-C2B3-9F01-F521-6ADF311B02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6761" y="5187809"/>
            <a:ext cx="15630980" cy="4645412"/>
          </a:xfrm>
          <a:prstGeom prst="rect">
            <a:avLst/>
          </a:prstGeom>
        </p:spPr>
      </p:pic>
    </p:spTree>
    <p:extLst>
      <p:ext uri="{BB962C8B-B14F-4D97-AF65-F5344CB8AC3E}">
        <p14:creationId xmlns:p14="http://schemas.microsoft.com/office/powerpoint/2010/main" val="167882878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E4A28-8037-CCC4-EC0C-D3E51E9F3AD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3189139-CA58-1E57-FEC8-C61998199FC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471475C-870F-9CE2-3E14-F0DBD11799C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7410DDD-0373-49B8-4610-1B7FFCCA8F6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71AF1B9-B684-B64A-9A99-9FEF503C8AD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DB0E604-9A7D-31C4-4615-A0D4CF63B15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DE86719-C235-310D-9801-882786D41B2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B22CB88-F3A4-3E76-A8B1-D2407ACA979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1F84D037-14ED-CEB4-5A3E-DE2F34E0EAD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BBFF033-CE47-9B71-556E-F1B6FC3FB3A8}"/>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83576455-1B26-BEFD-AEF4-D3EE2A569BA4}"/>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C1D0FF4C-85F0-FBAD-5EA6-3ABABB334A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7976" y="2659139"/>
            <a:ext cx="15832064" cy="5456161"/>
          </a:xfrm>
          <a:prstGeom prst="rect">
            <a:avLst/>
          </a:prstGeom>
        </p:spPr>
      </p:pic>
      <p:sp>
        <p:nvSpPr>
          <p:cNvPr id="13" name="TextBox 12">
            <a:extLst>
              <a:ext uri="{FF2B5EF4-FFF2-40B4-BE49-F238E27FC236}">
                <a16:creationId xmlns:a16="http://schemas.microsoft.com/office/drawing/2014/main" id="{D981844D-6FA4-7DD2-4E31-89D588ECDDB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62540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2B1EF-45ED-F056-8225-9BF88B794D6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D5930EF-C16F-92ED-AA1A-57E2B1435B1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E2ACBD2-C702-7FA3-DD78-3E3D3FE12DE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2B1139C-077E-F1FD-0C9E-0A3C3E1101C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6B8E5A0-2B76-10E9-A805-C7600B10778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3915B13-E321-6B9E-8526-68BAAFA3F76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A9630C9-6449-91A8-61AA-54463D76B6E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7FBFE7C-41C6-193A-19D3-00C48A3E205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63AB567F-5B02-5D81-7177-8CD72037732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23CB0117-725C-285E-ABFE-B8DC8B186D8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TYPES OF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table with black text and white text&#10;&#10;AI-generated content may be incorrect.">
            <a:extLst>
              <a:ext uri="{FF2B5EF4-FFF2-40B4-BE49-F238E27FC236}">
                <a16:creationId xmlns:a16="http://schemas.microsoft.com/office/drawing/2014/main" id="{B791A3DD-DAB1-466B-6729-B7300C90C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649" y="1211307"/>
            <a:ext cx="15007551" cy="8046993"/>
          </a:xfrm>
          <a:prstGeom prst="rect">
            <a:avLst/>
          </a:prstGeom>
        </p:spPr>
      </p:pic>
    </p:spTree>
    <p:extLst>
      <p:ext uri="{BB962C8B-B14F-4D97-AF65-F5344CB8AC3E}">
        <p14:creationId xmlns:p14="http://schemas.microsoft.com/office/powerpoint/2010/main" val="348659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9322C-82CE-FF5B-4701-2749CB77830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DC907D-3789-A5C1-FADE-BCCE39A2270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ADABB5B-5228-CE59-7A5B-3A1D7204F1F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0BAFDF6-48EA-6908-159E-0BCDA7A3D4B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2FCF08-1B10-E5FF-E18B-4F48B79DDCA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F8B103C-87D4-EB62-FD06-3FEA52C0C69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20E6123-963B-29E8-E887-23252815369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C4FF22A-DA8B-2D6C-3393-F42F1E505C6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DAF2BFCD-4F90-FD00-D702-C7887394337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4450899-DAB5-FD75-E0C1-9F5AFD38429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D88DB492-87E4-0BD0-522A-3A55D0A0516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ACE09465-A7E6-E38B-63DF-67F693DC7C61}"/>
              </a:ext>
            </a:extLst>
          </p:cNvPr>
          <p:cNvSpPr txBox="1"/>
          <p:nvPr/>
        </p:nvSpPr>
        <p:spPr>
          <a:xfrm>
            <a:off x="2133600" y="1714500"/>
            <a:ext cx="15955407" cy="5806590"/>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minimum, maximum, and median of the following data sets. </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3.5, 7, 12, 6.8, 4, 15.2, 8, 9.1, 11, 7.4, 10, 14, 5.6, 13, 6</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1168E68-A246-57FD-8236-20361F84F25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110208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1DC7C-6D22-6CC8-1987-84EF9E8BBCA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F440EEA-B713-BB41-972A-9E7FC7E574D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447BA26-94A4-1C1C-C7B0-CDDAC8D6B06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629EF33-CD26-489B-A6DE-1219500644C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A114BB5-64F1-A2C9-4900-CBFADC2505C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D2D5BEA-6A9B-3CE1-DDBD-B142EA1BF9F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2666B20-DD2F-B27F-D65E-553E690E535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14B691D-3B53-DCD8-02B9-33DF893C050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AF71E14B-89B3-A50D-3B0C-0FADA4C5BD7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27EDB702-1F34-7963-9920-6EEBD75C918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9C658372-DFC1-76CF-E8E1-AB5D09B33326}"/>
              </a:ext>
            </a:extLst>
          </p:cNvPr>
          <p:cNvSpPr txBox="1"/>
          <p:nvPr/>
        </p:nvSpPr>
        <p:spPr>
          <a:xfrm>
            <a:off x="2133601" y="1714500"/>
            <a:ext cx="14791982" cy="248260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minimum, maximum, and median of the following data sets. </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b.</a:t>
            </a:r>
            <a:r>
              <a:rPr lang="en-AU" sz="3600" kern="100" dirty="0">
                <a:effectLst/>
                <a:latin typeface="Arial" panose="020B0604020202020204" pitchFamily="34" charset="0"/>
                <a:ea typeface="Aptos" panose="020B0004020202020204" pitchFamily="34" charset="0"/>
                <a:cs typeface="Arial" panose="020B0604020202020204" pitchFamily="34" charset="0"/>
              </a:rPr>
              <a:t> 25, 19, 21.3, 18, 24, 20, 22.7, 26, 19.5, 23, 18.8, 25.2, 24.7, 20.5, 21, 22, 19.8, 26.4, 23.1, 18.2</a:t>
            </a:r>
          </a:p>
        </p:txBody>
      </p:sp>
      <p:sp>
        <p:nvSpPr>
          <p:cNvPr id="11" name="TextBox 10">
            <a:extLst>
              <a:ext uri="{FF2B5EF4-FFF2-40B4-BE49-F238E27FC236}">
                <a16:creationId xmlns:a16="http://schemas.microsoft.com/office/drawing/2014/main" id="{6D8D1CF2-A307-30D0-F543-2B76D6D010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0FF4EABB-ACD3-6A2B-13E8-453B95E1DF2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1903902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32CA6-8767-6551-0F49-21226962EDB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E5DCE44-1FF4-3176-E101-26F17D797D0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BCC9BAF-3B81-5C60-1502-D462F5B9978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0351B75-AEC3-6C89-669C-34F6423A9EC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58FAB9-8AE3-F24B-2C00-58C4AE22B63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1D9E08E-8EC9-14E4-CD95-3AB3D0BE922A}"/>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836F1BB-BB6F-FB8C-307A-F421B05F3E6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C3CCA71-6EF6-7BDF-06BD-00980291F668}"/>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32824F76-CA03-B9D9-AD7F-949A05E36774}"/>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D0BDA668-E091-AF11-CDF9-218FF3FF728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3F1AF06-6E1D-3FD2-D9F1-D6E4749DF0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DC9AB5C2-42DD-F51B-24D7-C9A89265DB5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755927E-B276-3D72-0654-0C9BBF939F5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384192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8A27D-A3C4-0975-3870-41B171B0044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C71DE3-0011-080F-DF18-456E5B837C5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D69EC77-4B7B-9444-23EC-571605CB518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E264B2E-4BF2-33BE-49D0-FD4799E7D10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690DEA8-268D-784A-DCE2-AD4932FF385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5D5B256-D9B5-967E-07B8-590759FD6DA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0ECE182-FC87-D1EC-8F04-CFF0A8F58E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A4137A1-91D1-EEC1-0A36-C9F282D6FA6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49F6156F-877D-DC37-7619-5EF31927307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2F84F0DF-06A8-6B33-EF03-18A907DFE2D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07010075-207F-A4BA-A23C-B71EDF1DE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6101" y="2141782"/>
            <a:ext cx="15970596" cy="6670173"/>
          </a:xfrm>
          <a:prstGeom prst="rect">
            <a:avLst/>
          </a:prstGeom>
        </p:spPr>
      </p:pic>
    </p:spTree>
    <p:extLst>
      <p:ext uri="{BB962C8B-B14F-4D97-AF65-F5344CB8AC3E}">
        <p14:creationId xmlns:p14="http://schemas.microsoft.com/office/powerpoint/2010/main" val="21747329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2DDFF-AEBE-4B06-3871-E44A89AAACC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47AE5B6-4F0B-DAA0-54F7-7B2243A6CAE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C830543-322F-FE83-6E70-FFA67D81B2F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AF9CF23-D0F8-FA8F-5863-2F765CF2168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3C5D3CE-2BE0-77D9-F68C-A119624B912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567015C-34BC-DD91-9905-DD7B585F3FA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6ACA132-CAFB-A42F-262A-6F3FB2B232F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6FFB289-8DF6-EF24-6765-A0133702E32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0058FAC5-F837-B0AF-9497-764DC5CCEC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50573D0-BC69-7E9B-7DFB-C3CC40362932}"/>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8A811EFE-41D2-7D85-2969-EB555A2AAEB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46DC8BC8-C806-5D00-FE70-8E6B5AE49D7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screenshot of a math test&#10;&#10;AI-generated content may be incorrect.">
            <a:extLst>
              <a:ext uri="{FF2B5EF4-FFF2-40B4-BE49-F238E27FC236}">
                <a16:creationId xmlns:a16="http://schemas.microsoft.com/office/drawing/2014/main" id="{CDDE6565-7067-98CA-446A-ED02D4BB07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8441" y="1758176"/>
            <a:ext cx="13411200" cy="8275407"/>
          </a:xfrm>
          <a:prstGeom prst="rect">
            <a:avLst/>
          </a:prstGeom>
        </p:spPr>
      </p:pic>
    </p:spTree>
    <p:extLst>
      <p:ext uri="{BB962C8B-B14F-4D97-AF65-F5344CB8AC3E}">
        <p14:creationId xmlns:p14="http://schemas.microsoft.com/office/powerpoint/2010/main" val="18377177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6FD05-3403-36D5-76CC-6C53366359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9F123F-D659-F003-B289-34D8FE21657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D1CCF46-0FAF-644E-57F8-FF8268B6E26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72B6656-CFDF-8456-1949-06732D932B5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4BEDDA1-136F-A142-4213-36E836ED4A2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C9E6748-73E2-6B6C-7D5B-C5F0B977DC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734613B-19E1-897C-AACC-99C94D702D8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50D9FF9-4367-D24F-5CC7-6A50CED2907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36</a:t>
            </a:r>
          </a:p>
        </p:txBody>
      </p:sp>
      <p:sp>
        <p:nvSpPr>
          <p:cNvPr id="17" name="Freeform 5">
            <a:extLst>
              <a:ext uri="{FF2B5EF4-FFF2-40B4-BE49-F238E27FC236}">
                <a16:creationId xmlns:a16="http://schemas.microsoft.com/office/drawing/2014/main" id="{5404F5A1-B815-129F-FFD4-AB9219488BC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26B7612-A108-1265-F417-634638C8E00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F2F891C2-8424-655C-ECC1-B1570AFD433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screenshot of a math test&#10;&#10;AI-generated content may be incorrect.">
            <a:extLst>
              <a:ext uri="{FF2B5EF4-FFF2-40B4-BE49-F238E27FC236}">
                <a16:creationId xmlns:a16="http://schemas.microsoft.com/office/drawing/2014/main" id="{7009321D-1291-1F48-4E63-37AB614E3C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7915" y="1703690"/>
            <a:ext cx="15803798" cy="7707009"/>
          </a:xfrm>
          <a:prstGeom prst="rect">
            <a:avLst/>
          </a:prstGeom>
        </p:spPr>
      </p:pic>
      <p:pic>
        <p:nvPicPr>
          <p:cNvPr id="12" name="Picture 11" descr="A black and white logo of a person reading a book&#10;&#10;AI-generated content may be incorrect.">
            <a:extLst>
              <a:ext uri="{FF2B5EF4-FFF2-40B4-BE49-F238E27FC236}">
                <a16:creationId xmlns:a16="http://schemas.microsoft.com/office/drawing/2014/main" id="{86202705-31AE-1039-D4FF-DCA36BBC845A}"/>
              </a:ext>
            </a:extLst>
          </p:cNvPr>
          <p:cNvPicPr>
            <a:picLocks noChangeAspect="1"/>
          </p:cNvPicPr>
          <p:nvPr/>
        </p:nvPicPr>
        <p:blipFill>
          <a:blip r:embed="rId4"/>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39831844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AC45B-B5D9-CA04-5839-BCFBD8D8A88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8DB8EF8-D2E7-F7B2-4B33-5BCD5EE6C9B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31C8FBD-61ED-1E32-40FC-CD7B7714DF0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FAB65FC-B7AA-1922-A93F-4DB313FFDE6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ED636C-4412-A252-8971-A83191559B6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7C53A76-4C65-B8F8-9EBD-EBCD82B1E95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7C96314-E893-904D-C1C8-350C7BBA276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4004556-04F2-80C8-B94B-BB095939013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046671AD-B881-9CAE-5F76-0432BD019A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70D760A5-7021-944F-CC39-BA359E04753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5" name="TextBox 4">
            <a:extLst>
              <a:ext uri="{FF2B5EF4-FFF2-40B4-BE49-F238E27FC236}">
                <a16:creationId xmlns:a16="http://schemas.microsoft.com/office/drawing/2014/main" id="{EF125273-094C-047D-D1FD-3B5C6897429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CB0D254-B7A9-CCF4-418A-5322DAE70BCD}"/>
              </a:ext>
            </a:extLst>
          </p:cNvPr>
          <p:cNvSpPr txBox="1"/>
          <p:nvPr/>
        </p:nvSpPr>
        <p:spPr>
          <a:xfrm>
            <a:off x="2429218" y="1738074"/>
            <a:ext cx="14791982" cy="497559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median, Q1 and Q3 of the following data sets.</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7, 15, 9, 12, 20, 14, 6, 10, 13, 18, 8, 11, 16</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082E316A-3C17-19B3-31D0-7E8FF47FE79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236869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BCA5A-546C-5B0D-07BF-4AC472474E3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73A992D-2398-09D2-BA18-42C78F6AEAE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6C40D8-1151-1C18-076E-AEB0E7208D4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037D0B2-2C4C-863B-4E44-74F113E5629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D4B627F-3455-E16E-9EF7-045CDE783A1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FE16E67-9A8A-C9EA-7B91-F81C1A8B0FD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BECB369-0765-243B-DD1C-9801CF74B91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410A3E9-4A90-296D-FCC8-A28FD09C7F0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17D12CC1-36C7-4D83-D887-28F7DDBE180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2E777098-1FC3-B100-42A4-7A999046E5B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5" name="TextBox 4">
            <a:extLst>
              <a:ext uri="{FF2B5EF4-FFF2-40B4-BE49-F238E27FC236}">
                <a16:creationId xmlns:a16="http://schemas.microsoft.com/office/drawing/2014/main" id="{F1C46058-9BEE-9680-4EC3-7C1A2710D52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B0D568B-8E61-0D0D-5271-188A7491F5AD}"/>
              </a:ext>
            </a:extLst>
          </p:cNvPr>
          <p:cNvSpPr txBox="1"/>
          <p:nvPr/>
        </p:nvSpPr>
        <p:spPr>
          <a:xfrm>
            <a:off x="2429218" y="1738074"/>
            <a:ext cx="14791982" cy="3313599"/>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median, Q1 and Q3 of the following data sets.</a:t>
            </a:r>
          </a:p>
          <a:p>
            <a:pPr lvl="1">
              <a:lnSpc>
                <a:spcPct val="150000"/>
              </a:lnSpc>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dirty="0">
                <a:effectLst/>
                <a:latin typeface="Arial" panose="020B0604020202020204" pitchFamily="34" charset="0"/>
                <a:ea typeface="Times New Roman" panose="02020603050405020304" pitchFamily="18" charset="0"/>
                <a:cs typeface="Arial" panose="020B0604020202020204" pitchFamily="34" charset="0"/>
              </a:rPr>
              <a:t> 25.5, 29, 32, 31.2, 28, 34.8, 27, 30, 35, 26.4, 33, 29.5, 28.7, 32.1, 27.8, 30.4</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195EB24E-088C-F802-E981-7B7041A0DFD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800439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95E85-4610-4A34-7912-727A5F98734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A3CA2D2-46F4-1103-8EB5-E7F8C1170E0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43D4965-24C8-F875-1C9E-F8B474EDE6B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873C50D-D6E7-5830-8D79-151B83ED4B5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9AF5F7-C92F-5BA4-6B58-505805DDC9C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FBDFB0AC-0749-36C6-A849-4FB89A484F3E}"/>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2951329-1276-35C6-D3E5-BA890B75E3F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2FAB714-A8A1-87BC-AC88-E4BF500D7519}"/>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9E7C4AEB-EF91-E7EA-1A10-D3812BD305DD}"/>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B6172239-2D35-2209-E649-455F6E80B98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415B40A-C0ED-360F-4124-9D573B974A4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CECC8FF9-209D-E900-5B55-C77EC87888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E60C863F-74C0-DE96-228C-8BD255606F3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666319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CA414-B940-D052-DE13-E0A7EF71D3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9B58239-6BC1-AF6C-C88E-7B2131122D0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0C53207-6449-711F-75EF-138713DC86B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11B94B9-31E1-B641-0C0F-DD70A9321CD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397010C-EE2A-7492-8B9E-3F7AD4F0376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761739CE-10CC-CEF0-5C3D-B24DC573C0ED}"/>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9BABCAB6-5D4D-3B67-64AA-39BA133DF40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372F017-FEB9-C3FB-1881-FCDE5A55C3D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58BCBF88-15DC-46D1-D14E-7C2C66E62B0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9A643959-0545-8D85-DB61-FA65447A5A6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6AB851B-89FD-DB23-DBCD-29D2C8E28B5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C8A5C9F1-2818-4CE5-D9FE-772F8155C28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570D3FC-40AC-80DC-D0F2-DDF93BA17B6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Q1 and Q3</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63010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88EA9-4A7E-238A-93FE-13B004A3F1C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ADAD711-979E-F12B-4A43-0E539376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93B6465-0FFA-16A5-0BA6-E3987268502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F1E1880-E9D7-C4DD-C2E9-3E8C6A66868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28A4343B-1BAC-F212-81D4-C1E6D3086C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3741C33-8075-F91B-270A-3BFB5F4A26D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3F8A827-E3BC-36DC-EDAB-EB37D83488F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7B376731-1A74-4A10-D2B5-5748B266C48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5DDCD1B-59EA-A5B9-D6FB-6E0FAF701C9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0511C1EB-116B-B8C6-21AB-51D16C17D21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6" name="TextBox 5">
            <a:extLst>
              <a:ext uri="{FF2B5EF4-FFF2-40B4-BE49-F238E27FC236}">
                <a16:creationId xmlns:a16="http://schemas.microsoft.com/office/drawing/2014/main" id="{80094C03-022B-453B-37A7-D91ECD0BAD6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TYPES OF DATA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08C96B6-9979-3380-1D7C-255436435241}"/>
              </a:ext>
            </a:extLst>
          </p:cNvPr>
          <p:cNvSpPr txBox="1"/>
          <p:nvPr/>
        </p:nvSpPr>
        <p:spPr>
          <a:xfrm>
            <a:off x="2609691" y="2145286"/>
            <a:ext cx="14630400" cy="6637586"/>
          </a:xfrm>
          <a:prstGeom prst="rect">
            <a:avLst/>
          </a:prstGeom>
          <a:noFill/>
        </p:spPr>
        <p:txBody>
          <a:bodyPr wrap="square">
            <a:spAutoFit/>
          </a:bodyPr>
          <a:lstStyle/>
          <a:p>
            <a:pPr>
              <a:lnSpc>
                <a:spcPct val="150000"/>
              </a:lnSpc>
              <a:buNone/>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1. </a:t>
            </a:r>
            <a:r>
              <a:rPr lang="en-AU" sz="3600" kern="100" dirty="0">
                <a:effectLst/>
                <a:latin typeface="Arial" panose="020B0604020202020204" pitchFamily="34" charset="0"/>
                <a:ea typeface="Aptos" panose="020B0004020202020204" pitchFamily="34" charset="0"/>
                <a:cs typeface="Arial" panose="020B0604020202020204" pitchFamily="34" charset="0"/>
              </a:rPr>
              <a:t>Classify each of the following as categorical (C) or numerical (N).</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Favourite ice cream flavour</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Number of books on a shelf</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Blood type</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Distance from home to school (km)</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Type of music most often listened to</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Number of siblings</a:t>
            </a:r>
          </a:p>
          <a:p>
            <a:pPr marL="1257300" lvl="2" indent="-342900">
              <a:lnSpc>
                <a:spcPct val="150000"/>
              </a:lnSpc>
              <a:buFont typeface="+mj-lt"/>
              <a:buAutoNum type="alphaLcPeriod"/>
            </a:pPr>
            <a:r>
              <a:rPr lang="en-AU" sz="3600" kern="100" dirty="0">
                <a:effectLst/>
                <a:latin typeface="Arial" panose="020B0604020202020204" pitchFamily="34" charset="0"/>
                <a:ea typeface="Aptos" panose="020B0004020202020204" pitchFamily="34" charset="0"/>
                <a:cs typeface="Arial" panose="020B0604020202020204" pitchFamily="34" charset="0"/>
              </a:rPr>
              <a:t> Height of students in a class (cm)</a:t>
            </a:r>
          </a:p>
        </p:txBody>
      </p:sp>
    </p:spTree>
    <p:extLst>
      <p:ext uri="{BB962C8B-B14F-4D97-AF65-F5344CB8AC3E}">
        <p14:creationId xmlns:p14="http://schemas.microsoft.com/office/powerpoint/2010/main" val="282371306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10FB3-D496-AB25-9487-F233C694E26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6194AA2-5D84-2140-0B60-17A3958B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C36A9E-FC00-7595-D00E-91C6620C30A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6324C4D-BC43-42F4-4C58-9AF24A64C69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E1792F3-A2CE-16EF-6A67-9B2E9A1F274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B866073-98D8-EB29-CE44-EB3F0F0F56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023FB20-D4F6-C88B-F8E3-0615B93813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4992D33-CC2F-FFE9-2640-74AB680E3E8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2346AD71-0FA5-3723-4EF5-08F373D1D88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7" name="Picture 6" descr="A grey rectangular sign with white text&#10;&#10;AI-generated content may be incorrect.">
            <a:extLst>
              <a:ext uri="{FF2B5EF4-FFF2-40B4-BE49-F238E27FC236}">
                <a16:creationId xmlns:a16="http://schemas.microsoft.com/office/drawing/2014/main" id="{F9204AC1-6197-8948-C85F-C46BDB9603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9705" y="131213"/>
            <a:ext cx="13730159" cy="2435703"/>
          </a:xfrm>
          <a:prstGeom prst="rect">
            <a:avLst/>
          </a:prstGeom>
        </p:spPr>
      </p:pic>
      <p:sp>
        <p:nvSpPr>
          <p:cNvPr id="15" name="TextBox 14">
            <a:extLst>
              <a:ext uri="{FF2B5EF4-FFF2-40B4-BE49-F238E27FC236}">
                <a16:creationId xmlns:a16="http://schemas.microsoft.com/office/drawing/2014/main" id="{DE3C05A4-EFFC-F8F9-7241-502B2464C585}"/>
              </a:ext>
            </a:extLst>
          </p:cNvPr>
          <p:cNvSpPr txBox="1"/>
          <p:nvPr/>
        </p:nvSpPr>
        <p:spPr>
          <a:xfrm>
            <a:off x="2429218" y="2846248"/>
            <a:ext cx="15020582" cy="6360587"/>
          </a:xfrm>
          <a:prstGeom prst="rect">
            <a:avLst/>
          </a:prstGeom>
          <a:noFill/>
        </p:spPr>
        <p:txBody>
          <a:bodyPr wrap="square">
            <a:spAutoFit/>
          </a:bodyPr>
          <a:lstStyle/>
          <a:p>
            <a:pPr>
              <a:lnSpc>
                <a:spcPct val="150000"/>
              </a:lnSpc>
              <a:buNone/>
            </a:pPr>
            <a:r>
              <a:rPr lang="en-AU" sz="3600" b="1" kern="100" dirty="0">
                <a:solidFill>
                  <a:srgbClr val="28466A"/>
                </a:solidFill>
                <a:effectLst/>
                <a:latin typeface="Arial" panose="020B0604020202020204" pitchFamily="34" charset="0"/>
                <a:ea typeface="Aptos" panose="020B0004020202020204" pitchFamily="34" charset="0"/>
                <a:cs typeface="Arial" panose="020B0604020202020204" pitchFamily="34" charset="0"/>
              </a:rPr>
              <a:t>BOX PLOTS</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A box plot (or box and whisker plot) is a visual way of showing how a set of numerical data is spread out.</a:t>
            </a:r>
          </a:p>
          <a:p>
            <a:pPr>
              <a:buNone/>
            </a:pP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Box plots are used to:</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Summarise large data sets with just a few important numbers</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Compare the spread of different groups quickly</a:t>
            </a:r>
          </a:p>
          <a:p>
            <a:pPr marL="342900" lvl="0" indent="-342900">
              <a:lnSpc>
                <a:spcPct val="150000"/>
              </a:lnSpc>
              <a:buFont typeface="Symbol" pitchFamily="2" charset="2"/>
              <a:buChar char=""/>
            </a:pPr>
            <a:r>
              <a:rPr lang="en-AU" sz="3600" kern="100" dirty="0">
                <a:effectLst/>
                <a:latin typeface="Arial" panose="020B0604020202020204" pitchFamily="34" charset="0"/>
                <a:ea typeface="Aptos" panose="020B0004020202020204" pitchFamily="34" charset="0"/>
                <a:cs typeface="Arial" panose="020B0604020202020204" pitchFamily="34" charset="0"/>
              </a:rPr>
              <a:t>Spot whether data is skewed</a:t>
            </a:r>
          </a:p>
        </p:txBody>
      </p:sp>
      <p:pic>
        <p:nvPicPr>
          <p:cNvPr id="18" name="Picture 17" descr="A black rectangle with white background&#10;&#10;AI-generated content may be incorrect.">
            <a:extLst>
              <a:ext uri="{FF2B5EF4-FFF2-40B4-BE49-F238E27FC236}">
                <a16:creationId xmlns:a16="http://schemas.microsoft.com/office/drawing/2014/main" id="{BC4740BE-CBA6-8CEA-5F0F-906DF4B72E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12801600" y="8595956"/>
            <a:ext cx="5286003" cy="1559831"/>
          </a:xfrm>
          <a:prstGeom prst="rect">
            <a:avLst/>
          </a:prstGeom>
        </p:spPr>
      </p:pic>
    </p:spTree>
    <p:extLst>
      <p:ext uri="{BB962C8B-B14F-4D97-AF65-F5344CB8AC3E}">
        <p14:creationId xmlns:p14="http://schemas.microsoft.com/office/powerpoint/2010/main" val="131035205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2592C-F195-B44A-90E5-CAEC2453FC5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045946E-FC0F-D2EF-0A10-916BC608D8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23698D-4C7B-6ADF-1551-A5909AFA0E0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C2BA5F7-59F4-FD20-82E9-CE4FC06128E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B22E3EF-EFDB-C025-98E3-D076A8319D3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015C7FE-F3B4-A5E9-7160-9D971F5ABC8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7D00664-9063-F2F0-6595-B1A1B16130D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839B1ED-F0D6-049F-FA9D-840B6009373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188C6F33-87C4-7532-E280-72822C8FDF8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6" name="Picture 5" descr="A white paper with black text&#10;&#10;AI-generated content may be incorrect.">
            <a:extLst>
              <a:ext uri="{FF2B5EF4-FFF2-40B4-BE49-F238E27FC236}">
                <a16:creationId xmlns:a16="http://schemas.microsoft.com/office/drawing/2014/main" id="{3A8BF246-6376-E3E2-9653-C68E029AE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3210" y="2400300"/>
            <a:ext cx="16032390" cy="5569620"/>
          </a:xfrm>
          <a:prstGeom prst="rect">
            <a:avLst/>
          </a:prstGeom>
        </p:spPr>
      </p:pic>
      <p:sp>
        <p:nvSpPr>
          <p:cNvPr id="9" name="TextBox 8">
            <a:extLst>
              <a:ext uri="{FF2B5EF4-FFF2-40B4-BE49-F238E27FC236}">
                <a16:creationId xmlns:a16="http://schemas.microsoft.com/office/drawing/2014/main" id="{691A40D8-2D25-6C3A-0D59-0C3E5D20E05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18410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F2BB4-94D9-649B-7D19-2674AC180FA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1A2AB90-39A5-AA24-79F5-9AD3864B3A0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94842C0-3D09-6CCB-0D35-7B684B22081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CE429CC-E85B-4560-69CA-8C176CA67A7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74E01FD-9195-67F6-896B-75D5E8732C4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58CA08A-CAB1-A1A4-E5C3-E6F24CD04B4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AC01BAC-A144-95C8-D5D3-8CE7D5AD42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BEBB05E-1FC4-F3E7-EABB-9D3748898D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0B01A691-2A49-89E2-C769-17AD3D3B6CC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D6CE72F-FB7C-E381-1272-CC62AA37D88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CCD62B8-C6D7-1945-388A-7A380288369E}"/>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449FB618-DBB6-2D60-6B70-42BF2C28273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2F25B11-89A1-43CB-4912-A767910E0AAF}"/>
              </a:ext>
            </a:extLst>
          </p:cNvPr>
          <p:cNvSpPr txBox="1"/>
          <p:nvPr/>
        </p:nvSpPr>
        <p:spPr>
          <a:xfrm>
            <a:off x="2243996" y="1859697"/>
            <a:ext cx="12192000"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Create a box plot from the five-figure summary provided.</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table with numbers and arrows&#10;&#10;AI-generated content may be incorrect.">
            <a:extLst>
              <a:ext uri="{FF2B5EF4-FFF2-40B4-BE49-F238E27FC236}">
                <a16:creationId xmlns:a16="http://schemas.microsoft.com/office/drawing/2014/main" id="{59658531-7C23-16B0-5BC9-8494E67116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7131" y="3129497"/>
            <a:ext cx="11450537" cy="3570812"/>
          </a:xfrm>
          <a:prstGeom prst="rect">
            <a:avLst/>
          </a:prstGeom>
        </p:spPr>
      </p:pic>
      <p:pic>
        <p:nvPicPr>
          <p:cNvPr id="19" name="Picture 18" descr="A line with numbers and a red line&#10;&#10;AI-generated content may be incorrect.">
            <a:extLst>
              <a:ext uri="{FF2B5EF4-FFF2-40B4-BE49-F238E27FC236}">
                <a16:creationId xmlns:a16="http://schemas.microsoft.com/office/drawing/2014/main" id="{85F94681-A38B-080F-1CB3-1712E46C1FA1}"/>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2243996" y="7532311"/>
            <a:ext cx="15841424" cy="2225135"/>
          </a:xfrm>
          <a:prstGeom prst="rect">
            <a:avLst/>
          </a:prstGeom>
        </p:spPr>
      </p:pic>
    </p:spTree>
    <p:extLst>
      <p:ext uri="{BB962C8B-B14F-4D97-AF65-F5344CB8AC3E}">
        <p14:creationId xmlns:p14="http://schemas.microsoft.com/office/powerpoint/2010/main" val="7634891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0D418-E35C-B0C6-0CF8-A84CF2A492F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6208C12-AA63-C069-8D0D-278189F15B1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F7ED5CA-EA9A-0B53-6D49-A2CFD3FCD22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CF3803C-6D15-21F9-8414-93E47249A67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BEA3F1-AF8A-82B0-0F43-316B0D96832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4780333-9AE3-1E07-6955-C5D3492A9E6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29415D1-18AF-31D1-8DAF-60E86D21C2C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ACF8249-A66D-E98D-DEE5-41AD411BC09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C873031A-3E0B-9F87-9924-733114EAE0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DF26DA0-8ACB-B9D1-A7FF-BB2B0A3C744D}"/>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1BAA5FA-9445-A6B8-6DDD-7E3F1F71EBE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EE8DB621-2A23-442F-33F5-BD48DACAB20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92CDFE4F-E585-52EB-CD42-E44428891790}"/>
              </a:ext>
            </a:extLst>
          </p:cNvPr>
          <p:cNvSpPr txBox="1"/>
          <p:nvPr/>
        </p:nvSpPr>
        <p:spPr>
          <a:xfrm>
            <a:off x="2286000" y="1721532"/>
            <a:ext cx="12268200" cy="1669368"/>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Create a box plot from the five-figure summary provided, then colour in the IQR.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descr="A table with numbers and letters&#10;&#10;AI-generated content may be incorrect.">
            <a:extLst>
              <a:ext uri="{FF2B5EF4-FFF2-40B4-BE49-F238E27FC236}">
                <a16:creationId xmlns:a16="http://schemas.microsoft.com/office/drawing/2014/main" id="{4BBD78C9-78C9-6152-EF1E-7E6502C48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1782" y="3492499"/>
            <a:ext cx="4999618" cy="3778781"/>
          </a:xfrm>
          <a:prstGeom prst="rect">
            <a:avLst/>
          </a:prstGeom>
        </p:spPr>
      </p:pic>
      <p:pic>
        <p:nvPicPr>
          <p:cNvPr id="21" name="Picture 20">
            <a:extLst>
              <a:ext uri="{FF2B5EF4-FFF2-40B4-BE49-F238E27FC236}">
                <a16:creationId xmlns:a16="http://schemas.microsoft.com/office/drawing/2014/main" id="{8F9D0864-31E1-0793-975E-7C288DA841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62200" y="9416360"/>
            <a:ext cx="15546937" cy="601651"/>
          </a:xfrm>
          <a:prstGeom prst="rect">
            <a:avLst/>
          </a:prstGeom>
        </p:spPr>
      </p:pic>
    </p:spTree>
    <p:extLst>
      <p:ext uri="{BB962C8B-B14F-4D97-AF65-F5344CB8AC3E}">
        <p14:creationId xmlns:p14="http://schemas.microsoft.com/office/powerpoint/2010/main" val="12179982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12B51-EDA4-239A-6D81-8DC25FF30F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D887872-B3F9-401C-378B-709464D6976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270BEF-1202-D55E-CDE6-69DE40356A8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34EB7CC-EE75-BCDC-6DFC-9690D254183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EE9687E-8B1E-D55A-C1D2-79416789F5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1A05C50-E83E-8572-CD23-C6A75FF0FBF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A23BD91-028F-121F-88EA-0586FE9B39D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8F37A09B-FFB0-7758-56B7-F22CE85FA460}"/>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32 and 33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FCFC72BC-0B68-5637-A9A4-FF21DF7AA5E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91F4E94-05FC-67A2-31E6-869454D54F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17D0B4B-C4F3-0BD1-6B3A-93D7E101EE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703536AD-C724-EFDE-A5F3-384353CE6B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89B34057-9146-5A7C-BA75-B3F670AEBF6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309004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D8589-1A73-5501-F191-260D411A46B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DCE91EB-A8B5-595A-89BE-9C71A9183CB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A287F12-1D9E-801C-1269-C7E7D912B11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0FA61D9-3A3C-7984-598F-CCD9E757F98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F863A48-654D-32D2-0563-5F1B20B2B73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BF77C98-A47D-EA78-2F47-D4C591EE820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0634B36-CD07-5134-E286-ADA3883C8EB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589B2AA-D672-1A9C-91C9-EC4DC115AD3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26B99100-8429-C520-A7E3-317BD55B3FD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29F14BD-0565-6ED1-2BD1-B59B2EAB28F4}"/>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F940E44-41C2-D529-CF56-17A23711FBA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Max and min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20C771B3-4A3D-4AF5-E1AD-1F1CC0BFF67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8B560F2D-1D61-1677-5A5A-45FF0C580885}"/>
              </a:ext>
            </a:extLst>
          </p:cNvPr>
          <p:cNvSpPr txBox="1"/>
          <p:nvPr/>
        </p:nvSpPr>
        <p:spPr>
          <a:xfrm>
            <a:off x="2217976" y="4144211"/>
            <a:ext cx="16070024" cy="5391091"/>
          </a:xfrm>
          <a:prstGeom prst="rect">
            <a:avLst/>
          </a:prstGeom>
          <a:noFill/>
        </p:spPr>
        <p:txBody>
          <a:bodyPr wrap="square">
            <a:spAutoFit/>
          </a:bodyPr>
          <a:lstStyle/>
          <a:p>
            <a:pPr>
              <a:lnSpc>
                <a:spcPct val="2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maximum and minimum of each of the following data sets.</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1, 3, 4, 5, 6, 6, 7, 7, 8, 12, 14, 15.            Min = ______, Max = ______</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b.</a:t>
            </a:r>
            <a:r>
              <a:rPr lang="en-AU" sz="3600" kern="100" dirty="0">
                <a:effectLst/>
                <a:latin typeface="Arial" panose="020B0604020202020204" pitchFamily="34" charset="0"/>
                <a:ea typeface="Aptos" panose="020B0004020202020204" pitchFamily="34" charset="0"/>
                <a:cs typeface="Arial" panose="020B0604020202020204" pitchFamily="34" charset="0"/>
              </a:rPr>
              <a:t> 5, 7, 3, 2, 2, 9, 25, 300, 24, 6.                  Min = ______, Max = ______</a:t>
            </a:r>
          </a:p>
          <a:p>
            <a:pPr lvl="1">
              <a:lnSpc>
                <a:spcPct val="2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c.</a:t>
            </a:r>
            <a:r>
              <a:rPr lang="en-AU" sz="3600" kern="100" dirty="0">
                <a:effectLst/>
                <a:latin typeface="Arial" panose="020B0604020202020204" pitchFamily="34" charset="0"/>
                <a:ea typeface="Aptos" panose="020B0004020202020204" pitchFamily="34" charset="0"/>
                <a:cs typeface="Arial" panose="020B0604020202020204" pitchFamily="34" charset="0"/>
              </a:rPr>
              <a:t> 8, 42, 3.5, 16.8, 22, 104.3, 104.3.            Min = ______, Max = ______</a:t>
            </a:r>
          </a:p>
        </p:txBody>
      </p:sp>
      <p:pic>
        <p:nvPicPr>
          <p:cNvPr id="13" name="Picture 12" descr="A white background with black text&#10;&#10;AI-generated content may be incorrect.">
            <a:extLst>
              <a:ext uri="{FF2B5EF4-FFF2-40B4-BE49-F238E27FC236}">
                <a16:creationId xmlns:a16="http://schemas.microsoft.com/office/drawing/2014/main" id="{12D4A272-43C8-A2B8-376B-2DD2DD5BF5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147" y="1790700"/>
            <a:ext cx="14178648" cy="2618854"/>
          </a:xfrm>
          <a:prstGeom prst="rect">
            <a:avLst/>
          </a:prstGeom>
        </p:spPr>
      </p:pic>
    </p:spTree>
    <p:extLst>
      <p:ext uri="{BB962C8B-B14F-4D97-AF65-F5344CB8AC3E}">
        <p14:creationId xmlns:p14="http://schemas.microsoft.com/office/powerpoint/2010/main" val="9712155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621D1-862E-027D-7961-0259DDAFA52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E31795B-5CF2-5C7F-A912-6732BBA5CFD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DD98303-5DA3-698B-A7B8-240FC3DA7BB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4E78EC6-8FD8-EB42-35D3-1D74C8B105A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57AA758-1E4C-B211-F2D7-814D189C3CE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767C02-A46E-0E83-C3D1-D06E8F6651D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AEC4D2B-39B8-93D3-B26D-7DD3E3F57E8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48E6EA4-3080-DD51-F27A-1362E621505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A80F8C33-6BA9-C456-5A9D-29F14C2C18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5B0C96B-4B73-9ADD-AAC8-7AFB15C73B90}"/>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9D19434C-0056-A362-6D38-13588C69650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B9EBDCB8-B511-7474-AC91-C7F2A3EBE23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sign with black text&#10;&#10;AI-generated content may be incorrect.">
            <a:extLst>
              <a:ext uri="{FF2B5EF4-FFF2-40B4-BE49-F238E27FC236}">
                <a16:creationId xmlns:a16="http://schemas.microsoft.com/office/drawing/2014/main" id="{9A410248-62CE-1B6F-6019-41BA5653B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918650"/>
            <a:ext cx="15651741" cy="2996250"/>
          </a:xfrm>
          <a:prstGeom prst="rect">
            <a:avLst/>
          </a:prstGeom>
        </p:spPr>
      </p:pic>
      <p:pic>
        <p:nvPicPr>
          <p:cNvPr id="21" name="Picture 20" descr="A screenshot of a computer&#10;&#10;AI-generated content may be incorrect.">
            <a:extLst>
              <a:ext uri="{FF2B5EF4-FFF2-40B4-BE49-F238E27FC236}">
                <a16:creationId xmlns:a16="http://schemas.microsoft.com/office/drawing/2014/main" id="{7E59260E-C2B3-9F01-F521-6ADF311B02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6761" y="5187809"/>
            <a:ext cx="15630980" cy="4645412"/>
          </a:xfrm>
          <a:prstGeom prst="rect">
            <a:avLst/>
          </a:prstGeom>
        </p:spPr>
      </p:pic>
    </p:spTree>
    <p:extLst>
      <p:ext uri="{BB962C8B-B14F-4D97-AF65-F5344CB8AC3E}">
        <p14:creationId xmlns:p14="http://schemas.microsoft.com/office/powerpoint/2010/main" val="240403819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E4A28-8037-CCC4-EC0C-D3E51E9F3AD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3189139-CA58-1E57-FEC8-C61998199FC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471475C-870F-9CE2-3E14-F0DBD11799C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7410DDD-0373-49B8-4610-1B7FFCCA8F6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71AF1B9-B684-B64A-9A99-9FEF503C8AD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DB0E604-9A7D-31C4-4615-A0D4CF63B15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DE86719-C235-310D-9801-882786D41B2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B22CB88-F3A4-3E76-A8B1-D2407ACA979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1F84D037-14ED-CEB4-5A3E-DE2F34E0EAD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BBFF033-CE47-9B71-556E-F1B6FC3FB3A8}"/>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83576455-1B26-BEFD-AEF4-D3EE2A569BA4}"/>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C1D0FF4C-85F0-FBAD-5EA6-3ABABB334A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7976" y="2659139"/>
            <a:ext cx="15832064" cy="5456161"/>
          </a:xfrm>
          <a:prstGeom prst="rect">
            <a:avLst/>
          </a:prstGeom>
        </p:spPr>
      </p:pic>
      <p:sp>
        <p:nvSpPr>
          <p:cNvPr id="13" name="TextBox 12">
            <a:extLst>
              <a:ext uri="{FF2B5EF4-FFF2-40B4-BE49-F238E27FC236}">
                <a16:creationId xmlns:a16="http://schemas.microsoft.com/office/drawing/2014/main" id="{D981844D-6FA4-7DD2-4E31-89D588ECDDB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795561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9322C-82CE-FF5B-4701-2749CB77830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8DC907D-3789-A5C1-FADE-BCCE39A2270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ADABB5B-5228-CE59-7A5B-3A1D7204F1F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0BAFDF6-48EA-6908-159E-0BCDA7A3D4B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A2FCF08-1B10-E5FF-E18B-4F48B79DDCA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F8B103C-87D4-EB62-FD06-3FEA52C0C69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20E6123-963B-29E8-E887-23252815369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C4FF22A-DA8B-2D6C-3393-F42F1E505C6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DAF2BFCD-4F90-FD00-D702-C7887394337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4450899-DAB5-FD75-E0C1-9F5AFD384299}"/>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D88DB492-87E4-0BD0-522A-3A55D0A0516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ACE09465-A7E6-E38B-63DF-67F693DC7C61}"/>
              </a:ext>
            </a:extLst>
          </p:cNvPr>
          <p:cNvSpPr txBox="1"/>
          <p:nvPr/>
        </p:nvSpPr>
        <p:spPr>
          <a:xfrm>
            <a:off x="2133600" y="1714500"/>
            <a:ext cx="15955407" cy="5806590"/>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minimum, maximum, and median of the following data sets. </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a.</a:t>
            </a:r>
            <a:r>
              <a:rPr lang="en-AU" sz="3600" kern="100" dirty="0">
                <a:effectLst/>
                <a:latin typeface="Arial" panose="020B0604020202020204" pitchFamily="34" charset="0"/>
                <a:ea typeface="Aptos" panose="020B0004020202020204" pitchFamily="34" charset="0"/>
                <a:cs typeface="Arial" panose="020B0604020202020204" pitchFamily="34" charset="0"/>
              </a:rPr>
              <a:t> 3.5, 7, 12, 6.8, 4, 15.2, 8, 9.1, 11, 7.4, 10, 14, 5.6, 13, 6</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1168E68-A246-57FD-8236-20361F84F25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32207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1DC7C-6D22-6CC8-1987-84EF9E8BBCA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F440EEA-B713-BB41-972A-9E7FC7E574D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447BA26-94A4-1C1C-C7B0-CDDAC8D6B06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629EF33-CD26-489B-A6DE-1219500644C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A114BB5-64F1-A2C9-4900-CBFADC2505C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D2D5BEA-6A9B-3CE1-DDBD-B142EA1BF9F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2666B20-DD2F-B27F-D65E-553E690E535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14B691D-3B53-DCD8-02B9-33DF893C050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AF71E14B-89B3-A50D-3B0C-0FADA4C5BD7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9" name="Picture 8" descr="A black and white circle with two people&#10;&#10;AI-generated content may be incorrect.">
            <a:extLst>
              <a:ext uri="{FF2B5EF4-FFF2-40B4-BE49-F238E27FC236}">
                <a16:creationId xmlns:a16="http://schemas.microsoft.com/office/drawing/2014/main" id="{27EDB702-1F34-7963-9920-6EEBD75C918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9C658372-DFC1-76CF-E8E1-AB5D09B33326}"/>
              </a:ext>
            </a:extLst>
          </p:cNvPr>
          <p:cNvSpPr txBox="1"/>
          <p:nvPr/>
        </p:nvSpPr>
        <p:spPr>
          <a:xfrm>
            <a:off x="2133601" y="1714500"/>
            <a:ext cx="14791982" cy="248260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minimum, maximum, and median of the following data sets. </a:t>
            </a:r>
          </a:p>
          <a:p>
            <a:pPr lvl="1">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b.</a:t>
            </a:r>
            <a:r>
              <a:rPr lang="en-AU" sz="3600" kern="100" dirty="0">
                <a:effectLst/>
                <a:latin typeface="Arial" panose="020B0604020202020204" pitchFamily="34" charset="0"/>
                <a:ea typeface="Aptos" panose="020B0004020202020204" pitchFamily="34" charset="0"/>
                <a:cs typeface="Arial" panose="020B0604020202020204" pitchFamily="34" charset="0"/>
              </a:rPr>
              <a:t> 25, 19, 21.3, 18, 24, 20, 22.7, 26, 19.5, 23, 18.8, 25.2, 24.7, 20.5, 21, 22, 19.8, 26.4, 23.1, 18.2</a:t>
            </a:r>
          </a:p>
        </p:txBody>
      </p:sp>
      <p:sp>
        <p:nvSpPr>
          <p:cNvPr id="11" name="TextBox 10">
            <a:extLst>
              <a:ext uri="{FF2B5EF4-FFF2-40B4-BE49-F238E27FC236}">
                <a16:creationId xmlns:a16="http://schemas.microsoft.com/office/drawing/2014/main" id="{6D8D1CF2-A307-30D0-F543-2B76D6D010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FIVE FIGURE SUMMARY </a:t>
            </a:r>
            <a:r>
              <a:rPr lang="en-AU" sz="50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Median</a:t>
            </a:r>
            <a:endParaRPr lang="en-AU" sz="5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0FF4EABB-ACD3-6A2B-13E8-453B95E1DF2C}"/>
              </a:ext>
            </a:extLst>
          </p:cNvPr>
          <p:cNvSpPr txBox="1"/>
          <p:nvPr/>
        </p:nvSpPr>
        <p:spPr>
          <a:xfrm>
            <a:off x="2217976" y="876300"/>
            <a:ext cx="9593024"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420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39049</TotalTime>
  <Words>5567</Words>
  <Application>Microsoft Macintosh PowerPoint</Application>
  <PresentationFormat>Custom</PresentationFormat>
  <Paragraphs>1081</Paragraphs>
  <Slides>126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126</vt:i4>
      </vt:variant>
    </vt:vector>
  </HeadingPairs>
  <TitlesOfParts>
    <vt:vector size="136" baseType="lpstr">
      <vt:lpstr>Courier New</vt:lpstr>
      <vt:lpstr>Arial</vt:lpstr>
      <vt:lpstr>Symbol</vt:lpstr>
      <vt:lpstr>Calistoga</vt:lpstr>
      <vt:lpstr>Aptos</vt:lpstr>
      <vt:lpstr>Calibri</vt:lpstr>
      <vt:lpstr>Cambria Math</vt:lpstr>
      <vt:lpstr>Now</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Workbook page</dc:title>
  <cp:lastModifiedBy>Jessica Bertram</cp:lastModifiedBy>
  <cp:revision>2</cp:revision>
  <dcterms:created xsi:type="dcterms:W3CDTF">2006-08-16T00:00:00Z</dcterms:created>
  <dcterms:modified xsi:type="dcterms:W3CDTF">2026-02-25T10:44:43Z</dcterms:modified>
  <dc:identifier>DAG45X4aSaM</dc:identifier>
</cp:coreProperties>
</file>