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408" r:id="rId3"/>
    <p:sldId id="413" r:id="rId4"/>
    <p:sldId id="415" r:id="rId5"/>
    <p:sldId id="416" r:id="rId6"/>
    <p:sldId id="418" r:id="rId7"/>
    <p:sldId id="419" r:id="rId8"/>
    <p:sldId id="414" r:id="rId9"/>
    <p:sldId id="420" r:id="rId10"/>
    <p:sldId id="421" r:id="rId11"/>
    <p:sldId id="412" r:id="rId12"/>
    <p:sldId id="422" r:id="rId13"/>
    <p:sldId id="423" r:id="rId14"/>
    <p:sldId id="424" r:id="rId15"/>
    <p:sldId id="425" r:id="rId16"/>
    <p:sldId id="426" r:id="rId17"/>
    <p:sldId id="427" r:id="rId18"/>
    <p:sldId id="428" r:id="rId19"/>
    <p:sldId id="429" r:id="rId20"/>
    <p:sldId id="430" r:id="rId21"/>
    <p:sldId id="431" r:id="rId22"/>
    <p:sldId id="432" r:id="rId23"/>
    <p:sldId id="433" r:id="rId24"/>
    <p:sldId id="434" r:id="rId25"/>
    <p:sldId id="436" r:id="rId26"/>
    <p:sldId id="437" r:id="rId27"/>
    <p:sldId id="438" r:id="rId28"/>
    <p:sldId id="439" r:id="rId29"/>
    <p:sldId id="440" r:id="rId30"/>
    <p:sldId id="441" r:id="rId31"/>
    <p:sldId id="442" r:id="rId32"/>
    <p:sldId id="443" r:id="rId33"/>
    <p:sldId id="444" r:id="rId34"/>
    <p:sldId id="445" r:id="rId35"/>
    <p:sldId id="446" r:id="rId36"/>
    <p:sldId id="447" r:id="rId37"/>
    <p:sldId id="448" r:id="rId38"/>
    <p:sldId id="449" r:id="rId39"/>
    <p:sldId id="450" r:id="rId40"/>
    <p:sldId id="451" r:id="rId41"/>
    <p:sldId id="452" r:id="rId42"/>
    <p:sldId id="453" r:id="rId43"/>
    <p:sldId id="454" r:id="rId44"/>
    <p:sldId id="455" r:id="rId45"/>
    <p:sldId id="456" r:id="rId46"/>
    <p:sldId id="457" r:id="rId47"/>
    <p:sldId id="458" r:id="rId48"/>
    <p:sldId id="459" r:id="rId49"/>
    <p:sldId id="460" r:id="rId50"/>
    <p:sldId id="461" r:id="rId51"/>
    <p:sldId id="462" r:id="rId52"/>
    <p:sldId id="463" r:id="rId53"/>
    <p:sldId id="464" r:id="rId54"/>
    <p:sldId id="465" r:id="rId55"/>
    <p:sldId id="466" r:id="rId56"/>
    <p:sldId id="467" r:id="rId57"/>
    <p:sldId id="468" r:id="rId58"/>
    <p:sldId id="469" r:id="rId59"/>
    <p:sldId id="470" r:id="rId60"/>
    <p:sldId id="471" r:id="rId61"/>
    <p:sldId id="472" r:id="rId62"/>
    <p:sldId id="473" r:id="rId63"/>
    <p:sldId id="474" r:id="rId64"/>
    <p:sldId id="475" r:id="rId65"/>
    <p:sldId id="476" r:id="rId66"/>
    <p:sldId id="477" r:id="rId67"/>
    <p:sldId id="478" r:id="rId68"/>
    <p:sldId id="479" r:id="rId69"/>
    <p:sldId id="480" r:id="rId70"/>
    <p:sldId id="481" r:id="rId71"/>
    <p:sldId id="482" r:id="rId72"/>
    <p:sldId id="343" r:id="rId73"/>
    <p:sldId id="483" r:id="rId74"/>
  </p:sldIdLst>
  <p:sldSz cx="18288000" cy="10287000"/>
  <p:notesSz cx="6858000" cy="9144000"/>
  <p:embeddedFontLst>
    <p:embeddedFont>
      <p:font typeface="Calistoga" pitchFamily="2" charset="77"/>
      <p:regular r:id="rId75"/>
    </p:embeddedFont>
    <p:embeddedFont>
      <p:font typeface="Cambria Math" panose="02040503050406030204" pitchFamily="18" charset="0"/>
      <p:regular r:id="rId76"/>
    </p:embeddedFont>
    <p:embeddedFont>
      <p:font typeface="Now" pitchFamily="2" charset="77"/>
      <p:regular r:id="rId7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8466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FF86618-E962-7747-9FFB-44EAC8941210}" v="256" dt="2026-02-28T09:15:47.84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153" autoAdjust="0"/>
    <p:restoredTop sz="94482" autoAdjust="0"/>
  </p:normalViewPr>
  <p:slideViewPr>
    <p:cSldViewPr>
      <p:cViewPr>
        <p:scale>
          <a:sx n="58" d="100"/>
          <a:sy n="58" d="100"/>
        </p:scale>
        <p:origin x="576" y="96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microsoft.com/office/2016/11/relationships/changesInfo" Target="changesInfos/changesInfo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font" Target="fonts/font3.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font" Target="fonts/font1.fntdata"/><Relationship Id="rId83"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2.fntdata"/><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ssica Bertram" userId="ae65e3095411f4f6" providerId="LiveId" clId="{B5FB1D19-3686-5864-8406-9C86D14C8DC2}"/>
    <pc:docChg chg="undo redo custSel addSld delSld modSld sldOrd">
      <pc:chgData name="Jessica Bertram" userId="ae65e3095411f4f6" providerId="LiveId" clId="{B5FB1D19-3686-5864-8406-9C86D14C8DC2}" dt="2026-02-28T09:16:05.176" v="30657" actId="20577"/>
      <pc:docMkLst>
        <pc:docMk/>
      </pc:docMkLst>
      <pc:sldChg chg="addSp delSp modSp mod ord">
        <pc:chgData name="Jessica Bertram" userId="ae65e3095411f4f6" providerId="LiveId" clId="{B5FB1D19-3686-5864-8406-9C86D14C8DC2}" dt="2026-02-26T02:57:46.676" v="26436" actId="20577"/>
        <pc:sldMkLst>
          <pc:docMk/>
          <pc:sldMk cId="0" sldId="256"/>
        </pc:sldMkLst>
        <pc:spChg chg="add mod">
          <ac:chgData name="Jessica Bertram" userId="ae65e3095411f4f6" providerId="LiveId" clId="{B5FB1D19-3686-5864-8406-9C86D14C8DC2}" dt="2026-02-26T02:57:46.676" v="26436" actId="20577"/>
          <ac:spMkLst>
            <pc:docMk/>
            <pc:sldMk cId="0" sldId="256"/>
            <ac:spMk id="9" creationId="{70FA818A-C2A8-5A90-0738-50743ED1561B}"/>
          </ac:spMkLst>
        </pc:spChg>
      </pc:sldChg>
      <pc:sldChg chg="addSp delSp modSp add mod">
        <pc:chgData name="Jessica Bertram" userId="ae65e3095411f4f6" providerId="LiveId" clId="{B5FB1D19-3686-5864-8406-9C86D14C8DC2}" dt="2026-02-28T09:15:26.431" v="30635" actId="20577"/>
        <pc:sldMkLst>
          <pc:docMk/>
          <pc:sldMk cId="2248080157" sldId="343"/>
        </pc:sldMkLst>
        <pc:spChg chg="mod">
          <ac:chgData name="Jessica Bertram" userId="ae65e3095411f4f6" providerId="LiveId" clId="{B5FB1D19-3686-5864-8406-9C86D14C8DC2}" dt="2026-02-28T09:15:26.431" v="30635" actId="20577"/>
          <ac:spMkLst>
            <pc:docMk/>
            <pc:sldMk cId="2248080157" sldId="343"/>
            <ac:spMk id="13" creationId="{BB4ED7AE-2FEF-C3D3-1F7E-22570A496E06}"/>
          </ac:spMkLst>
        </pc:spChg>
        <pc:spChg chg="mod">
          <ac:chgData name="Jessica Bertram" userId="ae65e3095411f4f6" providerId="LiveId" clId="{B5FB1D19-3686-5864-8406-9C86D14C8DC2}" dt="2026-02-28T09:15:04.839" v="30623" actId="20577"/>
          <ac:spMkLst>
            <pc:docMk/>
            <pc:sldMk cId="2248080157" sldId="343"/>
            <ac:spMk id="14" creationId="{DE7D0E71-E4F8-4E8B-4045-70CD8AB91718}"/>
          </ac:spMkLst>
        </pc:spChg>
        <pc:picChg chg="del">
          <ac:chgData name="Jessica Bertram" userId="ae65e3095411f4f6" providerId="LiveId" clId="{B5FB1D19-3686-5864-8406-9C86D14C8DC2}" dt="2026-02-28T09:15:11.918" v="30624" actId="478"/>
          <ac:picMkLst>
            <pc:docMk/>
            <pc:sldMk cId="2248080157" sldId="343"/>
            <ac:picMk id="5" creationId="{D9CB1838-33E0-A4C2-AB12-EF37495E79F5}"/>
          </ac:picMkLst>
        </pc:picChg>
        <pc:picChg chg="add mod">
          <ac:chgData name="Jessica Bertram" userId="ae65e3095411f4f6" providerId="LiveId" clId="{B5FB1D19-3686-5864-8406-9C86D14C8DC2}" dt="2026-02-28T09:15:22.907" v="30633" actId="1036"/>
          <ac:picMkLst>
            <pc:docMk/>
            <pc:sldMk cId="2248080157" sldId="343"/>
            <ac:picMk id="6" creationId="{92D59C11-B7B6-41F5-34B7-8709C93DE099}"/>
          </ac:picMkLst>
        </pc:picChg>
      </pc:sldChg>
      <pc:sldChg chg="addSp delSp modSp add mod">
        <pc:chgData name="Jessica Bertram" userId="ae65e3095411f4f6" providerId="LiveId" clId="{B5FB1D19-3686-5864-8406-9C86D14C8DC2}" dt="2026-02-26T03:00:41.747" v="26576" actId="1035"/>
        <pc:sldMkLst>
          <pc:docMk/>
          <pc:sldMk cId="2143119628" sldId="408"/>
        </pc:sldMkLst>
        <pc:spChg chg="add mod">
          <ac:chgData name="Jessica Bertram" userId="ae65e3095411f4f6" providerId="LiveId" clId="{B5FB1D19-3686-5864-8406-9C86D14C8DC2}" dt="2026-02-26T03:00:41.747" v="26576" actId="1035"/>
          <ac:spMkLst>
            <pc:docMk/>
            <pc:sldMk cId="2143119628" sldId="408"/>
            <ac:spMk id="13" creationId="{DD22931C-F5F7-B35E-EEC0-FA1B234E85CD}"/>
          </ac:spMkLst>
        </pc:spChg>
        <pc:spChg chg="mod">
          <ac:chgData name="Jessica Bertram" userId="ae65e3095411f4f6" providerId="LiveId" clId="{B5FB1D19-3686-5864-8406-9C86D14C8DC2}" dt="2026-02-24T14:26:13.996" v="22361" actId="20577"/>
          <ac:spMkLst>
            <pc:docMk/>
            <pc:sldMk cId="2143119628" sldId="408"/>
            <ac:spMk id="14" creationId="{A4992D33-CC2F-FFE9-2640-74AB680E3E84}"/>
          </ac:spMkLst>
        </pc:spChg>
        <pc:picChg chg="add mod">
          <ac:chgData name="Jessica Bertram" userId="ae65e3095411f4f6" providerId="LiveId" clId="{B5FB1D19-3686-5864-8406-9C86D14C8DC2}" dt="2026-02-26T03:00:39.380" v="26575" actId="1037"/>
          <ac:picMkLst>
            <pc:docMk/>
            <pc:sldMk cId="2143119628" sldId="408"/>
            <ac:picMk id="6" creationId="{96057021-3EBF-6D1F-03AB-BA65A9840D51}"/>
          </ac:picMkLst>
        </pc:picChg>
        <pc:picChg chg="add mod">
          <ac:chgData name="Jessica Bertram" userId="ae65e3095411f4f6" providerId="LiveId" clId="{B5FB1D19-3686-5864-8406-9C86D14C8DC2}" dt="2026-02-26T03:00:18.850" v="26556" actId="1076"/>
          <ac:picMkLst>
            <pc:docMk/>
            <pc:sldMk cId="2143119628" sldId="408"/>
            <ac:picMk id="7" creationId="{3341B3B7-AB2F-511D-66B3-B4B2425E18CD}"/>
          </ac:picMkLst>
        </pc:picChg>
      </pc:sldChg>
      <pc:sldChg chg="addSp delSp modSp add mod">
        <pc:chgData name="Jessica Bertram" userId="ae65e3095411f4f6" providerId="LiveId" clId="{B5FB1D19-3686-5864-8406-9C86D14C8DC2}" dt="2026-02-26T03:13:38.272" v="26979" actId="20577"/>
        <pc:sldMkLst>
          <pc:docMk/>
          <pc:sldMk cId="2782393755" sldId="412"/>
        </pc:sldMkLst>
        <pc:spChg chg="add mod">
          <ac:chgData name="Jessica Bertram" userId="ae65e3095411f4f6" providerId="LiveId" clId="{B5FB1D19-3686-5864-8406-9C86D14C8DC2}" dt="2026-02-26T03:13:15.266" v="26964"/>
          <ac:spMkLst>
            <pc:docMk/>
            <pc:sldMk cId="2782393755" sldId="412"/>
            <ac:spMk id="5" creationId="{78345375-2B77-601B-0F7A-EA109219E641}"/>
          </ac:spMkLst>
        </pc:spChg>
        <pc:spChg chg="mod">
          <ac:chgData name="Jessica Bertram" userId="ae65e3095411f4f6" providerId="LiveId" clId="{B5FB1D19-3686-5864-8406-9C86D14C8DC2}" dt="2026-02-26T03:13:38.272" v="26979" actId="20577"/>
          <ac:spMkLst>
            <pc:docMk/>
            <pc:sldMk cId="2782393755" sldId="412"/>
            <ac:spMk id="11" creationId="{8F37A09B-FFB0-7758-56B7-F22CE85FA460}"/>
          </ac:spMkLst>
        </pc:spChg>
        <pc:spChg chg="mod">
          <ac:chgData name="Jessica Bertram" userId="ae65e3095411f4f6" providerId="LiveId" clId="{B5FB1D19-3686-5864-8406-9C86D14C8DC2}" dt="2026-02-26T03:13:19.563" v="26966" actId="20577"/>
          <ac:spMkLst>
            <pc:docMk/>
            <pc:sldMk cId="2782393755" sldId="412"/>
            <ac:spMk id="14" creationId="{C17D0B4B-C4F3-0BD1-6B3A-93D7E101EE5F}"/>
          </ac:spMkLst>
        </pc:spChg>
      </pc:sldChg>
      <pc:sldChg chg="addSp delSp modSp add mod ord">
        <pc:chgData name="Jessica Bertram" userId="ae65e3095411f4f6" providerId="LiveId" clId="{B5FB1D19-3686-5864-8406-9C86D14C8DC2}" dt="2026-02-26T03:01:25.547" v="26613" actId="1036"/>
        <pc:sldMkLst>
          <pc:docMk/>
          <pc:sldMk cId="2850308915" sldId="413"/>
        </pc:sldMkLst>
        <pc:spChg chg="add mod">
          <ac:chgData name="Jessica Bertram" userId="ae65e3095411f4f6" providerId="LiveId" clId="{B5FB1D19-3686-5864-8406-9C86D14C8DC2}" dt="2026-02-26T03:00:57.438" v="26598" actId="20577"/>
          <ac:spMkLst>
            <pc:docMk/>
            <pc:sldMk cId="2850308915" sldId="413"/>
            <ac:spMk id="9" creationId="{4D60A683-5AF0-B2A8-60A9-F14B04E8E691}"/>
          </ac:spMkLst>
        </pc:spChg>
        <pc:spChg chg="mod">
          <ac:chgData name="Jessica Bertram" userId="ae65e3095411f4f6" providerId="LiveId" clId="{B5FB1D19-3686-5864-8406-9C86D14C8DC2}" dt="2026-02-26T03:00:59.488" v="26600" actId="20577"/>
          <ac:spMkLst>
            <pc:docMk/>
            <pc:sldMk cId="2850308915" sldId="413"/>
            <ac:spMk id="14" creationId="{F74E7CB5-D349-C032-5345-3669B82BE600}"/>
          </ac:spMkLst>
        </pc:spChg>
        <pc:picChg chg="add mod">
          <ac:chgData name="Jessica Bertram" userId="ae65e3095411f4f6" providerId="LiveId" clId="{B5FB1D19-3686-5864-8406-9C86D14C8DC2}" dt="2026-02-26T03:01:25.547" v="26613" actId="1036"/>
          <ac:picMkLst>
            <pc:docMk/>
            <pc:sldMk cId="2850308915" sldId="413"/>
            <ac:picMk id="11" creationId="{9E5A82A7-5996-DA15-60E1-C96873779201}"/>
          </ac:picMkLst>
        </pc:picChg>
      </pc:sldChg>
      <pc:sldChg chg="addSp delSp modSp add mod">
        <pc:chgData name="Jessica Bertram" userId="ae65e3095411f4f6" providerId="LiveId" clId="{B5FB1D19-3686-5864-8406-9C86D14C8DC2}" dt="2026-02-26T03:09:02.258" v="26896" actId="1036"/>
        <pc:sldMkLst>
          <pc:docMk/>
          <pc:sldMk cId="3826758700" sldId="414"/>
        </pc:sldMkLst>
        <pc:spChg chg="add mod">
          <ac:chgData name="Jessica Bertram" userId="ae65e3095411f4f6" providerId="LiveId" clId="{B5FB1D19-3686-5864-8406-9C86D14C8DC2}" dt="2026-02-26T03:08:32.149" v="26878"/>
          <ac:spMkLst>
            <pc:docMk/>
            <pc:sldMk cId="3826758700" sldId="414"/>
            <ac:spMk id="11" creationId="{1F3E6472-C40F-1942-33FC-72206BDB7D3D}"/>
          </ac:spMkLst>
        </pc:spChg>
        <pc:spChg chg="mod">
          <ac:chgData name="Jessica Bertram" userId="ae65e3095411f4f6" providerId="LiveId" clId="{B5FB1D19-3686-5864-8406-9C86D14C8DC2}" dt="2026-02-26T03:08:37.776" v="26880" actId="20577"/>
          <ac:spMkLst>
            <pc:docMk/>
            <pc:sldMk cId="3826758700" sldId="414"/>
            <ac:spMk id="14" creationId="{DEDC40A8-95EA-70F5-BF15-F2C33B9B68E7}"/>
          </ac:spMkLst>
        </pc:spChg>
        <pc:picChg chg="add mod">
          <ac:chgData name="Jessica Bertram" userId="ae65e3095411f4f6" providerId="LiveId" clId="{B5FB1D19-3686-5864-8406-9C86D14C8DC2}" dt="2026-02-26T03:09:02.258" v="26896" actId="1036"/>
          <ac:picMkLst>
            <pc:docMk/>
            <pc:sldMk cId="3826758700" sldId="414"/>
            <ac:picMk id="15" creationId="{32477F4A-20EA-E1AD-893F-0698C6830FF3}"/>
          </ac:picMkLst>
        </pc:picChg>
      </pc:sldChg>
      <pc:sldChg chg="modSp add mod">
        <pc:chgData name="Jessica Bertram" userId="ae65e3095411f4f6" providerId="LiveId" clId="{B5FB1D19-3686-5864-8406-9C86D14C8DC2}" dt="2026-02-26T03:04:08.826" v="26695" actId="20577"/>
        <pc:sldMkLst>
          <pc:docMk/>
          <pc:sldMk cId="3526431366" sldId="415"/>
        </pc:sldMkLst>
        <pc:spChg chg="mod">
          <ac:chgData name="Jessica Bertram" userId="ae65e3095411f4f6" providerId="LiveId" clId="{B5FB1D19-3686-5864-8406-9C86D14C8DC2}" dt="2026-02-26T03:04:08.826" v="26695" actId="20577"/>
          <ac:spMkLst>
            <pc:docMk/>
            <pc:sldMk cId="3526431366" sldId="415"/>
            <ac:spMk id="14" creationId="{81516CC0-812F-ECB4-C039-88D379895660}"/>
          </ac:spMkLst>
        </pc:spChg>
        <pc:graphicFrameChg chg="mod modGraphic">
          <ac:chgData name="Jessica Bertram" userId="ae65e3095411f4f6" providerId="LiveId" clId="{B5FB1D19-3686-5864-8406-9C86D14C8DC2}" dt="2026-02-26T03:03:18.620" v="26666" actId="207"/>
          <ac:graphicFrameMkLst>
            <pc:docMk/>
            <pc:sldMk cId="3526431366" sldId="415"/>
            <ac:graphicFrameMk id="11" creationId="{5A42653F-59E3-2DA9-90C2-77E0B8652767}"/>
          </ac:graphicFrameMkLst>
        </pc:graphicFrameChg>
      </pc:sldChg>
      <pc:sldChg chg="modSp add mod">
        <pc:chgData name="Jessica Bertram" userId="ae65e3095411f4f6" providerId="LiveId" clId="{B5FB1D19-3686-5864-8406-9C86D14C8DC2}" dt="2026-02-26T03:04:05.510" v="26693" actId="20577"/>
        <pc:sldMkLst>
          <pc:docMk/>
          <pc:sldMk cId="4040748423" sldId="416"/>
        </pc:sldMkLst>
        <pc:spChg chg="mod">
          <ac:chgData name="Jessica Bertram" userId="ae65e3095411f4f6" providerId="LiveId" clId="{B5FB1D19-3686-5864-8406-9C86D14C8DC2}" dt="2026-02-26T03:03:43.913" v="26687" actId="20577"/>
          <ac:spMkLst>
            <pc:docMk/>
            <pc:sldMk cId="4040748423" sldId="416"/>
            <ac:spMk id="5" creationId="{3E28463F-10A3-7C53-491C-57FE251A3540}"/>
          </ac:spMkLst>
        </pc:spChg>
        <pc:spChg chg="mod">
          <ac:chgData name="Jessica Bertram" userId="ae65e3095411f4f6" providerId="LiveId" clId="{B5FB1D19-3686-5864-8406-9C86D14C8DC2}" dt="2026-02-26T03:04:05.510" v="26693" actId="20577"/>
          <ac:spMkLst>
            <pc:docMk/>
            <pc:sldMk cId="4040748423" sldId="416"/>
            <ac:spMk id="14" creationId="{9D33FC93-D85B-72F6-BBB0-21DB0AE87C15}"/>
          </ac:spMkLst>
        </pc:spChg>
        <pc:graphicFrameChg chg="mod modGraphic">
          <ac:chgData name="Jessica Bertram" userId="ae65e3095411f4f6" providerId="LiveId" clId="{B5FB1D19-3686-5864-8406-9C86D14C8DC2}" dt="2026-02-26T03:03:40.152" v="26675" actId="1038"/>
          <ac:graphicFrameMkLst>
            <pc:docMk/>
            <pc:sldMk cId="4040748423" sldId="416"/>
            <ac:graphicFrameMk id="11" creationId="{7E3A5709-8156-DA43-4E18-07A4A24B913A}"/>
          </ac:graphicFrameMkLst>
        </pc:graphicFrameChg>
      </pc:sldChg>
      <pc:sldChg chg="addSp delSp modSp add mod">
        <pc:chgData name="Jessica Bertram" userId="ae65e3095411f4f6" providerId="LiveId" clId="{B5FB1D19-3686-5864-8406-9C86D14C8DC2}" dt="2026-02-26T03:06:15.993" v="26774" actId="1036"/>
        <pc:sldMkLst>
          <pc:docMk/>
          <pc:sldMk cId="1857239104" sldId="418"/>
        </pc:sldMkLst>
        <pc:spChg chg="mod">
          <ac:chgData name="Jessica Bertram" userId="ae65e3095411f4f6" providerId="LiveId" clId="{B5FB1D19-3686-5864-8406-9C86D14C8DC2}" dt="2026-02-26T03:06:15.993" v="26774" actId="1036"/>
          <ac:spMkLst>
            <pc:docMk/>
            <pc:sldMk cId="1857239104" sldId="418"/>
            <ac:spMk id="5" creationId="{C1101231-EFCF-9385-18F8-AF4D57EC00B9}"/>
          </ac:spMkLst>
        </pc:spChg>
        <pc:spChg chg="add mod">
          <ac:chgData name="Jessica Bertram" userId="ae65e3095411f4f6" providerId="LiveId" clId="{B5FB1D19-3686-5864-8406-9C86D14C8DC2}" dt="2026-02-26T03:06:12.742" v="26769" actId="1036"/>
          <ac:spMkLst>
            <pc:docMk/>
            <pc:sldMk cId="1857239104" sldId="418"/>
            <ac:spMk id="18" creationId="{730C8F2F-56A4-5393-E38E-93ED18BE013B}"/>
          </ac:spMkLst>
        </pc:spChg>
        <pc:spChg chg="add mod">
          <ac:chgData name="Jessica Bertram" userId="ae65e3095411f4f6" providerId="LiveId" clId="{B5FB1D19-3686-5864-8406-9C86D14C8DC2}" dt="2026-02-26T03:06:08.877" v="26762" actId="1036"/>
          <ac:spMkLst>
            <pc:docMk/>
            <pc:sldMk cId="1857239104" sldId="418"/>
            <ac:spMk id="20" creationId="{51D9F7DC-BEE1-B396-B8A9-0315559CA3A0}"/>
          </ac:spMkLst>
        </pc:spChg>
        <pc:picChg chg="add mod">
          <ac:chgData name="Jessica Bertram" userId="ae65e3095411f4f6" providerId="LiveId" clId="{B5FB1D19-3686-5864-8406-9C86D14C8DC2}" dt="2026-02-26T03:04:59.136" v="26725" actId="1076"/>
          <ac:picMkLst>
            <pc:docMk/>
            <pc:sldMk cId="1857239104" sldId="418"/>
            <ac:picMk id="6" creationId="{A2B1EBC9-C23E-6E43-43FF-65FB37AD6A37}"/>
          </ac:picMkLst>
        </pc:picChg>
      </pc:sldChg>
      <pc:sldChg chg="addSp delSp modSp add mod">
        <pc:chgData name="Jessica Bertram" userId="ae65e3095411f4f6" providerId="LiveId" clId="{B5FB1D19-3686-5864-8406-9C86D14C8DC2}" dt="2026-02-26T03:08:10.699" v="26874" actId="20577"/>
        <pc:sldMkLst>
          <pc:docMk/>
          <pc:sldMk cId="705189701" sldId="419"/>
        </pc:sldMkLst>
        <pc:spChg chg="mod">
          <ac:chgData name="Jessica Bertram" userId="ae65e3095411f4f6" providerId="LiveId" clId="{B5FB1D19-3686-5864-8406-9C86D14C8DC2}" dt="2026-02-26T03:08:00.444" v="26864" actId="1035"/>
          <ac:spMkLst>
            <pc:docMk/>
            <pc:sldMk cId="705189701" sldId="419"/>
            <ac:spMk id="5" creationId="{F793A4E4-C4E6-85A5-797C-014260C3761D}"/>
          </ac:spMkLst>
        </pc:spChg>
        <pc:spChg chg="mod">
          <ac:chgData name="Jessica Bertram" userId="ae65e3095411f4f6" providerId="LiveId" clId="{B5FB1D19-3686-5864-8406-9C86D14C8DC2}" dt="2026-02-26T03:08:10.699" v="26874" actId="20577"/>
          <ac:spMkLst>
            <pc:docMk/>
            <pc:sldMk cId="705189701" sldId="419"/>
            <ac:spMk id="14" creationId="{91E10375-C0A2-40AC-679C-76DF92FB52FC}"/>
          </ac:spMkLst>
        </pc:spChg>
        <pc:spChg chg="add mod">
          <ac:chgData name="Jessica Bertram" userId="ae65e3095411f4f6" providerId="LiveId" clId="{B5FB1D19-3686-5864-8406-9C86D14C8DC2}" dt="2026-02-26T03:08:02.859" v="26867" actId="1035"/>
          <ac:spMkLst>
            <pc:docMk/>
            <pc:sldMk cId="705189701" sldId="419"/>
            <ac:spMk id="15" creationId="{ED8FD64A-A3FE-C872-9380-3A5562BC5412}"/>
          </ac:spMkLst>
        </pc:spChg>
        <pc:spChg chg="add mod">
          <ac:chgData name="Jessica Bertram" userId="ae65e3095411f4f6" providerId="LiveId" clId="{B5FB1D19-3686-5864-8406-9C86D14C8DC2}" dt="2026-02-26T03:08:06.320" v="26872" actId="1036"/>
          <ac:spMkLst>
            <pc:docMk/>
            <pc:sldMk cId="705189701" sldId="419"/>
            <ac:spMk id="21" creationId="{4FBA98E3-BDDA-7889-DCC2-69260D08A2B8}"/>
          </ac:spMkLst>
        </pc:spChg>
        <pc:picChg chg="add mod">
          <ac:chgData name="Jessica Bertram" userId="ae65e3095411f4f6" providerId="LiveId" clId="{B5FB1D19-3686-5864-8406-9C86D14C8DC2}" dt="2026-02-26T03:07:57.685" v="26861" actId="1036"/>
          <ac:picMkLst>
            <pc:docMk/>
            <pc:sldMk cId="705189701" sldId="419"/>
            <ac:picMk id="12" creationId="{A8A955D7-5E9D-0CC5-AE3E-E9B2569FE135}"/>
          </ac:picMkLst>
        </pc:picChg>
      </pc:sldChg>
      <pc:sldChg chg="addSp modSp add mod">
        <pc:chgData name="Jessica Bertram" userId="ae65e3095411f4f6" providerId="LiveId" clId="{B5FB1D19-3686-5864-8406-9C86D14C8DC2}" dt="2026-02-26T03:10:33.099" v="26920" actId="1037"/>
        <pc:sldMkLst>
          <pc:docMk/>
          <pc:sldMk cId="4195862957" sldId="420"/>
        </pc:sldMkLst>
        <pc:spChg chg="add mod">
          <ac:chgData name="Jessica Bertram" userId="ae65e3095411f4f6" providerId="LiveId" clId="{B5FB1D19-3686-5864-8406-9C86D14C8DC2}" dt="2026-02-26T03:10:33.099" v="26920" actId="1037"/>
          <ac:spMkLst>
            <pc:docMk/>
            <pc:sldMk cId="4195862957" sldId="420"/>
            <ac:spMk id="9" creationId="{ED108AF5-E99C-496A-94DD-C2A699BF637A}"/>
          </ac:spMkLst>
        </pc:spChg>
        <pc:picChg chg="add mod">
          <ac:chgData name="Jessica Bertram" userId="ae65e3095411f4f6" providerId="LiveId" clId="{B5FB1D19-3686-5864-8406-9C86D14C8DC2}" dt="2026-02-26T03:10:27.802" v="26916" actId="1076"/>
          <ac:picMkLst>
            <pc:docMk/>
            <pc:sldMk cId="4195862957" sldId="420"/>
            <ac:picMk id="13" creationId="{52F6D507-A742-DF3B-216A-29ECDF81882A}"/>
          </ac:picMkLst>
        </pc:picChg>
      </pc:sldChg>
      <pc:sldChg chg="addSp delSp modSp add mod">
        <pc:chgData name="Jessica Bertram" userId="ae65e3095411f4f6" providerId="LiveId" clId="{B5FB1D19-3686-5864-8406-9C86D14C8DC2}" dt="2026-02-26T03:13:05.484" v="26962" actId="207"/>
        <pc:sldMkLst>
          <pc:docMk/>
          <pc:sldMk cId="3135517516" sldId="421"/>
        </pc:sldMkLst>
        <pc:spChg chg="mod">
          <ac:chgData name="Jessica Bertram" userId="ae65e3095411f4f6" providerId="LiveId" clId="{B5FB1D19-3686-5864-8406-9C86D14C8DC2}" dt="2026-02-26T03:11:40.185" v="26923" actId="20577"/>
          <ac:spMkLst>
            <pc:docMk/>
            <pc:sldMk cId="3135517516" sldId="421"/>
            <ac:spMk id="14" creationId="{DDF9978E-C692-5A43-4FA0-F0BA3E820219}"/>
          </ac:spMkLst>
        </pc:spChg>
        <pc:graphicFrameChg chg="add mod modGraphic">
          <ac:chgData name="Jessica Bertram" userId="ae65e3095411f4f6" providerId="LiveId" clId="{B5FB1D19-3686-5864-8406-9C86D14C8DC2}" dt="2026-02-26T03:13:05.484" v="26962" actId="207"/>
          <ac:graphicFrameMkLst>
            <pc:docMk/>
            <pc:sldMk cId="3135517516" sldId="421"/>
            <ac:graphicFrameMk id="18" creationId="{D6FEF9FD-2058-378C-4FBF-59237076BE0E}"/>
          </ac:graphicFrameMkLst>
        </pc:graphicFrameChg>
      </pc:sldChg>
      <pc:sldChg chg="addSp delSp modSp add mod">
        <pc:chgData name="Jessica Bertram" userId="ae65e3095411f4f6" providerId="LiveId" clId="{B5FB1D19-3686-5864-8406-9C86D14C8DC2}" dt="2026-02-26T03:16:39.192" v="27151" actId="1035"/>
        <pc:sldMkLst>
          <pc:docMk/>
          <pc:sldMk cId="1831244103" sldId="422"/>
        </pc:sldMkLst>
        <pc:spChg chg="mod">
          <ac:chgData name="Jessica Bertram" userId="ae65e3095411f4f6" providerId="LiveId" clId="{B5FB1D19-3686-5864-8406-9C86D14C8DC2}" dt="2026-02-26T03:14:01.319" v="26993" actId="20577"/>
          <ac:spMkLst>
            <pc:docMk/>
            <pc:sldMk cId="1831244103" sldId="422"/>
            <ac:spMk id="5" creationId="{D96C6806-790F-949B-CA5B-52EE0813DAEE}"/>
          </ac:spMkLst>
        </pc:spChg>
        <pc:spChg chg="mod">
          <ac:chgData name="Jessica Bertram" userId="ae65e3095411f4f6" providerId="LiveId" clId="{B5FB1D19-3686-5864-8406-9C86D14C8DC2}" dt="2026-02-26T03:14:04.918" v="26995" actId="20577"/>
          <ac:spMkLst>
            <pc:docMk/>
            <pc:sldMk cId="1831244103" sldId="422"/>
            <ac:spMk id="14" creationId="{7B76EE9F-C7BF-3F65-A8B2-502F1A15CC44}"/>
          </ac:spMkLst>
        </pc:spChg>
        <pc:spChg chg="add mod">
          <ac:chgData name="Jessica Bertram" userId="ae65e3095411f4f6" providerId="LiveId" clId="{B5FB1D19-3686-5864-8406-9C86D14C8DC2}" dt="2026-02-26T03:16:39.192" v="27151" actId="1035"/>
          <ac:spMkLst>
            <pc:docMk/>
            <pc:sldMk cId="1831244103" sldId="422"/>
            <ac:spMk id="18" creationId="{8C778399-04CB-CDEE-8A78-963902FB8EA1}"/>
          </ac:spMkLst>
        </pc:spChg>
        <pc:picChg chg="add mod">
          <ac:chgData name="Jessica Bertram" userId="ae65e3095411f4f6" providerId="LiveId" clId="{B5FB1D19-3686-5864-8406-9C86D14C8DC2}" dt="2026-02-26T03:16:32.974" v="27147" actId="1038"/>
          <ac:picMkLst>
            <pc:docMk/>
            <pc:sldMk cId="1831244103" sldId="422"/>
            <ac:picMk id="12" creationId="{E886F1C2-BF08-4BFC-6E34-D138FBB950A9}"/>
          </ac:picMkLst>
        </pc:picChg>
      </pc:sldChg>
      <pc:sldChg chg="addSp delSp modSp add mod">
        <pc:chgData name="Jessica Bertram" userId="ae65e3095411f4f6" providerId="LiveId" clId="{B5FB1D19-3686-5864-8406-9C86D14C8DC2}" dt="2026-02-26T03:18:47.991" v="27190" actId="14100"/>
        <pc:sldMkLst>
          <pc:docMk/>
          <pc:sldMk cId="2834182519" sldId="423"/>
        </pc:sldMkLst>
        <pc:spChg chg="add mod">
          <ac:chgData name="Jessica Bertram" userId="ae65e3095411f4f6" providerId="LiveId" clId="{B5FB1D19-3686-5864-8406-9C86D14C8DC2}" dt="2026-02-26T03:16:52.336" v="27154"/>
          <ac:spMkLst>
            <pc:docMk/>
            <pc:sldMk cId="2834182519" sldId="423"/>
            <ac:spMk id="7" creationId="{C4227FA8-6BD1-8D85-316F-77689A88F795}"/>
          </ac:spMkLst>
        </pc:spChg>
        <pc:spChg chg="mod">
          <ac:chgData name="Jessica Bertram" userId="ae65e3095411f4f6" providerId="LiveId" clId="{B5FB1D19-3686-5864-8406-9C86D14C8DC2}" dt="2026-02-26T03:16:59.908" v="27158" actId="20577"/>
          <ac:spMkLst>
            <pc:docMk/>
            <pc:sldMk cId="2834182519" sldId="423"/>
            <ac:spMk id="14" creationId="{05B06045-8FCB-8449-3CB1-19F74297098A}"/>
          </ac:spMkLst>
        </pc:spChg>
        <pc:graphicFrameChg chg="add mod modGraphic">
          <ac:chgData name="Jessica Bertram" userId="ae65e3095411f4f6" providerId="LiveId" clId="{B5FB1D19-3686-5864-8406-9C86D14C8DC2}" dt="2026-02-26T03:18:22.429" v="27185"/>
          <ac:graphicFrameMkLst>
            <pc:docMk/>
            <pc:sldMk cId="2834182519" sldId="423"/>
            <ac:graphicFrameMk id="12" creationId="{6163C6E9-9DA9-76DD-4450-6661C025CD99}"/>
          </ac:graphicFrameMkLst>
        </pc:graphicFrameChg>
        <pc:picChg chg="add mod">
          <ac:chgData name="Jessica Bertram" userId="ae65e3095411f4f6" providerId="LiveId" clId="{B5FB1D19-3686-5864-8406-9C86D14C8DC2}" dt="2026-02-26T03:18:47.991" v="27190" actId="14100"/>
          <ac:picMkLst>
            <pc:docMk/>
            <pc:sldMk cId="2834182519" sldId="423"/>
            <ac:picMk id="18" creationId="{08734B95-4887-C79A-A409-EE89EF24BF34}"/>
          </ac:picMkLst>
        </pc:picChg>
      </pc:sldChg>
      <pc:sldChg chg="addSp delSp modSp add mod">
        <pc:chgData name="Jessica Bertram" userId="ae65e3095411f4f6" providerId="LiveId" clId="{B5FB1D19-3686-5864-8406-9C86D14C8DC2}" dt="2026-02-26T03:20:20.190" v="27226" actId="14100"/>
        <pc:sldMkLst>
          <pc:docMk/>
          <pc:sldMk cId="3050437714" sldId="424"/>
        </pc:sldMkLst>
        <pc:spChg chg="add mod">
          <ac:chgData name="Jessica Bertram" userId="ae65e3095411f4f6" providerId="LiveId" clId="{B5FB1D19-3686-5864-8406-9C86D14C8DC2}" dt="2026-02-26T03:19:03.289" v="27193"/>
          <ac:spMkLst>
            <pc:docMk/>
            <pc:sldMk cId="3050437714" sldId="424"/>
            <ac:spMk id="6" creationId="{38FFA723-0806-215F-5968-97CF68CEC4DB}"/>
          </ac:spMkLst>
        </pc:spChg>
        <pc:spChg chg="add mod">
          <ac:chgData name="Jessica Bertram" userId="ae65e3095411f4f6" providerId="LiveId" clId="{B5FB1D19-3686-5864-8406-9C86D14C8DC2}" dt="2026-02-26T03:19:50.258" v="27218" actId="207"/>
          <ac:spMkLst>
            <pc:docMk/>
            <pc:sldMk cId="3050437714" sldId="424"/>
            <ac:spMk id="12" creationId="{614D8E44-9987-CF04-F608-FCF7142B04EF}"/>
          </ac:spMkLst>
        </pc:spChg>
        <pc:spChg chg="mod">
          <ac:chgData name="Jessica Bertram" userId="ae65e3095411f4f6" providerId="LiveId" clId="{B5FB1D19-3686-5864-8406-9C86D14C8DC2}" dt="2026-02-26T03:19:07.161" v="27196" actId="20577"/>
          <ac:spMkLst>
            <pc:docMk/>
            <pc:sldMk cId="3050437714" sldId="424"/>
            <ac:spMk id="14" creationId="{3254416E-06AC-7215-11FC-057B5AF435ED}"/>
          </ac:spMkLst>
        </pc:spChg>
        <pc:picChg chg="add mod">
          <ac:chgData name="Jessica Bertram" userId="ae65e3095411f4f6" providerId="LiveId" clId="{B5FB1D19-3686-5864-8406-9C86D14C8DC2}" dt="2026-02-26T03:20:20.190" v="27226" actId="14100"/>
          <ac:picMkLst>
            <pc:docMk/>
            <pc:sldMk cId="3050437714" sldId="424"/>
            <ac:picMk id="15" creationId="{4CCD4E8C-1C5A-4E8E-D868-B3192B7238C5}"/>
          </ac:picMkLst>
        </pc:picChg>
      </pc:sldChg>
      <pc:sldChg chg="addSp delSp modSp add mod">
        <pc:chgData name="Jessica Bertram" userId="ae65e3095411f4f6" providerId="LiveId" clId="{B5FB1D19-3686-5864-8406-9C86D14C8DC2}" dt="2026-02-26T03:20:48.319" v="27239" actId="20577"/>
        <pc:sldMkLst>
          <pc:docMk/>
          <pc:sldMk cId="4003807637" sldId="425"/>
        </pc:sldMkLst>
        <pc:spChg chg="add mod">
          <ac:chgData name="Jessica Bertram" userId="ae65e3095411f4f6" providerId="LiveId" clId="{B5FB1D19-3686-5864-8406-9C86D14C8DC2}" dt="2026-02-26T03:20:34.963" v="27229"/>
          <ac:spMkLst>
            <pc:docMk/>
            <pc:sldMk cId="4003807637" sldId="425"/>
            <ac:spMk id="6" creationId="{331EDF5F-184E-348D-E2E5-48CE3585F8FB}"/>
          </ac:spMkLst>
        </pc:spChg>
        <pc:spChg chg="mod">
          <ac:chgData name="Jessica Bertram" userId="ae65e3095411f4f6" providerId="LiveId" clId="{B5FB1D19-3686-5864-8406-9C86D14C8DC2}" dt="2026-02-26T03:20:48.319" v="27239" actId="20577"/>
          <ac:spMkLst>
            <pc:docMk/>
            <pc:sldMk cId="4003807637" sldId="425"/>
            <ac:spMk id="11" creationId="{FD2B8725-4966-A4B1-BCAD-C315B201B91C}"/>
          </ac:spMkLst>
        </pc:spChg>
        <pc:spChg chg="mod">
          <ac:chgData name="Jessica Bertram" userId="ae65e3095411f4f6" providerId="LiveId" clId="{B5FB1D19-3686-5864-8406-9C86D14C8DC2}" dt="2026-02-26T03:20:39.265" v="27231" actId="20577"/>
          <ac:spMkLst>
            <pc:docMk/>
            <pc:sldMk cId="4003807637" sldId="425"/>
            <ac:spMk id="14" creationId="{477AACD8-32FE-7410-E770-E5E24E124A74}"/>
          </ac:spMkLst>
        </pc:spChg>
      </pc:sldChg>
      <pc:sldChg chg="addSp delSp modSp add mod">
        <pc:chgData name="Jessica Bertram" userId="ae65e3095411f4f6" providerId="LiveId" clId="{B5FB1D19-3686-5864-8406-9C86D14C8DC2}" dt="2026-02-26T09:57:13.356" v="27500" actId="20577"/>
        <pc:sldMkLst>
          <pc:docMk/>
          <pc:sldMk cId="1533473434" sldId="426"/>
        </pc:sldMkLst>
        <pc:spChg chg="add mod">
          <ac:chgData name="Jessica Bertram" userId="ae65e3095411f4f6" providerId="LiveId" clId="{B5FB1D19-3686-5864-8406-9C86D14C8DC2}" dt="2026-02-26T09:56:58.671" v="27491" actId="1036"/>
          <ac:spMkLst>
            <pc:docMk/>
            <pc:sldMk cId="1533473434" sldId="426"/>
            <ac:spMk id="5" creationId="{A86C6840-BE3E-03CF-BE1C-54FDF07BEA02}"/>
          </ac:spMkLst>
        </pc:spChg>
        <pc:spChg chg="mod">
          <ac:chgData name="Jessica Bertram" userId="ae65e3095411f4f6" providerId="LiveId" clId="{B5FB1D19-3686-5864-8406-9C86D14C8DC2}" dt="2026-02-26T09:38:29.502" v="27265" actId="20577"/>
          <ac:spMkLst>
            <pc:docMk/>
            <pc:sldMk cId="1533473434" sldId="426"/>
            <ac:spMk id="6" creationId="{E4B244C4-809E-5B6B-C021-DE28115E21C9}"/>
          </ac:spMkLst>
        </pc:spChg>
        <pc:spChg chg="mod">
          <ac:chgData name="Jessica Bertram" userId="ae65e3095411f4f6" providerId="LiveId" clId="{B5FB1D19-3686-5864-8406-9C86D14C8DC2}" dt="2026-02-26T09:57:13.356" v="27500" actId="20577"/>
          <ac:spMkLst>
            <pc:docMk/>
            <pc:sldMk cId="1533473434" sldId="426"/>
            <ac:spMk id="14" creationId="{B118C8CF-6565-029B-CC73-DB924645C5D7}"/>
          </ac:spMkLst>
        </pc:spChg>
        <pc:picChg chg="add mod">
          <ac:chgData name="Jessica Bertram" userId="ae65e3095411f4f6" providerId="LiveId" clId="{B5FB1D19-3686-5864-8406-9C86D14C8DC2}" dt="2026-02-26T09:56:42.449" v="27456" actId="1076"/>
          <ac:picMkLst>
            <pc:docMk/>
            <pc:sldMk cId="1533473434" sldId="426"/>
            <ac:picMk id="12" creationId="{D656C651-6CD3-9DF2-24BD-42DBE9699908}"/>
          </ac:picMkLst>
        </pc:picChg>
      </pc:sldChg>
      <pc:sldChg chg="addSp delSp modSp add mod">
        <pc:chgData name="Jessica Bertram" userId="ae65e3095411f4f6" providerId="LiveId" clId="{B5FB1D19-3686-5864-8406-9C86D14C8DC2}" dt="2026-02-26T09:57:40.340" v="27512" actId="1036"/>
        <pc:sldMkLst>
          <pc:docMk/>
          <pc:sldMk cId="816598997" sldId="427"/>
        </pc:sldMkLst>
        <pc:spChg chg="mod">
          <ac:chgData name="Jessica Bertram" userId="ae65e3095411f4f6" providerId="LiveId" clId="{B5FB1D19-3686-5864-8406-9C86D14C8DC2}" dt="2026-02-26T09:57:11.323" v="27497" actId="20577"/>
          <ac:spMkLst>
            <pc:docMk/>
            <pc:sldMk cId="816598997" sldId="427"/>
            <ac:spMk id="14" creationId="{E370A4CD-E7CB-362C-1E7C-8F20D977CF73}"/>
          </ac:spMkLst>
        </pc:spChg>
        <pc:picChg chg="add mod">
          <ac:chgData name="Jessica Bertram" userId="ae65e3095411f4f6" providerId="LiveId" clId="{B5FB1D19-3686-5864-8406-9C86D14C8DC2}" dt="2026-02-26T09:57:40.340" v="27512" actId="1036"/>
          <ac:picMkLst>
            <pc:docMk/>
            <pc:sldMk cId="816598997" sldId="427"/>
            <ac:picMk id="9" creationId="{8BCF0193-4BA9-E235-24B7-C5F948EC9AB2}"/>
          </ac:picMkLst>
        </pc:picChg>
      </pc:sldChg>
      <pc:sldChg chg="addSp delSp modSp add mod">
        <pc:chgData name="Jessica Bertram" userId="ae65e3095411f4f6" providerId="LiveId" clId="{B5FB1D19-3686-5864-8406-9C86D14C8DC2}" dt="2026-02-26T09:59:34.813" v="27561" actId="14100"/>
        <pc:sldMkLst>
          <pc:docMk/>
          <pc:sldMk cId="2688939453" sldId="428"/>
        </pc:sldMkLst>
        <pc:spChg chg="add mod">
          <ac:chgData name="Jessica Bertram" userId="ae65e3095411f4f6" providerId="LiveId" clId="{B5FB1D19-3686-5864-8406-9C86D14C8DC2}" dt="2026-02-26T09:57:57.754" v="27517"/>
          <ac:spMkLst>
            <pc:docMk/>
            <pc:sldMk cId="2688939453" sldId="428"/>
            <ac:spMk id="9" creationId="{69C5AC19-7924-16FA-1F68-8326BD0CD02C}"/>
          </ac:spMkLst>
        </pc:spChg>
        <pc:spChg chg="add mod">
          <ac:chgData name="Jessica Bertram" userId="ae65e3095411f4f6" providerId="LiveId" clId="{B5FB1D19-3686-5864-8406-9C86D14C8DC2}" dt="2026-02-26T09:59:03.717" v="27553" actId="207"/>
          <ac:spMkLst>
            <pc:docMk/>
            <pc:sldMk cId="2688939453" sldId="428"/>
            <ac:spMk id="13" creationId="{A497C675-D189-A1A0-DE3E-0234F9886748}"/>
          </ac:spMkLst>
        </pc:spChg>
        <pc:spChg chg="mod">
          <ac:chgData name="Jessica Bertram" userId="ae65e3095411f4f6" providerId="LiveId" clId="{B5FB1D19-3686-5864-8406-9C86D14C8DC2}" dt="2026-02-26T09:58:00.003" v="27520" actId="20577"/>
          <ac:spMkLst>
            <pc:docMk/>
            <pc:sldMk cId="2688939453" sldId="428"/>
            <ac:spMk id="14" creationId="{C1CA9183-22A3-BC04-E397-4FFAF1B8FB75}"/>
          </ac:spMkLst>
        </pc:spChg>
        <pc:picChg chg="add mod">
          <ac:chgData name="Jessica Bertram" userId="ae65e3095411f4f6" providerId="LiveId" clId="{B5FB1D19-3686-5864-8406-9C86D14C8DC2}" dt="2026-02-26T09:59:34.813" v="27561" actId="14100"/>
          <ac:picMkLst>
            <pc:docMk/>
            <pc:sldMk cId="2688939453" sldId="428"/>
            <ac:picMk id="19" creationId="{97CB9A19-5CB8-7349-D1DA-F00ADA903300}"/>
          </ac:picMkLst>
        </pc:picChg>
      </pc:sldChg>
      <pc:sldChg chg="addSp delSp modSp add mod">
        <pc:chgData name="Jessica Bertram" userId="ae65e3095411f4f6" providerId="LiveId" clId="{B5FB1D19-3686-5864-8406-9C86D14C8DC2}" dt="2026-02-26T10:04:48.860" v="27743" actId="1038"/>
        <pc:sldMkLst>
          <pc:docMk/>
          <pc:sldMk cId="1489534364" sldId="429"/>
        </pc:sldMkLst>
        <pc:spChg chg="add mod">
          <ac:chgData name="Jessica Bertram" userId="ae65e3095411f4f6" providerId="LiveId" clId="{B5FB1D19-3686-5864-8406-9C86D14C8DC2}" dt="2026-02-26T10:02:31.799" v="27678" actId="113"/>
          <ac:spMkLst>
            <pc:docMk/>
            <pc:sldMk cId="1489534364" sldId="429"/>
            <ac:spMk id="7" creationId="{561A7916-09D0-5378-5EF2-BD3807C4EB13}"/>
          </ac:spMkLst>
        </pc:spChg>
        <pc:spChg chg="add mod">
          <ac:chgData name="Jessica Bertram" userId="ae65e3095411f4f6" providerId="LiveId" clId="{B5FB1D19-3686-5864-8406-9C86D14C8DC2}" dt="2026-02-26T10:02:46.896" v="27687" actId="1076"/>
          <ac:spMkLst>
            <pc:docMk/>
            <pc:sldMk cId="1489534364" sldId="429"/>
            <ac:spMk id="13" creationId="{E453A648-270B-02A5-AFA9-EFAB1ACD00F6}"/>
          </ac:spMkLst>
        </pc:spChg>
        <pc:spChg chg="mod">
          <ac:chgData name="Jessica Bertram" userId="ae65e3095411f4f6" providerId="LiveId" clId="{B5FB1D19-3686-5864-8406-9C86D14C8DC2}" dt="2026-02-26T10:00:11.620" v="27569" actId="20577"/>
          <ac:spMkLst>
            <pc:docMk/>
            <pc:sldMk cId="1489534364" sldId="429"/>
            <ac:spMk id="14" creationId="{1E3EF4F5-6AB5-46F5-F312-4F0DC3089EE1}"/>
          </ac:spMkLst>
        </pc:spChg>
        <pc:graphicFrameChg chg="add mod modGraphic">
          <ac:chgData name="Jessica Bertram" userId="ae65e3095411f4f6" providerId="LiveId" clId="{B5FB1D19-3686-5864-8406-9C86D14C8DC2}" dt="2026-02-26T10:02:51.304" v="27693" actId="1035"/>
          <ac:graphicFrameMkLst>
            <pc:docMk/>
            <pc:sldMk cId="1489534364" sldId="429"/>
            <ac:graphicFrameMk id="18" creationId="{E8BCEF28-12E4-1060-CECA-64ACCD9BB2AF}"/>
          </ac:graphicFrameMkLst>
        </pc:graphicFrameChg>
        <pc:picChg chg="add mod">
          <ac:chgData name="Jessica Bertram" userId="ae65e3095411f4f6" providerId="LiveId" clId="{B5FB1D19-3686-5864-8406-9C86D14C8DC2}" dt="2026-02-26T10:04:48.860" v="27743" actId="1038"/>
          <ac:picMkLst>
            <pc:docMk/>
            <pc:sldMk cId="1489534364" sldId="429"/>
            <ac:picMk id="22" creationId="{982FDA3B-A802-8A79-CAA7-A778917257A0}"/>
          </ac:picMkLst>
        </pc:picChg>
      </pc:sldChg>
      <pc:sldChg chg="addSp delSp modSp add mod">
        <pc:chgData name="Jessica Bertram" userId="ae65e3095411f4f6" providerId="LiveId" clId="{B5FB1D19-3686-5864-8406-9C86D14C8DC2}" dt="2026-02-26T10:06:48.853" v="27773" actId="14100"/>
        <pc:sldMkLst>
          <pc:docMk/>
          <pc:sldMk cId="2250672395" sldId="430"/>
        </pc:sldMkLst>
        <pc:spChg chg="add mod">
          <ac:chgData name="Jessica Bertram" userId="ae65e3095411f4f6" providerId="LiveId" clId="{B5FB1D19-3686-5864-8406-9C86D14C8DC2}" dt="2026-02-26T10:06:05.297" v="27753" actId="962"/>
          <ac:spMkLst>
            <pc:docMk/>
            <pc:sldMk cId="2250672395" sldId="430"/>
            <ac:spMk id="11" creationId="{6203CFFE-118F-C98F-E416-3F72C2A079A0}"/>
          </ac:spMkLst>
        </pc:spChg>
        <pc:picChg chg="add mod">
          <ac:chgData name="Jessica Bertram" userId="ae65e3095411f4f6" providerId="LiveId" clId="{B5FB1D19-3686-5864-8406-9C86D14C8DC2}" dt="2026-02-26T10:06:48.853" v="27773" actId="14100"/>
          <ac:picMkLst>
            <pc:docMk/>
            <pc:sldMk cId="2250672395" sldId="430"/>
            <ac:picMk id="21" creationId="{62F929CA-810B-6338-29C3-E5BFE3064402}"/>
          </ac:picMkLst>
        </pc:picChg>
      </pc:sldChg>
      <pc:sldChg chg="addSp delSp modSp add mod">
        <pc:chgData name="Jessica Bertram" userId="ae65e3095411f4f6" providerId="LiveId" clId="{B5FB1D19-3686-5864-8406-9C86D14C8DC2}" dt="2026-02-26T10:05:13.229" v="27750" actId="14100"/>
        <pc:sldMkLst>
          <pc:docMk/>
          <pc:sldMk cId="1988611307" sldId="431"/>
        </pc:sldMkLst>
        <pc:spChg chg="add mod">
          <ac:chgData name="Jessica Bertram" userId="ae65e3095411f4f6" providerId="LiveId" clId="{B5FB1D19-3686-5864-8406-9C86D14C8DC2}" dt="2026-02-26T10:04:33.803" v="27732" actId="20577"/>
          <ac:spMkLst>
            <pc:docMk/>
            <pc:sldMk cId="1988611307" sldId="431"/>
            <ac:spMk id="12" creationId="{F45A22BF-84D3-E63B-3202-2AF1DBF12E35}"/>
          </ac:spMkLst>
        </pc:spChg>
        <pc:picChg chg="add mod">
          <ac:chgData name="Jessica Bertram" userId="ae65e3095411f4f6" providerId="LiveId" clId="{B5FB1D19-3686-5864-8406-9C86D14C8DC2}" dt="2026-02-26T10:05:13.229" v="27750" actId="14100"/>
          <ac:picMkLst>
            <pc:docMk/>
            <pc:sldMk cId="1988611307" sldId="431"/>
            <ac:picMk id="15" creationId="{8F4EC5B1-16FD-A1C4-29B4-5C72395497EC}"/>
          </ac:picMkLst>
        </pc:picChg>
      </pc:sldChg>
      <pc:sldChg chg="addSp delSp modSp add mod">
        <pc:chgData name="Jessica Bertram" userId="ae65e3095411f4f6" providerId="LiveId" clId="{B5FB1D19-3686-5864-8406-9C86D14C8DC2}" dt="2026-02-26T10:07:13.473" v="27784" actId="20577"/>
        <pc:sldMkLst>
          <pc:docMk/>
          <pc:sldMk cId="1200521368" sldId="432"/>
        </pc:sldMkLst>
        <pc:spChg chg="add mod">
          <ac:chgData name="Jessica Bertram" userId="ae65e3095411f4f6" providerId="LiveId" clId="{B5FB1D19-3686-5864-8406-9C86D14C8DC2}" dt="2026-02-26T10:07:02.633" v="27776"/>
          <ac:spMkLst>
            <pc:docMk/>
            <pc:sldMk cId="1200521368" sldId="432"/>
            <ac:spMk id="5" creationId="{D1BA627C-1902-1DB9-4017-C565F5C26D2A}"/>
          </ac:spMkLst>
        </pc:spChg>
        <pc:spChg chg="mod">
          <ac:chgData name="Jessica Bertram" userId="ae65e3095411f4f6" providerId="LiveId" clId="{B5FB1D19-3686-5864-8406-9C86D14C8DC2}" dt="2026-02-26T10:07:13.473" v="27784" actId="20577"/>
          <ac:spMkLst>
            <pc:docMk/>
            <pc:sldMk cId="1200521368" sldId="432"/>
            <ac:spMk id="11" creationId="{F4969EF5-F56F-3832-4F9F-28BF223898B9}"/>
          </ac:spMkLst>
        </pc:spChg>
        <pc:spChg chg="mod">
          <ac:chgData name="Jessica Bertram" userId="ae65e3095411f4f6" providerId="LiveId" clId="{B5FB1D19-3686-5864-8406-9C86D14C8DC2}" dt="2026-02-26T10:07:05.208" v="27779" actId="20577"/>
          <ac:spMkLst>
            <pc:docMk/>
            <pc:sldMk cId="1200521368" sldId="432"/>
            <ac:spMk id="14" creationId="{AF9E498F-37D8-2CC1-0034-01CB45DDA44F}"/>
          </ac:spMkLst>
        </pc:spChg>
      </pc:sldChg>
      <pc:sldChg chg="addSp delSp modSp add mod">
        <pc:chgData name="Jessica Bertram" userId="ae65e3095411f4f6" providerId="LiveId" clId="{B5FB1D19-3686-5864-8406-9C86D14C8DC2}" dt="2026-02-26T10:11:50.304" v="27982" actId="1036"/>
        <pc:sldMkLst>
          <pc:docMk/>
          <pc:sldMk cId="3897873908" sldId="433"/>
        </pc:sldMkLst>
        <pc:spChg chg="mod">
          <ac:chgData name="Jessica Bertram" userId="ae65e3095411f4f6" providerId="LiveId" clId="{B5FB1D19-3686-5864-8406-9C86D14C8DC2}" dt="2026-02-26T10:07:23.810" v="27803" actId="20577"/>
          <ac:spMkLst>
            <pc:docMk/>
            <pc:sldMk cId="3897873908" sldId="433"/>
            <ac:spMk id="5" creationId="{73A5CC9D-8B49-A392-1B1B-0C348AC73E91}"/>
          </ac:spMkLst>
        </pc:spChg>
        <pc:spChg chg="add mod">
          <ac:chgData name="Jessica Bertram" userId="ae65e3095411f4f6" providerId="LiveId" clId="{B5FB1D19-3686-5864-8406-9C86D14C8DC2}" dt="2026-02-26T10:11:48.129" v="27979" actId="1035"/>
          <ac:spMkLst>
            <pc:docMk/>
            <pc:sldMk cId="3897873908" sldId="433"/>
            <ac:spMk id="9" creationId="{AA4077EB-00DC-9AAF-D12A-327E20E3EE78}"/>
          </ac:spMkLst>
        </pc:spChg>
        <pc:spChg chg="mod">
          <ac:chgData name="Jessica Bertram" userId="ae65e3095411f4f6" providerId="LiveId" clId="{B5FB1D19-3686-5864-8406-9C86D14C8DC2}" dt="2026-02-26T10:07:25.653" v="27805" actId="20577"/>
          <ac:spMkLst>
            <pc:docMk/>
            <pc:sldMk cId="3897873908" sldId="433"/>
            <ac:spMk id="14" creationId="{E9AD0881-F2A8-BB42-16AC-CC2FADAE6133}"/>
          </ac:spMkLst>
        </pc:spChg>
        <pc:picChg chg="add mod">
          <ac:chgData name="Jessica Bertram" userId="ae65e3095411f4f6" providerId="LiveId" clId="{B5FB1D19-3686-5864-8406-9C86D14C8DC2}" dt="2026-02-26T10:11:50.304" v="27982" actId="1036"/>
          <ac:picMkLst>
            <pc:docMk/>
            <pc:sldMk cId="3897873908" sldId="433"/>
            <ac:picMk id="7" creationId="{68D0B074-2156-6650-DCA5-B1205632DE8A}"/>
          </ac:picMkLst>
        </pc:picChg>
      </pc:sldChg>
      <pc:sldChg chg="addSp delSp modSp add mod">
        <pc:chgData name="Jessica Bertram" userId="ae65e3095411f4f6" providerId="LiveId" clId="{B5FB1D19-3686-5864-8406-9C86D14C8DC2}" dt="2026-02-26T10:10:24.889" v="27935" actId="1036"/>
        <pc:sldMkLst>
          <pc:docMk/>
          <pc:sldMk cId="3120021799" sldId="434"/>
        </pc:sldMkLst>
        <pc:picChg chg="add mod">
          <ac:chgData name="Jessica Bertram" userId="ae65e3095411f4f6" providerId="LiveId" clId="{B5FB1D19-3686-5864-8406-9C86D14C8DC2}" dt="2026-02-26T10:10:24.889" v="27935" actId="1036"/>
          <ac:picMkLst>
            <pc:docMk/>
            <pc:sldMk cId="3120021799" sldId="434"/>
            <ac:picMk id="9" creationId="{B4386DC9-60D0-8D90-1C91-4733A9B56369}"/>
          </ac:picMkLst>
        </pc:picChg>
      </pc:sldChg>
      <pc:sldChg chg="addSp delSp modSp add mod">
        <pc:chgData name="Jessica Bertram" userId="ae65e3095411f4f6" providerId="LiveId" clId="{B5FB1D19-3686-5864-8406-9C86D14C8DC2}" dt="2026-02-26T10:16:47.700" v="28047" actId="1038"/>
        <pc:sldMkLst>
          <pc:docMk/>
          <pc:sldMk cId="3540700817" sldId="436"/>
        </pc:sldMkLst>
        <pc:spChg chg="add mod">
          <ac:chgData name="Jessica Bertram" userId="ae65e3095411f4f6" providerId="LiveId" clId="{B5FB1D19-3686-5864-8406-9C86D14C8DC2}" dt="2026-02-26T10:12:14.340" v="27988"/>
          <ac:spMkLst>
            <pc:docMk/>
            <pc:sldMk cId="3540700817" sldId="436"/>
            <ac:spMk id="7" creationId="{E5D1C7F2-8AC6-1646-3611-4211FF0456DC}"/>
          </ac:spMkLst>
        </pc:spChg>
        <pc:spChg chg="mod">
          <ac:chgData name="Jessica Bertram" userId="ae65e3095411f4f6" providerId="LiveId" clId="{B5FB1D19-3686-5864-8406-9C86D14C8DC2}" dt="2026-02-26T10:12:06.552" v="27986" actId="20577"/>
          <ac:spMkLst>
            <pc:docMk/>
            <pc:sldMk cId="3540700817" sldId="436"/>
            <ac:spMk id="14" creationId="{50863E91-D027-5F3C-E0BD-E4BFBE4CE5DB}"/>
          </ac:spMkLst>
        </pc:spChg>
        <pc:spChg chg="add mod">
          <ac:chgData name="Jessica Bertram" userId="ae65e3095411f4f6" providerId="LiveId" clId="{B5FB1D19-3686-5864-8406-9C86D14C8DC2}" dt="2026-02-26T10:16:41.394" v="28034" actId="1036"/>
          <ac:spMkLst>
            <pc:docMk/>
            <pc:sldMk cId="3540700817" sldId="436"/>
            <ac:spMk id="18" creationId="{DC138C16-0EBF-0259-538A-1E7063E0F710}"/>
          </ac:spMkLst>
        </pc:spChg>
        <pc:picChg chg="add mod">
          <ac:chgData name="Jessica Bertram" userId="ae65e3095411f4f6" providerId="LiveId" clId="{B5FB1D19-3686-5864-8406-9C86D14C8DC2}" dt="2026-02-26T10:16:47.700" v="28047" actId="1038"/>
          <ac:picMkLst>
            <pc:docMk/>
            <pc:sldMk cId="3540700817" sldId="436"/>
            <ac:picMk id="21" creationId="{CA7B651A-EAE0-A4D6-949B-6471E0F0CEE8}"/>
          </ac:picMkLst>
        </pc:picChg>
        <pc:picChg chg="add mod">
          <ac:chgData name="Jessica Bertram" userId="ae65e3095411f4f6" providerId="LiveId" clId="{B5FB1D19-3686-5864-8406-9C86D14C8DC2}" dt="2026-02-26T10:15:47.562" v="28024" actId="14100"/>
          <ac:picMkLst>
            <pc:docMk/>
            <pc:sldMk cId="3540700817" sldId="436"/>
            <ac:picMk id="23" creationId="{96A1EC3B-5E27-9DFA-7CA0-0A670573913A}"/>
          </ac:picMkLst>
        </pc:picChg>
      </pc:sldChg>
      <pc:sldChg chg="addSp delSp modSp add mod">
        <pc:chgData name="Jessica Bertram" userId="ae65e3095411f4f6" providerId="LiveId" clId="{B5FB1D19-3686-5864-8406-9C86D14C8DC2}" dt="2026-02-26T10:18:52.366" v="28070" actId="20577"/>
        <pc:sldMkLst>
          <pc:docMk/>
          <pc:sldMk cId="1739812142" sldId="437"/>
        </pc:sldMkLst>
        <pc:spChg chg="add mod">
          <ac:chgData name="Jessica Bertram" userId="ae65e3095411f4f6" providerId="LiveId" clId="{B5FB1D19-3686-5864-8406-9C86D14C8DC2}" dt="2026-02-26T10:17:12.432" v="28054"/>
          <ac:spMkLst>
            <pc:docMk/>
            <pc:sldMk cId="1739812142" sldId="437"/>
            <ac:spMk id="6" creationId="{4ACD6C03-B401-F3C1-1E8F-3C26CDB05C82}"/>
          </ac:spMkLst>
        </pc:spChg>
        <pc:spChg chg="add mod">
          <ac:chgData name="Jessica Bertram" userId="ae65e3095411f4f6" providerId="LiveId" clId="{B5FB1D19-3686-5864-8406-9C86D14C8DC2}" dt="2026-02-26T10:18:52.366" v="28070" actId="20577"/>
          <ac:spMkLst>
            <pc:docMk/>
            <pc:sldMk cId="1739812142" sldId="437"/>
            <ac:spMk id="13" creationId="{51377A0F-2328-2A0F-2460-BAE1F28D2E0B}"/>
          </ac:spMkLst>
        </pc:spChg>
        <pc:spChg chg="mod">
          <ac:chgData name="Jessica Bertram" userId="ae65e3095411f4f6" providerId="LiveId" clId="{B5FB1D19-3686-5864-8406-9C86D14C8DC2}" dt="2026-02-26T10:17:00.045" v="28051" actId="20577"/>
          <ac:spMkLst>
            <pc:docMk/>
            <pc:sldMk cId="1739812142" sldId="437"/>
            <ac:spMk id="14" creationId="{4AD6823D-E1C7-BE1E-84E4-8A192405C8F0}"/>
          </ac:spMkLst>
        </pc:spChg>
        <pc:picChg chg="add mod">
          <ac:chgData name="Jessica Bertram" userId="ae65e3095411f4f6" providerId="LiveId" clId="{B5FB1D19-3686-5864-8406-9C86D14C8DC2}" dt="2026-02-26T10:18:42.012" v="28068" actId="14100"/>
          <ac:picMkLst>
            <pc:docMk/>
            <pc:sldMk cId="1739812142" sldId="437"/>
            <ac:picMk id="19" creationId="{D7EB4D6C-53A1-6C74-4C71-98C1C652B027}"/>
          </ac:picMkLst>
        </pc:picChg>
      </pc:sldChg>
      <pc:sldChg chg="addSp delSp modSp add mod">
        <pc:chgData name="Jessica Bertram" userId="ae65e3095411f4f6" providerId="LiveId" clId="{B5FB1D19-3686-5864-8406-9C86D14C8DC2}" dt="2026-02-26T10:21:55.292" v="28171" actId="14100"/>
        <pc:sldMkLst>
          <pc:docMk/>
          <pc:sldMk cId="398295722" sldId="438"/>
        </pc:sldMkLst>
        <pc:spChg chg="mod">
          <ac:chgData name="Jessica Bertram" userId="ae65e3095411f4f6" providerId="LiveId" clId="{B5FB1D19-3686-5864-8406-9C86D14C8DC2}" dt="2026-02-26T10:19:07.247" v="28108" actId="20577"/>
          <ac:spMkLst>
            <pc:docMk/>
            <pc:sldMk cId="398295722" sldId="438"/>
            <ac:spMk id="5" creationId="{79FAAE10-1E3E-11B6-C60C-D8C1D51A8FC3}"/>
          </ac:spMkLst>
        </pc:spChg>
        <pc:spChg chg="add mod">
          <ac:chgData name="Jessica Bertram" userId="ae65e3095411f4f6" providerId="LiveId" clId="{B5FB1D19-3686-5864-8406-9C86D14C8DC2}" dt="2026-02-26T10:21:31.634" v="28169" actId="1036"/>
          <ac:spMkLst>
            <pc:docMk/>
            <pc:sldMk cId="398295722" sldId="438"/>
            <ac:spMk id="12" creationId="{AFE5FFC3-10F2-7382-028F-8C7141C78811}"/>
          </ac:spMkLst>
        </pc:spChg>
        <pc:spChg chg="mod">
          <ac:chgData name="Jessica Bertram" userId="ae65e3095411f4f6" providerId="LiveId" clId="{B5FB1D19-3686-5864-8406-9C86D14C8DC2}" dt="2026-02-26T10:19:04.073" v="28096" actId="1038"/>
          <ac:spMkLst>
            <pc:docMk/>
            <pc:sldMk cId="398295722" sldId="438"/>
            <ac:spMk id="13" creationId="{4B854E05-E42D-FB3D-2162-657399E12215}"/>
          </ac:spMkLst>
        </pc:spChg>
        <pc:graphicFrameChg chg="add mod modGraphic">
          <ac:chgData name="Jessica Bertram" userId="ae65e3095411f4f6" providerId="LiveId" clId="{B5FB1D19-3686-5864-8406-9C86D14C8DC2}" dt="2026-02-26T10:21:55.292" v="28171" actId="14100"/>
          <ac:graphicFrameMkLst>
            <pc:docMk/>
            <pc:sldMk cId="398295722" sldId="438"/>
            <ac:graphicFrameMk id="7" creationId="{F6099A93-4003-A63B-1EF1-D3E0515A89C4}"/>
          </ac:graphicFrameMkLst>
        </pc:graphicFrameChg>
        <pc:picChg chg="mod">
          <ac:chgData name="Jessica Bertram" userId="ae65e3095411f4f6" providerId="LiveId" clId="{B5FB1D19-3686-5864-8406-9C86D14C8DC2}" dt="2026-02-26T10:20:04.236" v="28134" actId="1038"/>
          <ac:picMkLst>
            <pc:docMk/>
            <pc:sldMk cId="398295722" sldId="438"/>
            <ac:picMk id="19" creationId="{6AB0C714-C409-A8DC-2025-082C21DA9167}"/>
          </ac:picMkLst>
        </pc:picChg>
      </pc:sldChg>
      <pc:sldChg chg="addSp delSp modSp add mod">
        <pc:chgData name="Jessica Bertram" userId="ae65e3095411f4f6" providerId="LiveId" clId="{B5FB1D19-3686-5864-8406-9C86D14C8DC2}" dt="2026-02-26T10:24:05.192" v="28240" actId="1038"/>
        <pc:sldMkLst>
          <pc:docMk/>
          <pc:sldMk cId="3876377879" sldId="439"/>
        </pc:sldMkLst>
        <pc:spChg chg="add mod">
          <ac:chgData name="Jessica Bertram" userId="ae65e3095411f4f6" providerId="LiveId" clId="{B5FB1D19-3686-5864-8406-9C86D14C8DC2}" dt="2026-02-26T10:22:22.603" v="28182" actId="1038"/>
          <ac:spMkLst>
            <pc:docMk/>
            <pc:sldMk cId="3876377879" sldId="439"/>
            <ac:spMk id="11" creationId="{9018BF49-65C5-3870-FD36-0DD28420F691}"/>
          </ac:spMkLst>
        </pc:spChg>
        <pc:graphicFrameChg chg="add mod modGraphic">
          <ac:chgData name="Jessica Bertram" userId="ae65e3095411f4f6" providerId="LiveId" clId="{B5FB1D19-3686-5864-8406-9C86D14C8DC2}" dt="2026-02-26T10:23:27.317" v="28231" actId="20577"/>
          <ac:graphicFrameMkLst>
            <pc:docMk/>
            <pc:sldMk cId="3876377879" sldId="439"/>
            <ac:graphicFrameMk id="12" creationId="{966E28D8-9449-AF95-D6D4-A30275A2618F}"/>
          </ac:graphicFrameMkLst>
        </pc:graphicFrameChg>
        <pc:picChg chg="add mod">
          <ac:chgData name="Jessica Bertram" userId="ae65e3095411f4f6" providerId="LiveId" clId="{B5FB1D19-3686-5864-8406-9C86D14C8DC2}" dt="2026-02-26T10:24:05.192" v="28240" actId="1038"/>
          <ac:picMkLst>
            <pc:docMk/>
            <pc:sldMk cId="3876377879" sldId="439"/>
            <ac:picMk id="18" creationId="{D03B15E9-D707-FD97-B25E-CE2DEBD1E83E}"/>
          </ac:picMkLst>
        </pc:picChg>
      </pc:sldChg>
      <pc:sldChg chg="addSp delSp modSp add mod">
        <pc:chgData name="Jessica Bertram" userId="ae65e3095411f4f6" providerId="LiveId" clId="{B5FB1D19-3686-5864-8406-9C86D14C8DC2}" dt="2026-02-26T10:24:31.954" v="28249" actId="20577"/>
        <pc:sldMkLst>
          <pc:docMk/>
          <pc:sldMk cId="670746614" sldId="440"/>
        </pc:sldMkLst>
        <pc:spChg chg="add mod">
          <ac:chgData name="Jessica Bertram" userId="ae65e3095411f4f6" providerId="LiveId" clId="{B5FB1D19-3686-5864-8406-9C86D14C8DC2}" dt="2026-02-26T10:24:24.518" v="28245"/>
          <ac:spMkLst>
            <pc:docMk/>
            <pc:sldMk cId="670746614" sldId="440"/>
            <ac:spMk id="6" creationId="{EBF10B16-371E-4B8E-E0C5-D9B57C968D95}"/>
          </ac:spMkLst>
        </pc:spChg>
        <pc:spChg chg="mod">
          <ac:chgData name="Jessica Bertram" userId="ae65e3095411f4f6" providerId="LiveId" clId="{B5FB1D19-3686-5864-8406-9C86D14C8DC2}" dt="2026-02-26T10:24:31.954" v="28249" actId="20577"/>
          <ac:spMkLst>
            <pc:docMk/>
            <pc:sldMk cId="670746614" sldId="440"/>
            <ac:spMk id="11" creationId="{675613C8-E64A-3909-BE59-BBE68CED07AC}"/>
          </ac:spMkLst>
        </pc:spChg>
        <pc:spChg chg="mod">
          <ac:chgData name="Jessica Bertram" userId="ae65e3095411f4f6" providerId="LiveId" clId="{B5FB1D19-3686-5864-8406-9C86D14C8DC2}" dt="2026-02-26T10:24:19.852" v="28243" actId="20577"/>
          <ac:spMkLst>
            <pc:docMk/>
            <pc:sldMk cId="670746614" sldId="440"/>
            <ac:spMk id="14" creationId="{84028B0A-E963-77BF-F4D0-86EB56507D02}"/>
          </ac:spMkLst>
        </pc:spChg>
      </pc:sldChg>
      <pc:sldChg chg="addSp delSp modSp add mod">
        <pc:chgData name="Jessica Bertram" userId="ae65e3095411f4f6" providerId="LiveId" clId="{B5FB1D19-3686-5864-8406-9C86D14C8DC2}" dt="2026-02-26T20:12:15.862" v="28361" actId="1076"/>
        <pc:sldMkLst>
          <pc:docMk/>
          <pc:sldMk cId="64761381" sldId="441"/>
        </pc:sldMkLst>
        <pc:spChg chg="mod">
          <ac:chgData name="Jessica Bertram" userId="ae65e3095411f4f6" providerId="LiveId" clId="{B5FB1D19-3686-5864-8406-9C86D14C8DC2}" dt="2026-02-26T20:10:24.332" v="28269" actId="20577"/>
          <ac:spMkLst>
            <pc:docMk/>
            <pc:sldMk cId="64761381" sldId="441"/>
            <ac:spMk id="6" creationId="{FCC45AFF-5DEC-2D7A-7BEA-46929D48C1F7}"/>
          </ac:spMkLst>
        </pc:spChg>
        <pc:spChg chg="mod">
          <ac:chgData name="Jessica Bertram" userId="ae65e3095411f4f6" providerId="LiveId" clId="{B5FB1D19-3686-5864-8406-9C86D14C8DC2}" dt="2026-02-26T20:12:15.862" v="28361" actId="1076"/>
          <ac:spMkLst>
            <pc:docMk/>
            <pc:sldMk cId="64761381" sldId="441"/>
            <ac:spMk id="11" creationId="{0F86322A-8473-9C70-8812-46B4BB6109FF}"/>
          </ac:spMkLst>
        </pc:spChg>
        <pc:spChg chg="mod">
          <ac:chgData name="Jessica Bertram" userId="ae65e3095411f4f6" providerId="LiveId" clId="{B5FB1D19-3686-5864-8406-9C86D14C8DC2}" dt="2026-02-26T20:11:24.052" v="28283" actId="20577"/>
          <ac:spMkLst>
            <pc:docMk/>
            <pc:sldMk cId="64761381" sldId="441"/>
            <ac:spMk id="14" creationId="{E3E22A61-8785-E0CA-CC39-8F9574EED798}"/>
          </ac:spMkLst>
        </pc:spChg>
        <pc:picChg chg="add mod">
          <ac:chgData name="Jessica Bertram" userId="ae65e3095411f4f6" providerId="LiveId" clId="{B5FB1D19-3686-5864-8406-9C86D14C8DC2}" dt="2026-02-26T20:12:07.617" v="28358" actId="1036"/>
          <ac:picMkLst>
            <pc:docMk/>
            <pc:sldMk cId="64761381" sldId="441"/>
            <ac:picMk id="7" creationId="{4F8B6241-6881-B4E4-0C62-0AA2066F6EF7}"/>
          </ac:picMkLst>
        </pc:picChg>
      </pc:sldChg>
      <pc:sldChg chg="addSp delSp modSp add mod">
        <pc:chgData name="Jessica Bertram" userId="ae65e3095411f4f6" providerId="LiveId" clId="{B5FB1D19-3686-5864-8406-9C86D14C8DC2}" dt="2026-02-26T20:14:19.495" v="28406" actId="14100"/>
        <pc:sldMkLst>
          <pc:docMk/>
          <pc:sldMk cId="3130571120" sldId="442"/>
        </pc:sldMkLst>
        <pc:spChg chg="add mod">
          <ac:chgData name="Jessica Bertram" userId="ae65e3095411f4f6" providerId="LiveId" clId="{B5FB1D19-3686-5864-8406-9C86D14C8DC2}" dt="2026-02-26T20:12:34.059" v="28370"/>
          <ac:spMkLst>
            <pc:docMk/>
            <pc:sldMk cId="3130571120" sldId="442"/>
            <ac:spMk id="9" creationId="{07AF0596-A8B2-1FF1-FF00-78C4C15F2F68}"/>
          </ac:spMkLst>
        </pc:spChg>
        <pc:spChg chg="mod">
          <ac:chgData name="Jessica Bertram" userId="ae65e3095411f4f6" providerId="LiveId" clId="{B5FB1D19-3686-5864-8406-9C86D14C8DC2}" dt="2026-02-26T20:12:29.334" v="28368" actId="20577"/>
          <ac:spMkLst>
            <pc:docMk/>
            <pc:sldMk cId="3130571120" sldId="442"/>
            <ac:spMk id="14" creationId="{3223B633-3852-06A9-20BE-6EFAD2F0A922}"/>
          </ac:spMkLst>
        </pc:spChg>
        <pc:graphicFrameChg chg="add mod modGraphic">
          <ac:chgData name="Jessica Bertram" userId="ae65e3095411f4f6" providerId="LiveId" clId="{B5FB1D19-3686-5864-8406-9C86D14C8DC2}" dt="2026-02-26T20:13:55.303" v="28400" actId="1035"/>
          <ac:graphicFrameMkLst>
            <pc:docMk/>
            <pc:sldMk cId="3130571120" sldId="442"/>
            <ac:graphicFrameMk id="11" creationId="{F70F39EF-EC33-0F9D-E19E-CD1BC6B66250}"/>
          </ac:graphicFrameMkLst>
        </pc:graphicFrameChg>
        <pc:picChg chg="add mod">
          <ac:chgData name="Jessica Bertram" userId="ae65e3095411f4f6" providerId="LiveId" clId="{B5FB1D19-3686-5864-8406-9C86D14C8DC2}" dt="2026-02-26T20:14:19.495" v="28406" actId="14100"/>
          <ac:picMkLst>
            <pc:docMk/>
            <pc:sldMk cId="3130571120" sldId="442"/>
            <ac:picMk id="13" creationId="{FD99320E-C38B-8E75-2371-4D8E91867603}"/>
          </ac:picMkLst>
        </pc:picChg>
      </pc:sldChg>
      <pc:sldChg chg="addSp delSp modSp add mod">
        <pc:chgData name="Jessica Bertram" userId="ae65e3095411f4f6" providerId="LiveId" clId="{B5FB1D19-3686-5864-8406-9C86D14C8DC2}" dt="2026-02-26T20:15:43.282" v="28464" actId="1035"/>
        <pc:sldMkLst>
          <pc:docMk/>
          <pc:sldMk cId="180476503" sldId="443"/>
        </pc:sldMkLst>
        <pc:spChg chg="mod">
          <ac:chgData name="Jessica Bertram" userId="ae65e3095411f4f6" providerId="LiveId" clId="{B5FB1D19-3686-5864-8406-9C86D14C8DC2}" dt="2026-02-26T20:14:32.493" v="28430" actId="20577"/>
          <ac:spMkLst>
            <pc:docMk/>
            <pc:sldMk cId="180476503" sldId="443"/>
            <ac:spMk id="5" creationId="{C6EFCBA8-08A9-60B5-8231-5B6D619F929F}"/>
          </ac:spMkLst>
        </pc:spChg>
        <pc:graphicFrameChg chg="add mod modGraphic">
          <ac:chgData name="Jessica Bertram" userId="ae65e3095411f4f6" providerId="LiveId" clId="{B5FB1D19-3686-5864-8406-9C86D14C8DC2}" dt="2026-02-26T20:15:43.282" v="28464" actId="1035"/>
          <ac:graphicFrameMkLst>
            <pc:docMk/>
            <pc:sldMk cId="180476503" sldId="443"/>
            <ac:graphicFrameMk id="12" creationId="{F2DE56C4-CA85-3377-0292-E007B91F399C}"/>
          </ac:graphicFrameMkLst>
        </pc:graphicFrameChg>
        <pc:picChg chg="add mod">
          <ac:chgData name="Jessica Bertram" userId="ae65e3095411f4f6" providerId="LiveId" clId="{B5FB1D19-3686-5864-8406-9C86D14C8DC2}" dt="2026-02-26T20:14:38.692" v="28432"/>
          <ac:picMkLst>
            <pc:docMk/>
            <pc:sldMk cId="180476503" sldId="443"/>
            <ac:picMk id="7" creationId="{170F5A4A-818C-E90E-3CF3-F3F4C848473C}"/>
          </ac:picMkLst>
        </pc:picChg>
      </pc:sldChg>
      <pc:sldChg chg="addSp delSp modSp add mod">
        <pc:chgData name="Jessica Bertram" userId="ae65e3095411f4f6" providerId="LiveId" clId="{B5FB1D19-3686-5864-8406-9C86D14C8DC2}" dt="2026-02-26T20:19:46.148" v="28508" actId="114"/>
        <pc:sldMkLst>
          <pc:docMk/>
          <pc:sldMk cId="929502012" sldId="444"/>
        </pc:sldMkLst>
        <pc:spChg chg="mod">
          <ac:chgData name="Jessica Bertram" userId="ae65e3095411f4f6" providerId="LiveId" clId="{B5FB1D19-3686-5864-8406-9C86D14C8DC2}" dt="2026-02-26T20:17:22.035" v="28469" actId="20577"/>
          <ac:spMkLst>
            <pc:docMk/>
            <pc:sldMk cId="929502012" sldId="444"/>
            <ac:spMk id="14" creationId="{9176AB69-9984-F323-023D-94CCEF1232CC}"/>
          </ac:spMkLst>
        </pc:spChg>
        <pc:spChg chg="add mod">
          <ac:chgData name="Jessica Bertram" userId="ae65e3095411f4f6" providerId="LiveId" clId="{B5FB1D19-3686-5864-8406-9C86D14C8DC2}" dt="2026-02-26T20:19:46.148" v="28508" actId="114"/>
          <ac:spMkLst>
            <pc:docMk/>
            <pc:sldMk cId="929502012" sldId="444"/>
            <ac:spMk id="18" creationId="{B055F8B1-D161-4AED-B5DB-D22FA5464DB1}"/>
          </ac:spMkLst>
        </pc:spChg>
        <pc:picChg chg="add mod">
          <ac:chgData name="Jessica Bertram" userId="ae65e3095411f4f6" providerId="LiveId" clId="{B5FB1D19-3686-5864-8406-9C86D14C8DC2}" dt="2026-02-26T20:18:38.091" v="28479" actId="1036"/>
          <ac:picMkLst>
            <pc:docMk/>
            <pc:sldMk cId="929502012" sldId="444"/>
            <ac:picMk id="12" creationId="{0D34623C-0BD5-6425-E7A0-5F9240CF12A1}"/>
          </ac:picMkLst>
        </pc:picChg>
      </pc:sldChg>
      <pc:sldChg chg="addSp delSp modSp add mod">
        <pc:chgData name="Jessica Bertram" userId="ae65e3095411f4f6" providerId="LiveId" clId="{B5FB1D19-3686-5864-8406-9C86D14C8DC2}" dt="2026-02-27T09:41:31.680" v="28539" actId="1036"/>
        <pc:sldMkLst>
          <pc:docMk/>
          <pc:sldMk cId="2553574983" sldId="445"/>
        </pc:sldMkLst>
        <pc:spChg chg="add mod">
          <ac:chgData name="Jessica Bertram" userId="ae65e3095411f4f6" providerId="LiveId" clId="{B5FB1D19-3686-5864-8406-9C86D14C8DC2}" dt="2026-02-27T09:39:33.809" v="28528" actId="1076"/>
          <ac:spMkLst>
            <pc:docMk/>
            <pc:sldMk cId="2553574983" sldId="445"/>
            <ac:spMk id="11" creationId="{EAAD8A49-D5B5-8B2E-1C87-8720EAFF282B}"/>
          </ac:spMkLst>
        </pc:spChg>
        <pc:spChg chg="mod">
          <ac:chgData name="Jessica Bertram" userId="ae65e3095411f4f6" providerId="LiveId" clId="{B5FB1D19-3686-5864-8406-9C86D14C8DC2}" dt="2026-02-27T09:38:58.138" v="28512" actId="20577"/>
          <ac:spMkLst>
            <pc:docMk/>
            <pc:sldMk cId="2553574983" sldId="445"/>
            <ac:spMk id="14" creationId="{08AB38F5-49D6-2639-52AD-4B4C39D879B1}"/>
          </ac:spMkLst>
        </pc:spChg>
        <pc:graphicFrameChg chg="del">
          <ac:chgData name="Jessica Bertram" userId="ae65e3095411f4f6" providerId="LiveId" clId="{B5FB1D19-3686-5864-8406-9C86D14C8DC2}" dt="2026-02-27T09:38:53.410" v="28510" actId="478"/>
          <ac:graphicFrameMkLst>
            <pc:docMk/>
            <pc:sldMk cId="2553574983" sldId="445"/>
            <ac:graphicFrameMk id="12" creationId="{692146B4-E80C-8BC9-3266-E7B10B5D555F}"/>
          </ac:graphicFrameMkLst>
        </pc:graphicFrameChg>
        <pc:picChg chg="add mod">
          <ac:chgData name="Jessica Bertram" userId="ae65e3095411f4f6" providerId="LiveId" clId="{B5FB1D19-3686-5864-8406-9C86D14C8DC2}" dt="2026-02-27T09:41:31.680" v="28539" actId="1036"/>
          <ac:picMkLst>
            <pc:docMk/>
            <pc:sldMk cId="2553574983" sldId="445"/>
            <ac:picMk id="15" creationId="{E5BCE628-EE7D-EB31-AC78-DF7B48B401F0}"/>
          </ac:picMkLst>
        </pc:picChg>
      </pc:sldChg>
      <pc:sldChg chg="addSp delSp modSp add mod">
        <pc:chgData name="Jessica Bertram" userId="ae65e3095411f4f6" providerId="LiveId" clId="{B5FB1D19-3686-5864-8406-9C86D14C8DC2}" dt="2026-02-27T09:42:58.045" v="28583" actId="1038"/>
        <pc:sldMkLst>
          <pc:docMk/>
          <pc:sldMk cId="2685751147" sldId="446"/>
        </pc:sldMkLst>
        <pc:spChg chg="del">
          <ac:chgData name="Jessica Bertram" userId="ae65e3095411f4f6" providerId="LiveId" clId="{B5FB1D19-3686-5864-8406-9C86D14C8DC2}" dt="2026-02-27T09:41:45.996" v="28541" actId="478"/>
          <ac:spMkLst>
            <pc:docMk/>
            <pc:sldMk cId="2685751147" sldId="446"/>
            <ac:spMk id="11" creationId="{A075DB5D-DC2D-62E1-8840-CEF93E07C6CE}"/>
          </ac:spMkLst>
        </pc:spChg>
        <pc:spChg chg="add mod">
          <ac:chgData name="Jessica Bertram" userId="ae65e3095411f4f6" providerId="LiveId" clId="{B5FB1D19-3686-5864-8406-9C86D14C8DC2}" dt="2026-02-27T09:42:21.921" v="28575" actId="1035"/>
          <ac:spMkLst>
            <pc:docMk/>
            <pc:sldMk cId="2685751147" sldId="446"/>
            <ac:spMk id="12" creationId="{D986E8AB-5842-9CA2-0F47-799521EB9444}"/>
          </ac:spMkLst>
        </pc:spChg>
        <pc:picChg chg="del">
          <ac:chgData name="Jessica Bertram" userId="ae65e3095411f4f6" providerId="LiveId" clId="{B5FB1D19-3686-5864-8406-9C86D14C8DC2}" dt="2026-02-27T09:41:47.171" v="28542" actId="478"/>
          <ac:picMkLst>
            <pc:docMk/>
            <pc:sldMk cId="2685751147" sldId="446"/>
            <ac:picMk id="15" creationId="{185CAA45-35DD-28A3-1149-D4B898316A5A}"/>
          </ac:picMkLst>
        </pc:picChg>
        <pc:picChg chg="add mod">
          <ac:chgData name="Jessica Bertram" userId="ae65e3095411f4f6" providerId="LiveId" clId="{B5FB1D19-3686-5864-8406-9C86D14C8DC2}" dt="2026-02-27T09:42:58.045" v="28583" actId="1038"/>
          <ac:picMkLst>
            <pc:docMk/>
            <pc:sldMk cId="2685751147" sldId="446"/>
            <ac:picMk id="18" creationId="{E325132B-7FBC-8375-715F-C136F5602CFF}"/>
          </ac:picMkLst>
        </pc:picChg>
      </pc:sldChg>
      <pc:sldChg chg="addSp delSp modSp add mod">
        <pc:chgData name="Jessica Bertram" userId="ae65e3095411f4f6" providerId="LiveId" clId="{B5FB1D19-3686-5864-8406-9C86D14C8DC2}" dt="2026-02-27T09:45:02.537" v="28664" actId="1036"/>
        <pc:sldMkLst>
          <pc:docMk/>
          <pc:sldMk cId="1543398250" sldId="447"/>
        </pc:sldMkLst>
        <pc:spChg chg="add mod">
          <ac:chgData name="Jessica Bertram" userId="ae65e3095411f4f6" providerId="LiveId" clId="{B5FB1D19-3686-5864-8406-9C86D14C8DC2}" dt="2026-02-27T09:44:32.877" v="28657" actId="20577"/>
          <ac:spMkLst>
            <pc:docMk/>
            <pc:sldMk cId="1543398250" sldId="447"/>
            <ac:spMk id="11" creationId="{6B5D0921-619C-06FF-05CB-F0A2ED178DC1}"/>
          </ac:spMkLst>
        </pc:spChg>
        <pc:spChg chg="del">
          <ac:chgData name="Jessica Bertram" userId="ae65e3095411f4f6" providerId="LiveId" clId="{B5FB1D19-3686-5864-8406-9C86D14C8DC2}" dt="2026-02-27T09:43:11.217" v="28585" actId="478"/>
          <ac:spMkLst>
            <pc:docMk/>
            <pc:sldMk cId="1543398250" sldId="447"/>
            <ac:spMk id="12" creationId="{1E936E13-528F-4C34-0C8F-8503D317D1E2}"/>
          </ac:spMkLst>
        </pc:spChg>
        <pc:spChg chg="mod">
          <ac:chgData name="Jessica Bertram" userId="ae65e3095411f4f6" providerId="LiveId" clId="{B5FB1D19-3686-5864-8406-9C86D14C8DC2}" dt="2026-02-27T09:43:14.540" v="28588" actId="20577"/>
          <ac:spMkLst>
            <pc:docMk/>
            <pc:sldMk cId="1543398250" sldId="447"/>
            <ac:spMk id="14" creationId="{83C62C69-0C2D-44EF-F00C-9932BE11108F}"/>
          </ac:spMkLst>
        </pc:spChg>
        <pc:picChg chg="add mod">
          <ac:chgData name="Jessica Bertram" userId="ae65e3095411f4f6" providerId="LiveId" clId="{B5FB1D19-3686-5864-8406-9C86D14C8DC2}" dt="2026-02-27T09:45:02.537" v="28664" actId="1036"/>
          <ac:picMkLst>
            <pc:docMk/>
            <pc:sldMk cId="1543398250" sldId="447"/>
            <ac:picMk id="15" creationId="{3946F27B-2EF7-79A1-9511-9964D744FFBA}"/>
          </ac:picMkLst>
        </pc:picChg>
        <pc:picChg chg="del">
          <ac:chgData name="Jessica Bertram" userId="ae65e3095411f4f6" providerId="LiveId" clId="{B5FB1D19-3686-5864-8406-9C86D14C8DC2}" dt="2026-02-27T09:43:12.413" v="28586" actId="478"/>
          <ac:picMkLst>
            <pc:docMk/>
            <pc:sldMk cId="1543398250" sldId="447"/>
            <ac:picMk id="18" creationId="{DB0F669C-B354-5DCB-60F6-30BA8BA292E8}"/>
          </ac:picMkLst>
        </pc:picChg>
      </pc:sldChg>
      <pc:sldChg chg="addSp modSp add mod">
        <pc:chgData name="Jessica Bertram" userId="ae65e3095411f4f6" providerId="LiveId" clId="{B5FB1D19-3686-5864-8406-9C86D14C8DC2}" dt="2026-02-27T09:45:05.497" v="28665"/>
        <pc:sldMkLst>
          <pc:docMk/>
          <pc:sldMk cId="2438403677" sldId="448"/>
        </pc:sldMkLst>
        <pc:spChg chg="mod">
          <ac:chgData name="Jessica Bertram" userId="ae65e3095411f4f6" providerId="LiveId" clId="{B5FB1D19-3686-5864-8406-9C86D14C8DC2}" dt="2026-02-27T09:44:09.260" v="28637" actId="20577"/>
          <ac:spMkLst>
            <pc:docMk/>
            <pc:sldMk cId="2438403677" sldId="448"/>
            <ac:spMk id="5" creationId="{E04E5304-F882-3EBF-8926-C3F34A76522C}"/>
          </ac:spMkLst>
        </pc:spChg>
        <pc:spChg chg="mod">
          <ac:chgData name="Jessica Bertram" userId="ae65e3095411f4f6" providerId="LiveId" clId="{B5FB1D19-3686-5864-8406-9C86D14C8DC2}" dt="2026-02-27T09:44:18.176" v="28644" actId="20577"/>
          <ac:spMkLst>
            <pc:docMk/>
            <pc:sldMk cId="2438403677" sldId="448"/>
            <ac:spMk id="11" creationId="{6E7C5CA6-F21D-7F27-C8D4-56D201EAE081}"/>
          </ac:spMkLst>
        </pc:spChg>
        <pc:picChg chg="add mod">
          <ac:chgData name="Jessica Bertram" userId="ae65e3095411f4f6" providerId="LiveId" clId="{B5FB1D19-3686-5864-8406-9C86D14C8DC2}" dt="2026-02-27T09:45:05.497" v="28665"/>
          <ac:picMkLst>
            <pc:docMk/>
            <pc:sldMk cId="2438403677" sldId="448"/>
            <ac:picMk id="6" creationId="{DEA3BEB2-57B0-1F9D-0FE0-E528FF5F8F58}"/>
          </ac:picMkLst>
        </pc:picChg>
      </pc:sldChg>
      <pc:sldChg chg="addSp delSp modSp add mod">
        <pc:chgData name="Jessica Bertram" userId="ae65e3095411f4f6" providerId="LiveId" clId="{B5FB1D19-3686-5864-8406-9C86D14C8DC2}" dt="2026-02-27T09:45:41.272" v="28686" actId="20577"/>
        <pc:sldMkLst>
          <pc:docMk/>
          <pc:sldMk cId="4212592699" sldId="449"/>
        </pc:sldMkLst>
        <pc:spChg chg="add mod">
          <ac:chgData name="Jessica Bertram" userId="ae65e3095411f4f6" providerId="LiveId" clId="{B5FB1D19-3686-5864-8406-9C86D14C8DC2}" dt="2026-02-27T09:45:21.431" v="28668"/>
          <ac:spMkLst>
            <pc:docMk/>
            <pc:sldMk cId="4212592699" sldId="449"/>
            <ac:spMk id="5" creationId="{4B2286E8-6F6D-A658-8B36-ECC878D94647}"/>
          </ac:spMkLst>
        </pc:spChg>
        <pc:spChg chg="del">
          <ac:chgData name="Jessica Bertram" userId="ae65e3095411f4f6" providerId="LiveId" clId="{B5FB1D19-3686-5864-8406-9C86D14C8DC2}" dt="2026-02-27T09:45:18.051" v="28667" actId="478"/>
          <ac:spMkLst>
            <pc:docMk/>
            <pc:sldMk cId="4212592699" sldId="449"/>
            <ac:spMk id="6" creationId="{29A692B0-4C39-7BB7-602B-671B930683C2}"/>
          </ac:spMkLst>
        </pc:spChg>
        <pc:spChg chg="mod">
          <ac:chgData name="Jessica Bertram" userId="ae65e3095411f4f6" providerId="LiveId" clId="{B5FB1D19-3686-5864-8406-9C86D14C8DC2}" dt="2026-02-27T09:45:41.272" v="28686" actId="20577"/>
          <ac:spMkLst>
            <pc:docMk/>
            <pc:sldMk cId="4212592699" sldId="449"/>
            <ac:spMk id="11" creationId="{1CF301AB-17CF-8B4F-4EEB-62B53D5A59B1}"/>
          </ac:spMkLst>
        </pc:spChg>
        <pc:spChg chg="mod">
          <ac:chgData name="Jessica Bertram" userId="ae65e3095411f4f6" providerId="LiveId" clId="{B5FB1D19-3686-5864-8406-9C86D14C8DC2}" dt="2026-02-27T09:45:31.611" v="28674" actId="20577"/>
          <ac:spMkLst>
            <pc:docMk/>
            <pc:sldMk cId="4212592699" sldId="449"/>
            <ac:spMk id="14" creationId="{4DF90CC5-1857-4988-4584-521D65949F57}"/>
          </ac:spMkLst>
        </pc:spChg>
      </pc:sldChg>
      <pc:sldChg chg="addSp delSp modSp add mod">
        <pc:chgData name="Jessica Bertram" userId="ae65e3095411f4f6" providerId="LiveId" clId="{B5FB1D19-3686-5864-8406-9C86D14C8DC2}" dt="2026-02-27T10:00:39.639" v="28849" actId="1037"/>
        <pc:sldMkLst>
          <pc:docMk/>
          <pc:sldMk cId="2826478566" sldId="450"/>
        </pc:sldMkLst>
        <pc:spChg chg="mod">
          <ac:chgData name="Jessica Bertram" userId="ae65e3095411f4f6" providerId="LiveId" clId="{B5FB1D19-3686-5864-8406-9C86D14C8DC2}" dt="2026-02-27T09:45:56.256" v="28704" actId="20577"/>
          <ac:spMkLst>
            <pc:docMk/>
            <pc:sldMk cId="2826478566" sldId="450"/>
            <ac:spMk id="5" creationId="{6D797730-41BB-6688-6937-675D1DB437DA}"/>
          </ac:spMkLst>
        </pc:spChg>
        <pc:spChg chg="add mod">
          <ac:chgData name="Jessica Bertram" userId="ae65e3095411f4f6" providerId="LiveId" clId="{B5FB1D19-3686-5864-8406-9C86D14C8DC2}" dt="2026-02-27T10:00:39.639" v="28849" actId="1037"/>
          <ac:spMkLst>
            <pc:docMk/>
            <pc:sldMk cId="2826478566" sldId="450"/>
            <ac:spMk id="9" creationId="{9CB0E70D-A3EC-EF5F-59A3-D0FC55A79EAF}"/>
          </ac:spMkLst>
        </pc:spChg>
        <pc:spChg chg="del mod">
          <ac:chgData name="Jessica Bertram" userId="ae65e3095411f4f6" providerId="LiveId" clId="{B5FB1D19-3686-5864-8406-9C86D14C8DC2}" dt="2026-02-27T10:00:05.995" v="28823" actId="21"/>
          <ac:spMkLst>
            <pc:docMk/>
            <pc:sldMk cId="2826478566" sldId="450"/>
            <ac:spMk id="11" creationId="{385770D8-E0C1-B040-9637-FCCC507914C2}"/>
          </ac:spMkLst>
        </pc:spChg>
        <pc:spChg chg="del">
          <ac:chgData name="Jessica Bertram" userId="ae65e3095411f4f6" providerId="LiveId" clId="{B5FB1D19-3686-5864-8406-9C86D14C8DC2}" dt="2026-02-27T09:46:55.946" v="28722" actId="478"/>
          <ac:spMkLst>
            <pc:docMk/>
            <pc:sldMk cId="2826478566" sldId="450"/>
            <ac:spMk id="13" creationId="{20202A59-2B7E-44B4-5D18-ED26EF779173}"/>
          </ac:spMkLst>
        </pc:spChg>
        <pc:spChg chg="mod">
          <ac:chgData name="Jessica Bertram" userId="ae65e3095411f4f6" providerId="LiveId" clId="{B5FB1D19-3686-5864-8406-9C86D14C8DC2}" dt="2026-02-27T09:46:01.161" v="28706" actId="20577"/>
          <ac:spMkLst>
            <pc:docMk/>
            <pc:sldMk cId="2826478566" sldId="450"/>
            <ac:spMk id="14" creationId="{26EAECED-2BC1-EF13-DBBE-E4A12DA2051A}"/>
          </ac:spMkLst>
        </pc:spChg>
        <pc:picChg chg="add mod">
          <ac:chgData name="Jessica Bertram" userId="ae65e3095411f4f6" providerId="LiveId" clId="{B5FB1D19-3686-5864-8406-9C86D14C8DC2}" dt="2026-02-27T10:00:03.718" v="28822" actId="1038"/>
          <ac:picMkLst>
            <pc:docMk/>
            <pc:sldMk cId="2826478566" sldId="450"/>
            <ac:picMk id="7" creationId="{744F3A83-7A7B-BACC-8D21-2874B7ED85A5}"/>
          </ac:picMkLst>
        </pc:picChg>
        <pc:picChg chg="del">
          <ac:chgData name="Jessica Bertram" userId="ae65e3095411f4f6" providerId="LiveId" clId="{B5FB1D19-3686-5864-8406-9C86D14C8DC2}" dt="2026-02-27T09:46:03.682" v="28707" actId="478"/>
          <ac:picMkLst>
            <pc:docMk/>
            <pc:sldMk cId="2826478566" sldId="450"/>
            <ac:picMk id="15" creationId="{BF1E28BE-5E70-FB8E-36B4-382B9249F3CD}"/>
          </ac:picMkLst>
        </pc:picChg>
      </pc:sldChg>
      <pc:sldChg chg="addSp delSp modSp add mod">
        <pc:chgData name="Jessica Bertram" userId="ae65e3095411f4f6" providerId="LiveId" clId="{B5FB1D19-3686-5864-8406-9C86D14C8DC2}" dt="2026-02-28T08:13:59.719" v="29021" actId="20577"/>
        <pc:sldMkLst>
          <pc:docMk/>
          <pc:sldMk cId="1420453302" sldId="451"/>
        </pc:sldMkLst>
        <pc:spChg chg="mod">
          <ac:chgData name="Jessica Bertram" userId="ae65e3095411f4f6" providerId="LiveId" clId="{B5FB1D19-3686-5864-8406-9C86D14C8DC2}" dt="2026-02-27T10:00:54.813" v="28872" actId="20577"/>
          <ac:spMkLst>
            <pc:docMk/>
            <pc:sldMk cId="1420453302" sldId="451"/>
            <ac:spMk id="5" creationId="{C57AAF29-1FA7-1241-01E1-1F2FA2C4D81F}"/>
          </ac:spMkLst>
        </pc:spChg>
        <pc:spChg chg="del mod">
          <ac:chgData name="Jessica Bertram" userId="ae65e3095411f4f6" providerId="LiveId" clId="{B5FB1D19-3686-5864-8406-9C86D14C8DC2}" dt="2026-02-28T08:13:44.922" v="29011" actId="21"/>
          <ac:spMkLst>
            <pc:docMk/>
            <pc:sldMk cId="1420453302" sldId="451"/>
            <ac:spMk id="9" creationId="{35F55CF8-1328-8B7D-8E3E-1C88E9276E3D}"/>
          </ac:spMkLst>
        </pc:spChg>
        <pc:spChg chg="add mod">
          <ac:chgData name="Jessica Bertram" userId="ae65e3095411f4f6" providerId="LiveId" clId="{B5FB1D19-3686-5864-8406-9C86D14C8DC2}" dt="2026-02-28T08:13:52.682" v="29019" actId="1036"/>
          <ac:spMkLst>
            <pc:docMk/>
            <pc:sldMk cId="1420453302" sldId="451"/>
            <ac:spMk id="12" creationId="{293BEC33-9E01-575A-0DE0-030F0EC51D88}"/>
          </ac:spMkLst>
        </pc:spChg>
        <pc:spChg chg="mod">
          <ac:chgData name="Jessica Bertram" userId="ae65e3095411f4f6" providerId="LiveId" clId="{B5FB1D19-3686-5864-8406-9C86D14C8DC2}" dt="2026-02-28T08:13:59.719" v="29021" actId="20577"/>
          <ac:spMkLst>
            <pc:docMk/>
            <pc:sldMk cId="1420453302" sldId="451"/>
            <ac:spMk id="14" creationId="{EC1D901F-9DCD-8567-F02F-8D16F7548BC4}"/>
          </ac:spMkLst>
        </pc:spChg>
        <pc:picChg chg="del">
          <ac:chgData name="Jessica Bertram" userId="ae65e3095411f4f6" providerId="LiveId" clId="{B5FB1D19-3686-5864-8406-9C86D14C8DC2}" dt="2026-02-28T08:12:53.970" v="28996" actId="478"/>
          <ac:picMkLst>
            <pc:docMk/>
            <pc:sldMk cId="1420453302" sldId="451"/>
            <ac:picMk id="7" creationId="{71360352-EF44-5A39-4588-D48B396BDF4A}"/>
          </ac:picMkLst>
        </pc:picChg>
        <pc:picChg chg="add mod">
          <ac:chgData name="Jessica Bertram" userId="ae65e3095411f4f6" providerId="LiveId" clId="{B5FB1D19-3686-5864-8406-9C86D14C8DC2}" dt="2026-02-28T08:13:40.437" v="29009" actId="1038"/>
          <ac:picMkLst>
            <pc:docMk/>
            <pc:sldMk cId="1420453302" sldId="451"/>
            <ac:picMk id="11" creationId="{D950E0D9-0112-9460-6A3A-A2D352D21872}"/>
          </ac:picMkLst>
        </pc:picChg>
      </pc:sldChg>
      <pc:sldChg chg="addSp delSp modSp add mod">
        <pc:chgData name="Jessica Bertram" userId="ae65e3095411f4f6" providerId="LiveId" clId="{B5FB1D19-3686-5864-8406-9C86D14C8DC2}" dt="2026-02-28T08:16:16.508" v="29120" actId="1036"/>
        <pc:sldMkLst>
          <pc:docMk/>
          <pc:sldMk cId="2428043649" sldId="452"/>
        </pc:sldMkLst>
        <pc:spChg chg="add mod">
          <ac:chgData name="Jessica Bertram" userId="ae65e3095411f4f6" providerId="LiveId" clId="{B5FB1D19-3686-5864-8406-9C86D14C8DC2}" dt="2026-02-28T08:15:23.821" v="29089" actId="1036"/>
          <ac:spMkLst>
            <pc:docMk/>
            <pc:sldMk cId="2428043649" sldId="452"/>
            <ac:spMk id="9" creationId="{6E6FC307-FA68-095C-9232-BE503AEEB694}"/>
          </ac:spMkLst>
        </pc:spChg>
        <pc:spChg chg="del">
          <ac:chgData name="Jessica Bertram" userId="ae65e3095411f4f6" providerId="LiveId" clId="{B5FB1D19-3686-5864-8406-9C86D14C8DC2}" dt="2026-02-28T08:14:20.036" v="29024" actId="478"/>
          <ac:spMkLst>
            <pc:docMk/>
            <pc:sldMk cId="2428043649" sldId="452"/>
            <ac:spMk id="12" creationId="{446DB016-4CA4-E3CC-BA69-CA6BF5685DCE}"/>
          </ac:spMkLst>
        </pc:spChg>
        <pc:spChg chg="mod">
          <ac:chgData name="Jessica Bertram" userId="ae65e3095411f4f6" providerId="LiveId" clId="{B5FB1D19-3686-5864-8406-9C86D14C8DC2}" dt="2026-02-28T08:14:23.851" v="29026" actId="20577"/>
          <ac:spMkLst>
            <pc:docMk/>
            <pc:sldMk cId="2428043649" sldId="452"/>
            <ac:spMk id="14" creationId="{BC66AF8C-BF48-77F9-3993-A43C1585B2CB}"/>
          </ac:spMkLst>
        </pc:spChg>
        <pc:spChg chg="add mod">
          <ac:chgData name="Jessica Bertram" userId="ae65e3095411f4f6" providerId="LiveId" clId="{B5FB1D19-3686-5864-8406-9C86D14C8DC2}" dt="2026-02-28T08:16:16.508" v="29120" actId="1036"/>
          <ac:spMkLst>
            <pc:docMk/>
            <pc:sldMk cId="2428043649" sldId="452"/>
            <ac:spMk id="15" creationId="{227D9440-3E0D-9E14-3183-69A65CC646E2}"/>
          </ac:spMkLst>
        </pc:spChg>
        <pc:picChg chg="add mod">
          <ac:chgData name="Jessica Bertram" userId="ae65e3095411f4f6" providerId="LiveId" clId="{B5FB1D19-3686-5864-8406-9C86D14C8DC2}" dt="2026-02-28T08:14:41.418" v="29031" actId="14100"/>
          <ac:picMkLst>
            <pc:docMk/>
            <pc:sldMk cId="2428043649" sldId="452"/>
            <ac:picMk id="7" creationId="{2F5E1DA8-BC05-D0A9-F39D-8FB2B2EE6482}"/>
          </ac:picMkLst>
        </pc:picChg>
        <pc:picChg chg="del">
          <ac:chgData name="Jessica Bertram" userId="ae65e3095411f4f6" providerId="LiveId" clId="{B5FB1D19-3686-5864-8406-9C86D14C8DC2}" dt="2026-02-28T08:14:18.018" v="29023" actId="478"/>
          <ac:picMkLst>
            <pc:docMk/>
            <pc:sldMk cId="2428043649" sldId="452"/>
            <ac:picMk id="11" creationId="{CB62C34C-8ED7-6797-FA04-127DFE4BE60E}"/>
          </ac:picMkLst>
        </pc:picChg>
      </pc:sldChg>
      <pc:sldChg chg="addSp delSp modSp add mod">
        <pc:chgData name="Jessica Bertram" userId="ae65e3095411f4f6" providerId="LiveId" clId="{B5FB1D19-3686-5864-8406-9C86D14C8DC2}" dt="2026-02-28T08:20:00.150" v="29209" actId="14100"/>
        <pc:sldMkLst>
          <pc:docMk/>
          <pc:sldMk cId="3438199819" sldId="453"/>
        </pc:sldMkLst>
        <pc:spChg chg="add mod">
          <ac:chgData name="Jessica Bertram" userId="ae65e3095411f4f6" providerId="LiveId" clId="{B5FB1D19-3686-5864-8406-9C86D14C8DC2}" dt="2026-02-28T08:16:33.533" v="29124"/>
          <ac:spMkLst>
            <pc:docMk/>
            <pc:sldMk cId="3438199819" sldId="453"/>
            <ac:spMk id="7" creationId="{D648121C-62FC-EDD2-0C76-EB4AECA8D119}"/>
          </ac:spMkLst>
        </pc:spChg>
        <pc:spChg chg="del">
          <ac:chgData name="Jessica Bertram" userId="ae65e3095411f4f6" providerId="LiveId" clId="{B5FB1D19-3686-5864-8406-9C86D14C8DC2}" dt="2026-02-28T08:16:29.416" v="29123" actId="478"/>
          <ac:spMkLst>
            <pc:docMk/>
            <pc:sldMk cId="3438199819" sldId="453"/>
            <ac:spMk id="9" creationId="{98B6461D-A972-B8CE-A10A-649CA6D7BB90}"/>
          </ac:spMkLst>
        </pc:spChg>
        <pc:spChg chg="add mod">
          <ac:chgData name="Jessica Bertram" userId="ae65e3095411f4f6" providerId="LiveId" clId="{B5FB1D19-3686-5864-8406-9C86D14C8DC2}" dt="2026-02-28T08:17:19.094" v="29141" actId="20577"/>
          <ac:spMkLst>
            <pc:docMk/>
            <pc:sldMk cId="3438199819" sldId="453"/>
            <ac:spMk id="13" creationId="{99A4A6C7-6C9F-FB59-0192-ABB7BA4A68B5}"/>
          </ac:spMkLst>
        </pc:spChg>
        <pc:spChg chg="mod">
          <ac:chgData name="Jessica Bertram" userId="ae65e3095411f4f6" providerId="LiveId" clId="{B5FB1D19-3686-5864-8406-9C86D14C8DC2}" dt="2026-02-28T08:16:36.333" v="29126" actId="20577"/>
          <ac:spMkLst>
            <pc:docMk/>
            <pc:sldMk cId="3438199819" sldId="453"/>
            <ac:spMk id="14" creationId="{E710BE3D-1C0A-EAE7-63C9-53BB71C8D0C0}"/>
          </ac:spMkLst>
        </pc:spChg>
        <pc:spChg chg="del">
          <ac:chgData name="Jessica Bertram" userId="ae65e3095411f4f6" providerId="LiveId" clId="{B5FB1D19-3686-5864-8406-9C86D14C8DC2}" dt="2026-02-28T08:16:27.712" v="29122" actId="478"/>
          <ac:spMkLst>
            <pc:docMk/>
            <pc:sldMk cId="3438199819" sldId="453"/>
            <ac:spMk id="18" creationId="{F90A8042-AE19-34A7-DAD3-52B9ADBFC1AE}"/>
          </ac:spMkLst>
        </pc:spChg>
        <pc:picChg chg="del">
          <ac:chgData name="Jessica Bertram" userId="ae65e3095411f4f6" providerId="LiveId" clId="{B5FB1D19-3686-5864-8406-9C86D14C8DC2}" dt="2026-02-28T08:16:37.525" v="29127" actId="478"/>
          <ac:picMkLst>
            <pc:docMk/>
            <pc:sldMk cId="3438199819" sldId="453"/>
            <ac:picMk id="12" creationId="{A5CE31A6-BE32-4DA5-8BA2-AD89C23DC14D}"/>
          </ac:picMkLst>
        </pc:picChg>
        <pc:picChg chg="add mod">
          <ac:chgData name="Jessica Bertram" userId="ae65e3095411f4f6" providerId="LiveId" clId="{B5FB1D19-3686-5864-8406-9C86D14C8DC2}" dt="2026-02-28T08:20:00.150" v="29209" actId="14100"/>
          <ac:picMkLst>
            <pc:docMk/>
            <pc:sldMk cId="3438199819" sldId="453"/>
            <ac:picMk id="19" creationId="{744AE0A7-42B4-1811-1789-1D05AFB9E5A4}"/>
          </ac:picMkLst>
        </pc:picChg>
      </pc:sldChg>
      <pc:sldChg chg="addSp delSp modSp add mod">
        <pc:chgData name="Jessica Bertram" userId="ae65e3095411f4f6" providerId="LiveId" clId="{B5FB1D19-3686-5864-8406-9C86D14C8DC2}" dt="2026-02-28T08:19:54.976" v="29208" actId="1038"/>
        <pc:sldMkLst>
          <pc:docMk/>
          <pc:sldMk cId="1945680512" sldId="454"/>
        </pc:sldMkLst>
        <pc:spChg chg="mod">
          <ac:chgData name="Jessica Bertram" userId="ae65e3095411f4f6" providerId="LiveId" clId="{B5FB1D19-3686-5864-8406-9C86D14C8DC2}" dt="2026-02-28T08:18:30.835" v="29174" actId="20577"/>
          <ac:spMkLst>
            <pc:docMk/>
            <pc:sldMk cId="1945680512" sldId="454"/>
            <ac:spMk id="5" creationId="{F11E28E3-0650-C6D2-6F6F-C622F7EACEAC}"/>
          </ac:spMkLst>
        </pc:spChg>
        <pc:spChg chg="add mod">
          <ac:chgData name="Jessica Bertram" userId="ae65e3095411f4f6" providerId="LiveId" clId="{B5FB1D19-3686-5864-8406-9C86D14C8DC2}" dt="2026-02-28T08:19:35.984" v="29201" actId="14100"/>
          <ac:spMkLst>
            <pc:docMk/>
            <pc:sldMk cId="1945680512" sldId="454"/>
            <ac:spMk id="12" creationId="{A05EE892-3FD8-9F55-E216-937E10703A26}"/>
          </ac:spMkLst>
        </pc:spChg>
        <pc:spChg chg="del">
          <ac:chgData name="Jessica Bertram" userId="ae65e3095411f4f6" providerId="LiveId" clId="{B5FB1D19-3686-5864-8406-9C86D14C8DC2}" dt="2026-02-28T08:18:23.953" v="29150" actId="478"/>
          <ac:spMkLst>
            <pc:docMk/>
            <pc:sldMk cId="1945680512" sldId="454"/>
            <ac:spMk id="13" creationId="{547E6EAA-BADF-7AEE-AC11-9D6FA2135D1A}"/>
          </ac:spMkLst>
        </pc:spChg>
        <pc:picChg chg="del">
          <ac:chgData name="Jessica Bertram" userId="ae65e3095411f4f6" providerId="LiveId" clId="{B5FB1D19-3686-5864-8406-9C86D14C8DC2}" dt="2026-02-28T08:18:25.967" v="29152" actId="478"/>
          <ac:picMkLst>
            <pc:docMk/>
            <pc:sldMk cId="1945680512" sldId="454"/>
            <ac:picMk id="6" creationId="{0DD4DF3C-D300-CD84-8B79-7E2D2C4AA974}"/>
          </ac:picMkLst>
        </pc:picChg>
        <pc:picChg chg="add mod">
          <ac:chgData name="Jessica Bertram" userId="ae65e3095411f4f6" providerId="LiveId" clId="{B5FB1D19-3686-5864-8406-9C86D14C8DC2}" dt="2026-02-28T08:18:37.136" v="29175"/>
          <ac:picMkLst>
            <pc:docMk/>
            <pc:sldMk cId="1945680512" sldId="454"/>
            <ac:picMk id="9" creationId="{A8B369E0-2E9B-2E8F-C513-45080CE1BA71}"/>
          </ac:picMkLst>
        </pc:picChg>
        <pc:picChg chg="add mod">
          <ac:chgData name="Jessica Bertram" userId="ae65e3095411f4f6" providerId="LiveId" clId="{B5FB1D19-3686-5864-8406-9C86D14C8DC2}" dt="2026-02-28T08:19:54.976" v="29208" actId="1038"/>
          <ac:picMkLst>
            <pc:docMk/>
            <pc:sldMk cId="1945680512" sldId="454"/>
            <ac:picMk id="18" creationId="{F4D6E22F-AFB5-1152-D796-E824FE450C3F}"/>
          </ac:picMkLst>
        </pc:picChg>
        <pc:picChg chg="del">
          <ac:chgData name="Jessica Bertram" userId="ae65e3095411f4f6" providerId="LiveId" clId="{B5FB1D19-3686-5864-8406-9C86D14C8DC2}" dt="2026-02-28T08:18:24.978" v="29151" actId="478"/>
          <ac:picMkLst>
            <pc:docMk/>
            <pc:sldMk cId="1945680512" sldId="454"/>
            <ac:picMk id="19" creationId="{C5096243-BF82-D5DB-5F72-D41A204DBBCE}"/>
          </ac:picMkLst>
        </pc:picChg>
      </pc:sldChg>
      <pc:sldChg chg="addSp modSp add mod">
        <pc:chgData name="Jessica Bertram" userId="ae65e3095411f4f6" providerId="LiveId" clId="{B5FB1D19-3686-5864-8406-9C86D14C8DC2}" dt="2026-02-28T08:21:13.972" v="29248" actId="1036"/>
        <pc:sldMkLst>
          <pc:docMk/>
          <pc:sldMk cId="1813798976" sldId="455"/>
        </pc:sldMkLst>
        <pc:spChg chg="add mod">
          <ac:chgData name="Jessica Bertram" userId="ae65e3095411f4f6" providerId="LiveId" clId="{B5FB1D19-3686-5864-8406-9C86D14C8DC2}" dt="2026-02-28T08:20:38.806" v="29233" actId="20577"/>
          <ac:spMkLst>
            <pc:docMk/>
            <pc:sldMk cId="1813798976" sldId="455"/>
            <ac:spMk id="11" creationId="{46433B57-83DD-C2CE-A4B2-C8B368828448}"/>
          </ac:spMkLst>
        </pc:spChg>
        <pc:picChg chg="add mod">
          <ac:chgData name="Jessica Bertram" userId="ae65e3095411f4f6" providerId="LiveId" clId="{B5FB1D19-3686-5864-8406-9C86D14C8DC2}" dt="2026-02-28T08:20:49.320" v="29241" actId="1035"/>
          <ac:picMkLst>
            <pc:docMk/>
            <pc:sldMk cId="1813798976" sldId="455"/>
            <ac:picMk id="13" creationId="{B96B47C5-E471-3342-9555-E0B0188AC8C3}"/>
          </ac:picMkLst>
        </pc:picChg>
        <pc:picChg chg="add mod">
          <ac:chgData name="Jessica Bertram" userId="ae65e3095411f4f6" providerId="LiveId" clId="{B5FB1D19-3686-5864-8406-9C86D14C8DC2}" dt="2026-02-28T08:21:13.972" v="29248" actId="1036"/>
          <ac:picMkLst>
            <pc:docMk/>
            <pc:sldMk cId="1813798976" sldId="455"/>
            <ac:picMk id="18" creationId="{4AE81065-7ABD-AF89-60D6-94B87CF38D44}"/>
          </ac:picMkLst>
        </pc:picChg>
      </pc:sldChg>
      <pc:sldChg chg="addSp delSp modSp add mod">
        <pc:chgData name="Jessica Bertram" userId="ae65e3095411f4f6" providerId="LiveId" clId="{B5FB1D19-3686-5864-8406-9C86D14C8DC2}" dt="2026-02-28T08:24:11.031" v="29410" actId="1038"/>
        <pc:sldMkLst>
          <pc:docMk/>
          <pc:sldMk cId="4158897655" sldId="456"/>
        </pc:sldMkLst>
        <pc:spChg chg="del">
          <ac:chgData name="Jessica Bertram" userId="ae65e3095411f4f6" providerId="LiveId" clId="{B5FB1D19-3686-5864-8406-9C86D14C8DC2}" dt="2026-02-28T08:22:19.884" v="29291" actId="478"/>
          <ac:spMkLst>
            <pc:docMk/>
            <pc:sldMk cId="4158897655" sldId="456"/>
            <ac:spMk id="5" creationId="{2BC02EAC-DB82-55F0-5EF0-11BB1B26EB6D}"/>
          </ac:spMkLst>
        </pc:spChg>
        <pc:spChg chg="mod">
          <ac:chgData name="Jessica Bertram" userId="ae65e3095411f4f6" providerId="LiveId" clId="{B5FB1D19-3686-5864-8406-9C86D14C8DC2}" dt="2026-02-28T08:21:29.078" v="29282" actId="20577"/>
          <ac:spMkLst>
            <pc:docMk/>
            <pc:sldMk cId="4158897655" sldId="456"/>
            <ac:spMk id="7" creationId="{D34DB61D-917D-85C7-29E8-BEAEA315091F}"/>
          </ac:spMkLst>
        </pc:spChg>
        <pc:spChg chg="del">
          <ac:chgData name="Jessica Bertram" userId="ae65e3095411f4f6" providerId="LiveId" clId="{B5FB1D19-3686-5864-8406-9C86D14C8DC2}" dt="2026-02-28T08:21:34.129" v="29285" actId="478"/>
          <ac:spMkLst>
            <pc:docMk/>
            <pc:sldMk cId="4158897655" sldId="456"/>
            <ac:spMk id="11" creationId="{F09CEFF2-316A-F110-C286-51536B34F95D}"/>
          </ac:spMkLst>
        </pc:spChg>
        <pc:spChg chg="mod">
          <ac:chgData name="Jessica Bertram" userId="ae65e3095411f4f6" providerId="LiveId" clId="{B5FB1D19-3686-5864-8406-9C86D14C8DC2}" dt="2026-02-28T08:21:37.723" v="29287" actId="20577"/>
          <ac:spMkLst>
            <pc:docMk/>
            <pc:sldMk cId="4158897655" sldId="456"/>
            <ac:spMk id="14" creationId="{D791270D-9F47-5EAA-1C3E-8DC7922DE65B}"/>
          </ac:spMkLst>
        </pc:spChg>
        <pc:spChg chg="add del mod">
          <ac:chgData name="Jessica Bertram" userId="ae65e3095411f4f6" providerId="LiveId" clId="{B5FB1D19-3686-5864-8406-9C86D14C8DC2}" dt="2026-02-28T08:24:06.083" v="29405" actId="21"/>
          <ac:spMkLst>
            <pc:docMk/>
            <pc:sldMk cId="4158897655" sldId="456"/>
            <ac:spMk id="15" creationId="{B213F202-FCA4-9C58-D2A1-CAEFDF08ECFE}"/>
          </ac:spMkLst>
        </pc:spChg>
        <pc:spChg chg="add mod">
          <ac:chgData name="Jessica Bertram" userId="ae65e3095411f4f6" providerId="LiveId" clId="{B5FB1D19-3686-5864-8406-9C86D14C8DC2}" dt="2026-02-28T08:24:07.627" v="29408" actId="1036"/>
          <ac:spMkLst>
            <pc:docMk/>
            <pc:sldMk cId="4158897655" sldId="456"/>
            <ac:spMk id="21" creationId="{FE38E599-BA1B-0E6F-EEC8-3EABB47342CC}"/>
          </ac:spMkLst>
        </pc:spChg>
        <pc:picChg chg="del">
          <ac:chgData name="Jessica Bertram" userId="ae65e3095411f4f6" providerId="LiveId" clId="{B5FB1D19-3686-5864-8406-9C86D14C8DC2}" dt="2026-02-28T08:22:17.618" v="29289" actId="478"/>
          <ac:picMkLst>
            <pc:docMk/>
            <pc:sldMk cId="4158897655" sldId="456"/>
            <ac:picMk id="9" creationId="{123A190D-6731-C022-6761-0657281C4CEE}"/>
          </ac:picMkLst>
        </pc:picChg>
        <pc:picChg chg="add mod">
          <ac:chgData name="Jessica Bertram" userId="ae65e3095411f4f6" providerId="LiveId" clId="{B5FB1D19-3686-5864-8406-9C86D14C8DC2}" dt="2026-02-28T08:23:17.091" v="29398" actId="1036"/>
          <ac:picMkLst>
            <pc:docMk/>
            <pc:sldMk cId="4158897655" sldId="456"/>
            <ac:picMk id="12" creationId="{40DA5C89-42B8-1495-9A0E-C6CDDA4400D2}"/>
          </ac:picMkLst>
        </pc:picChg>
        <pc:picChg chg="del">
          <ac:chgData name="Jessica Bertram" userId="ae65e3095411f4f6" providerId="LiveId" clId="{B5FB1D19-3686-5864-8406-9C86D14C8DC2}" dt="2026-02-28T08:21:30.364" v="29283" actId="478"/>
          <ac:picMkLst>
            <pc:docMk/>
            <pc:sldMk cId="4158897655" sldId="456"/>
            <ac:picMk id="13" creationId="{70ED4033-3D1D-FEEC-A67C-98D9D9E5CA12}"/>
          </ac:picMkLst>
        </pc:picChg>
        <pc:picChg chg="del">
          <ac:chgData name="Jessica Bertram" userId="ae65e3095411f4f6" providerId="LiveId" clId="{B5FB1D19-3686-5864-8406-9C86D14C8DC2}" dt="2026-02-28T08:21:31.535" v="29284" actId="478"/>
          <ac:picMkLst>
            <pc:docMk/>
            <pc:sldMk cId="4158897655" sldId="456"/>
            <ac:picMk id="18" creationId="{6A5D3EFB-A648-8060-C64F-26B29D158844}"/>
          </ac:picMkLst>
        </pc:picChg>
        <pc:picChg chg="add mod">
          <ac:chgData name="Jessica Bertram" userId="ae65e3095411f4f6" providerId="LiveId" clId="{B5FB1D19-3686-5864-8406-9C86D14C8DC2}" dt="2026-02-28T08:24:11.031" v="29410" actId="1038"/>
          <ac:picMkLst>
            <pc:docMk/>
            <pc:sldMk cId="4158897655" sldId="456"/>
            <ac:picMk id="20" creationId="{8EC4EFC5-B436-8D77-1A19-7D7941BB65D5}"/>
          </ac:picMkLst>
        </pc:picChg>
      </pc:sldChg>
      <pc:sldChg chg="addSp delSp modSp add mod">
        <pc:chgData name="Jessica Bertram" userId="ae65e3095411f4f6" providerId="LiveId" clId="{B5FB1D19-3686-5864-8406-9C86D14C8DC2}" dt="2026-02-28T08:30:49.140" v="29497" actId="1036"/>
        <pc:sldMkLst>
          <pc:docMk/>
          <pc:sldMk cId="943260471" sldId="457"/>
        </pc:sldMkLst>
        <pc:spChg chg="add del mod">
          <ac:chgData name="Jessica Bertram" userId="ae65e3095411f4f6" providerId="LiveId" clId="{B5FB1D19-3686-5864-8406-9C86D14C8DC2}" dt="2026-02-28T08:30:49.140" v="29497" actId="1036"/>
          <ac:spMkLst>
            <pc:docMk/>
            <pc:sldMk cId="943260471" sldId="457"/>
            <ac:spMk id="5" creationId="{16CCBA37-B4F9-9F4B-FF21-FE8E4C8025EA}"/>
          </ac:spMkLst>
        </pc:spChg>
        <pc:spChg chg="del">
          <ac:chgData name="Jessica Bertram" userId="ae65e3095411f4f6" providerId="LiveId" clId="{B5FB1D19-3686-5864-8406-9C86D14C8DC2}" dt="2026-02-28T08:24:37.918" v="29416" actId="478"/>
          <ac:spMkLst>
            <pc:docMk/>
            <pc:sldMk cId="943260471" sldId="457"/>
            <ac:spMk id="7" creationId="{7A4964CD-8756-B2FC-343D-354797A95809}"/>
          </ac:spMkLst>
        </pc:spChg>
        <pc:spChg chg="add mod">
          <ac:chgData name="Jessica Bertram" userId="ae65e3095411f4f6" providerId="LiveId" clId="{B5FB1D19-3686-5864-8406-9C86D14C8DC2}" dt="2026-02-28T08:24:40.979" v="29417"/>
          <ac:spMkLst>
            <pc:docMk/>
            <pc:sldMk cId="943260471" sldId="457"/>
            <ac:spMk id="9" creationId="{E64446FB-E32B-195F-5E12-C09F34D24DD5}"/>
          </ac:spMkLst>
        </pc:spChg>
        <pc:spChg chg="add mod">
          <ac:chgData name="Jessica Bertram" userId="ae65e3095411f4f6" providerId="LiveId" clId="{B5FB1D19-3686-5864-8406-9C86D14C8DC2}" dt="2026-02-28T08:30:42.921" v="29473" actId="1036"/>
          <ac:spMkLst>
            <pc:docMk/>
            <pc:sldMk cId="943260471" sldId="457"/>
            <ac:spMk id="12" creationId="{BE2507DB-F6C2-66CF-D35E-15C5A4F1C925}"/>
          </ac:spMkLst>
        </pc:spChg>
        <pc:spChg chg="del">
          <ac:chgData name="Jessica Bertram" userId="ae65e3095411f4f6" providerId="LiveId" clId="{B5FB1D19-3686-5864-8406-9C86D14C8DC2}" dt="2026-02-28T08:24:32.643" v="29413" actId="478"/>
          <ac:spMkLst>
            <pc:docMk/>
            <pc:sldMk cId="943260471" sldId="457"/>
            <ac:spMk id="13" creationId="{883A0A3C-0405-D7B4-83AE-DCF8B64CBFD8}"/>
          </ac:spMkLst>
        </pc:spChg>
        <pc:spChg chg="mod">
          <ac:chgData name="Jessica Bertram" userId="ae65e3095411f4f6" providerId="LiveId" clId="{B5FB1D19-3686-5864-8406-9C86D14C8DC2}" dt="2026-02-28T08:24:43.484" v="29419" actId="20577"/>
          <ac:spMkLst>
            <pc:docMk/>
            <pc:sldMk cId="943260471" sldId="457"/>
            <ac:spMk id="14" creationId="{AA6EEBEE-81B6-4A45-70F5-F75C577C79F4}"/>
          </ac:spMkLst>
        </pc:spChg>
        <pc:picChg chg="add mod">
          <ac:chgData name="Jessica Bertram" userId="ae65e3095411f4f6" providerId="LiveId" clId="{B5FB1D19-3686-5864-8406-9C86D14C8DC2}" dt="2026-02-28T08:26:02.038" v="29459" actId="1035"/>
          <ac:picMkLst>
            <pc:docMk/>
            <pc:sldMk cId="943260471" sldId="457"/>
            <ac:picMk id="18" creationId="{CCE222BD-D979-1C26-76C3-2D3503A3F599}"/>
          </ac:picMkLst>
        </pc:picChg>
        <pc:picChg chg="del">
          <ac:chgData name="Jessica Bertram" userId="ae65e3095411f4f6" providerId="LiveId" clId="{B5FB1D19-3686-5864-8406-9C86D14C8DC2}" dt="2026-02-28T08:24:31.036" v="29412" actId="478"/>
          <ac:picMkLst>
            <pc:docMk/>
            <pc:sldMk cId="943260471" sldId="457"/>
            <ac:picMk id="19" creationId="{EA594821-8273-BA74-CF5F-FD578E544F73}"/>
          </ac:picMkLst>
        </pc:picChg>
      </pc:sldChg>
      <pc:sldChg chg="addSp delSp modSp add mod">
        <pc:chgData name="Jessica Bertram" userId="ae65e3095411f4f6" providerId="LiveId" clId="{B5FB1D19-3686-5864-8406-9C86D14C8DC2}" dt="2026-02-28T08:34:50.047" v="29616" actId="1037"/>
        <pc:sldMkLst>
          <pc:docMk/>
          <pc:sldMk cId="424662974" sldId="458"/>
        </pc:sldMkLst>
        <pc:spChg chg="mod">
          <ac:chgData name="Jessica Bertram" userId="ae65e3095411f4f6" providerId="LiveId" clId="{B5FB1D19-3686-5864-8406-9C86D14C8DC2}" dt="2026-02-28T08:30:56.955" v="29518" actId="1035"/>
          <ac:spMkLst>
            <pc:docMk/>
            <pc:sldMk cId="424662974" sldId="458"/>
            <ac:spMk id="5" creationId="{8E04B531-3E99-D84F-D286-87A1292346FF}"/>
          </ac:spMkLst>
        </pc:spChg>
        <pc:spChg chg="add mod">
          <ac:chgData name="Jessica Bertram" userId="ae65e3095411f4f6" providerId="LiveId" clId="{B5FB1D19-3686-5864-8406-9C86D14C8DC2}" dt="2026-02-28T08:31:25.686" v="29538" actId="1035"/>
          <ac:spMkLst>
            <pc:docMk/>
            <pc:sldMk cId="424662974" sldId="458"/>
            <ac:spMk id="11" creationId="{6A789A73-E36D-81C1-23FF-20C6374EC126}"/>
          </ac:spMkLst>
        </pc:spChg>
        <pc:spChg chg="del">
          <ac:chgData name="Jessica Bertram" userId="ae65e3095411f4f6" providerId="LiveId" clId="{B5FB1D19-3686-5864-8406-9C86D14C8DC2}" dt="2026-02-28T08:30:58.757" v="29519" actId="478"/>
          <ac:spMkLst>
            <pc:docMk/>
            <pc:sldMk cId="424662974" sldId="458"/>
            <ac:spMk id="12" creationId="{11D3DA86-CD35-AD1F-3343-34FC603AA6FD}"/>
          </ac:spMkLst>
        </pc:spChg>
        <pc:spChg chg="add del mod">
          <ac:chgData name="Jessica Bertram" userId="ae65e3095411f4f6" providerId="LiveId" clId="{B5FB1D19-3686-5864-8406-9C86D14C8DC2}" dt="2026-02-28T08:33:18.741" v="29557" actId="1037"/>
          <ac:spMkLst>
            <pc:docMk/>
            <pc:sldMk cId="424662974" sldId="458"/>
            <ac:spMk id="20" creationId="{3EC4142C-D0C1-CE06-7689-CA77712BB74E}"/>
          </ac:spMkLst>
        </pc:spChg>
        <pc:picChg chg="add mod">
          <ac:chgData name="Jessica Bertram" userId="ae65e3095411f4f6" providerId="LiveId" clId="{B5FB1D19-3686-5864-8406-9C86D14C8DC2}" dt="2026-02-28T08:31:51.929" v="29549" actId="1038"/>
          <ac:picMkLst>
            <pc:docMk/>
            <pc:sldMk cId="424662974" sldId="458"/>
            <ac:picMk id="15" creationId="{C0AE8090-591B-3D43-77ED-2DF0A83B9DBE}"/>
          </ac:picMkLst>
        </pc:picChg>
        <pc:picChg chg="del">
          <ac:chgData name="Jessica Bertram" userId="ae65e3095411f4f6" providerId="LiveId" clId="{B5FB1D19-3686-5864-8406-9C86D14C8DC2}" dt="2026-02-28T08:30:59.831" v="29520" actId="478"/>
          <ac:picMkLst>
            <pc:docMk/>
            <pc:sldMk cId="424662974" sldId="458"/>
            <ac:picMk id="18" creationId="{D6E3DE1B-326A-29F6-626C-DC78D07F4FFC}"/>
          </ac:picMkLst>
        </pc:picChg>
        <pc:picChg chg="add del mod">
          <ac:chgData name="Jessica Bertram" userId="ae65e3095411f4f6" providerId="LiveId" clId="{B5FB1D19-3686-5864-8406-9C86D14C8DC2}" dt="2026-02-28T08:34:04.744" v="29601" actId="478"/>
          <ac:picMkLst>
            <pc:docMk/>
            <pc:sldMk cId="424662974" sldId="458"/>
            <ac:picMk id="22" creationId="{27CAA62C-36F5-611D-5585-F0D4375E7ABB}"/>
          </ac:picMkLst>
        </pc:picChg>
        <pc:picChg chg="add mod">
          <ac:chgData name="Jessica Bertram" userId="ae65e3095411f4f6" providerId="LiveId" clId="{B5FB1D19-3686-5864-8406-9C86D14C8DC2}" dt="2026-02-28T08:34:10.171" v="29606" actId="1036"/>
          <ac:picMkLst>
            <pc:docMk/>
            <pc:sldMk cId="424662974" sldId="458"/>
            <ac:picMk id="24" creationId="{412C0215-142A-E870-EE97-33BD9CF808A6}"/>
          </ac:picMkLst>
        </pc:picChg>
        <pc:picChg chg="add mod">
          <ac:chgData name="Jessica Bertram" userId="ae65e3095411f4f6" providerId="LiveId" clId="{B5FB1D19-3686-5864-8406-9C86D14C8DC2}" dt="2026-02-28T08:34:50.047" v="29616" actId="1037"/>
          <ac:picMkLst>
            <pc:docMk/>
            <pc:sldMk cId="424662974" sldId="458"/>
            <ac:picMk id="26" creationId="{EFA86234-4153-319C-F7C8-C22441BE4F55}"/>
          </ac:picMkLst>
        </pc:picChg>
      </pc:sldChg>
      <pc:sldChg chg="addSp delSp modSp add mod">
        <pc:chgData name="Jessica Bertram" userId="ae65e3095411f4f6" providerId="LiveId" clId="{B5FB1D19-3686-5864-8406-9C86D14C8DC2}" dt="2026-02-28T08:35:51.838" v="29658" actId="1076"/>
        <pc:sldMkLst>
          <pc:docMk/>
          <pc:sldMk cId="249150645" sldId="459"/>
        </pc:sldMkLst>
        <pc:spChg chg="mod">
          <ac:chgData name="Jessica Bertram" userId="ae65e3095411f4f6" providerId="LiveId" clId="{B5FB1D19-3686-5864-8406-9C86D14C8DC2}" dt="2026-02-28T08:34:59.251" v="29631" actId="20577"/>
          <ac:spMkLst>
            <pc:docMk/>
            <pc:sldMk cId="249150645" sldId="459"/>
            <ac:spMk id="5" creationId="{7EF92EA1-58D1-458B-31CF-87385CF4BB7B}"/>
          </ac:spMkLst>
        </pc:spChg>
        <pc:spChg chg="del">
          <ac:chgData name="Jessica Bertram" userId="ae65e3095411f4f6" providerId="LiveId" clId="{B5FB1D19-3686-5864-8406-9C86D14C8DC2}" dt="2026-02-28T08:35:05.713" v="29634" actId="478"/>
          <ac:spMkLst>
            <pc:docMk/>
            <pc:sldMk cId="249150645" sldId="459"/>
            <ac:spMk id="11" creationId="{409C691B-AAAC-ED28-BB65-B4E06D0EC6CF}"/>
          </ac:spMkLst>
        </pc:spChg>
        <pc:spChg chg="add mod">
          <ac:chgData name="Jessica Bertram" userId="ae65e3095411f4f6" providerId="LiveId" clId="{B5FB1D19-3686-5864-8406-9C86D14C8DC2}" dt="2026-02-28T08:35:49.661" v="29657" actId="1036"/>
          <ac:spMkLst>
            <pc:docMk/>
            <pc:sldMk cId="249150645" sldId="459"/>
            <ac:spMk id="12" creationId="{9E4A1323-CD3A-D474-B4A7-54A67240F513}"/>
          </ac:spMkLst>
        </pc:spChg>
        <pc:spChg chg="del">
          <ac:chgData name="Jessica Bertram" userId="ae65e3095411f4f6" providerId="LiveId" clId="{B5FB1D19-3686-5864-8406-9C86D14C8DC2}" dt="2026-02-28T08:35:14.976" v="29636" actId="478"/>
          <ac:spMkLst>
            <pc:docMk/>
            <pc:sldMk cId="249150645" sldId="459"/>
            <ac:spMk id="20" creationId="{F626AFDC-5BEB-4654-B266-5F45470FCF70}"/>
          </ac:spMkLst>
        </pc:spChg>
        <pc:picChg chg="add mod">
          <ac:chgData name="Jessica Bertram" userId="ae65e3095411f4f6" providerId="LiveId" clId="{B5FB1D19-3686-5864-8406-9C86D14C8DC2}" dt="2026-02-28T08:35:51.838" v="29658" actId="1076"/>
          <ac:picMkLst>
            <pc:docMk/>
            <pc:sldMk cId="249150645" sldId="459"/>
            <ac:picMk id="13" creationId="{9F86B500-913F-700F-562B-E6A3E3979DAE}"/>
          </ac:picMkLst>
        </pc:picChg>
        <pc:picChg chg="add del">
          <ac:chgData name="Jessica Bertram" userId="ae65e3095411f4f6" providerId="LiveId" clId="{B5FB1D19-3686-5864-8406-9C86D14C8DC2}" dt="2026-02-28T08:35:07.582" v="29635" actId="478"/>
          <ac:picMkLst>
            <pc:docMk/>
            <pc:sldMk cId="249150645" sldId="459"/>
            <ac:picMk id="15" creationId="{083B329C-80E6-9642-7E13-DD95EA6D4954}"/>
          </ac:picMkLst>
        </pc:picChg>
        <pc:picChg chg="del mod">
          <ac:chgData name="Jessica Bertram" userId="ae65e3095411f4f6" providerId="LiveId" clId="{B5FB1D19-3686-5864-8406-9C86D14C8DC2}" dt="2026-02-28T08:35:16.276" v="29638" actId="478"/>
          <ac:picMkLst>
            <pc:docMk/>
            <pc:sldMk cId="249150645" sldId="459"/>
            <ac:picMk id="24" creationId="{57B33E35-17E5-2712-FF2B-01CAA113EDCF}"/>
          </ac:picMkLst>
        </pc:picChg>
      </pc:sldChg>
      <pc:sldChg chg="addSp delSp modSp add mod">
        <pc:chgData name="Jessica Bertram" userId="ae65e3095411f4f6" providerId="LiveId" clId="{B5FB1D19-3686-5864-8406-9C86D14C8DC2}" dt="2026-02-28T08:37:53.984" v="29704" actId="14100"/>
        <pc:sldMkLst>
          <pc:docMk/>
          <pc:sldMk cId="3798159147" sldId="460"/>
        </pc:sldMkLst>
        <pc:spChg chg="add mod">
          <ac:chgData name="Jessica Bertram" userId="ae65e3095411f4f6" providerId="LiveId" clId="{B5FB1D19-3686-5864-8406-9C86D14C8DC2}" dt="2026-02-28T08:36:10.334" v="29663"/>
          <ac:spMkLst>
            <pc:docMk/>
            <pc:sldMk cId="3798159147" sldId="460"/>
            <ac:spMk id="6" creationId="{A2A5A152-16D2-3726-1BEF-FEE75D1F6A3F}"/>
          </ac:spMkLst>
        </pc:spChg>
        <pc:spChg chg="del">
          <ac:chgData name="Jessica Bertram" userId="ae65e3095411f4f6" providerId="LiveId" clId="{B5FB1D19-3686-5864-8406-9C86D14C8DC2}" dt="2026-02-28T08:36:06.663" v="29662" actId="478"/>
          <ac:spMkLst>
            <pc:docMk/>
            <pc:sldMk cId="3798159147" sldId="460"/>
            <ac:spMk id="7" creationId="{A96A3077-8361-1E67-B423-7697176AB588}"/>
          </ac:spMkLst>
        </pc:spChg>
        <pc:spChg chg="del">
          <ac:chgData name="Jessica Bertram" userId="ae65e3095411f4f6" providerId="LiveId" clId="{B5FB1D19-3686-5864-8406-9C86D14C8DC2}" dt="2026-02-28T08:36:03.483" v="29660" actId="478"/>
          <ac:spMkLst>
            <pc:docMk/>
            <pc:sldMk cId="3798159147" sldId="460"/>
            <ac:spMk id="11" creationId="{0A8FC663-1459-CA06-AAC6-89F6D122CF7D}"/>
          </ac:spMkLst>
        </pc:spChg>
        <pc:spChg chg="mod">
          <ac:chgData name="Jessica Bertram" userId="ae65e3095411f4f6" providerId="LiveId" clId="{B5FB1D19-3686-5864-8406-9C86D14C8DC2}" dt="2026-02-28T08:36:12.093" v="29665" actId="20577"/>
          <ac:spMkLst>
            <pc:docMk/>
            <pc:sldMk cId="3798159147" sldId="460"/>
            <ac:spMk id="14" creationId="{E14A8CBA-0E96-AE6F-92AF-C90BCEC15C62}"/>
          </ac:spMkLst>
        </pc:spChg>
        <pc:spChg chg="add mod">
          <ac:chgData name="Jessica Bertram" userId="ae65e3095411f4f6" providerId="LiveId" clId="{B5FB1D19-3686-5864-8406-9C86D14C8DC2}" dt="2026-02-28T08:36:50.685" v="29696" actId="20577"/>
          <ac:spMkLst>
            <pc:docMk/>
            <pc:sldMk cId="3798159147" sldId="460"/>
            <ac:spMk id="15" creationId="{D77F6B50-E456-B3F1-8753-D4D0BC482CA1}"/>
          </ac:spMkLst>
        </pc:spChg>
        <pc:picChg chg="del">
          <ac:chgData name="Jessica Bertram" userId="ae65e3095411f4f6" providerId="LiveId" clId="{B5FB1D19-3686-5864-8406-9C86D14C8DC2}" dt="2026-02-28T08:36:04.729" v="29661" actId="478"/>
          <ac:picMkLst>
            <pc:docMk/>
            <pc:sldMk cId="3798159147" sldId="460"/>
            <ac:picMk id="13" creationId="{0CFAFB55-00A3-660A-755E-625BCBCF629D}"/>
          </ac:picMkLst>
        </pc:picChg>
        <pc:picChg chg="del">
          <ac:chgData name="Jessica Bertram" userId="ae65e3095411f4f6" providerId="LiveId" clId="{B5FB1D19-3686-5864-8406-9C86D14C8DC2}" dt="2026-02-28T08:36:13.887" v="29666" actId="478"/>
          <ac:picMkLst>
            <pc:docMk/>
            <pc:sldMk cId="3798159147" sldId="460"/>
            <ac:picMk id="18" creationId="{2D09CCA0-C71C-523B-F6EE-4B492762A837}"/>
          </ac:picMkLst>
        </pc:picChg>
        <pc:picChg chg="add mod">
          <ac:chgData name="Jessica Bertram" userId="ae65e3095411f4f6" providerId="LiveId" clId="{B5FB1D19-3686-5864-8406-9C86D14C8DC2}" dt="2026-02-28T08:37:53.984" v="29704" actId="14100"/>
          <ac:picMkLst>
            <pc:docMk/>
            <pc:sldMk cId="3798159147" sldId="460"/>
            <ac:picMk id="20" creationId="{1D76A2BE-0C8F-9A92-36AC-59B97E8F0BDF}"/>
          </ac:picMkLst>
        </pc:picChg>
      </pc:sldChg>
      <pc:sldChg chg="addSp modSp add mod">
        <pc:chgData name="Jessica Bertram" userId="ae65e3095411f4f6" providerId="LiveId" clId="{B5FB1D19-3686-5864-8406-9C86D14C8DC2}" dt="2026-02-28T08:38:34.515" v="29722" actId="1076"/>
        <pc:sldMkLst>
          <pc:docMk/>
          <pc:sldMk cId="2023055824" sldId="461"/>
        </pc:sldMkLst>
        <pc:spChg chg="mod">
          <ac:chgData name="Jessica Bertram" userId="ae65e3095411f4f6" providerId="LiveId" clId="{B5FB1D19-3686-5864-8406-9C86D14C8DC2}" dt="2026-02-28T08:38:28.503" v="29719" actId="20577"/>
          <ac:spMkLst>
            <pc:docMk/>
            <pc:sldMk cId="2023055824" sldId="461"/>
            <ac:spMk id="15" creationId="{B4C12A52-5DF7-0936-B475-7CE65AFD7753}"/>
          </ac:spMkLst>
        </pc:spChg>
        <pc:picChg chg="add mod">
          <ac:chgData name="Jessica Bertram" userId="ae65e3095411f4f6" providerId="LiveId" clId="{B5FB1D19-3686-5864-8406-9C86D14C8DC2}" dt="2026-02-28T08:38:00.548" v="29706" actId="14100"/>
          <ac:picMkLst>
            <pc:docMk/>
            <pc:sldMk cId="2023055824" sldId="461"/>
            <ac:picMk id="11" creationId="{4F666BBA-15F6-0CDD-15FC-3A904A03199E}"/>
          </ac:picMkLst>
        </pc:picChg>
        <pc:picChg chg="add mod">
          <ac:chgData name="Jessica Bertram" userId="ae65e3095411f4f6" providerId="LiveId" clId="{B5FB1D19-3686-5864-8406-9C86D14C8DC2}" dt="2026-02-28T08:38:34.515" v="29722" actId="1076"/>
          <ac:picMkLst>
            <pc:docMk/>
            <pc:sldMk cId="2023055824" sldId="461"/>
            <ac:picMk id="13" creationId="{50770154-3615-E815-2A03-110870E6BE6C}"/>
          </ac:picMkLst>
        </pc:picChg>
      </pc:sldChg>
      <pc:sldChg chg="addSp delSp modSp add mod">
        <pc:chgData name="Jessica Bertram" userId="ae65e3095411f4f6" providerId="LiveId" clId="{B5FB1D19-3686-5864-8406-9C86D14C8DC2}" dt="2026-02-28T08:40:09.317" v="29791" actId="14100"/>
        <pc:sldMkLst>
          <pc:docMk/>
          <pc:sldMk cId="3862802545" sldId="462"/>
        </pc:sldMkLst>
        <pc:spChg chg="add mod">
          <ac:chgData name="Jessica Bertram" userId="ae65e3095411f4f6" providerId="LiveId" clId="{B5FB1D19-3686-5864-8406-9C86D14C8DC2}" dt="2026-02-28T08:39:41.347" v="29786" actId="20577"/>
          <ac:spMkLst>
            <pc:docMk/>
            <pc:sldMk cId="3862802545" sldId="462"/>
            <ac:spMk id="12" creationId="{0EEB5B65-207C-3D36-E059-16C991D60E6D}"/>
          </ac:spMkLst>
        </pc:spChg>
        <pc:spChg chg="del">
          <ac:chgData name="Jessica Bertram" userId="ae65e3095411f4f6" providerId="LiveId" clId="{B5FB1D19-3686-5864-8406-9C86D14C8DC2}" dt="2026-02-28T08:38:44.004" v="29725" actId="478"/>
          <ac:spMkLst>
            <pc:docMk/>
            <pc:sldMk cId="3862802545" sldId="462"/>
            <ac:spMk id="15" creationId="{ADBE3173-117D-B684-9011-5332147A5401}"/>
          </ac:spMkLst>
        </pc:spChg>
        <pc:picChg chg="del">
          <ac:chgData name="Jessica Bertram" userId="ae65e3095411f4f6" providerId="LiveId" clId="{B5FB1D19-3686-5864-8406-9C86D14C8DC2}" dt="2026-02-28T08:38:45.070" v="29726" actId="478"/>
          <ac:picMkLst>
            <pc:docMk/>
            <pc:sldMk cId="3862802545" sldId="462"/>
            <ac:picMk id="11" creationId="{F5E08C36-EEAE-92ED-F459-2CE6978E07C5}"/>
          </ac:picMkLst>
        </pc:picChg>
        <pc:picChg chg="del">
          <ac:chgData name="Jessica Bertram" userId="ae65e3095411f4f6" providerId="LiveId" clId="{B5FB1D19-3686-5864-8406-9C86D14C8DC2}" dt="2026-02-28T08:38:42.350" v="29724" actId="478"/>
          <ac:picMkLst>
            <pc:docMk/>
            <pc:sldMk cId="3862802545" sldId="462"/>
            <ac:picMk id="13" creationId="{5A7050C5-3CC2-DCB0-FDC8-F0F4E6D4594D}"/>
          </ac:picMkLst>
        </pc:picChg>
        <pc:picChg chg="add mod">
          <ac:chgData name="Jessica Bertram" userId="ae65e3095411f4f6" providerId="LiveId" clId="{B5FB1D19-3686-5864-8406-9C86D14C8DC2}" dt="2026-02-28T08:40:09.317" v="29791" actId="14100"/>
          <ac:picMkLst>
            <pc:docMk/>
            <pc:sldMk cId="3862802545" sldId="462"/>
            <ac:picMk id="19" creationId="{66B7E02E-A779-6E4A-A855-07E60BC9AE0D}"/>
          </ac:picMkLst>
        </pc:picChg>
      </pc:sldChg>
      <pc:sldChg chg="addSp modSp add mod">
        <pc:chgData name="Jessica Bertram" userId="ae65e3095411f4f6" providerId="LiveId" clId="{B5FB1D19-3686-5864-8406-9C86D14C8DC2}" dt="2026-02-28T08:40:34.732" v="29810" actId="20577"/>
        <pc:sldMkLst>
          <pc:docMk/>
          <pc:sldMk cId="4272363813" sldId="463"/>
        </pc:sldMkLst>
        <pc:spChg chg="mod">
          <ac:chgData name="Jessica Bertram" userId="ae65e3095411f4f6" providerId="LiveId" clId="{B5FB1D19-3686-5864-8406-9C86D14C8DC2}" dt="2026-02-28T08:40:34.732" v="29810" actId="20577"/>
          <ac:spMkLst>
            <pc:docMk/>
            <pc:sldMk cId="4272363813" sldId="463"/>
            <ac:spMk id="5" creationId="{D56BD08E-E267-F2E9-7EE1-786FB1D6E001}"/>
          </ac:spMkLst>
        </pc:spChg>
        <pc:spChg chg="mod">
          <ac:chgData name="Jessica Bertram" userId="ae65e3095411f4f6" providerId="LiveId" clId="{B5FB1D19-3686-5864-8406-9C86D14C8DC2}" dt="2026-02-28T08:40:28.579" v="29798" actId="20577"/>
          <ac:spMkLst>
            <pc:docMk/>
            <pc:sldMk cId="4272363813" sldId="463"/>
            <ac:spMk id="12" creationId="{ACCD49AA-9F21-7DE2-4E62-BCAB56A00DA6}"/>
          </ac:spMkLst>
        </pc:spChg>
        <pc:picChg chg="add mod">
          <ac:chgData name="Jessica Bertram" userId="ae65e3095411f4f6" providerId="LiveId" clId="{B5FB1D19-3686-5864-8406-9C86D14C8DC2}" dt="2026-02-28T08:40:13.351" v="29792"/>
          <ac:picMkLst>
            <pc:docMk/>
            <pc:sldMk cId="4272363813" sldId="463"/>
            <ac:picMk id="7" creationId="{AF9A3D94-4F3E-2015-CC44-CCD3A785E6C0}"/>
          </ac:picMkLst>
        </pc:picChg>
      </pc:sldChg>
      <pc:sldChg chg="modSp add mod">
        <pc:chgData name="Jessica Bertram" userId="ae65e3095411f4f6" providerId="LiveId" clId="{B5FB1D19-3686-5864-8406-9C86D14C8DC2}" dt="2026-02-28T08:41:06.620" v="29849" actId="20577"/>
        <pc:sldMkLst>
          <pc:docMk/>
          <pc:sldMk cId="1660400826" sldId="464"/>
        </pc:sldMkLst>
        <pc:spChg chg="mod">
          <ac:chgData name="Jessica Bertram" userId="ae65e3095411f4f6" providerId="LiveId" clId="{B5FB1D19-3686-5864-8406-9C86D14C8DC2}" dt="2026-02-28T08:40:48.646" v="29828" actId="20577"/>
          <ac:spMkLst>
            <pc:docMk/>
            <pc:sldMk cId="1660400826" sldId="464"/>
            <ac:spMk id="5" creationId="{602CE1FB-60E2-D23C-A397-036F6559C149}"/>
          </ac:spMkLst>
        </pc:spChg>
        <pc:spChg chg="mod">
          <ac:chgData name="Jessica Bertram" userId="ae65e3095411f4f6" providerId="LiveId" clId="{B5FB1D19-3686-5864-8406-9C86D14C8DC2}" dt="2026-02-28T08:41:06.620" v="29849" actId="20577"/>
          <ac:spMkLst>
            <pc:docMk/>
            <pc:sldMk cId="1660400826" sldId="464"/>
            <ac:spMk id="11" creationId="{4C6F3907-72E9-F069-1A3E-831EA2C9BD27}"/>
          </ac:spMkLst>
        </pc:spChg>
        <pc:spChg chg="mod">
          <ac:chgData name="Jessica Bertram" userId="ae65e3095411f4f6" providerId="LiveId" clId="{B5FB1D19-3686-5864-8406-9C86D14C8DC2}" dt="2026-02-28T08:40:53.338" v="29832" actId="20577"/>
          <ac:spMkLst>
            <pc:docMk/>
            <pc:sldMk cId="1660400826" sldId="464"/>
            <ac:spMk id="14" creationId="{16141108-B917-A063-1888-02EAB2E1E3BB}"/>
          </ac:spMkLst>
        </pc:spChg>
      </pc:sldChg>
      <pc:sldChg chg="addSp delSp modSp add mod">
        <pc:chgData name="Jessica Bertram" userId="ae65e3095411f4f6" providerId="LiveId" clId="{B5FB1D19-3686-5864-8406-9C86D14C8DC2}" dt="2026-02-28T08:44:47.701" v="29989" actId="14100"/>
        <pc:sldMkLst>
          <pc:docMk/>
          <pc:sldMk cId="3994406792" sldId="465"/>
        </pc:sldMkLst>
        <pc:spChg chg="del">
          <ac:chgData name="Jessica Bertram" userId="ae65e3095411f4f6" providerId="LiveId" clId="{B5FB1D19-3686-5864-8406-9C86D14C8DC2}" dt="2026-02-28T08:41:49.691" v="29853" actId="478"/>
          <ac:spMkLst>
            <pc:docMk/>
            <pc:sldMk cId="3994406792" sldId="465"/>
            <ac:spMk id="5" creationId="{5B8C33AB-A199-8327-E8F6-B443C0C4D333}"/>
          </ac:spMkLst>
        </pc:spChg>
        <pc:spChg chg="add mod">
          <ac:chgData name="Jessica Bertram" userId="ae65e3095411f4f6" providerId="LiveId" clId="{B5FB1D19-3686-5864-8406-9C86D14C8DC2}" dt="2026-02-28T08:43:11.383" v="29978" actId="1076"/>
          <ac:spMkLst>
            <pc:docMk/>
            <pc:sldMk cId="3994406792" sldId="465"/>
            <ac:spMk id="7" creationId="{E2E80ACC-345F-02F4-C73F-26DF614D58BF}"/>
          </ac:spMkLst>
        </pc:spChg>
        <pc:spChg chg="del">
          <ac:chgData name="Jessica Bertram" userId="ae65e3095411f4f6" providerId="LiveId" clId="{B5FB1D19-3686-5864-8406-9C86D14C8DC2}" dt="2026-02-28T08:41:42.697" v="29851" actId="478"/>
          <ac:spMkLst>
            <pc:docMk/>
            <pc:sldMk cId="3994406792" sldId="465"/>
            <ac:spMk id="11" creationId="{BF8C3929-CE6E-F070-72E9-86DBAA3A32F9}"/>
          </ac:spMkLst>
        </pc:spChg>
        <pc:spChg chg="del">
          <ac:chgData name="Jessica Bertram" userId="ae65e3095411f4f6" providerId="LiveId" clId="{B5FB1D19-3686-5864-8406-9C86D14C8DC2}" dt="2026-02-28T08:41:44.582" v="29852" actId="478"/>
          <ac:spMkLst>
            <pc:docMk/>
            <pc:sldMk cId="3994406792" sldId="465"/>
            <ac:spMk id="13" creationId="{01719E77-0B42-B694-2BAA-64ACF5A14817}"/>
          </ac:spMkLst>
        </pc:spChg>
        <pc:spChg chg="mod">
          <ac:chgData name="Jessica Bertram" userId="ae65e3095411f4f6" providerId="LiveId" clId="{B5FB1D19-3686-5864-8406-9C86D14C8DC2}" dt="2026-02-28T08:41:53.711" v="29857" actId="20577"/>
          <ac:spMkLst>
            <pc:docMk/>
            <pc:sldMk cId="3994406792" sldId="465"/>
            <ac:spMk id="14" creationId="{A28C097E-5CAD-2C79-AF8E-DA90D176764D}"/>
          </ac:spMkLst>
        </pc:spChg>
        <pc:picChg chg="add mod">
          <ac:chgData name="Jessica Bertram" userId="ae65e3095411f4f6" providerId="LiveId" clId="{B5FB1D19-3686-5864-8406-9C86D14C8DC2}" dt="2026-02-28T08:44:47.701" v="29989" actId="14100"/>
          <ac:picMkLst>
            <pc:docMk/>
            <pc:sldMk cId="3994406792" sldId="465"/>
            <ac:picMk id="6" creationId="{0A34100E-25F5-BF07-CC78-A9E19EF38E30}"/>
          </ac:picMkLst>
        </pc:picChg>
        <pc:picChg chg="add mod">
          <ac:chgData name="Jessica Bertram" userId="ae65e3095411f4f6" providerId="LiveId" clId="{B5FB1D19-3686-5864-8406-9C86D14C8DC2}" dt="2026-02-28T08:44:45.250" v="29988" actId="14100"/>
          <ac:picMkLst>
            <pc:docMk/>
            <pc:sldMk cId="3994406792" sldId="465"/>
            <ac:picMk id="12" creationId="{0880390A-66C2-749C-6C45-4CE632D38C8F}"/>
          </ac:picMkLst>
        </pc:picChg>
        <pc:picChg chg="del">
          <ac:chgData name="Jessica Bertram" userId="ae65e3095411f4f6" providerId="LiveId" clId="{B5FB1D19-3686-5864-8406-9C86D14C8DC2}" dt="2026-02-28T08:41:54.815" v="29858" actId="478"/>
          <ac:picMkLst>
            <pc:docMk/>
            <pc:sldMk cId="3994406792" sldId="465"/>
            <ac:picMk id="15" creationId="{4EF995CF-A9E1-0BB0-2B80-E52AC7823E5E}"/>
          </ac:picMkLst>
        </pc:picChg>
      </pc:sldChg>
      <pc:sldChg chg="addSp delSp modSp add mod">
        <pc:chgData name="Jessica Bertram" userId="ae65e3095411f4f6" providerId="LiveId" clId="{B5FB1D19-3686-5864-8406-9C86D14C8DC2}" dt="2026-02-28T08:45:58.215" v="30032"/>
        <pc:sldMkLst>
          <pc:docMk/>
          <pc:sldMk cId="3537992113" sldId="466"/>
        </pc:sldMkLst>
        <pc:spChg chg="add mod">
          <ac:chgData name="Jessica Bertram" userId="ae65e3095411f4f6" providerId="LiveId" clId="{B5FB1D19-3686-5864-8406-9C86D14C8DC2}" dt="2026-02-28T08:45:08.695" v="30013" actId="20577"/>
          <ac:spMkLst>
            <pc:docMk/>
            <pc:sldMk cId="3537992113" sldId="466"/>
            <ac:spMk id="5" creationId="{3CA80B45-76BB-08FC-489D-C2FF254E6BD4}"/>
          </ac:spMkLst>
        </pc:spChg>
        <pc:spChg chg="del">
          <ac:chgData name="Jessica Bertram" userId="ae65e3095411f4f6" providerId="LiveId" clId="{B5FB1D19-3686-5864-8406-9C86D14C8DC2}" dt="2026-02-28T08:44:53.520" v="29992" actId="478"/>
          <ac:spMkLst>
            <pc:docMk/>
            <pc:sldMk cId="3537992113" sldId="466"/>
            <ac:spMk id="7" creationId="{19941733-0345-220C-6BB8-1A7ABC2860E7}"/>
          </ac:spMkLst>
        </pc:spChg>
        <pc:picChg chg="del">
          <ac:chgData name="Jessica Bertram" userId="ae65e3095411f4f6" providerId="LiveId" clId="{B5FB1D19-3686-5864-8406-9C86D14C8DC2}" dt="2026-02-28T08:44:54.628" v="29993" actId="478"/>
          <ac:picMkLst>
            <pc:docMk/>
            <pc:sldMk cId="3537992113" sldId="466"/>
            <ac:picMk id="6" creationId="{D8D73BCA-986B-3862-1F8A-EB2889008F56}"/>
          </ac:picMkLst>
        </pc:picChg>
        <pc:picChg chg="add mod">
          <ac:chgData name="Jessica Bertram" userId="ae65e3095411f4f6" providerId="LiveId" clId="{B5FB1D19-3686-5864-8406-9C86D14C8DC2}" dt="2026-02-28T08:45:58.215" v="30032"/>
          <ac:picMkLst>
            <pc:docMk/>
            <pc:sldMk cId="3537992113" sldId="466"/>
            <ac:picMk id="11" creationId="{7A493D3F-080D-09DC-399D-01C0636813C1}"/>
          </ac:picMkLst>
        </pc:picChg>
        <pc:picChg chg="del">
          <ac:chgData name="Jessica Bertram" userId="ae65e3095411f4f6" providerId="LiveId" clId="{B5FB1D19-3686-5864-8406-9C86D14C8DC2}" dt="2026-02-28T08:44:51.958" v="29991" actId="478"/>
          <ac:picMkLst>
            <pc:docMk/>
            <pc:sldMk cId="3537992113" sldId="466"/>
            <ac:picMk id="12" creationId="{0E0119C2-F223-138A-9795-7D82EA4CF428}"/>
          </ac:picMkLst>
        </pc:picChg>
      </pc:sldChg>
      <pc:sldChg chg="addSp delSp modSp add mod">
        <pc:chgData name="Jessica Bertram" userId="ae65e3095411f4f6" providerId="LiveId" clId="{B5FB1D19-3686-5864-8406-9C86D14C8DC2}" dt="2026-02-28T08:47:43.826" v="30062" actId="14100"/>
        <pc:sldMkLst>
          <pc:docMk/>
          <pc:sldMk cId="2424763702" sldId="467"/>
        </pc:sldMkLst>
        <pc:spChg chg="add mod">
          <ac:chgData name="Jessica Bertram" userId="ae65e3095411f4f6" providerId="LiveId" clId="{B5FB1D19-3686-5864-8406-9C86D14C8DC2}" dt="2026-02-28T08:45:52.994" v="30031"/>
          <ac:spMkLst>
            <pc:docMk/>
            <pc:sldMk cId="2424763702" sldId="467"/>
            <ac:spMk id="7" creationId="{CFB73C67-22FC-AC04-403D-F382C8D8EC33}"/>
          </ac:spMkLst>
        </pc:spChg>
        <pc:spChg chg="del">
          <ac:chgData name="Jessica Bertram" userId="ae65e3095411f4f6" providerId="LiveId" clId="{B5FB1D19-3686-5864-8406-9C86D14C8DC2}" dt="2026-02-28T08:45:49.381" v="30030" actId="478"/>
          <ac:spMkLst>
            <pc:docMk/>
            <pc:sldMk cId="2424763702" sldId="467"/>
            <ac:spMk id="9" creationId="{7A7DB8F2-8F93-68C8-9F32-929D7CA8A837}"/>
          </ac:spMkLst>
        </pc:spChg>
        <pc:spChg chg="del">
          <ac:chgData name="Jessica Bertram" userId="ae65e3095411f4f6" providerId="LiveId" clId="{B5FB1D19-3686-5864-8406-9C86D14C8DC2}" dt="2026-02-28T08:46:05.265" v="30035" actId="478"/>
          <ac:spMkLst>
            <pc:docMk/>
            <pc:sldMk cId="2424763702" sldId="467"/>
            <ac:spMk id="11" creationId="{6A996714-F4BC-81D8-7686-6DE095A5AFE9}"/>
          </ac:spMkLst>
        </pc:spChg>
        <pc:spChg chg="add mod">
          <ac:chgData name="Jessica Bertram" userId="ae65e3095411f4f6" providerId="LiveId" clId="{B5FB1D19-3686-5864-8406-9C86D14C8DC2}" dt="2026-02-28T08:46:26.334" v="30045" actId="1076"/>
          <ac:spMkLst>
            <pc:docMk/>
            <pc:sldMk cId="2424763702" sldId="467"/>
            <ac:spMk id="13" creationId="{4F660F31-E737-C04B-8BE1-700141AD0943}"/>
          </ac:spMkLst>
        </pc:spChg>
        <pc:spChg chg="mod">
          <ac:chgData name="Jessica Bertram" userId="ae65e3095411f4f6" providerId="LiveId" clId="{B5FB1D19-3686-5864-8406-9C86D14C8DC2}" dt="2026-02-28T08:45:47.401" v="30029" actId="20577"/>
          <ac:spMkLst>
            <pc:docMk/>
            <pc:sldMk cId="2424763702" sldId="467"/>
            <ac:spMk id="14" creationId="{F27CD2A2-3C31-B80D-A67F-E0F985107FC6}"/>
          </ac:spMkLst>
        </pc:spChg>
        <pc:spChg chg="del mod">
          <ac:chgData name="Jessica Bertram" userId="ae65e3095411f4f6" providerId="LiveId" clId="{B5FB1D19-3686-5864-8406-9C86D14C8DC2}" dt="2026-02-28T08:46:08.867" v="30038" actId="478"/>
          <ac:spMkLst>
            <pc:docMk/>
            <pc:sldMk cId="2424763702" sldId="467"/>
            <ac:spMk id="20" creationId="{3B5F428C-21CA-4C7A-6DEC-ED7E3482FC09}"/>
          </ac:spMkLst>
        </pc:spChg>
        <pc:picChg chg="del">
          <ac:chgData name="Jessica Bertram" userId="ae65e3095411f4f6" providerId="LiveId" clId="{B5FB1D19-3686-5864-8406-9C86D14C8DC2}" dt="2026-02-28T08:46:02.251" v="30034" actId="478"/>
          <ac:picMkLst>
            <pc:docMk/>
            <pc:sldMk cId="2424763702" sldId="467"/>
            <ac:picMk id="15" creationId="{2A9DE49D-EE87-5339-4B18-46C2B8F0E658}"/>
          </ac:picMkLst>
        </pc:picChg>
        <pc:picChg chg="add mod">
          <ac:chgData name="Jessica Bertram" userId="ae65e3095411f4f6" providerId="LiveId" clId="{B5FB1D19-3686-5864-8406-9C86D14C8DC2}" dt="2026-02-28T08:47:10.151" v="30052" actId="1076"/>
          <ac:picMkLst>
            <pc:docMk/>
            <pc:sldMk cId="2424763702" sldId="467"/>
            <ac:picMk id="19" creationId="{43710FEA-2312-C964-1BF7-3DDCEDF8FA6C}"/>
          </ac:picMkLst>
        </pc:picChg>
        <pc:picChg chg="add mod">
          <ac:chgData name="Jessica Bertram" userId="ae65e3095411f4f6" providerId="LiveId" clId="{B5FB1D19-3686-5864-8406-9C86D14C8DC2}" dt="2026-02-28T08:47:43.826" v="30062" actId="14100"/>
          <ac:picMkLst>
            <pc:docMk/>
            <pc:sldMk cId="2424763702" sldId="467"/>
            <ac:picMk id="22" creationId="{F0730493-14F4-C1C6-486A-D1A1A017AC9B}"/>
          </ac:picMkLst>
        </pc:picChg>
        <pc:picChg chg="del">
          <ac:chgData name="Jessica Bertram" userId="ae65e3095411f4f6" providerId="LiveId" clId="{B5FB1D19-3686-5864-8406-9C86D14C8DC2}" dt="2026-02-28T08:46:01.530" v="30033" actId="478"/>
          <ac:picMkLst>
            <pc:docMk/>
            <pc:sldMk cId="2424763702" sldId="467"/>
            <ac:picMk id="24" creationId="{90F966EC-2DF8-E63C-7658-06C7C91DA745}"/>
          </ac:picMkLst>
        </pc:picChg>
        <pc:picChg chg="del">
          <ac:chgData name="Jessica Bertram" userId="ae65e3095411f4f6" providerId="LiveId" clId="{B5FB1D19-3686-5864-8406-9C86D14C8DC2}" dt="2026-02-28T08:46:10.295" v="30039" actId="478"/>
          <ac:picMkLst>
            <pc:docMk/>
            <pc:sldMk cId="2424763702" sldId="467"/>
            <ac:picMk id="26" creationId="{D19945F6-4F92-EA21-4D91-987DD066ACFB}"/>
          </ac:picMkLst>
        </pc:picChg>
      </pc:sldChg>
      <pc:sldChg chg="addSp delSp modSp add mod">
        <pc:chgData name="Jessica Bertram" userId="ae65e3095411f4f6" providerId="LiveId" clId="{B5FB1D19-3686-5864-8406-9C86D14C8DC2}" dt="2026-02-28T08:51:46.387" v="30123" actId="1036"/>
        <pc:sldMkLst>
          <pc:docMk/>
          <pc:sldMk cId="2451890609" sldId="468"/>
        </pc:sldMkLst>
        <pc:spChg chg="mod">
          <ac:chgData name="Jessica Bertram" userId="ae65e3095411f4f6" providerId="LiveId" clId="{B5FB1D19-3686-5864-8406-9C86D14C8DC2}" dt="2026-02-28T08:50:53.235" v="30092" actId="207"/>
          <ac:spMkLst>
            <pc:docMk/>
            <pc:sldMk cId="2451890609" sldId="468"/>
            <ac:spMk id="5" creationId="{CE7EE292-C244-53C5-6DA6-E1D5B049EECB}"/>
          </ac:spMkLst>
        </pc:spChg>
        <pc:spChg chg="del">
          <ac:chgData name="Jessica Bertram" userId="ae65e3095411f4f6" providerId="LiveId" clId="{B5FB1D19-3686-5864-8406-9C86D14C8DC2}" dt="2026-02-28T08:49:54.177" v="30065" actId="478"/>
          <ac:spMkLst>
            <pc:docMk/>
            <pc:sldMk cId="2451890609" sldId="468"/>
            <ac:spMk id="13" creationId="{44BDE68F-5A17-FAE7-5300-5B28D6346A05}"/>
          </ac:spMkLst>
        </pc:spChg>
        <pc:spChg chg="mod">
          <ac:chgData name="Jessica Bertram" userId="ae65e3095411f4f6" providerId="LiveId" clId="{B5FB1D19-3686-5864-8406-9C86D14C8DC2}" dt="2026-02-28T08:49:55.827" v="30067" actId="20577"/>
          <ac:spMkLst>
            <pc:docMk/>
            <pc:sldMk cId="2451890609" sldId="468"/>
            <ac:spMk id="14" creationId="{D852E13B-13C5-8F0E-A3B5-7A7CFBABC840}"/>
          </ac:spMkLst>
        </pc:spChg>
        <pc:spChg chg="add mod">
          <ac:chgData name="Jessica Bertram" userId="ae65e3095411f4f6" providerId="LiveId" clId="{B5FB1D19-3686-5864-8406-9C86D14C8DC2}" dt="2026-02-28T08:51:46.387" v="30123" actId="1036"/>
          <ac:spMkLst>
            <pc:docMk/>
            <pc:sldMk cId="2451890609" sldId="468"/>
            <ac:spMk id="15" creationId="{1CA93DEC-7B38-61A5-34A0-F4E80B29D48E}"/>
          </ac:spMkLst>
        </pc:spChg>
        <pc:picChg chg="add mod">
          <ac:chgData name="Jessica Bertram" userId="ae65e3095411f4f6" providerId="LiveId" clId="{B5FB1D19-3686-5864-8406-9C86D14C8DC2}" dt="2026-02-28T08:50:28.049" v="30073" actId="14100"/>
          <ac:picMkLst>
            <pc:docMk/>
            <pc:sldMk cId="2451890609" sldId="468"/>
            <ac:picMk id="11" creationId="{1D1DE1F9-A747-346F-0CA9-5C6FBF2782A1}"/>
          </ac:picMkLst>
        </pc:picChg>
        <pc:picChg chg="del">
          <ac:chgData name="Jessica Bertram" userId="ae65e3095411f4f6" providerId="LiveId" clId="{B5FB1D19-3686-5864-8406-9C86D14C8DC2}" dt="2026-02-28T08:49:52.621" v="30064" actId="478"/>
          <ac:picMkLst>
            <pc:docMk/>
            <pc:sldMk cId="2451890609" sldId="468"/>
            <ac:picMk id="19" creationId="{D9AB62E4-C4BB-9DDD-A13A-E98C5D2EF419}"/>
          </ac:picMkLst>
        </pc:picChg>
        <pc:picChg chg="add del mod">
          <ac:chgData name="Jessica Bertram" userId="ae65e3095411f4f6" providerId="LiveId" clId="{B5FB1D19-3686-5864-8406-9C86D14C8DC2}" dt="2026-02-28T08:51:27.063" v="30107" actId="478"/>
          <ac:picMkLst>
            <pc:docMk/>
            <pc:sldMk cId="2451890609" sldId="468"/>
            <ac:picMk id="20" creationId="{697ECF16-C39F-3F42-1425-9F75062C28D9}"/>
          </ac:picMkLst>
        </pc:picChg>
        <pc:picChg chg="del">
          <ac:chgData name="Jessica Bertram" userId="ae65e3095411f4f6" providerId="LiveId" clId="{B5FB1D19-3686-5864-8406-9C86D14C8DC2}" dt="2026-02-28T08:49:57.102" v="30068" actId="478"/>
          <ac:picMkLst>
            <pc:docMk/>
            <pc:sldMk cId="2451890609" sldId="468"/>
            <ac:picMk id="22" creationId="{AD525268-2EFD-7F0B-831E-D12230817770}"/>
          </ac:picMkLst>
        </pc:picChg>
        <pc:picChg chg="add mod">
          <ac:chgData name="Jessica Bertram" userId="ae65e3095411f4f6" providerId="LiveId" clId="{B5FB1D19-3686-5864-8406-9C86D14C8DC2}" dt="2026-02-28T08:51:42.523" v="30115" actId="1076"/>
          <ac:picMkLst>
            <pc:docMk/>
            <pc:sldMk cId="2451890609" sldId="468"/>
            <ac:picMk id="23" creationId="{7B1EBC10-B2EC-0A6D-6B38-BDBA402B5CEA}"/>
          </ac:picMkLst>
        </pc:picChg>
      </pc:sldChg>
      <pc:sldChg chg="addSp delSp modSp add mod">
        <pc:chgData name="Jessica Bertram" userId="ae65e3095411f4f6" providerId="LiveId" clId="{B5FB1D19-3686-5864-8406-9C86D14C8DC2}" dt="2026-02-28T08:53:17.424" v="30154" actId="1037"/>
        <pc:sldMkLst>
          <pc:docMk/>
          <pc:sldMk cId="3573408969" sldId="469"/>
        </pc:sldMkLst>
        <pc:spChg chg="mod">
          <ac:chgData name="Jessica Bertram" userId="ae65e3095411f4f6" providerId="LiveId" clId="{B5FB1D19-3686-5864-8406-9C86D14C8DC2}" dt="2026-02-28T08:51:59.563" v="30129" actId="20577"/>
          <ac:spMkLst>
            <pc:docMk/>
            <pc:sldMk cId="3573408969" sldId="469"/>
            <ac:spMk id="5" creationId="{F18A1179-97C5-6A27-714C-8DAD60A17077}"/>
          </ac:spMkLst>
        </pc:spChg>
        <pc:spChg chg="add mod">
          <ac:chgData name="Jessica Bertram" userId="ae65e3095411f4f6" providerId="LiveId" clId="{B5FB1D19-3686-5864-8406-9C86D14C8DC2}" dt="2026-02-28T08:52:34.091" v="30141" actId="1076"/>
          <ac:spMkLst>
            <pc:docMk/>
            <pc:sldMk cId="3573408969" sldId="469"/>
            <ac:spMk id="12" creationId="{6FC2AE60-8744-2279-BA61-7269883F0AD0}"/>
          </ac:spMkLst>
        </pc:spChg>
        <pc:spChg chg="del">
          <ac:chgData name="Jessica Bertram" userId="ae65e3095411f4f6" providerId="LiveId" clId="{B5FB1D19-3686-5864-8406-9C86D14C8DC2}" dt="2026-02-28T08:51:51.985" v="30126" actId="478"/>
          <ac:spMkLst>
            <pc:docMk/>
            <pc:sldMk cId="3573408969" sldId="469"/>
            <ac:spMk id="15" creationId="{29CBC1F4-54B5-7C81-6B46-219677557B05}"/>
          </ac:spMkLst>
        </pc:spChg>
        <pc:picChg chg="del">
          <ac:chgData name="Jessica Bertram" userId="ae65e3095411f4f6" providerId="LiveId" clId="{B5FB1D19-3686-5864-8406-9C86D14C8DC2}" dt="2026-02-28T08:52:36.223" v="30142" actId="478"/>
          <ac:picMkLst>
            <pc:docMk/>
            <pc:sldMk cId="3573408969" sldId="469"/>
            <ac:picMk id="11" creationId="{7DA9EBC4-7A87-B53A-3C4A-B7CC2372C682}"/>
          </ac:picMkLst>
        </pc:picChg>
        <pc:picChg chg="add del mod">
          <ac:chgData name="Jessica Bertram" userId="ae65e3095411f4f6" providerId="LiveId" clId="{B5FB1D19-3686-5864-8406-9C86D14C8DC2}" dt="2026-02-28T08:53:07.680" v="30149" actId="21"/>
          <ac:picMkLst>
            <pc:docMk/>
            <pc:sldMk cId="3573408969" sldId="469"/>
            <ac:picMk id="18" creationId="{02C13894-A380-F768-5108-FEC2B4F278D5}"/>
          </ac:picMkLst>
        </pc:picChg>
        <pc:picChg chg="add mod">
          <ac:chgData name="Jessica Bertram" userId="ae65e3095411f4f6" providerId="LiveId" clId="{B5FB1D19-3686-5864-8406-9C86D14C8DC2}" dt="2026-02-28T08:53:05.309" v="30148" actId="14100"/>
          <ac:picMkLst>
            <pc:docMk/>
            <pc:sldMk cId="3573408969" sldId="469"/>
            <ac:picMk id="20" creationId="{3885CAA5-2957-40A9-1D1F-C9824AECD547}"/>
          </ac:picMkLst>
        </pc:picChg>
        <pc:picChg chg="add mod">
          <ac:chgData name="Jessica Bertram" userId="ae65e3095411f4f6" providerId="LiveId" clId="{B5FB1D19-3686-5864-8406-9C86D14C8DC2}" dt="2026-02-28T08:53:17.424" v="30154" actId="1037"/>
          <ac:picMkLst>
            <pc:docMk/>
            <pc:sldMk cId="3573408969" sldId="469"/>
            <ac:picMk id="21" creationId="{F5AE48A6-123C-3396-787D-966C76C1BD4D}"/>
          </ac:picMkLst>
        </pc:picChg>
        <pc:picChg chg="del">
          <ac:chgData name="Jessica Bertram" userId="ae65e3095411f4f6" providerId="LiveId" clId="{B5FB1D19-3686-5864-8406-9C86D14C8DC2}" dt="2026-02-28T08:51:49.651" v="30125" actId="478"/>
          <ac:picMkLst>
            <pc:docMk/>
            <pc:sldMk cId="3573408969" sldId="469"/>
            <ac:picMk id="23" creationId="{D4A9C6E6-DB77-5884-D4A1-999E3FE3FF5E}"/>
          </ac:picMkLst>
        </pc:picChg>
      </pc:sldChg>
      <pc:sldChg chg="addSp delSp modSp add mod">
        <pc:chgData name="Jessica Bertram" userId="ae65e3095411f4f6" providerId="LiveId" clId="{B5FB1D19-3686-5864-8406-9C86D14C8DC2}" dt="2026-02-28T08:54:35.674" v="30215" actId="1038"/>
        <pc:sldMkLst>
          <pc:docMk/>
          <pc:sldMk cId="2853531156" sldId="470"/>
        </pc:sldMkLst>
        <pc:spChg chg="mod">
          <ac:chgData name="Jessica Bertram" userId="ae65e3095411f4f6" providerId="LiveId" clId="{B5FB1D19-3686-5864-8406-9C86D14C8DC2}" dt="2026-02-28T08:53:35.074" v="30180" actId="20577"/>
          <ac:spMkLst>
            <pc:docMk/>
            <pc:sldMk cId="2853531156" sldId="470"/>
            <ac:spMk id="5" creationId="{7678D0A5-9028-98A8-DF83-FE793A122876}"/>
          </ac:spMkLst>
        </pc:spChg>
        <pc:spChg chg="del">
          <ac:chgData name="Jessica Bertram" userId="ae65e3095411f4f6" providerId="LiveId" clId="{B5FB1D19-3686-5864-8406-9C86D14C8DC2}" dt="2026-02-28T08:53:22.986" v="30157" actId="478"/>
          <ac:spMkLst>
            <pc:docMk/>
            <pc:sldMk cId="2853531156" sldId="470"/>
            <ac:spMk id="12" creationId="{958443E9-B7C9-2F91-029A-A50ED4A72005}"/>
          </ac:spMkLst>
        </pc:spChg>
        <pc:spChg chg="add mod">
          <ac:chgData name="Jessica Bertram" userId="ae65e3095411f4f6" providerId="LiveId" clId="{B5FB1D19-3686-5864-8406-9C86D14C8DC2}" dt="2026-02-28T08:54:12.604" v="30209" actId="1035"/>
          <ac:spMkLst>
            <pc:docMk/>
            <pc:sldMk cId="2853531156" sldId="470"/>
            <ac:spMk id="13" creationId="{7DD24F85-0690-841A-8B2F-95068B36B4CF}"/>
          </ac:spMkLst>
        </pc:spChg>
        <pc:picChg chg="del">
          <ac:chgData name="Jessica Bertram" userId="ae65e3095411f4f6" providerId="LiveId" clId="{B5FB1D19-3686-5864-8406-9C86D14C8DC2}" dt="2026-02-28T08:53:36.261" v="30181" actId="478"/>
          <ac:picMkLst>
            <pc:docMk/>
            <pc:sldMk cId="2853531156" sldId="470"/>
            <ac:picMk id="6" creationId="{F44D9860-65B1-683D-665F-0B8BE60A4F9C}"/>
          </ac:picMkLst>
        </pc:picChg>
        <pc:picChg chg="add mod">
          <ac:chgData name="Jessica Bertram" userId="ae65e3095411f4f6" providerId="LiveId" clId="{B5FB1D19-3686-5864-8406-9C86D14C8DC2}" dt="2026-02-28T08:53:42.688" v="30182"/>
          <ac:picMkLst>
            <pc:docMk/>
            <pc:sldMk cId="2853531156" sldId="470"/>
            <ac:picMk id="9" creationId="{D2E0B605-11E5-55C9-169F-88EAA20162D2}"/>
          </ac:picMkLst>
        </pc:picChg>
        <pc:picChg chg="add mod">
          <ac:chgData name="Jessica Bertram" userId="ae65e3095411f4f6" providerId="LiveId" clId="{B5FB1D19-3686-5864-8406-9C86D14C8DC2}" dt="2026-02-28T08:54:35.674" v="30215" actId="1038"/>
          <ac:picMkLst>
            <pc:docMk/>
            <pc:sldMk cId="2853531156" sldId="470"/>
            <ac:picMk id="18" creationId="{13FBDBC2-8323-D4CB-CCAB-133BEA270468}"/>
          </ac:picMkLst>
        </pc:picChg>
        <pc:picChg chg="del">
          <ac:chgData name="Jessica Bertram" userId="ae65e3095411f4f6" providerId="LiveId" clId="{B5FB1D19-3686-5864-8406-9C86D14C8DC2}" dt="2026-02-28T08:53:43.762" v="30183" actId="478"/>
          <ac:picMkLst>
            <pc:docMk/>
            <pc:sldMk cId="2853531156" sldId="470"/>
            <ac:picMk id="20" creationId="{96D792F3-7665-6B32-D33B-89228CB7387D}"/>
          </ac:picMkLst>
        </pc:picChg>
        <pc:picChg chg="del">
          <ac:chgData name="Jessica Bertram" userId="ae65e3095411f4f6" providerId="LiveId" clId="{B5FB1D19-3686-5864-8406-9C86D14C8DC2}" dt="2026-02-28T08:53:21.374" v="30156" actId="478"/>
          <ac:picMkLst>
            <pc:docMk/>
            <pc:sldMk cId="2853531156" sldId="470"/>
            <ac:picMk id="21" creationId="{14CDE689-45FA-6813-E808-F508627B2D62}"/>
          </ac:picMkLst>
        </pc:picChg>
      </pc:sldChg>
      <pc:sldChg chg="addSp delSp modSp add mod">
        <pc:chgData name="Jessica Bertram" userId="ae65e3095411f4f6" providerId="LiveId" clId="{B5FB1D19-3686-5864-8406-9C86D14C8DC2}" dt="2026-02-28T08:55:28.961" v="30232" actId="14100"/>
        <pc:sldMkLst>
          <pc:docMk/>
          <pc:sldMk cId="2128637699" sldId="471"/>
        </pc:sldMkLst>
        <pc:spChg chg="mod">
          <ac:chgData name="Jessica Bertram" userId="ae65e3095411f4f6" providerId="LiveId" clId="{B5FB1D19-3686-5864-8406-9C86D14C8DC2}" dt="2026-02-28T08:55:01.741" v="30226" actId="2710"/>
          <ac:spMkLst>
            <pc:docMk/>
            <pc:sldMk cId="2128637699" sldId="471"/>
            <ac:spMk id="13" creationId="{E41360DD-27E5-1706-00D9-8567982AB120}"/>
          </ac:spMkLst>
        </pc:spChg>
        <pc:picChg chg="add mod">
          <ac:chgData name="Jessica Bertram" userId="ae65e3095411f4f6" providerId="LiveId" clId="{B5FB1D19-3686-5864-8406-9C86D14C8DC2}" dt="2026-02-28T08:55:28.961" v="30232" actId="14100"/>
          <ac:picMkLst>
            <pc:docMk/>
            <pc:sldMk cId="2128637699" sldId="471"/>
            <ac:picMk id="11" creationId="{E4C197C1-6029-7409-3549-E8779C62C4F4}"/>
          </ac:picMkLst>
        </pc:picChg>
        <pc:picChg chg="del">
          <ac:chgData name="Jessica Bertram" userId="ae65e3095411f4f6" providerId="LiveId" clId="{B5FB1D19-3686-5864-8406-9C86D14C8DC2}" dt="2026-02-28T08:55:04.985" v="30227" actId="478"/>
          <ac:picMkLst>
            <pc:docMk/>
            <pc:sldMk cId="2128637699" sldId="471"/>
            <ac:picMk id="18" creationId="{26F3AAA2-A48E-41B5-0CBF-F2383DB4AD99}"/>
          </ac:picMkLst>
        </pc:picChg>
      </pc:sldChg>
      <pc:sldChg chg="addSp delSp modSp add mod">
        <pc:chgData name="Jessica Bertram" userId="ae65e3095411f4f6" providerId="LiveId" clId="{B5FB1D19-3686-5864-8406-9C86D14C8DC2}" dt="2026-02-28T08:56:46.812" v="30258" actId="14100"/>
        <pc:sldMkLst>
          <pc:docMk/>
          <pc:sldMk cId="3860111671" sldId="472"/>
        </pc:sldMkLst>
        <pc:spChg chg="add mod">
          <ac:chgData name="Jessica Bertram" userId="ae65e3095411f4f6" providerId="LiveId" clId="{B5FB1D19-3686-5864-8406-9C86D14C8DC2}" dt="2026-02-28T08:56:19.506" v="30253" actId="20577"/>
          <ac:spMkLst>
            <pc:docMk/>
            <pc:sldMk cId="3860111671" sldId="472"/>
            <ac:spMk id="12" creationId="{714157B2-DF7B-9433-5011-8FF90011E472}"/>
          </ac:spMkLst>
        </pc:spChg>
        <pc:spChg chg="del">
          <ac:chgData name="Jessica Bertram" userId="ae65e3095411f4f6" providerId="LiveId" clId="{B5FB1D19-3686-5864-8406-9C86D14C8DC2}" dt="2026-02-28T08:55:58.840" v="30235" actId="478"/>
          <ac:spMkLst>
            <pc:docMk/>
            <pc:sldMk cId="3860111671" sldId="472"/>
            <ac:spMk id="13" creationId="{7EEC069F-0CB6-B0CB-791E-819BA0855D01}"/>
          </ac:spMkLst>
        </pc:spChg>
        <pc:picChg chg="del">
          <ac:chgData name="Jessica Bertram" userId="ae65e3095411f4f6" providerId="LiveId" clId="{B5FB1D19-3686-5864-8406-9C86D14C8DC2}" dt="2026-02-28T08:55:52.706" v="30234" actId="478"/>
          <ac:picMkLst>
            <pc:docMk/>
            <pc:sldMk cId="3860111671" sldId="472"/>
            <ac:picMk id="11" creationId="{E3275FEA-AAA8-6724-651E-44DA7966FCC0}"/>
          </ac:picMkLst>
        </pc:picChg>
        <pc:picChg chg="add mod">
          <ac:chgData name="Jessica Bertram" userId="ae65e3095411f4f6" providerId="LiveId" clId="{B5FB1D19-3686-5864-8406-9C86D14C8DC2}" dt="2026-02-28T08:56:46.812" v="30258" actId="14100"/>
          <ac:picMkLst>
            <pc:docMk/>
            <pc:sldMk cId="3860111671" sldId="472"/>
            <ac:picMk id="18" creationId="{FB986D67-FB2B-8596-BB95-FDE0643EFBD4}"/>
          </ac:picMkLst>
        </pc:picChg>
      </pc:sldChg>
      <pc:sldChg chg="addSp delSp modSp add mod">
        <pc:chgData name="Jessica Bertram" userId="ae65e3095411f4f6" providerId="LiveId" clId="{B5FB1D19-3686-5864-8406-9C86D14C8DC2}" dt="2026-02-28T08:57:14.526" v="30273" actId="20577"/>
        <pc:sldMkLst>
          <pc:docMk/>
          <pc:sldMk cId="4292129190" sldId="473"/>
        </pc:sldMkLst>
        <pc:spChg chg="del">
          <ac:chgData name="Jessica Bertram" userId="ae65e3095411f4f6" providerId="LiveId" clId="{B5FB1D19-3686-5864-8406-9C86D14C8DC2}" dt="2026-02-28T08:56:57.688" v="30260" actId="478"/>
          <ac:spMkLst>
            <pc:docMk/>
            <pc:sldMk cId="4292129190" sldId="473"/>
            <ac:spMk id="5" creationId="{156ABDE3-7F5E-E862-C975-CA691B06BF4E}"/>
          </ac:spMkLst>
        </pc:spChg>
        <pc:spChg chg="add mod">
          <ac:chgData name="Jessica Bertram" userId="ae65e3095411f4f6" providerId="LiveId" clId="{B5FB1D19-3686-5864-8406-9C86D14C8DC2}" dt="2026-02-28T08:57:00.296" v="30261"/>
          <ac:spMkLst>
            <pc:docMk/>
            <pc:sldMk cId="4292129190" sldId="473"/>
            <ac:spMk id="6" creationId="{A21AD67E-33B4-7538-4C03-872283FFB9AE}"/>
          </ac:spMkLst>
        </pc:spChg>
        <pc:spChg chg="mod">
          <ac:chgData name="Jessica Bertram" userId="ae65e3095411f4f6" providerId="LiveId" clId="{B5FB1D19-3686-5864-8406-9C86D14C8DC2}" dt="2026-02-28T08:57:14.526" v="30273" actId="20577"/>
          <ac:spMkLst>
            <pc:docMk/>
            <pc:sldMk cId="4292129190" sldId="473"/>
            <ac:spMk id="11" creationId="{A2AC2366-F9C0-8778-1C9C-90085488DC47}"/>
          </ac:spMkLst>
        </pc:spChg>
        <pc:spChg chg="mod">
          <ac:chgData name="Jessica Bertram" userId="ae65e3095411f4f6" providerId="LiveId" clId="{B5FB1D19-3686-5864-8406-9C86D14C8DC2}" dt="2026-02-28T08:57:06.141" v="30265" actId="20577"/>
          <ac:spMkLst>
            <pc:docMk/>
            <pc:sldMk cId="4292129190" sldId="473"/>
            <ac:spMk id="14" creationId="{4C47C39D-7AEB-7FAF-D6CB-DE57CD8261D1}"/>
          </ac:spMkLst>
        </pc:spChg>
      </pc:sldChg>
      <pc:sldChg chg="addSp delSp modSp add mod">
        <pc:chgData name="Jessica Bertram" userId="ae65e3095411f4f6" providerId="LiveId" clId="{B5FB1D19-3686-5864-8406-9C86D14C8DC2}" dt="2026-02-28T08:58:04.815" v="30305" actId="1035"/>
        <pc:sldMkLst>
          <pc:docMk/>
          <pc:sldMk cId="4003159759" sldId="474"/>
        </pc:sldMkLst>
        <pc:spChg chg="mod">
          <ac:chgData name="Jessica Bertram" userId="ae65e3095411f4f6" providerId="LiveId" clId="{B5FB1D19-3686-5864-8406-9C86D14C8DC2}" dt="2026-02-28T08:57:35.345" v="30288" actId="20577"/>
          <ac:spMkLst>
            <pc:docMk/>
            <pc:sldMk cId="4003159759" sldId="474"/>
            <ac:spMk id="6" creationId="{02F61FAE-9C95-86D7-EC95-09DB9662C3BB}"/>
          </ac:spMkLst>
        </pc:spChg>
        <pc:spChg chg="del">
          <ac:chgData name="Jessica Bertram" userId="ae65e3095411f4f6" providerId="LiveId" clId="{B5FB1D19-3686-5864-8406-9C86D14C8DC2}" dt="2026-02-28T08:57:41.269" v="30292" actId="478"/>
          <ac:spMkLst>
            <pc:docMk/>
            <pc:sldMk cId="4003159759" sldId="474"/>
            <ac:spMk id="11" creationId="{0BE8D5E6-D7F8-8213-16F8-834F809F6F81}"/>
          </ac:spMkLst>
        </pc:spChg>
        <pc:spChg chg="del">
          <ac:chgData name="Jessica Bertram" userId="ae65e3095411f4f6" providerId="LiveId" clId="{B5FB1D19-3686-5864-8406-9C86D14C8DC2}" dt="2026-02-28T08:57:39.656" v="30291" actId="478"/>
          <ac:spMkLst>
            <pc:docMk/>
            <pc:sldMk cId="4003159759" sldId="474"/>
            <ac:spMk id="13" creationId="{9A07A720-B7EE-8512-DFAC-8DE02610552A}"/>
          </ac:spMkLst>
        </pc:spChg>
        <pc:spChg chg="mod">
          <ac:chgData name="Jessica Bertram" userId="ae65e3095411f4f6" providerId="LiveId" clId="{B5FB1D19-3686-5864-8406-9C86D14C8DC2}" dt="2026-02-28T08:57:37.568" v="30290" actId="20577"/>
          <ac:spMkLst>
            <pc:docMk/>
            <pc:sldMk cId="4003159759" sldId="474"/>
            <ac:spMk id="14" creationId="{94375756-9554-B869-C854-3EED7ABC3821}"/>
          </ac:spMkLst>
        </pc:spChg>
        <pc:picChg chg="add mod">
          <ac:chgData name="Jessica Bertram" userId="ae65e3095411f4f6" providerId="LiveId" clId="{B5FB1D19-3686-5864-8406-9C86D14C8DC2}" dt="2026-02-28T08:58:04.815" v="30305" actId="1035"/>
          <ac:picMkLst>
            <pc:docMk/>
            <pc:sldMk cId="4003159759" sldId="474"/>
            <ac:picMk id="7" creationId="{81C00981-3850-1F43-BBA6-4D411E1C72F5}"/>
          </ac:picMkLst>
        </pc:picChg>
        <pc:picChg chg="del">
          <ac:chgData name="Jessica Bertram" userId="ae65e3095411f4f6" providerId="LiveId" clId="{B5FB1D19-3686-5864-8406-9C86D14C8DC2}" dt="2026-02-28T08:57:42.767" v="30293" actId="478"/>
          <ac:picMkLst>
            <pc:docMk/>
            <pc:sldMk cId="4003159759" sldId="474"/>
            <ac:picMk id="15" creationId="{E9A56AE9-7599-1E7E-C895-49CEC4CCAAC5}"/>
          </ac:picMkLst>
        </pc:picChg>
      </pc:sldChg>
      <pc:sldChg chg="addSp delSp modSp add mod">
        <pc:chgData name="Jessica Bertram" userId="ae65e3095411f4f6" providerId="LiveId" clId="{B5FB1D19-3686-5864-8406-9C86D14C8DC2}" dt="2026-02-28T08:59:55.065" v="30376" actId="14100"/>
        <pc:sldMkLst>
          <pc:docMk/>
          <pc:sldMk cId="3499857412" sldId="475"/>
        </pc:sldMkLst>
        <pc:spChg chg="mod">
          <ac:chgData name="Jessica Bertram" userId="ae65e3095411f4f6" providerId="LiveId" clId="{B5FB1D19-3686-5864-8406-9C86D14C8DC2}" dt="2026-02-28T08:58:18.351" v="30314" actId="20577"/>
          <ac:spMkLst>
            <pc:docMk/>
            <pc:sldMk cId="3499857412" sldId="475"/>
            <ac:spMk id="7" creationId="{2DA7ED25-5B58-D607-59F1-37B6BE7C1DF6}"/>
          </ac:spMkLst>
        </pc:spChg>
        <pc:spChg chg="add mod">
          <ac:chgData name="Jessica Bertram" userId="ae65e3095411f4f6" providerId="LiveId" clId="{B5FB1D19-3686-5864-8406-9C86D14C8DC2}" dt="2026-02-28T08:59:21.406" v="30369" actId="1035"/>
          <ac:spMkLst>
            <pc:docMk/>
            <pc:sldMk cId="3499857412" sldId="475"/>
            <ac:spMk id="11" creationId="{0E8C8131-B3E4-33A0-690D-67B845FC1E53}"/>
          </ac:spMkLst>
        </pc:spChg>
        <pc:spChg chg="del">
          <ac:chgData name="Jessica Bertram" userId="ae65e3095411f4f6" providerId="LiveId" clId="{B5FB1D19-3686-5864-8406-9C86D14C8DC2}" dt="2026-02-28T08:58:23.541" v="30318" actId="478"/>
          <ac:spMkLst>
            <pc:docMk/>
            <pc:sldMk cId="3499857412" sldId="475"/>
            <ac:spMk id="13" creationId="{62E47669-09BD-A196-ABF5-1B9C8C57B05C}"/>
          </ac:spMkLst>
        </pc:spChg>
        <pc:spChg chg="mod">
          <ac:chgData name="Jessica Bertram" userId="ae65e3095411f4f6" providerId="LiveId" clId="{B5FB1D19-3686-5864-8406-9C86D14C8DC2}" dt="2026-02-28T08:58:20.752" v="30316" actId="20577"/>
          <ac:spMkLst>
            <pc:docMk/>
            <pc:sldMk cId="3499857412" sldId="475"/>
            <ac:spMk id="14" creationId="{3F9034A7-C8A9-16BB-9A75-F8DCF6BC1185}"/>
          </ac:spMkLst>
        </pc:spChg>
        <pc:picChg chg="add mod">
          <ac:chgData name="Jessica Bertram" userId="ae65e3095411f4f6" providerId="LiveId" clId="{B5FB1D19-3686-5864-8406-9C86D14C8DC2}" dt="2026-02-28T08:59:16.862" v="30363" actId="1036"/>
          <ac:picMkLst>
            <pc:docMk/>
            <pc:sldMk cId="3499857412" sldId="475"/>
            <ac:picMk id="15" creationId="{C5A51E41-0B7B-E5FF-AEF2-AC3895DF243D}"/>
          </ac:picMkLst>
        </pc:picChg>
        <pc:picChg chg="del">
          <ac:chgData name="Jessica Bertram" userId="ae65e3095411f4f6" providerId="LiveId" clId="{B5FB1D19-3686-5864-8406-9C86D14C8DC2}" dt="2026-02-28T08:58:21.864" v="30317" actId="478"/>
          <ac:picMkLst>
            <pc:docMk/>
            <pc:sldMk cId="3499857412" sldId="475"/>
            <ac:picMk id="19" creationId="{24B83FBD-3B0F-1C15-E580-425C7AFB8A7F}"/>
          </ac:picMkLst>
        </pc:picChg>
        <pc:picChg chg="add mod">
          <ac:chgData name="Jessica Bertram" userId="ae65e3095411f4f6" providerId="LiveId" clId="{B5FB1D19-3686-5864-8406-9C86D14C8DC2}" dt="2026-02-28T08:59:55.065" v="30376" actId="14100"/>
          <ac:picMkLst>
            <pc:docMk/>
            <pc:sldMk cId="3499857412" sldId="475"/>
            <ac:picMk id="20" creationId="{6D72AA38-A71F-96E4-B2F6-55C8C57896A4}"/>
          </ac:picMkLst>
        </pc:picChg>
        <pc:picChg chg="del">
          <ac:chgData name="Jessica Bertram" userId="ae65e3095411f4f6" providerId="LiveId" clId="{B5FB1D19-3686-5864-8406-9C86D14C8DC2}" dt="2026-02-28T08:58:24.645" v="30319" actId="478"/>
          <ac:picMkLst>
            <pc:docMk/>
            <pc:sldMk cId="3499857412" sldId="475"/>
            <ac:picMk id="22" creationId="{468FE5F1-EDDC-E2C2-AEEC-FB8DA1DADBCD}"/>
          </ac:picMkLst>
        </pc:picChg>
      </pc:sldChg>
      <pc:sldChg chg="addSp delSp modSp add mod">
        <pc:chgData name="Jessica Bertram" userId="ae65e3095411f4f6" providerId="LiveId" clId="{B5FB1D19-3686-5864-8406-9C86D14C8DC2}" dt="2026-02-28T09:01:28.681" v="30431" actId="1035"/>
        <pc:sldMkLst>
          <pc:docMk/>
          <pc:sldMk cId="378131998" sldId="476"/>
        </pc:sldMkLst>
        <pc:spChg chg="del">
          <ac:chgData name="Jessica Bertram" userId="ae65e3095411f4f6" providerId="LiveId" clId="{B5FB1D19-3686-5864-8406-9C86D14C8DC2}" dt="2026-02-28T09:00:08.304" v="30380" actId="478"/>
          <ac:spMkLst>
            <pc:docMk/>
            <pc:sldMk cId="378131998" sldId="476"/>
            <ac:spMk id="11" creationId="{4D3B54E3-0D94-D3EB-03F0-6B390FB853D3}"/>
          </ac:spMkLst>
        </pc:spChg>
        <pc:spChg chg="add mod">
          <ac:chgData name="Jessica Bertram" userId="ae65e3095411f4f6" providerId="LiveId" clId="{B5FB1D19-3686-5864-8406-9C86D14C8DC2}" dt="2026-02-28T09:01:26.831" v="30428" actId="1036"/>
          <ac:spMkLst>
            <pc:docMk/>
            <pc:sldMk cId="378131998" sldId="476"/>
            <ac:spMk id="12" creationId="{AD47DBC9-3E7F-3CDF-C205-E4124CBCEF27}"/>
          </ac:spMkLst>
        </pc:spChg>
        <pc:picChg chg="del">
          <ac:chgData name="Jessica Bertram" userId="ae65e3095411f4f6" providerId="LiveId" clId="{B5FB1D19-3686-5864-8406-9C86D14C8DC2}" dt="2026-02-28T09:00:06.563" v="30379" actId="478"/>
          <ac:picMkLst>
            <pc:docMk/>
            <pc:sldMk cId="378131998" sldId="476"/>
            <ac:picMk id="15" creationId="{6E34335D-789F-67AA-C3A2-C6F9E172AB31}"/>
          </ac:picMkLst>
        </pc:picChg>
        <pc:picChg chg="add mod">
          <ac:chgData name="Jessica Bertram" userId="ae65e3095411f4f6" providerId="LiveId" clId="{B5FB1D19-3686-5864-8406-9C86D14C8DC2}" dt="2026-02-28T09:01:00.319" v="30404" actId="1036"/>
          <ac:picMkLst>
            <pc:docMk/>
            <pc:sldMk cId="378131998" sldId="476"/>
            <ac:picMk id="18" creationId="{74425556-3307-3AED-A18B-DC49610EED30}"/>
          </ac:picMkLst>
        </pc:picChg>
        <pc:picChg chg="del">
          <ac:chgData name="Jessica Bertram" userId="ae65e3095411f4f6" providerId="LiveId" clId="{B5FB1D19-3686-5864-8406-9C86D14C8DC2}" dt="2026-02-28T09:00:05.771" v="30378" actId="478"/>
          <ac:picMkLst>
            <pc:docMk/>
            <pc:sldMk cId="378131998" sldId="476"/>
            <ac:picMk id="20" creationId="{301936EB-D1CC-3F5E-92A9-A546FF919A99}"/>
          </ac:picMkLst>
        </pc:picChg>
        <pc:picChg chg="add mod">
          <ac:chgData name="Jessica Bertram" userId="ae65e3095411f4f6" providerId="LiveId" clId="{B5FB1D19-3686-5864-8406-9C86D14C8DC2}" dt="2026-02-28T09:01:28.681" v="30431" actId="1035"/>
          <ac:picMkLst>
            <pc:docMk/>
            <pc:sldMk cId="378131998" sldId="476"/>
            <ac:picMk id="21" creationId="{075E8686-A412-F1D5-B389-05782199B3D4}"/>
          </ac:picMkLst>
        </pc:picChg>
      </pc:sldChg>
      <pc:sldChg chg="addSp delSp modSp add mod">
        <pc:chgData name="Jessica Bertram" userId="ae65e3095411f4f6" providerId="LiveId" clId="{B5FB1D19-3686-5864-8406-9C86D14C8DC2}" dt="2026-02-28T09:02:17.720" v="30469" actId="1036"/>
        <pc:sldMkLst>
          <pc:docMk/>
          <pc:sldMk cId="3766742729" sldId="477"/>
        </pc:sldMkLst>
        <pc:spChg chg="mod">
          <ac:chgData name="Jessica Bertram" userId="ae65e3095411f4f6" providerId="LiveId" clId="{B5FB1D19-3686-5864-8406-9C86D14C8DC2}" dt="2026-02-28T09:01:38.229" v="30448" actId="20577"/>
          <ac:spMkLst>
            <pc:docMk/>
            <pc:sldMk cId="3766742729" sldId="477"/>
            <ac:spMk id="5" creationId="{B91E6D91-7B4E-AD17-3723-70BC4CC94E15}"/>
          </ac:spMkLst>
        </pc:spChg>
        <pc:spChg chg="add mod">
          <ac:chgData name="Jessica Bertram" userId="ae65e3095411f4f6" providerId="LiveId" clId="{B5FB1D19-3686-5864-8406-9C86D14C8DC2}" dt="2026-02-28T09:02:17.720" v="30469" actId="1036"/>
          <ac:spMkLst>
            <pc:docMk/>
            <pc:sldMk cId="3766742729" sldId="477"/>
            <ac:spMk id="11" creationId="{0880018F-B204-7AFB-B1EA-AD227CAD892B}"/>
          </ac:spMkLst>
        </pc:spChg>
        <pc:spChg chg="del">
          <ac:chgData name="Jessica Bertram" userId="ae65e3095411f4f6" providerId="LiveId" clId="{B5FB1D19-3686-5864-8406-9C86D14C8DC2}" dt="2026-02-28T09:01:33.386" v="30434" actId="478"/>
          <ac:spMkLst>
            <pc:docMk/>
            <pc:sldMk cId="3766742729" sldId="477"/>
            <ac:spMk id="12" creationId="{AEA6605F-C692-4D5C-C227-96E4FBE2C175}"/>
          </ac:spMkLst>
        </pc:spChg>
        <pc:picChg chg="add mod">
          <ac:chgData name="Jessica Bertram" userId="ae65e3095411f4f6" providerId="LiveId" clId="{B5FB1D19-3686-5864-8406-9C86D14C8DC2}" dt="2026-02-28T09:02:14.988" v="30463" actId="1036"/>
          <ac:picMkLst>
            <pc:docMk/>
            <pc:sldMk cId="3766742729" sldId="477"/>
            <ac:picMk id="15" creationId="{462EBA28-8EA4-43E9-487F-8E74F6300137}"/>
          </ac:picMkLst>
        </pc:picChg>
        <pc:picChg chg="del">
          <ac:chgData name="Jessica Bertram" userId="ae65e3095411f4f6" providerId="LiveId" clId="{B5FB1D19-3686-5864-8406-9C86D14C8DC2}" dt="2026-02-28T09:01:31.864" v="30433" actId="478"/>
          <ac:picMkLst>
            <pc:docMk/>
            <pc:sldMk cId="3766742729" sldId="477"/>
            <ac:picMk id="21" creationId="{DF60DE00-E82E-625D-0A85-52543A3557F6}"/>
          </ac:picMkLst>
        </pc:picChg>
      </pc:sldChg>
      <pc:sldChg chg="addSp delSp modSp add mod">
        <pc:chgData name="Jessica Bertram" userId="ae65e3095411f4f6" providerId="LiveId" clId="{B5FB1D19-3686-5864-8406-9C86D14C8DC2}" dt="2026-02-28T09:06:12.457" v="30506" actId="1036"/>
        <pc:sldMkLst>
          <pc:docMk/>
          <pc:sldMk cId="3484920041" sldId="478"/>
        </pc:sldMkLst>
        <pc:spChg chg="mod">
          <ac:chgData name="Jessica Bertram" userId="ae65e3095411f4f6" providerId="LiveId" clId="{B5FB1D19-3686-5864-8406-9C86D14C8DC2}" dt="2026-02-28T09:05:01.240" v="30474" actId="20577"/>
          <ac:spMkLst>
            <pc:docMk/>
            <pc:sldMk cId="3484920041" sldId="478"/>
            <ac:spMk id="5" creationId="{235E4E50-2686-AEB3-A792-5DC4BA2501ED}"/>
          </ac:spMkLst>
        </pc:spChg>
        <pc:spChg chg="del">
          <ac:chgData name="Jessica Bertram" userId="ae65e3095411f4f6" providerId="LiveId" clId="{B5FB1D19-3686-5864-8406-9C86D14C8DC2}" dt="2026-02-28T09:05:03.645" v="30476" actId="478"/>
          <ac:spMkLst>
            <pc:docMk/>
            <pc:sldMk cId="3484920041" sldId="478"/>
            <ac:spMk id="11" creationId="{B9362A8D-3184-3695-9594-0B48B2124FA3}"/>
          </ac:spMkLst>
        </pc:spChg>
        <pc:spChg chg="add mod">
          <ac:chgData name="Jessica Bertram" userId="ae65e3095411f4f6" providerId="LiveId" clId="{B5FB1D19-3686-5864-8406-9C86D14C8DC2}" dt="2026-02-28T09:05:29.990" v="30493" actId="1037"/>
          <ac:spMkLst>
            <pc:docMk/>
            <pc:sldMk cId="3484920041" sldId="478"/>
            <ac:spMk id="12" creationId="{C69FD86B-A8BB-04BE-F9A0-560CA2A05489}"/>
          </ac:spMkLst>
        </pc:spChg>
        <pc:spChg chg="mod">
          <ac:chgData name="Jessica Bertram" userId="ae65e3095411f4f6" providerId="LiveId" clId="{B5FB1D19-3686-5864-8406-9C86D14C8DC2}" dt="2026-02-28T09:05:08.009" v="30479" actId="20577"/>
          <ac:spMkLst>
            <pc:docMk/>
            <pc:sldMk cId="3484920041" sldId="478"/>
            <ac:spMk id="14" creationId="{237A6C29-89E1-A3FD-74F4-12159F48285A}"/>
          </ac:spMkLst>
        </pc:spChg>
        <pc:picChg chg="del">
          <ac:chgData name="Jessica Bertram" userId="ae65e3095411f4f6" providerId="LiveId" clId="{B5FB1D19-3686-5864-8406-9C86D14C8DC2}" dt="2026-02-28T09:05:02.149" v="30475" actId="478"/>
          <ac:picMkLst>
            <pc:docMk/>
            <pc:sldMk cId="3484920041" sldId="478"/>
            <ac:picMk id="15" creationId="{8AB0F854-A053-81D9-0126-9868330F7806}"/>
          </ac:picMkLst>
        </pc:picChg>
        <pc:picChg chg="del">
          <ac:chgData name="Jessica Bertram" userId="ae65e3095411f4f6" providerId="LiveId" clId="{B5FB1D19-3686-5864-8406-9C86D14C8DC2}" dt="2026-02-28T09:05:04.778" v="30477" actId="478"/>
          <ac:picMkLst>
            <pc:docMk/>
            <pc:sldMk cId="3484920041" sldId="478"/>
            <ac:picMk id="18" creationId="{814389D8-8240-B487-0D50-C0D3C04378CA}"/>
          </ac:picMkLst>
        </pc:picChg>
        <pc:picChg chg="add mod">
          <ac:chgData name="Jessica Bertram" userId="ae65e3095411f4f6" providerId="LiveId" clId="{B5FB1D19-3686-5864-8406-9C86D14C8DC2}" dt="2026-02-28T09:05:46.153" v="30499" actId="1076"/>
          <ac:picMkLst>
            <pc:docMk/>
            <pc:sldMk cId="3484920041" sldId="478"/>
            <ac:picMk id="19" creationId="{4AEEDA1E-B193-4433-BE08-1F666B4D31AF}"/>
          </ac:picMkLst>
        </pc:picChg>
        <pc:picChg chg="add mod">
          <ac:chgData name="Jessica Bertram" userId="ae65e3095411f4f6" providerId="LiveId" clId="{B5FB1D19-3686-5864-8406-9C86D14C8DC2}" dt="2026-02-28T09:06:12.457" v="30506" actId="1036"/>
          <ac:picMkLst>
            <pc:docMk/>
            <pc:sldMk cId="3484920041" sldId="478"/>
            <ac:picMk id="21" creationId="{7A7EB929-BA30-7939-4D7D-90702C17AB58}"/>
          </ac:picMkLst>
        </pc:picChg>
      </pc:sldChg>
      <pc:sldChg chg="addSp delSp modSp add mod">
        <pc:chgData name="Jessica Bertram" userId="ae65e3095411f4f6" providerId="LiveId" clId="{B5FB1D19-3686-5864-8406-9C86D14C8DC2}" dt="2026-02-28T09:12:22.750" v="30573" actId="1036"/>
        <pc:sldMkLst>
          <pc:docMk/>
          <pc:sldMk cId="905732008" sldId="479"/>
        </pc:sldMkLst>
        <pc:spChg chg="add mod">
          <ac:chgData name="Jessica Bertram" userId="ae65e3095411f4f6" providerId="LiveId" clId="{B5FB1D19-3686-5864-8406-9C86D14C8DC2}" dt="2026-02-28T09:06:35.164" v="30511"/>
          <ac:spMkLst>
            <pc:docMk/>
            <pc:sldMk cId="905732008" sldId="479"/>
            <ac:spMk id="6" creationId="{8A7BCC5D-D608-738B-1162-A4EF29F77C1D}"/>
          </ac:spMkLst>
        </pc:spChg>
        <pc:spChg chg="del">
          <ac:chgData name="Jessica Bertram" userId="ae65e3095411f4f6" providerId="LiveId" clId="{B5FB1D19-3686-5864-8406-9C86D14C8DC2}" dt="2026-02-28T09:06:32.497" v="30510" actId="478"/>
          <ac:spMkLst>
            <pc:docMk/>
            <pc:sldMk cId="905732008" sldId="479"/>
            <ac:spMk id="7" creationId="{8258F944-F193-70CA-4788-EB5DB1010E6C}"/>
          </ac:spMkLst>
        </pc:spChg>
        <pc:spChg chg="del">
          <ac:chgData name="Jessica Bertram" userId="ae65e3095411f4f6" providerId="LiveId" clId="{B5FB1D19-3686-5864-8406-9C86D14C8DC2}" dt="2026-02-28T09:06:36.998" v="30512" actId="478"/>
          <ac:spMkLst>
            <pc:docMk/>
            <pc:sldMk cId="905732008" sldId="479"/>
            <ac:spMk id="12" creationId="{C5F7F357-3A82-3F43-88EC-02920B81D916}"/>
          </ac:spMkLst>
        </pc:spChg>
        <pc:spChg chg="add del mod">
          <ac:chgData name="Jessica Bertram" userId="ae65e3095411f4f6" providerId="LiveId" clId="{B5FB1D19-3686-5864-8406-9C86D14C8DC2}" dt="2026-02-28T09:10:01.174" v="30560" actId="20577"/>
          <ac:spMkLst>
            <pc:docMk/>
            <pc:sldMk cId="905732008" sldId="479"/>
            <ac:spMk id="13" creationId="{D2F94250-359B-2DF2-3B86-2A994809C22B}"/>
          </ac:spMkLst>
        </pc:spChg>
        <pc:spChg chg="mod">
          <ac:chgData name="Jessica Bertram" userId="ae65e3095411f4f6" providerId="LiveId" clId="{B5FB1D19-3686-5864-8406-9C86D14C8DC2}" dt="2026-02-28T09:06:27.629" v="30509" actId="20577"/>
          <ac:spMkLst>
            <pc:docMk/>
            <pc:sldMk cId="905732008" sldId="479"/>
            <ac:spMk id="14" creationId="{B6AC0D1B-FF23-7757-8C57-DB7F05E0DD78}"/>
          </ac:spMkLst>
        </pc:spChg>
        <pc:picChg chg="del">
          <ac:chgData name="Jessica Bertram" userId="ae65e3095411f4f6" providerId="LiveId" clId="{B5FB1D19-3686-5864-8406-9C86D14C8DC2}" dt="2026-02-28T09:06:38.139" v="30513" actId="478"/>
          <ac:picMkLst>
            <pc:docMk/>
            <pc:sldMk cId="905732008" sldId="479"/>
            <ac:picMk id="18" creationId="{053D0EA8-5A68-92B0-2A26-7ECDF7CC4D32}"/>
          </ac:picMkLst>
        </pc:picChg>
        <pc:picChg chg="add mod">
          <ac:chgData name="Jessica Bertram" userId="ae65e3095411f4f6" providerId="LiveId" clId="{B5FB1D19-3686-5864-8406-9C86D14C8DC2}" dt="2026-02-28T09:12:22.750" v="30573" actId="1036"/>
          <ac:picMkLst>
            <pc:docMk/>
            <pc:sldMk cId="905732008" sldId="479"/>
            <ac:picMk id="19" creationId="{A11057CC-E8D9-9367-1E84-D37E0E5AA00C}"/>
          </ac:picMkLst>
        </pc:picChg>
      </pc:sldChg>
      <pc:sldChg chg="addSp modSp add mod">
        <pc:chgData name="Jessica Bertram" userId="ae65e3095411f4f6" providerId="LiveId" clId="{B5FB1D19-3686-5864-8406-9C86D14C8DC2}" dt="2026-02-28T09:12:54.273" v="30579" actId="14100"/>
        <pc:sldMkLst>
          <pc:docMk/>
          <pc:sldMk cId="4097608690" sldId="480"/>
        </pc:sldMkLst>
        <pc:spChg chg="mod">
          <ac:chgData name="Jessica Bertram" userId="ae65e3095411f4f6" providerId="LiveId" clId="{B5FB1D19-3686-5864-8406-9C86D14C8DC2}" dt="2026-02-28T09:10:11.708" v="30564" actId="20577"/>
          <ac:spMkLst>
            <pc:docMk/>
            <pc:sldMk cId="4097608690" sldId="480"/>
            <ac:spMk id="13" creationId="{BC3F94E2-1327-911C-E76E-B42834DFF3D2}"/>
          </ac:spMkLst>
        </pc:spChg>
        <pc:picChg chg="add mod">
          <ac:chgData name="Jessica Bertram" userId="ae65e3095411f4f6" providerId="LiveId" clId="{B5FB1D19-3686-5864-8406-9C86D14C8DC2}" dt="2026-02-28T09:12:54.273" v="30579" actId="14100"/>
          <ac:picMkLst>
            <pc:docMk/>
            <pc:sldMk cId="4097608690" sldId="480"/>
            <ac:picMk id="11" creationId="{80BD7FDD-2111-2015-ED59-A9A61F05C3FF}"/>
          </ac:picMkLst>
        </pc:picChg>
      </pc:sldChg>
      <pc:sldChg chg="addSp modSp add mod">
        <pc:chgData name="Jessica Bertram" userId="ae65e3095411f4f6" providerId="LiveId" clId="{B5FB1D19-3686-5864-8406-9C86D14C8DC2}" dt="2026-02-28T09:13:20.572" v="30588" actId="1036"/>
        <pc:sldMkLst>
          <pc:docMk/>
          <pc:sldMk cId="1991403446" sldId="481"/>
        </pc:sldMkLst>
        <pc:spChg chg="mod">
          <ac:chgData name="Jessica Bertram" userId="ae65e3095411f4f6" providerId="LiveId" clId="{B5FB1D19-3686-5864-8406-9C86D14C8DC2}" dt="2026-02-28T09:10:16.017" v="30566" actId="20577"/>
          <ac:spMkLst>
            <pc:docMk/>
            <pc:sldMk cId="1991403446" sldId="481"/>
            <ac:spMk id="13" creationId="{7C6845D5-6B99-E08E-B011-420F9402319A}"/>
          </ac:spMkLst>
        </pc:spChg>
        <pc:picChg chg="add mod">
          <ac:chgData name="Jessica Bertram" userId="ae65e3095411f4f6" providerId="LiveId" clId="{B5FB1D19-3686-5864-8406-9C86D14C8DC2}" dt="2026-02-28T09:13:20.572" v="30588" actId="1036"/>
          <ac:picMkLst>
            <pc:docMk/>
            <pc:sldMk cId="1991403446" sldId="481"/>
            <ac:picMk id="11" creationId="{F77250BF-28A1-B352-892B-160156A42B55}"/>
          </ac:picMkLst>
        </pc:picChg>
      </pc:sldChg>
      <pc:sldChg chg="modSp add mod">
        <pc:chgData name="Jessica Bertram" userId="ae65e3095411f4f6" providerId="LiveId" clId="{B5FB1D19-3686-5864-8406-9C86D14C8DC2}" dt="2026-02-28T09:14:14.039" v="30618" actId="20577"/>
        <pc:sldMkLst>
          <pc:docMk/>
          <pc:sldMk cId="2453351174" sldId="482"/>
        </pc:sldMkLst>
        <pc:spChg chg="mod">
          <ac:chgData name="Jessica Bertram" userId="ae65e3095411f4f6" providerId="LiveId" clId="{B5FB1D19-3686-5864-8406-9C86D14C8DC2}" dt="2026-02-28T09:13:57.703" v="30597" actId="20577"/>
          <ac:spMkLst>
            <pc:docMk/>
            <pc:sldMk cId="2453351174" sldId="482"/>
            <ac:spMk id="6" creationId="{27A88F9F-175A-A69A-5EE1-4EB65A917B3F}"/>
          </ac:spMkLst>
        </pc:spChg>
        <pc:spChg chg="mod">
          <ac:chgData name="Jessica Bertram" userId="ae65e3095411f4f6" providerId="LiveId" clId="{B5FB1D19-3686-5864-8406-9C86D14C8DC2}" dt="2026-02-28T09:14:14.039" v="30618" actId="20577"/>
          <ac:spMkLst>
            <pc:docMk/>
            <pc:sldMk cId="2453351174" sldId="482"/>
            <ac:spMk id="11" creationId="{0EC66869-E991-C58C-DD40-1E8335D518F4}"/>
          </ac:spMkLst>
        </pc:spChg>
        <pc:spChg chg="mod">
          <ac:chgData name="Jessica Bertram" userId="ae65e3095411f4f6" providerId="LiveId" clId="{B5FB1D19-3686-5864-8406-9C86D14C8DC2}" dt="2026-02-28T09:14:02.228" v="30599" actId="20577"/>
          <ac:spMkLst>
            <pc:docMk/>
            <pc:sldMk cId="2453351174" sldId="482"/>
            <ac:spMk id="14" creationId="{36C2B340-85BC-140D-5EAE-E2756C8E35FB}"/>
          </ac:spMkLst>
        </pc:spChg>
      </pc:sldChg>
      <pc:sldChg chg="modSp add mod">
        <pc:chgData name="Jessica Bertram" userId="ae65e3095411f4f6" providerId="LiveId" clId="{B5FB1D19-3686-5864-8406-9C86D14C8DC2}" dt="2026-02-28T09:16:05.176" v="30657" actId="20577"/>
        <pc:sldMkLst>
          <pc:docMk/>
          <pc:sldMk cId="1705899418" sldId="483"/>
        </pc:sldMkLst>
        <pc:spChg chg="mod">
          <ac:chgData name="Jessica Bertram" userId="ae65e3095411f4f6" providerId="LiveId" clId="{B5FB1D19-3686-5864-8406-9C86D14C8DC2}" dt="2026-02-28T09:15:55.099" v="30649" actId="20577"/>
          <ac:spMkLst>
            <pc:docMk/>
            <pc:sldMk cId="1705899418" sldId="483"/>
            <ac:spMk id="6" creationId="{1A4195FA-91E1-4418-5DB8-C8C442385A2E}"/>
          </ac:spMkLst>
        </pc:spChg>
        <pc:spChg chg="mod">
          <ac:chgData name="Jessica Bertram" userId="ae65e3095411f4f6" providerId="LiveId" clId="{B5FB1D19-3686-5864-8406-9C86D14C8DC2}" dt="2026-02-28T09:16:05.176" v="30657" actId="20577"/>
          <ac:spMkLst>
            <pc:docMk/>
            <pc:sldMk cId="1705899418" sldId="483"/>
            <ac:spMk id="11" creationId="{0F9297C5-29AC-6AC4-F053-578858D7E5AD}"/>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2/26/26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2/26/26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2/26/26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2/26/26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2/26/26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2/26/26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2/26/26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2/26/26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2/26/26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2/26/26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2/26/26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2/26/26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bertrameducation.com/" TargetMode="External"/><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21.png"/><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28.png"/><Relationship Id="rId4" Type="http://schemas.openxmlformats.org/officeDocument/2006/relationships/image" Target="../media/image27.png"/></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33.png"/><Relationship Id="rId4" Type="http://schemas.openxmlformats.org/officeDocument/2006/relationships/image" Target="../media/image32.png"/></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35.png"/><Relationship Id="rId4" Type="http://schemas.openxmlformats.org/officeDocument/2006/relationships/image" Target="../media/image34.png"/></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7.png"/></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4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4.png"/><Relationship Id="rId4" Type="http://schemas.openxmlformats.org/officeDocument/2006/relationships/image" Target="../media/image43.png"/></Relationships>
</file>

<file path=ppt/slides/_rels/slide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45.png"/></Relationships>
</file>

<file path=ppt/slides/_rels/slide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7.png"/><Relationship Id="rId4" Type="http://schemas.openxmlformats.org/officeDocument/2006/relationships/image" Target="../media/image46.png"/></Relationships>
</file>

<file path=ppt/slides/_rels/slide4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49.png"/></Relationships>
</file>

<file path=ppt/slides/_rels/slide4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51.png"/><Relationship Id="rId4" Type="http://schemas.openxmlformats.org/officeDocument/2006/relationships/image" Target="../media/image50.png"/></Relationships>
</file>

<file path=ppt/slides/_rels/slide4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4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53.png"/><Relationship Id="rId4" Type="http://schemas.openxmlformats.org/officeDocument/2006/relationships/image" Target="../media/image54.png"/></Relationships>
</file>

<file path=ppt/slides/_rels/slide4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55.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57.png"/><Relationship Id="rId4" Type="http://schemas.openxmlformats.org/officeDocument/2006/relationships/image" Target="../media/image56.png"/></Relationships>
</file>

<file path=ppt/slides/_rels/slide5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58.png"/></Relationships>
</file>

<file path=ppt/slides/_rels/slide5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58.png"/></Relationships>
</file>

<file path=ppt/slides/_rels/slide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60.png"/></Relationships>
</file>

<file path=ppt/slides/_rels/slide5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63.png"/><Relationship Id="rId4" Type="http://schemas.openxmlformats.org/officeDocument/2006/relationships/image" Target="../media/image62.png"/></Relationships>
</file>

<file path=ppt/slides/_rels/slide5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65.png"/><Relationship Id="rId4" Type="http://schemas.openxmlformats.org/officeDocument/2006/relationships/image" Target="../media/image64.png"/></Relationships>
</file>

<file path=ppt/slides/_rels/slide5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67.png"/><Relationship Id="rId4" Type="http://schemas.openxmlformats.org/officeDocument/2006/relationships/image" Target="../media/image66.png"/></Relationships>
</file>

<file path=ppt/slides/_rels/slide5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68.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6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69.png"/></Relationships>
</file>

<file path=ppt/slides/_rels/slide6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70.png"/></Relationships>
</file>

<file path=ppt/slides/_rels/slide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73.png"/><Relationship Id="rId4" Type="http://schemas.openxmlformats.org/officeDocument/2006/relationships/image" Target="../media/image72.png"/></Relationships>
</file>

<file path=ppt/slides/_rels/slide6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75.png"/><Relationship Id="rId4" Type="http://schemas.openxmlformats.org/officeDocument/2006/relationships/image" Target="../media/image74.png"/></Relationships>
</file>

<file path=ppt/slides/_rels/slide6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76.png"/><Relationship Id="rId4" Type="http://schemas.openxmlformats.org/officeDocument/2006/relationships/image" Target="../media/image74.png"/></Relationships>
</file>

<file path=ppt/slides/_rels/slide6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78.png"/><Relationship Id="rId4" Type="http://schemas.openxmlformats.org/officeDocument/2006/relationships/image" Target="../media/image77.png"/></Relationships>
</file>

<file path=ppt/slides/_rels/slide6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79.png"/></Relationships>
</file>

<file path=ppt/slides/_rels/slide6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80.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7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81.png"/></Relationships>
</file>

<file path=ppt/slides/_rels/slide7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6486" y="-144661"/>
            <a:ext cx="18294486" cy="10431661"/>
            <a:chOff x="0" y="-38100"/>
            <a:chExt cx="519202" cy="2747433"/>
          </a:xfrm>
        </p:grpSpPr>
        <p:sp>
          <p:nvSpPr>
            <p:cNvPr id="3" name="Freeform 3"/>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5" name="Freeform 5"/>
          <p:cNvSpPr/>
          <p:nvPr/>
        </p:nvSpPr>
        <p:spPr>
          <a:xfrm>
            <a:off x="5344873" y="-1333500"/>
            <a:ext cx="7304327" cy="7162800"/>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6"/>
          <p:cNvSpPr txBox="1"/>
          <p:nvPr/>
        </p:nvSpPr>
        <p:spPr>
          <a:xfrm>
            <a:off x="838200" y="5372100"/>
            <a:ext cx="16535400" cy="424796"/>
          </a:xfrm>
          <a:prstGeom prst="rect">
            <a:avLst/>
          </a:prstGeom>
        </p:spPr>
        <p:txBody>
          <a:bodyPr wrap="square" lIns="0" tIns="0" rIns="0" bIns="0" rtlCol="0" anchor="t">
            <a:spAutoFit/>
          </a:bodyPr>
          <a:lstStyle/>
          <a:p>
            <a:pPr algn="ctr">
              <a:lnSpc>
                <a:spcPts val="2985"/>
              </a:lnSpc>
            </a:pPr>
            <a:r>
              <a:rPr lang="en-US" sz="3600" dirty="0">
                <a:solidFill>
                  <a:srgbClr val="FFFFFF"/>
                </a:solidFill>
                <a:latin typeface="Now"/>
                <a:ea typeface="Now"/>
                <a:cs typeface="Now"/>
                <a:sym typeface="Now"/>
              </a:rPr>
              <a:t>This PowerPoint has been designed for use with the workbook:</a:t>
            </a:r>
          </a:p>
        </p:txBody>
      </p:sp>
      <p:sp>
        <p:nvSpPr>
          <p:cNvPr id="8" name="Rectangle 7">
            <a:extLst>
              <a:ext uri="{FF2B5EF4-FFF2-40B4-BE49-F238E27FC236}">
                <a16:creationId xmlns:a16="http://schemas.microsoft.com/office/drawing/2014/main" id="{211A1ED6-B272-A46C-E08E-0214D23804E8}"/>
              </a:ext>
            </a:extLst>
          </p:cNvPr>
          <p:cNvSpPr/>
          <p:nvPr/>
        </p:nvSpPr>
        <p:spPr>
          <a:xfrm>
            <a:off x="381000" y="342900"/>
            <a:ext cx="17373600" cy="9496644"/>
          </a:xfrm>
          <a:prstGeom prst="rect">
            <a:avLst/>
          </a:prstGeom>
          <a:no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70FA818A-C2A8-5A90-0738-50743ED1561B}"/>
              </a:ext>
            </a:extLst>
          </p:cNvPr>
          <p:cNvSpPr txBox="1"/>
          <p:nvPr/>
        </p:nvSpPr>
        <p:spPr>
          <a:xfrm>
            <a:off x="457199" y="6057900"/>
            <a:ext cx="17221200" cy="1862048"/>
          </a:xfrm>
          <a:prstGeom prst="rect">
            <a:avLst/>
          </a:prstGeom>
          <a:noFill/>
        </p:spPr>
        <p:txBody>
          <a:bodyPr wrap="square">
            <a:spAutoFit/>
          </a:bodyPr>
          <a:lstStyle/>
          <a:p>
            <a:pPr algn="ctr"/>
            <a:r>
              <a:rPr lang="en-US" sz="11500" dirty="0">
                <a:solidFill>
                  <a:srgbClr val="FFFFFF"/>
                </a:solidFill>
                <a:latin typeface="Now"/>
                <a:ea typeface="Now"/>
                <a:cs typeface="Now"/>
                <a:sym typeface="Now"/>
              </a:rPr>
              <a:t>GM2 MONEY</a:t>
            </a:r>
            <a:endParaRPr lang="en-US" sz="11500" dirty="0"/>
          </a:p>
        </p:txBody>
      </p:sp>
      <p:sp>
        <p:nvSpPr>
          <p:cNvPr id="11" name="TextBox 6">
            <a:extLst>
              <a:ext uri="{FF2B5EF4-FFF2-40B4-BE49-F238E27FC236}">
                <a16:creationId xmlns:a16="http://schemas.microsoft.com/office/drawing/2014/main" id="{3CA7615A-2641-357D-F821-74977BE4BDBF}"/>
              </a:ext>
            </a:extLst>
          </p:cNvPr>
          <p:cNvSpPr txBox="1"/>
          <p:nvPr/>
        </p:nvSpPr>
        <p:spPr>
          <a:xfrm>
            <a:off x="838200" y="9105900"/>
            <a:ext cx="16535400" cy="384721"/>
          </a:xfrm>
          <a:prstGeom prst="rect">
            <a:avLst/>
          </a:prstGeom>
        </p:spPr>
        <p:txBody>
          <a:bodyPr wrap="square" lIns="0" tIns="0" rIns="0" bIns="0" rtlCol="0" anchor="t">
            <a:spAutoFit/>
          </a:bodyPr>
          <a:lstStyle/>
          <a:p>
            <a:pPr algn="ctr">
              <a:lnSpc>
                <a:spcPts val="2985"/>
              </a:lnSpc>
            </a:pPr>
            <a:r>
              <a:rPr lang="en-US" sz="2500" dirty="0">
                <a:solidFill>
                  <a:srgbClr val="FFFFFF"/>
                </a:solidFill>
                <a:latin typeface="Now"/>
                <a:ea typeface="Now"/>
                <a:cs typeface="Now"/>
                <a:sym typeface="Now"/>
              </a:rPr>
              <a:t>Workbooks, resources and PowerPoints are available at </a:t>
            </a:r>
            <a:r>
              <a:rPr lang="en-US" sz="2500" b="1" dirty="0">
                <a:solidFill>
                  <a:schemeClr val="bg1"/>
                </a:solidFill>
                <a:latin typeface="Now"/>
                <a:ea typeface="Now"/>
                <a:cs typeface="Now"/>
                <a:sym typeface="Now"/>
                <a:hlinkClick r:id="rId3">
                  <a:extLst>
                    <a:ext uri="{A12FA001-AC4F-418D-AE19-62706E023703}">
                      <ahyp:hlinkClr xmlns:ahyp="http://schemas.microsoft.com/office/drawing/2018/hyperlinkcolor" val="tx"/>
                    </a:ext>
                  </a:extLst>
                </a:hlinkClick>
              </a:rPr>
              <a:t>BertramEducation.com</a:t>
            </a:r>
            <a:endParaRPr lang="en-US" sz="2500" b="1" dirty="0">
              <a:solidFill>
                <a:schemeClr val="bg1"/>
              </a:solidFill>
              <a:latin typeface="Now"/>
              <a:ea typeface="Now"/>
              <a:cs typeface="Now"/>
              <a:sym typeface="Now"/>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57EC98-720F-8332-5F83-1DC2D5BC52AF}"/>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3EA42D20-DF47-73D3-067A-4B63D180E0D9}"/>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A7CEECF4-8434-0A55-5670-306646571293}"/>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CA33E0C8-2561-E49A-916E-64666E275FBD}"/>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91ABB743-D8EC-58EE-B8E3-38DB8935547E}"/>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72CDF803-C398-143F-22A5-B7F33659DEDD}"/>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996AA028-F734-E2F4-2EA2-0702A27460F6}"/>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DDF9978E-C692-5A43-4FA0-F0BA3E820219}"/>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5</a:t>
            </a:r>
          </a:p>
        </p:txBody>
      </p:sp>
      <p:sp>
        <p:nvSpPr>
          <p:cNvPr id="17" name="Freeform 5">
            <a:extLst>
              <a:ext uri="{FF2B5EF4-FFF2-40B4-BE49-F238E27FC236}">
                <a16:creationId xmlns:a16="http://schemas.microsoft.com/office/drawing/2014/main" id="{0D17A221-DAE9-FB53-1EEF-D4F7E945B00D}"/>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2221767C-9F2F-C6BC-AAFA-78CD7054A9E0}"/>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black and white circle with two people&#10;&#10;AI-generated content may be incorrect.">
            <a:extLst>
              <a:ext uri="{FF2B5EF4-FFF2-40B4-BE49-F238E27FC236}">
                <a16:creationId xmlns:a16="http://schemas.microsoft.com/office/drawing/2014/main" id="{20CCA4CB-839E-49BB-2C05-EFB78FC09A3E}"/>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7" name="TextBox 6">
            <a:extLst>
              <a:ext uri="{FF2B5EF4-FFF2-40B4-BE49-F238E27FC236}">
                <a16:creationId xmlns:a16="http://schemas.microsoft.com/office/drawing/2014/main" id="{440706E6-12DA-EFD3-FD90-17E7BF55B76E}"/>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WORKING WITH PERCENT</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graphicFrame>
        <p:nvGraphicFramePr>
          <p:cNvPr id="18" name="Table 17">
            <a:extLst>
              <a:ext uri="{FF2B5EF4-FFF2-40B4-BE49-F238E27FC236}">
                <a16:creationId xmlns:a16="http://schemas.microsoft.com/office/drawing/2014/main" id="{D6FEF9FD-2058-378C-4FBF-59237076BE0E}"/>
              </a:ext>
            </a:extLst>
          </p:cNvPr>
          <p:cNvGraphicFramePr>
            <a:graphicFrameLocks noGrp="1"/>
          </p:cNvGraphicFramePr>
          <p:nvPr>
            <p:extLst>
              <p:ext uri="{D42A27DB-BD31-4B8C-83A1-F6EECF244321}">
                <p14:modId xmlns:p14="http://schemas.microsoft.com/office/powerpoint/2010/main" val="2827626498"/>
              </p:ext>
            </p:extLst>
          </p:nvPr>
        </p:nvGraphicFramePr>
        <p:xfrm>
          <a:off x="2237713" y="1762922"/>
          <a:ext cx="14351953" cy="8229600"/>
        </p:xfrm>
        <a:graphic>
          <a:graphicData uri="http://schemas.openxmlformats.org/drawingml/2006/table">
            <a:tbl>
              <a:tblPr firstRow="1" firstCol="1" bandRow="1">
                <a:tableStyleId>{5C22544A-7EE6-4342-B048-85BDC9FD1C3A}</a:tableStyleId>
              </a:tblPr>
              <a:tblGrid>
                <a:gridCol w="7175106">
                  <a:extLst>
                    <a:ext uri="{9D8B030D-6E8A-4147-A177-3AD203B41FA5}">
                      <a16:colId xmlns:a16="http://schemas.microsoft.com/office/drawing/2014/main" val="207201550"/>
                    </a:ext>
                  </a:extLst>
                </a:gridCol>
                <a:gridCol w="7176847">
                  <a:extLst>
                    <a:ext uri="{9D8B030D-6E8A-4147-A177-3AD203B41FA5}">
                      <a16:colId xmlns:a16="http://schemas.microsoft.com/office/drawing/2014/main" val="2744570829"/>
                    </a:ext>
                  </a:extLst>
                </a:gridCol>
              </a:tblGrid>
              <a:tr h="1762230">
                <a:tc>
                  <a:txBody>
                    <a:bodyPr/>
                    <a:lstStyle/>
                    <a:p>
                      <a:pPr>
                        <a:lnSpc>
                          <a:spcPct val="100000"/>
                        </a:lnSpc>
                        <a:buNone/>
                      </a:pPr>
                      <a:r>
                        <a:rPr lang="en-AU" sz="3600" b="1" u="sng" dirty="0">
                          <a:solidFill>
                            <a:srgbClr val="FF0000"/>
                          </a:solidFill>
                          <a:effectLst/>
                          <a:latin typeface="Arial" panose="020B0604020202020204" pitchFamily="34" charset="0"/>
                          <a:cs typeface="Arial" panose="020B0604020202020204" pitchFamily="34" charset="0"/>
                        </a:rPr>
                        <a:t>1.</a:t>
                      </a:r>
                      <a:r>
                        <a:rPr lang="en-AU" sz="3600" b="0" dirty="0">
                          <a:solidFill>
                            <a:sysClr val="windowText" lastClr="000000"/>
                          </a:solidFill>
                          <a:effectLst/>
                          <a:latin typeface="Arial" panose="020B0604020202020204" pitchFamily="34" charset="0"/>
                          <a:cs typeface="Arial" panose="020B0604020202020204" pitchFamily="34" charset="0"/>
                        </a:rPr>
                        <a:t> Increase $90 by 10%</a:t>
                      </a:r>
                    </a:p>
                    <a:p>
                      <a:pPr>
                        <a:lnSpc>
                          <a:spcPct val="100000"/>
                        </a:lnSpc>
                        <a:buNone/>
                      </a:pPr>
                      <a:r>
                        <a:rPr lang="en-AU" sz="3600" b="0" dirty="0">
                          <a:solidFill>
                            <a:sysClr val="windowText" lastClr="000000"/>
                          </a:solidFill>
                          <a:effectLst/>
                          <a:latin typeface="Arial" panose="020B0604020202020204" pitchFamily="34" charset="0"/>
                          <a:cs typeface="Arial" panose="020B0604020202020204" pitchFamily="34" charset="0"/>
                        </a:rPr>
                        <a:t> </a:t>
                      </a:r>
                    </a:p>
                    <a:p>
                      <a:pPr>
                        <a:lnSpc>
                          <a:spcPct val="100000"/>
                        </a:lnSpc>
                        <a:buNone/>
                      </a:pPr>
                      <a:endParaRPr lang="en-AU" sz="3600" b="0" dirty="0">
                        <a:solidFill>
                          <a:sysClr val="windowText" lastClr="000000"/>
                        </a:solidFill>
                        <a:effectLst/>
                        <a:latin typeface="Arial" panose="020B0604020202020204" pitchFamily="34" charset="0"/>
                        <a:cs typeface="Arial" panose="020B0604020202020204" pitchFamily="34" charset="0"/>
                      </a:endParaRPr>
                    </a:p>
                    <a:p>
                      <a:pPr>
                        <a:lnSpc>
                          <a:spcPct val="100000"/>
                        </a:lnSpc>
                        <a:buNone/>
                      </a:pPr>
                      <a:r>
                        <a:rPr lang="en-AU" sz="3600" b="0" dirty="0">
                          <a:solidFill>
                            <a:sysClr val="windowText" lastClr="000000"/>
                          </a:solidFill>
                          <a:effectLst/>
                          <a:latin typeface="Arial" panose="020B0604020202020204" pitchFamily="34" charset="0"/>
                          <a:cs typeface="Arial" panose="020B0604020202020204" pitchFamily="34" charset="0"/>
                        </a:rPr>
                        <a:t> </a:t>
                      </a:r>
                      <a:endParaRPr lang="en-AU" sz="36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oFill/>
                  </a:tcPr>
                </a:tc>
                <a:tc>
                  <a:txBody>
                    <a:bodyPr/>
                    <a:lstStyle/>
                    <a:p>
                      <a:pPr>
                        <a:lnSpc>
                          <a:spcPct val="100000"/>
                        </a:lnSpc>
                        <a:buNone/>
                      </a:pPr>
                      <a:r>
                        <a:rPr lang="en-AU" sz="3600" b="1" u="sng" dirty="0">
                          <a:solidFill>
                            <a:srgbClr val="FF0000"/>
                          </a:solidFill>
                          <a:effectLst/>
                          <a:latin typeface="Arial" panose="020B0604020202020204" pitchFamily="34" charset="0"/>
                          <a:cs typeface="Arial" panose="020B0604020202020204" pitchFamily="34" charset="0"/>
                        </a:rPr>
                        <a:t>2.</a:t>
                      </a:r>
                      <a:r>
                        <a:rPr lang="en-AU" sz="3600" b="0" dirty="0">
                          <a:solidFill>
                            <a:sysClr val="windowText" lastClr="000000"/>
                          </a:solidFill>
                          <a:effectLst/>
                          <a:latin typeface="Arial" panose="020B0604020202020204" pitchFamily="34" charset="0"/>
                          <a:cs typeface="Arial" panose="020B0604020202020204" pitchFamily="34" charset="0"/>
                        </a:rPr>
                        <a:t> Decrease $40 by 15%</a:t>
                      </a:r>
                      <a:endParaRPr lang="en-AU" sz="36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oFill/>
                  </a:tcPr>
                </a:tc>
                <a:extLst>
                  <a:ext uri="{0D108BD9-81ED-4DB2-BD59-A6C34878D82A}">
                    <a16:rowId xmlns:a16="http://schemas.microsoft.com/office/drawing/2014/main" val="2915585208"/>
                  </a:ext>
                </a:extLst>
              </a:tr>
              <a:tr h="2097115">
                <a:tc gridSpan="2">
                  <a:txBody>
                    <a:bodyPr/>
                    <a:lstStyle/>
                    <a:p>
                      <a:pPr>
                        <a:lnSpc>
                          <a:spcPct val="100000"/>
                        </a:lnSpc>
                        <a:buNone/>
                      </a:pPr>
                      <a:r>
                        <a:rPr lang="en-AU" sz="3600" b="1" u="sng" dirty="0">
                          <a:solidFill>
                            <a:srgbClr val="FF0000"/>
                          </a:solidFill>
                          <a:effectLst/>
                          <a:latin typeface="Arial" panose="020B0604020202020204" pitchFamily="34" charset="0"/>
                          <a:cs typeface="Arial" panose="020B0604020202020204" pitchFamily="34" charset="0"/>
                        </a:rPr>
                        <a:t>3.</a:t>
                      </a:r>
                      <a:r>
                        <a:rPr lang="en-AU" sz="3600" b="0" dirty="0">
                          <a:solidFill>
                            <a:sysClr val="windowText" lastClr="000000"/>
                          </a:solidFill>
                          <a:effectLst/>
                          <a:latin typeface="Arial" panose="020B0604020202020204" pitchFamily="34" charset="0"/>
                          <a:cs typeface="Arial" panose="020B0604020202020204" pitchFamily="34" charset="0"/>
                        </a:rPr>
                        <a:t> A mobile phone plan costs $50 per month. Telstra increases the price by 15%. What is the new monthly cost?</a:t>
                      </a:r>
                    </a:p>
                    <a:p>
                      <a:pPr>
                        <a:lnSpc>
                          <a:spcPct val="100000"/>
                        </a:lnSpc>
                        <a:buNone/>
                      </a:pPr>
                      <a:r>
                        <a:rPr lang="en-AU" sz="3600" b="0" dirty="0">
                          <a:solidFill>
                            <a:sysClr val="windowText" lastClr="000000"/>
                          </a:solidFill>
                          <a:effectLst/>
                          <a:latin typeface="Arial" panose="020B0604020202020204" pitchFamily="34" charset="0"/>
                          <a:cs typeface="Arial" panose="020B0604020202020204" pitchFamily="34" charset="0"/>
                        </a:rPr>
                        <a:t> </a:t>
                      </a:r>
                    </a:p>
                    <a:p>
                      <a:pPr>
                        <a:lnSpc>
                          <a:spcPct val="100000"/>
                        </a:lnSpc>
                        <a:buNone/>
                      </a:pPr>
                      <a:r>
                        <a:rPr lang="en-AU" sz="3600" b="0" dirty="0">
                          <a:solidFill>
                            <a:sysClr val="windowText" lastClr="000000"/>
                          </a:solidFill>
                          <a:effectLst/>
                          <a:latin typeface="Arial" panose="020B0604020202020204" pitchFamily="34" charset="0"/>
                          <a:cs typeface="Arial" panose="020B0604020202020204" pitchFamily="34" charset="0"/>
                        </a:rPr>
                        <a:t> </a:t>
                      </a:r>
                    </a:p>
                    <a:p>
                      <a:pPr>
                        <a:lnSpc>
                          <a:spcPct val="100000"/>
                        </a:lnSpc>
                        <a:buNone/>
                      </a:pPr>
                      <a:endParaRPr lang="en-AU" sz="3600" b="0" dirty="0">
                        <a:solidFill>
                          <a:sysClr val="windowText" lastClr="000000"/>
                        </a:solidFill>
                        <a:effectLst/>
                        <a:latin typeface="Arial" panose="020B0604020202020204" pitchFamily="34" charset="0"/>
                        <a:cs typeface="Arial" panose="020B0604020202020204" pitchFamily="34" charset="0"/>
                      </a:endParaRPr>
                    </a:p>
                    <a:p>
                      <a:pPr>
                        <a:lnSpc>
                          <a:spcPct val="100000"/>
                        </a:lnSpc>
                        <a:buNone/>
                      </a:pPr>
                      <a:r>
                        <a:rPr lang="en-AU" sz="3600" b="0" dirty="0">
                          <a:solidFill>
                            <a:sysClr val="windowText" lastClr="000000"/>
                          </a:solidFill>
                          <a:effectLst/>
                          <a:latin typeface="Arial" panose="020B0604020202020204" pitchFamily="34" charset="0"/>
                          <a:cs typeface="Arial" panose="020B0604020202020204" pitchFamily="34" charset="0"/>
                        </a:rPr>
                        <a:t> </a:t>
                      </a:r>
                      <a:endParaRPr lang="en-AU" sz="36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oFill/>
                  </a:tcPr>
                </a:tc>
                <a:tc hMerge="1">
                  <a:txBody>
                    <a:bodyPr/>
                    <a:lstStyle/>
                    <a:p>
                      <a:endParaRPr lang="en-US"/>
                    </a:p>
                  </a:txBody>
                  <a:tcPr/>
                </a:tc>
                <a:extLst>
                  <a:ext uri="{0D108BD9-81ED-4DB2-BD59-A6C34878D82A}">
                    <a16:rowId xmlns:a16="http://schemas.microsoft.com/office/drawing/2014/main" val="1094234038"/>
                  </a:ext>
                </a:extLst>
              </a:tr>
              <a:tr h="2097115">
                <a:tc gridSpan="2">
                  <a:txBody>
                    <a:bodyPr/>
                    <a:lstStyle/>
                    <a:p>
                      <a:pPr>
                        <a:lnSpc>
                          <a:spcPct val="100000"/>
                        </a:lnSpc>
                        <a:buNone/>
                      </a:pPr>
                      <a:r>
                        <a:rPr lang="en-AU" sz="3600" b="1" u="sng" dirty="0">
                          <a:solidFill>
                            <a:srgbClr val="FF0000"/>
                          </a:solidFill>
                          <a:effectLst/>
                          <a:latin typeface="Arial" panose="020B0604020202020204" pitchFamily="34" charset="0"/>
                          <a:cs typeface="Arial" panose="020B0604020202020204" pitchFamily="34" charset="0"/>
                        </a:rPr>
                        <a:t>4.</a:t>
                      </a:r>
                      <a:r>
                        <a:rPr lang="en-AU" sz="3600" b="0" dirty="0">
                          <a:solidFill>
                            <a:sysClr val="windowText" lastClr="000000"/>
                          </a:solidFill>
                          <a:effectLst/>
                          <a:latin typeface="Arial" panose="020B0604020202020204" pitchFamily="34" charset="0"/>
                          <a:cs typeface="Arial" panose="020B0604020202020204" pitchFamily="34" charset="0"/>
                        </a:rPr>
                        <a:t> Ryan purchases a laptop for $500 and puts a markup of 20% on it to re-sell and make a profit. Calculate the new selling price.</a:t>
                      </a:r>
                    </a:p>
                    <a:p>
                      <a:pPr>
                        <a:lnSpc>
                          <a:spcPct val="100000"/>
                        </a:lnSpc>
                        <a:buNone/>
                      </a:pPr>
                      <a:r>
                        <a:rPr lang="en-AU" sz="3600" b="0" dirty="0">
                          <a:solidFill>
                            <a:sysClr val="windowText" lastClr="000000"/>
                          </a:solidFill>
                          <a:effectLst/>
                          <a:latin typeface="Arial" panose="020B0604020202020204" pitchFamily="34" charset="0"/>
                          <a:cs typeface="Arial" panose="020B0604020202020204" pitchFamily="34" charset="0"/>
                        </a:rPr>
                        <a:t> </a:t>
                      </a:r>
                    </a:p>
                    <a:p>
                      <a:pPr>
                        <a:lnSpc>
                          <a:spcPct val="100000"/>
                        </a:lnSpc>
                        <a:buNone/>
                      </a:pPr>
                      <a:r>
                        <a:rPr lang="en-AU" sz="3600" b="0" dirty="0">
                          <a:solidFill>
                            <a:sysClr val="windowText" lastClr="000000"/>
                          </a:solidFill>
                          <a:effectLst/>
                          <a:latin typeface="Arial" panose="020B0604020202020204" pitchFamily="34" charset="0"/>
                          <a:cs typeface="Arial" panose="020B0604020202020204" pitchFamily="34" charset="0"/>
                        </a:rPr>
                        <a:t> </a:t>
                      </a:r>
                    </a:p>
                    <a:p>
                      <a:pPr>
                        <a:lnSpc>
                          <a:spcPct val="100000"/>
                        </a:lnSpc>
                        <a:buNone/>
                      </a:pPr>
                      <a:r>
                        <a:rPr lang="en-AU" sz="3600" b="0" dirty="0">
                          <a:solidFill>
                            <a:sysClr val="windowText" lastClr="000000"/>
                          </a:solidFill>
                          <a:effectLst/>
                          <a:latin typeface="Arial" panose="020B0604020202020204" pitchFamily="34" charset="0"/>
                          <a:cs typeface="Arial" panose="020B0604020202020204" pitchFamily="34" charset="0"/>
                        </a:rPr>
                        <a:t> </a:t>
                      </a:r>
                      <a:endParaRPr lang="en-AU" sz="36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oFill/>
                  </a:tcPr>
                </a:tc>
                <a:tc hMerge="1">
                  <a:txBody>
                    <a:bodyPr/>
                    <a:lstStyle/>
                    <a:p>
                      <a:endParaRPr lang="en-US"/>
                    </a:p>
                  </a:txBody>
                  <a:tcPr/>
                </a:tc>
                <a:extLst>
                  <a:ext uri="{0D108BD9-81ED-4DB2-BD59-A6C34878D82A}">
                    <a16:rowId xmlns:a16="http://schemas.microsoft.com/office/drawing/2014/main" val="1466415438"/>
                  </a:ext>
                </a:extLst>
              </a:tr>
            </a:tbl>
          </a:graphicData>
        </a:graphic>
      </p:graphicFrame>
    </p:spTree>
    <p:extLst>
      <p:ext uri="{BB962C8B-B14F-4D97-AF65-F5344CB8AC3E}">
        <p14:creationId xmlns:p14="http://schemas.microsoft.com/office/powerpoint/2010/main" val="31355175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812B51-EDA4-239A-6D81-8DC25FF30FF4}"/>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CD887872-B3F9-401C-378B-709464D69763}"/>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2D270BEF-1202-D55E-CDE6-69DE40356A8D}"/>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D34EB7CC-EE75-BCDC-6DFC-9690D254183F}"/>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9EE9687E-8B1E-D55A-C1D2-79416789F553}"/>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41A05C50-E83E-8572-CD23-C6A75FF0FBF8}"/>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3A23BD91-028F-121F-88EA-0586FE9B39DA}"/>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8F37A09B-FFB0-7758-56B7-F22CE85FA460}"/>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on page 5, 6 and 7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FCFC72BC-0B68-5637-A9A4-FF21DF7AA5E1}"/>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791F4E94-05FC-67A2-31E6-869454D54F00}"/>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C17D0B4B-C4F3-0BD1-6B3A-93D7E101EE5F}"/>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5</a:t>
            </a:r>
          </a:p>
        </p:txBody>
      </p:sp>
      <p:sp>
        <p:nvSpPr>
          <p:cNvPr id="17" name="Freeform 5">
            <a:extLst>
              <a:ext uri="{FF2B5EF4-FFF2-40B4-BE49-F238E27FC236}">
                <a16:creationId xmlns:a16="http://schemas.microsoft.com/office/drawing/2014/main" id="{703536AD-C724-EFDE-A5F3-384353CE6B02}"/>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5" name="TextBox 4">
            <a:extLst>
              <a:ext uri="{FF2B5EF4-FFF2-40B4-BE49-F238E27FC236}">
                <a16:creationId xmlns:a16="http://schemas.microsoft.com/office/drawing/2014/main" id="{78345375-2B77-601B-0F7A-EA109219E641}"/>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WORKING WITH PERCENT</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7823937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0E823B-8FA2-E019-676C-1A0552443C78}"/>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85390C65-B316-CB1F-02C4-AC5E80EF73F2}"/>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EAB44A84-C748-3937-451E-C25DCD0BEC24}"/>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648BDF96-2C2B-4ED9-CB9F-DD7A0D15074C}"/>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A128F8C2-8BDC-E73C-E927-25A1C14A5090}"/>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8C779B28-AD4A-4E37-9ED7-654B28AA58F9}"/>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4E96D474-6C6E-D46A-1080-5691A4F2BBE0}"/>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7B76EE9F-C7BF-3F65-A8B2-502F1A15CC44}"/>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8</a:t>
            </a:r>
          </a:p>
        </p:txBody>
      </p:sp>
      <p:sp>
        <p:nvSpPr>
          <p:cNvPr id="17" name="Freeform 5">
            <a:extLst>
              <a:ext uri="{FF2B5EF4-FFF2-40B4-BE49-F238E27FC236}">
                <a16:creationId xmlns:a16="http://schemas.microsoft.com/office/drawing/2014/main" id="{A928300E-F1E8-0874-F328-9E502A9F06F6}"/>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D96C6806-790F-949B-CA5B-52EE0813DAEE}"/>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UNIT PRICING</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2" name="Picture 11" descr="A red shopping basket full of food&#10;&#10;AI-generated content may be incorrect.">
            <a:extLst>
              <a:ext uri="{FF2B5EF4-FFF2-40B4-BE49-F238E27FC236}">
                <a16:creationId xmlns:a16="http://schemas.microsoft.com/office/drawing/2014/main" id="{E886F1C2-BF08-4BFC-6E34-D138FBB950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42070" y="1313179"/>
            <a:ext cx="7369730" cy="7643605"/>
          </a:xfrm>
          <a:prstGeom prst="rect">
            <a:avLst/>
          </a:prstGeom>
        </p:spPr>
      </p:pic>
      <p:sp>
        <p:nvSpPr>
          <p:cNvPr id="18" name="TextBox 17">
            <a:extLst>
              <a:ext uri="{FF2B5EF4-FFF2-40B4-BE49-F238E27FC236}">
                <a16:creationId xmlns:a16="http://schemas.microsoft.com/office/drawing/2014/main" id="{8C778399-04CB-CDEE-8A78-963902FB8EA1}"/>
              </a:ext>
            </a:extLst>
          </p:cNvPr>
          <p:cNvSpPr txBox="1"/>
          <p:nvPr/>
        </p:nvSpPr>
        <p:spPr>
          <a:xfrm>
            <a:off x="2286000" y="3162300"/>
            <a:ext cx="9253330" cy="3944798"/>
          </a:xfrm>
          <a:prstGeom prst="rect">
            <a:avLst/>
          </a:prstGeom>
          <a:noFill/>
        </p:spPr>
        <p:txBody>
          <a:bodyPr wrap="square">
            <a:spAutoFit/>
          </a:bodyPr>
          <a:lstStyle/>
          <a:p>
            <a:pPr marL="285750" indent="-285750">
              <a:lnSpc>
                <a:spcPct val="200000"/>
              </a:lnSpc>
              <a:buFont typeface="Arial" panose="020B0604020202020204" pitchFamily="34" charset="0"/>
              <a:buChar char="•"/>
            </a:pPr>
            <a:r>
              <a:rPr lang="en-AU" sz="4400" dirty="0">
                <a:effectLst/>
                <a:latin typeface="Arial" panose="020B0604020202020204" pitchFamily="34" charset="0"/>
                <a:ea typeface="MS Mincho" panose="02020609040205080304" pitchFamily="49" charset="-128"/>
                <a:cs typeface="Arial" panose="020B0604020202020204" pitchFamily="34" charset="0"/>
              </a:rPr>
              <a:t>What is unit pricing?</a:t>
            </a:r>
          </a:p>
          <a:p>
            <a:pPr marL="285750" indent="-285750">
              <a:lnSpc>
                <a:spcPct val="200000"/>
              </a:lnSpc>
              <a:buFont typeface="Arial" panose="020B0604020202020204" pitchFamily="34" charset="0"/>
              <a:buChar char="•"/>
            </a:pPr>
            <a:r>
              <a:rPr lang="en-AU" sz="4400" dirty="0">
                <a:latin typeface="Arial" panose="020B0604020202020204" pitchFamily="34" charset="0"/>
                <a:ea typeface="MS Mincho" panose="02020609040205080304" pitchFamily="49" charset="-128"/>
                <a:cs typeface="Arial" panose="020B0604020202020204" pitchFamily="34" charset="0"/>
              </a:rPr>
              <a:t>When is it useful?</a:t>
            </a:r>
          </a:p>
          <a:p>
            <a:pPr marL="285750" indent="-285750">
              <a:lnSpc>
                <a:spcPct val="200000"/>
              </a:lnSpc>
              <a:buFont typeface="Arial" panose="020B0604020202020204" pitchFamily="34" charset="0"/>
              <a:buChar char="•"/>
            </a:pPr>
            <a:r>
              <a:rPr lang="en-AU" sz="4400" dirty="0">
                <a:latin typeface="Arial" panose="020B0604020202020204" pitchFamily="34" charset="0"/>
                <a:ea typeface="MS Mincho" panose="02020609040205080304" pitchFamily="49" charset="-128"/>
                <a:cs typeface="Arial" panose="020B0604020202020204" pitchFamily="34" charset="0"/>
              </a:rPr>
              <a:t>Why not just always buy in bulk?</a:t>
            </a:r>
          </a:p>
        </p:txBody>
      </p:sp>
    </p:spTree>
    <p:extLst>
      <p:ext uri="{BB962C8B-B14F-4D97-AF65-F5344CB8AC3E}">
        <p14:creationId xmlns:p14="http://schemas.microsoft.com/office/powerpoint/2010/main" val="18312441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DE2B92-2243-C534-D4C6-A27ED62A58B4}"/>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FB1E8D57-16E6-4928-77E8-C3633F4BD6FF}"/>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0E5FA86A-11A1-18C3-39EE-BDD70FB30360}"/>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162DD53C-AC67-9E8D-718F-8D0F4987CF8C}"/>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FB832F54-FC41-ABE3-FB5C-91B2355B57D6}"/>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021EB4C0-86C7-ED50-C4B3-D20FEE423847}"/>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E1276FC2-0D15-05CC-1155-271DE3D265CE}"/>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05B06045-8FCB-8449-3CB1-19F74297098A}"/>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8</a:t>
            </a:r>
          </a:p>
        </p:txBody>
      </p:sp>
      <p:sp>
        <p:nvSpPr>
          <p:cNvPr id="17" name="Freeform 5">
            <a:extLst>
              <a:ext uri="{FF2B5EF4-FFF2-40B4-BE49-F238E27FC236}">
                <a16:creationId xmlns:a16="http://schemas.microsoft.com/office/drawing/2014/main" id="{7F8B4B74-7ED4-4FFD-948C-34F40C3F1011}"/>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07B0A5D2-3447-5E90-3035-A804C7A0E56E}"/>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logo of a person reading a book&#10;&#10;AI-generated content may be incorrect.">
            <a:extLst>
              <a:ext uri="{FF2B5EF4-FFF2-40B4-BE49-F238E27FC236}">
                <a16:creationId xmlns:a16="http://schemas.microsoft.com/office/drawing/2014/main" id="{23644FAF-8F5D-1E2D-12EC-F2285602A8C2}"/>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7" name="TextBox 6">
            <a:extLst>
              <a:ext uri="{FF2B5EF4-FFF2-40B4-BE49-F238E27FC236}">
                <a16:creationId xmlns:a16="http://schemas.microsoft.com/office/drawing/2014/main" id="{C4227FA8-6BD1-8D85-316F-77689A88F795}"/>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UNIT PRICING</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mc:AlternateContent xmlns:mc="http://schemas.openxmlformats.org/markup-compatibility/2006">
        <mc:Choice xmlns:a14="http://schemas.microsoft.com/office/drawing/2010/main" Requires="a14">
          <p:graphicFrame>
            <p:nvGraphicFramePr>
              <p:cNvPr id="12" name="Table 11">
                <a:extLst>
                  <a:ext uri="{FF2B5EF4-FFF2-40B4-BE49-F238E27FC236}">
                    <a16:creationId xmlns:a16="http://schemas.microsoft.com/office/drawing/2014/main" id="{6163C6E9-9DA9-76DD-4450-6661C025CD99}"/>
                  </a:ext>
                </a:extLst>
              </p:cNvPr>
              <p:cNvGraphicFramePr>
                <a:graphicFrameLocks noGrp="1"/>
              </p:cNvGraphicFramePr>
              <p:nvPr>
                <p:extLst>
                  <p:ext uri="{D42A27DB-BD31-4B8C-83A1-F6EECF244321}">
                    <p14:modId xmlns:p14="http://schemas.microsoft.com/office/powerpoint/2010/main" val="2510082262"/>
                  </p:ext>
                </p:extLst>
              </p:nvPr>
            </p:nvGraphicFramePr>
            <p:xfrm>
              <a:off x="2429218" y="1859697"/>
              <a:ext cx="15477782" cy="7797351"/>
            </p:xfrm>
            <a:graphic>
              <a:graphicData uri="http://schemas.openxmlformats.org/drawingml/2006/table">
                <a:tbl>
                  <a:tblPr firstRow="1" firstCol="1" bandRow="1">
                    <a:tableStyleId>{5C22544A-7EE6-4342-B048-85BDC9FD1C3A}</a:tableStyleId>
                  </a:tblPr>
                  <a:tblGrid>
                    <a:gridCol w="5486269">
                      <a:extLst>
                        <a:ext uri="{9D8B030D-6E8A-4147-A177-3AD203B41FA5}">
                          <a16:colId xmlns:a16="http://schemas.microsoft.com/office/drawing/2014/main" val="2780330508"/>
                        </a:ext>
                      </a:extLst>
                    </a:gridCol>
                    <a:gridCol w="4976136">
                      <a:extLst>
                        <a:ext uri="{9D8B030D-6E8A-4147-A177-3AD203B41FA5}">
                          <a16:colId xmlns:a16="http://schemas.microsoft.com/office/drawing/2014/main" val="367073160"/>
                        </a:ext>
                      </a:extLst>
                    </a:gridCol>
                    <a:gridCol w="5015377">
                      <a:extLst>
                        <a:ext uri="{9D8B030D-6E8A-4147-A177-3AD203B41FA5}">
                          <a16:colId xmlns:a16="http://schemas.microsoft.com/office/drawing/2014/main" val="3867418061"/>
                        </a:ext>
                      </a:extLst>
                    </a:gridCol>
                  </a:tblGrid>
                  <a:tr h="1599942">
                    <a:tc gridSpan="3">
                      <a:txBody>
                        <a:bodyPr/>
                        <a:lstStyle/>
                        <a:p>
                          <a:pPr>
                            <a:lnSpc>
                              <a:spcPct val="150000"/>
                            </a:lnSpc>
                            <a:buNone/>
                          </a:pPr>
                          <a:r>
                            <a:rPr lang="en-AU" sz="3600" b="0" dirty="0">
                              <a:solidFill>
                                <a:sysClr val="windowText" lastClr="000000"/>
                              </a:solidFill>
                              <a:effectLst/>
                              <a:latin typeface="Arial" panose="020B0604020202020204" pitchFamily="34" charset="0"/>
                              <a:cs typeface="Arial" panose="020B0604020202020204" pitchFamily="34" charset="0"/>
                            </a:rPr>
                            <a:t>Woolworths sells bags of dog food in various sizes. Calculate the price per 100g to discover which bag offers the best value.</a:t>
                          </a:r>
                          <a:endParaRPr lang="en-AU" sz="36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80651906"/>
                      </a:ext>
                    </a:extLst>
                  </a:tr>
                  <a:tr h="4139072">
                    <a:tc>
                      <a:txBody>
                        <a:bodyPr/>
                        <a:lstStyle/>
                        <a:p>
                          <a:pPr>
                            <a:lnSpc>
                              <a:spcPct val="150000"/>
                            </a:lnSpc>
                            <a:buNone/>
                          </a:pPr>
                          <a:r>
                            <a:rPr lang="en-AU" sz="3600" b="1" dirty="0">
                              <a:solidFill>
                                <a:srgbClr val="FF0000"/>
                              </a:solidFill>
                              <a:effectLst/>
                              <a:latin typeface="Arial" panose="020B0604020202020204" pitchFamily="34" charset="0"/>
                              <a:cs typeface="Arial" panose="020B0604020202020204" pitchFamily="34" charset="0"/>
                            </a:rPr>
                            <a:t>(a)</a:t>
                          </a:r>
                          <a:r>
                            <a:rPr lang="en-AU" sz="3600" b="0" dirty="0">
                              <a:solidFill>
                                <a:sysClr val="windowText" lastClr="000000"/>
                              </a:solidFill>
                              <a:effectLst/>
                              <a:latin typeface="Arial" panose="020B0604020202020204" pitchFamily="34" charset="0"/>
                              <a:cs typeface="Arial" panose="020B0604020202020204" pitchFamily="34" charset="0"/>
                            </a:rPr>
                            <a:t> 1kg bag for $7.50</a:t>
                          </a:r>
                        </a:p>
                        <a:p>
                          <a:pPr>
                            <a:lnSpc>
                              <a:spcPct val="150000"/>
                            </a:lnSpc>
                            <a:buNone/>
                          </a:pPr>
                          <a:r>
                            <a:rPr lang="en-AU" sz="3600" b="0" dirty="0">
                              <a:solidFill>
                                <a:sysClr val="windowText" lastClr="000000"/>
                              </a:solidFill>
                              <a:effectLst/>
                              <a:latin typeface="Arial" panose="020B0604020202020204" pitchFamily="34" charset="0"/>
                              <a:cs typeface="Arial" panose="020B0604020202020204" pitchFamily="34" charset="0"/>
                            </a:rPr>
                            <a:t>7.50 </a:t>
                          </a:r>
                          <a14:m>
                            <m:oMath xmlns:m="http://schemas.openxmlformats.org/officeDocument/2006/math">
                              <m:r>
                                <a:rPr lang="en-AU" sz="3600" b="0">
                                  <a:solidFill>
                                    <a:sysClr val="windowText" lastClr="000000"/>
                                  </a:solidFill>
                                  <a:effectLst/>
                                </a:rPr>
                                <m:t>÷ </m:t>
                              </m:r>
                            </m:oMath>
                          </a14:m>
                          <a:r>
                            <a:rPr lang="en-AU" sz="3600" b="0" dirty="0">
                              <a:solidFill>
                                <a:sysClr val="windowText" lastClr="000000"/>
                              </a:solidFill>
                              <a:effectLst/>
                              <a:latin typeface="Arial" panose="020B0604020202020204" pitchFamily="34" charset="0"/>
                              <a:cs typeface="Arial" panose="020B0604020202020204" pitchFamily="34" charset="0"/>
                            </a:rPr>
                            <a:t>1000 = 0.0075</a:t>
                          </a:r>
                        </a:p>
                        <a:p>
                          <a:pPr>
                            <a:lnSpc>
                              <a:spcPct val="150000"/>
                            </a:lnSpc>
                            <a:buNone/>
                          </a:pPr>
                          <a:r>
                            <a:rPr lang="en-AU" sz="3600" b="0" dirty="0">
                              <a:solidFill>
                                <a:sysClr val="windowText" lastClr="000000"/>
                              </a:solidFill>
                              <a:effectLst/>
                              <a:latin typeface="Arial" panose="020B0604020202020204" pitchFamily="34" charset="0"/>
                              <a:cs typeface="Arial" panose="020B0604020202020204" pitchFamily="34" charset="0"/>
                            </a:rPr>
                            <a:t>0.0075 </a:t>
                          </a:r>
                          <a14:m>
                            <m:oMath xmlns:m="http://schemas.openxmlformats.org/officeDocument/2006/math">
                              <m:r>
                                <a:rPr lang="en-AU" sz="3600" b="0">
                                  <a:solidFill>
                                    <a:sysClr val="windowText" lastClr="000000"/>
                                  </a:solidFill>
                                  <a:effectLst/>
                                </a:rPr>
                                <m:t>×</m:t>
                              </m:r>
                            </m:oMath>
                          </a14:m>
                          <a:r>
                            <a:rPr lang="en-AU" sz="3600" b="0" dirty="0">
                              <a:solidFill>
                                <a:sysClr val="windowText" lastClr="000000"/>
                              </a:solidFill>
                              <a:effectLst/>
                              <a:latin typeface="Arial" panose="020B0604020202020204" pitchFamily="34" charset="0"/>
                              <a:cs typeface="Arial" panose="020B0604020202020204" pitchFamily="34" charset="0"/>
                            </a:rPr>
                            <a:t> 100 = 0.75</a:t>
                          </a:r>
                        </a:p>
                        <a:p>
                          <a:pPr>
                            <a:lnSpc>
                              <a:spcPct val="150000"/>
                            </a:lnSpc>
                            <a:buNone/>
                          </a:pPr>
                          <a:r>
                            <a:rPr lang="en-AU" sz="3600" b="0" dirty="0">
                              <a:solidFill>
                                <a:sysClr val="windowText" lastClr="000000"/>
                              </a:solidFill>
                              <a:effectLst/>
                              <a:latin typeface="Arial" panose="020B0604020202020204" pitchFamily="34" charset="0"/>
                              <a:cs typeface="Arial" panose="020B0604020202020204" pitchFamily="34" charset="0"/>
                            </a:rPr>
                            <a:t>$0.75 per 100g</a:t>
                          </a:r>
                          <a:endParaRPr lang="en-AU" sz="36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nSpc>
                              <a:spcPct val="150000"/>
                            </a:lnSpc>
                            <a:buNone/>
                          </a:pPr>
                          <a:r>
                            <a:rPr lang="en-AU" sz="3600" b="1" dirty="0">
                              <a:solidFill>
                                <a:srgbClr val="FF0000"/>
                              </a:solidFill>
                              <a:effectLst/>
                              <a:latin typeface="Arial" panose="020B0604020202020204" pitchFamily="34" charset="0"/>
                              <a:cs typeface="Arial" panose="020B0604020202020204" pitchFamily="34" charset="0"/>
                            </a:rPr>
                            <a:t>(b)</a:t>
                          </a:r>
                          <a:r>
                            <a:rPr lang="en-AU" sz="3600" b="0" dirty="0">
                              <a:solidFill>
                                <a:sysClr val="windowText" lastClr="000000"/>
                              </a:solidFill>
                              <a:effectLst/>
                              <a:latin typeface="Arial" panose="020B0604020202020204" pitchFamily="34" charset="0"/>
                              <a:cs typeface="Arial" panose="020B0604020202020204" pitchFamily="34" charset="0"/>
                            </a:rPr>
                            <a:t> 500g for $5.00</a:t>
                          </a:r>
                        </a:p>
                        <a:p>
                          <a:pPr>
                            <a:lnSpc>
                              <a:spcPct val="150000"/>
                            </a:lnSpc>
                            <a:buNone/>
                          </a:pPr>
                          <a:r>
                            <a:rPr lang="en-AU" sz="3600" b="0" dirty="0">
                              <a:solidFill>
                                <a:sysClr val="windowText" lastClr="000000"/>
                              </a:solidFill>
                              <a:effectLst/>
                              <a:latin typeface="Arial" panose="020B0604020202020204" pitchFamily="34" charset="0"/>
                              <a:cs typeface="Arial" panose="020B0604020202020204" pitchFamily="34" charset="0"/>
                            </a:rPr>
                            <a:t>5 </a:t>
                          </a:r>
                          <a14:m>
                            <m:oMath xmlns:m="http://schemas.openxmlformats.org/officeDocument/2006/math">
                              <m:r>
                                <a:rPr lang="en-AU" sz="3600" b="0">
                                  <a:solidFill>
                                    <a:sysClr val="windowText" lastClr="000000"/>
                                  </a:solidFill>
                                  <a:effectLst/>
                                </a:rPr>
                                <m:t>÷</m:t>
                              </m:r>
                            </m:oMath>
                          </a14:m>
                          <a:r>
                            <a:rPr lang="en-AU" sz="3600" b="0" dirty="0">
                              <a:solidFill>
                                <a:sysClr val="windowText" lastClr="000000"/>
                              </a:solidFill>
                              <a:effectLst/>
                              <a:latin typeface="Arial" panose="020B0604020202020204" pitchFamily="34" charset="0"/>
                              <a:cs typeface="Arial" panose="020B0604020202020204" pitchFamily="34" charset="0"/>
                            </a:rPr>
                            <a:t> 500 = 0.01</a:t>
                          </a:r>
                        </a:p>
                        <a:p>
                          <a:pPr marL="742950" lvl="1" indent="-285750">
                            <a:lnSpc>
                              <a:spcPct val="150000"/>
                            </a:lnSpc>
                            <a:buFont typeface="+mj-lt"/>
                            <a:buAutoNum type="arabicPeriod"/>
                          </a:pPr>
                          <a14:m>
                            <m:oMath xmlns:m="http://schemas.openxmlformats.org/officeDocument/2006/math">
                              <m:r>
                                <a:rPr lang="en-AU" sz="3600" b="0">
                                  <a:solidFill>
                                    <a:sysClr val="windowText" lastClr="000000"/>
                                  </a:solidFill>
                                  <a:effectLst/>
                                </a:rPr>
                                <m:t>×</m:t>
                              </m:r>
                            </m:oMath>
                          </a14:m>
                          <a:r>
                            <a:rPr lang="en-AU" sz="3600" b="0" dirty="0">
                              <a:solidFill>
                                <a:sysClr val="windowText" lastClr="000000"/>
                              </a:solidFill>
                              <a:effectLst/>
                              <a:latin typeface="Arial" panose="020B0604020202020204" pitchFamily="34" charset="0"/>
                              <a:cs typeface="Arial" panose="020B0604020202020204" pitchFamily="34" charset="0"/>
                            </a:rPr>
                            <a:t> 100 = 1.00</a:t>
                          </a:r>
                        </a:p>
                        <a:p>
                          <a:pPr>
                            <a:lnSpc>
                              <a:spcPct val="150000"/>
                            </a:lnSpc>
                            <a:buNone/>
                          </a:pPr>
                          <a:r>
                            <a:rPr lang="en-AU" sz="3600" b="0" dirty="0">
                              <a:solidFill>
                                <a:sysClr val="windowText" lastClr="000000"/>
                              </a:solidFill>
                              <a:effectLst/>
                              <a:latin typeface="Arial" panose="020B0604020202020204" pitchFamily="34" charset="0"/>
                              <a:cs typeface="Arial" panose="020B0604020202020204" pitchFamily="34" charset="0"/>
                            </a:rPr>
                            <a:t>$1.00 per 100g</a:t>
                          </a:r>
                          <a:endParaRPr lang="en-AU" sz="36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nSpc>
                              <a:spcPct val="150000"/>
                            </a:lnSpc>
                            <a:buNone/>
                          </a:pPr>
                          <a:r>
                            <a:rPr lang="en-AU" sz="3600" b="1" dirty="0">
                              <a:solidFill>
                                <a:srgbClr val="FF0000"/>
                              </a:solidFill>
                              <a:effectLst/>
                              <a:latin typeface="Arial" panose="020B0604020202020204" pitchFamily="34" charset="0"/>
                              <a:cs typeface="Arial" panose="020B0604020202020204" pitchFamily="34" charset="0"/>
                            </a:rPr>
                            <a:t>(c)</a:t>
                          </a:r>
                          <a:r>
                            <a:rPr lang="en-AU" sz="3600" b="0" dirty="0">
                              <a:solidFill>
                                <a:sysClr val="windowText" lastClr="000000"/>
                              </a:solidFill>
                              <a:effectLst/>
                              <a:latin typeface="Arial" panose="020B0604020202020204" pitchFamily="34" charset="0"/>
                              <a:cs typeface="Arial" panose="020B0604020202020204" pitchFamily="34" charset="0"/>
                            </a:rPr>
                            <a:t> 2.5kg for $15.00</a:t>
                          </a:r>
                        </a:p>
                        <a:p>
                          <a:pPr>
                            <a:lnSpc>
                              <a:spcPct val="150000"/>
                            </a:lnSpc>
                            <a:buNone/>
                          </a:pPr>
                          <a:r>
                            <a:rPr lang="en-AU" sz="3600" b="0" dirty="0">
                              <a:solidFill>
                                <a:sysClr val="windowText" lastClr="000000"/>
                              </a:solidFill>
                              <a:effectLst/>
                              <a:latin typeface="Arial" panose="020B0604020202020204" pitchFamily="34" charset="0"/>
                              <a:cs typeface="Arial" panose="020B0604020202020204" pitchFamily="34" charset="0"/>
                            </a:rPr>
                            <a:t>15 </a:t>
                          </a:r>
                          <a14:m>
                            <m:oMath xmlns:m="http://schemas.openxmlformats.org/officeDocument/2006/math">
                              <m:r>
                                <a:rPr lang="en-AU" sz="3600" b="0">
                                  <a:solidFill>
                                    <a:sysClr val="windowText" lastClr="000000"/>
                                  </a:solidFill>
                                  <a:effectLst/>
                                </a:rPr>
                                <m:t>÷</m:t>
                              </m:r>
                            </m:oMath>
                          </a14:m>
                          <a:r>
                            <a:rPr lang="en-AU" sz="3600" b="0" dirty="0">
                              <a:solidFill>
                                <a:sysClr val="windowText" lastClr="000000"/>
                              </a:solidFill>
                              <a:effectLst/>
                              <a:latin typeface="Arial" panose="020B0604020202020204" pitchFamily="34" charset="0"/>
                              <a:cs typeface="Arial" panose="020B0604020202020204" pitchFamily="34" charset="0"/>
                            </a:rPr>
                            <a:t> 2500 = 0.006</a:t>
                          </a:r>
                        </a:p>
                        <a:p>
                          <a:pPr>
                            <a:lnSpc>
                              <a:spcPct val="150000"/>
                            </a:lnSpc>
                            <a:buNone/>
                          </a:pPr>
                          <a:r>
                            <a:rPr lang="en-AU" sz="3600" b="0" dirty="0">
                              <a:solidFill>
                                <a:sysClr val="windowText" lastClr="000000"/>
                              </a:solidFill>
                              <a:effectLst/>
                              <a:latin typeface="Arial" panose="020B0604020202020204" pitchFamily="34" charset="0"/>
                              <a:cs typeface="Arial" panose="020B0604020202020204" pitchFamily="34" charset="0"/>
                            </a:rPr>
                            <a:t>0.006 </a:t>
                          </a:r>
                          <a14:m>
                            <m:oMath xmlns:m="http://schemas.openxmlformats.org/officeDocument/2006/math">
                              <m:r>
                                <a:rPr lang="en-AU" sz="3600" b="0">
                                  <a:solidFill>
                                    <a:sysClr val="windowText" lastClr="000000"/>
                                  </a:solidFill>
                                  <a:effectLst/>
                                </a:rPr>
                                <m:t>×</m:t>
                              </m:r>
                            </m:oMath>
                          </a14:m>
                          <a:r>
                            <a:rPr lang="en-AU" sz="3600" b="0" dirty="0">
                              <a:solidFill>
                                <a:sysClr val="windowText" lastClr="000000"/>
                              </a:solidFill>
                              <a:effectLst/>
                              <a:latin typeface="Arial" panose="020B0604020202020204" pitchFamily="34" charset="0"/>
                              <a:cs typeface="Arial" panose="020B0604020202020204" pitchFamily="34" charset="0"/>
                            </a:rPr>
                            <a:t> 100 = 0.6</a:t>
                          </a:r>
                        </a:p>
                        <a:p>
                          <a:pPr>
                            <a:lnSpc>
                              <a:spcPct val="150000"/>
                            </a:lnSpc>
                            <a:buNone/>
                          </a:pPr>
                          <a:r>
                            <a:rPr lang="en-AU" sz="3600" b="0" dirty="0">
                              <a:solidFill>
                                <a:sysClr val="windowText" lastClr="000000"/>
                              </a:solidFill>
                              <a:effectLst/>
                              <a:latin typeface="Arial" panose="020B0604020202020204" pitchFamily="34" charset="0"/>
                              <a:cs typeface="Arial" panose="020B0604020202020204" pitchFamily="34" charset="0"/>
                            </a:rPr>
                            <a:t>$0.60 per 100g</a:t>
                          </a:r>
                          <a:endParaRPr lang="en-AU" sz="36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854688820"/>
                      </a:ext>
                    </a:extLst>
                  </a:tr>
                  <a:tr h="2058337">
                    <a:tc gridSpan="3">
                      <a:txBody>
                        <a:bodyPr/>
                        <a:lstStyle/>
                        <a:p>
                          <a:pPr>
                            <a:lnSpc>
                              <a:spcPct val="150000"/>
                            </a:lnSpc>
                            <a:buNone/>
                          </a:pPr>
                          <a14:m>
                            <m:oMath xmlns:m="http://schemas.openxmlformats.org/officeDocument/2006/math">
                              <m:r>
                                <a:rPr lang="en-AU" sz="3600" b="0" smtClean="0">
                                  <a:solidFill>
                                    <a:srgbClr val="FF0000"/>
                                  </a:solidFill>
                                  <a:effectLst/>
                                </a:rPr>
                                <m:t>∴ </m:t>
                              </m:r>
                            </m:oMath>
                          </a14:m>
                          <a:r>
                            <a:rPr lang="en-AU" sz="3600" b="0" dirty="0">
                              <a:solidFill>
                                <a:srgbClr val="FF0000"/>
                              </a:solidFill>
                              <a:effectLst/>
                              <a:latin typeface="Arial" panose="020B0604020202020204" pitchFamily="34" charset="0"/>
                              <a:cs typeface="Arial" panose="020B0604020202020204" pitchFamily="34" charset="0"/>
                            </a:rPr>
                            <a:t>Option C (2.5kg for $15) offers the best value.</a:t>
                          </a:r>
                          <a:endParaRPr lang="en-AU" sz="3600" b="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83638528"/>
                      </a:ext>
                    </a:extLst>
                  </a:tr>
                </a:tbl>
              </a:graphicData>
            </a:graphic>
          </p:graphicFrame>
        </mc:Choice>
        <mc:Fallback>
          <p:graphicFrame>
            <p:nvGraphicFramePr>
              <p:cNvPr id="12" name="Table 11">
                <a:extLst>
                  <a:ext uri="{FF2B5EF4-FFF2-40B4-BE49-F238E27FC236}">
                    <a16:creationId xmlns:a16="http://schemas.microsoft.com/office/drawing/2014/main" id="{6163C6E9-9DA9-76DD-4450-6661C025CD99}"/>
                  </a:ext>
                </a:extLst>
              </p:cNvPr>
              <p:cNvGraphicFramePr>
                <a:graphicFrameLocks noGrp="1"/>
              </p:cNvGraphicFramePr>
              <p:nvPr>
                <p:extLst>
                  <p:ext uri="{D42A27DB-BD31-4B8C-83A1-F6EECF244321}">
                    <p14:modId xmlns:p14="http://schemas.microsoft.com/office/powerpoint/2010/main" val="2510082262"/>
                  </p:ext>
                </p:extLst>
              </p:nvPr>
            </p:nvGraphicFramePr>
            <p:xfrm>
              <a:off x="2429218" y="1859697"/>
              <a:ext cx="15477782" cy="7797351"/>
            </p:xfrm>
            <a:graphic>
              <a:graphicData uri="http://schemas.openxmlformats.org/drawingml/2006/table">
                <a:tbl>
                  <a:tblPr firstRow="1" firstCol="1" bandRow="1">
                    <a:tableStyleId>{5C22544A-7EE6-4342-B048-85BDC9FD1C3A}</a:tableStyleId>
                  </a:tblPr>
                  <a:tblGrid>
                    <a:gridCol w="5486269">
                      <a:extLst>
                        <a:ext uri="{9D8B030D-6E8A-4147-A177-3AD203B41FA5}">
                          <a16:colId xmlns:a16="http://schemas.microsoft.com/office/drawing/2014/main" val="2780330508"/>
                        </a:ext>
                      </a:extLst>
                    </a:gridCol>
                    <a:gridCol w="4976136">
                      <a:extLst>
                        <a:ext uri="{9D8B030D-6E8A-4147-A177-3AD203B41FA5}">
                          <a16:colId xmlns:a16="http://schemas.microsoft.com/office/drawing/2014/main" val="367073160"/>
                        </a:ext>
                      </a:extLst>
                    </a:gridCol>
                    <a:gridCol w="5015377">
                      <a:extLst>
                        <a:ext uri="{9D8B030D-6E8A-4147-A177-3AD203B41FA5}">
                          <a16:colId xmlns:a16="http://schemas.microsoft.com/office/drawing/2014/main" val="3867418061"/>
                        </a:ext>
                      </a:extLst>
                    </a:gridCol>
                  </a:tblGrid>
                  <a:tr h="1599942">
                    <a:tc gridSpan="3">
                      <a:txBody>
                        <a:bodyPr/>
                        <a:lstStyle/>
                        <a:p>
                          <a:pPr>
                            <a:lnSpc>
                              <a:spcPct val="150000"/>
                            </a:lnSpc>
                            <a:buNone/>
                          </a:pPr>
                          <a:r>
                            <a:rPr lang="en-AU" sz="3600" b="0" dirty="0">
                              <a:solidFill>
                                <a:sysClr val="windowText" lastClr="000000"/>
                              </a:solidFill>
                              <a:effectLst/>
                              <a:latin typeface="Arial" panose="020B0604020202020204" pitchFamily="34" charset="0"/>
                              <a:cs typeface="Arial" panose="020B0604020202020204" pitchFamily="34" charset="0"/>
                            </a:rPr>
                            <a:t>Woolworths sells bags of dog food in various sizes. Calculate the price per 100g to discover which bag offers the best value.</a:t>
                          </a:r>
                          <a:endParaRPr lang="en-AU" sz="36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80651906"/>
                      </a:ext>
                    </a:extLst>
                  </a:tr>
                  <a:tr h="4139072">
                    <a:tc>
                      <a:txBody>
                        <a:bodyPr/>
                        <a:lstStyle/>
                        <a:p>
                          <a:endParaRPr lang="en-US"/>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blipFill>
                          <a:blip r:embed="rId4"/>
                          <a:stretch>
                            <a:fillRect t="-38532" r="-182407" b="-49541"/>
                          </a:stretch>
                        </a:blipFill>
                      </a:tcPr>
                    </a:tc>
                    <a:tc>
                      <a:txBody>
                        <a:bodyPr/>
                        <a:lstStyle/>
                        <a:p>
                          <a:endParaRPr lang="en-US"/>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blipFill>
                          <a:blip r:embed="rId4"/>
                          <a:stretch>
                            <a:fillRect l="-110204" t="-38532" r="-101020" b="-49541"/>
                          </a:stretch>
                        </a:blipFill>
                      </a:tcPr>
                    </a:tc>
                    <a:tc>
                      <a:txBody>
                        <a:bodyPr/>
                        <a:lstStyle/>
                        <a:p>
                          <a:endParaRPr lang="en-US"/>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blipFill>
                          <a:blip r:embed="rId4"/>
                          <a:stretch>
                            <a:fillRect l="-208608" t="-38532" r="-253" b="-49541"/>
                          </a:stretch>
                        </a:blipFill>
                      </a:tcPr>
                    </a:tc>
                    <a:extLst>
                      <a:ext uri="{0D108BD9-81ED-4DB2-BD59-A6C34878D82A}">
                        <a16:rowId xmlns:a16="http://schemas.microsoft.com/office/drawing/2014/main" val="2854688820"/>
                      </a:ext>
                    </a:extLst>
                  </a:tr>
                  <a:tr h="2058337">
                    <a:tc gridSpan="3">
                      <a:txBody>
                        <a:bodyPr/>
                        <a:lstStyle/>
                        <a:p>
                          <a:endParaRPr lang="en-US"/>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blipFill>
                          <a:blip r:embed="rId4"/>
                          <a:stretch>
                            <a:fillRect t="-279630" r="-82"/>
                          </a:stretch>
                        </a:blip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83638528"/>
                      </a:ext>
                    </a:extLst>
                  </a:tr>
                </a:tbl>
              </a:graphicData>
            </a:graphic>
          </p:graphicFrame>
        </mc:Fallback>
      </mc:AlternateContent>
      <p:pic>
        <p:nvPicPr>
          <p:cNvPr id="18" name="Picture 17" descr="A dog food bowl with a paw print&#10;&#10;AI-generated content may be incorrect.">
            <a:extLst>
              <a:ext uri="{FF2B5EF4-FFF2-40B4-BE49-F238E27FC236}">
                <a16:creationId xmlns:a16="http://schemas.microsoft.com/office/drawing/2014/main" id="{08734B95-4887-C79A-A409-EE89EF24BF3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020800" y="8106850"/>
            <a:ext cx="4097442" cy="2089424"/>
          </a:xfrm>
          <a:prstGeom prst="rect">
            <a:avLst/>
          </a:prstGeom>
        </p:spPr>
      </p:pic>
    </p:spTree>
    <p:extLst>
      <p:ext uri="{BB962C8B-B14F-4D97-AF65-F5344CB8AC3E}">
        <p14:creationId xmlns:p14="http://schemas.microsoft.com/office/powerpoint/2010/main" val="28341825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0D67E8-EAC0-67F4-A40A-5023FB9F44DC}"/>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8FC563B9-760C-9075-92F8-5BADF644C6BA}"/>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8B85C0CD-043C-CC2B-D5A3-8973DC3978A9}"/>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7E4EA177-01BA-0266-7FBA-85E5421892AB}"/>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8D15B43D-0DE4-28C5-8D03-284995B7A9D5}"/>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D41D46E2-7141-0EAB-8325-EC35A4F75AB3}"/>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CDF679B9-EADC-1CC3-7C01-6194FBFE8694}"/>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3254416E-06AC-7215-11FC-057B5AF435ED}"/>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8</a:t>
            </a:r>
          </a:p>
        </p:txBody>
      </p:sp>
      <p:sp>
        <p:nvSpPr>
          <p:cNvPr id="17" name="Freeform 5">
            <a:extLst>
              <a:ext uri="{FF2B5EF4-FFF2-40B4-BE49-F238E27FC236}">
                <a16:creationId xmlns:a16="http://schemas.microsoft.com/office/drawing/2014/main" id="{9B4DEEBC-2FCF-4342-F87C-251884AF8E78}"/>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EBD761C7-1D96-5EDB-0825-F04F7E5754CF}"/>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black and white circle with two people&#10;&#10;AI-generated content may be incorrect.">
            <a:extLst>
              <a:ext uri="{FF2B5EF4-FFF2-40B4-BE49-F238E27FC236}">
                <a16:creationId xmlns:a16="http://schemas.microsoft.com/office/drawing/2014/main" id="{679B3777-550D-DD68-4BA2-7C25DC2AF680}"/>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6" name="TextBox 5">
            <a:extLst>
              <a:ext uri="{FF2B5EF4-FFF2-40B4-BE49-F238E27FC236}">
                <a16:creationId xmlns:a16="http://schemas.microsoft.com/office/drawing/2014/main" id="{38FFA723-0806-215F-5968-97CF68CEC4DB}"/>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UNIT PRICING</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614D8E44-9987-CF04-F608-FCF7142B04EF}"/>
              </a:ext>
            </a:extLst>
          </p:cNvPr>
          <p:cNvSpPr txBox="1"/>
          <p:nvPr/>
        </p:nvSpPr>
        <p:spPr>
          <a:xfrm>
            <a:off x="2217976" y="1506850"/>
            <a:ext cx="15401582" cy="7468583"/>
          </a:xfrm>
          <a:prstGeom prst="rect">
            <a:avLst/>
          </a:prstGeom>
          <a:noFill/>
        </p:spPr>
        <p:txBody>
          <a:bodyPr wrap="square">
            <a:spAutoFit/>
          </a:bodyPr>
          <a:lstStyle/>
          <a:p>
            <a:pPr>
              <a:lnSpc>
                <a:spcPct val="150000"/>
              </a:lnSpc>
              <a:buNone/>
            </a:pPr>
            <a:r>
              <a:rPr lang="en-AU" sz="36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A 250g block of cheese costs $6.00. </a:t>
            </a:r>
          </a:p>
          <a:p>
            <a:pPr>
              <a:lnSpc>
                <a:spcPct val="150000"/>
              </a:lnSpc>
              <a:buNone/>
            </a:pPr>
            <a:r>
              <a:rPr lang="en-AU" sz="36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Find </a:t>
            </a:r>
            <a:r>
              <a:rPr lang="en-AU" sz="3600" b="1" dirty="0">
                <a:solidFill>
                  <a:srgbClr val="FF0000"/>
                </a:solidFill>
                <a:effectLst/>
                <a:latin typeface="Arial" panose="020B0604020202020204" pitchFamily="34" charset="0"/>
                <a:ea typeface="MS Mincho" panose="02020609040205080304" pitchFamily="49" charset="-128"/>
                <a:cs typeface="Arial" panose="020B0604020202020204" pitchFamily="34" charset="0"/>
              </a:rPr>
              <a:t>(a)</a:t>
            </a:r>
            <a:r>
              <a:rPr lang="en-AU" sz="36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 cost per gram, </a:t>
            </a:r>
            <a:r>
              <a:rPr lang="en-AU" sz="3600" b="1" dirty="0">
                <a:solidFill>
                  <a:srgbClr val="FF0000"/>
                </a:solidFill>
                <a:effectLst/>
                <a:latin typeface="Arial" panose="020B0604020202020204" pitchFamily="34" charset="0"/>
                <a:ea typeface="MS Mincho" panose="02020609040205080304" pitchFamily="49" charset="-128"/>
                <a:cs typeface="Arial" panose="020B0604020202020204" pitchFamily="34" charset="0"/>
              </a:rPr>
              <a:t>(b)</a:t>
            </a:r>
            <a:r>
              <a:rPr lang="en-AU" sz="36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 cost per 100 grams, and </a:t>
            </a:r>
            <a:r>
              <a:rPr lang="en-AU" sz="3600" b="1" dirty="0">
                <a:solidFill>
                  <a:srgbClr val="FF0000"/>
                </a:solidFill>
                <a:effectLst/>
                <a:latin typeface="Arial" panose="020B0604020202020204" pitchFamily="34" charset="0"/>
                <a:ea typeface="MS Mincho" panose="02020609040205080304" pitchFamily="49" charset="-128"/>
                <a:cs typeface="Arial" panose="020B0604020202020204" pitchFamily="34" charset="0"/>
              </a:rPr>
              <a:t>(c)</a:t>
            </a:r>
            <a:r>
              <a:rPr lang="en-AU" sz="36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 cost per kg.  </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a:lnSpc>
                <a:spcPct val="150000"/>
              </a:lnSpc>
              <a:buNone/>
            </a:pPr>
            <a:r>
              <a:rPr lang="en-AU" sz="36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 </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a:lnSpc>
                <a:spcPct val="150000"/>
              </a:lnSpc>
              <a:buNone/>
            </a:pP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a:lnSpc>
                <a:spcPct val="150000"/>
              </a:lnSpc>
              <a:buNone/>
            </a:pPr>
            <a:r>
              <a:rPr lang="en-AU" sz="36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 </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a:lnSpc>
                <a:spcPct val="150000"/>
              </a:lnSpc>
              <a:buNone/>
            </a:pPr>
            <a:r>
              <a:rPr lang="en-AU" sz="3600" b="1" dirty="0">
                <a:solidFill>
                  <a:srgbClr val="FF0000"/>
                </a:solidFill>
                <a:effectLst/>
                <a:latin typeface="Arial" panose="020B0604020202020204" pitchFamily="34" charset="0"/>
                <a:ea typeface="MS Mincho" panose="02020609040205080304" pitchFamily="49" charset="-128"/>
                <a:cs typeface="Arial" panose="020B0604020202020204" pitchFamily="34" charset="0"/>
              </a:rPr>
              <a:t>(d)</a:t>
            </a:r>
            <a:r>
              <a:rPr lang="en-AU" sz="36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 If a 2kg block of cheese costs $20 how does this compare to the 250g block? Why would someone buy the 250g block over the 2kg?</a:t>
            </a:r>
            <a:r>
              <a:rPr lang="en-AU" sz="3600" dirty="0">
                <a:effectLst/>
                <a:latin typeface="Arial" panose="020B0604020202020204" pitchFamily="34" charset="0"/>
                <a:cs typeface="Arial" panose="020B0604020202020204" pitchFamily="34" charset="0"/>
              </a:rPr>
              <a:t> </a:t>
            </a:r>
          </a:p>
          <a:p>
            <a:pPr>
              <a:lnSpc>
                <a:spcPct val="150000"/>
              </a:lnSpc>
              <a:buNone/>
            </a:pPr>
            <a:endParaRPr lang="en-AU" sz="3600" dirty="0">
              <a:latin typeface="Arial" panose="020B0604020202020204" pitchFamily="34" charset="0"/>
              <a:cs typeface="Arial" panose="020B0604020202020204" pitchFamily="34" charset="0"/>
            </a:endParaRPr>
          </a:p>
          <a:p>
            <a:pPr>
              <a:lnSpc>
                <a:spcPct val="150000"/>
              </a:lnSpc>
              <a:buNone/>
            </a:pPr>
            <a:endParaRPr lang="en-US" sz="3600" dirty="0">
              <a:latin typeface="Arial" panose="020B0604020202020204" pitchFamily="34" charset="0"/>
              <a:cs typeface="Arial" panose="020B0604020202020204" pitchFamily="34" charset="0"/>
            </a:endParaRPr>
          </a:p>
        </p:txBody>
      </p:sp>
      <p:pic>
        <p:nvPicPr>
          <p:cNvPr id="15" name="Picture 14" descr="A piece of cheese with holes&#10;&#10;AI-generated content may be incorrect.">
            <a:extLst>
              <a:ext uri="{FF2B5EF4-FFF2-40B4-BE49-F238E27FC236}">
                <a16:creationId xmlns:a16="http://schemas.microsoft.com/office/drawing/2014/main" id="{4CCD4E8C-1C5A-4E8E-D868-B3192B7238C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751557" y="8115300"/>
            <a:ext cx="2460243" cy="2133600"/>
          </a:xfrm>
          <a:prstGeom prst="rect">
            <a:avLst/>
          </a:prstGeom>
        </p:spPr>
      </p:pic>
    </p:spTree>
    <p:extLst>
      <p:ext uri="{BB962C8B-B14F-4D97-AF65-F5344CB8AC3E}">
        <p14:creationId xmlns:p14="http://schemas.microsoft.com/office/powerpoint/2010/main" val="30504377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97B318-2CF1-FAF3-3D3E-8CA097C24B01}"/>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E45A9E46-6CDE-C7DE-6F8D-4FFA62D9C1A9}"/>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66C69385-829F-DDAB-6E5A-C009D6F37128}"/>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598CC222-A8CF-99E1-F800-088C026C29FA}"/>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107D5151-63FA-F54E-8398-ECA556AD978F}"/>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7E4A4AC8-FDC0-FEAA-511E-537C12B33C27}"/>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D2D85925-D336-A247-2AD4-2A6DC976B76D}"/>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FD2B8725-4966-A4B1-BCAD-C315B201B91C}"/>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on page 9 and 10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BC5A7981-8A95-345A-1FE9-4C91824D54A0}"/>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5FB50CBE-88C5-8E57-1C0B-C44ABB7A423D}"/>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477AACD8-32FE-7410-E770-E5E24E124A74}"/>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9</a:t>
            </a:r>
          </a:p>
        </p:txBody>
      </p:sp>
      <p:sp>
        <p:nvSpPr>
          <p:cNvPr id="17" name="Freeform 5">
            <a:extLst>
              <a:ext uri="{FF2B5EF4-FFF2-40B4-BE49-F238E27FC236}">
                <a16:creationId xmlns:a16="http://schemas.microsoft.com/office/drawing/2014/main" id="{DA7E41DC-D3BB-6825-942A-810DA2F0D9ED}"/>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6" name="TextBox 5">
            <a:extLst>
              <a:ext uri="{FF2B5EF4-FFF2-40B4-BE49-F238E27FC236}">
                <a16:creationId xmlns:a16="http://schemas.microsoft.com/office/drawing/2014/main" id="{331EDF5F-184E-348D-E2E5-48CE3585F8FB}"/>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UNIT PRICING</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0038076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311E1C-18DE-3BBF-1EF9-145C6C2A3212}"/>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97637F2D-7811-9365-F0F0-CF5CEEA5BFAC}"/>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FBBCE920-7B88-0617-A957-B05150BA1CF4}"/>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C40E51DC-D0DC-C3D2-9005-63AE7C24ED81}"/>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DB5BCB15-A587-4316-D546-FDA5CE9765DD}"/>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AD8E924E-71F0-17C5-DD16-5D17794E0570}"/>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58895933-DA8B-6B73-F909-BEA104B11066}"/>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B118C8CF-6565-029B-CC73-DB924645C5D7}"/>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11</a:t>
            </a:r>
          </a:p>
        </p:txBody>
      </p:sp>
      <p:sp>
        <p:nvSpPr>
          <p:cNvPr id="17" name="Freeform 5">
            <a:extLst>
              <a:ext uri="{FF2B5EF4-FFF2-40B4-BE49-F238E27FC236}">
                <a16:creationId xmlns:a16="http://schemas.microsoft.com/office/drawing/2014/main" id="{5A62D92E-7831-D173-10F9-CCCE2D25B48E}"/>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E4B244C4-809E-5B6B-C021-DE28115E21C9}"/>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EXCHANGE RATES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A86C6840-BE3E-03CF-BE1C-54FDF07BEA02}"/>
              </a:ext>
            </a:extLst>
          </p:cNvPr>
          <p:cNvSpPr txBox="1"/>
          <p:nvPr/>
        </p:nvSpPr>
        <p:spPr>
          <a:xfrm>
            <a:off x="2335226" y="3118508"/>
            <a:ext cx="7723174" cy="5072992"/>
          </a:xfrm>
          <a:prstGeom prst="rect">
            <a:avLst/>
          </a:prstGeom>
          <a:noFill/>
        </p:spPr>
        <p:txBody>
          <a:bodyPr wrap="square">
            <a:spAutoFit/>
          </a:bodyPr>
          <a:lstStyle/>
          <a:p>
            <a:pPr marL="571500" lvl="0" indent="-571500">
              <a:lnSpc>
                <a:spcPct val="150000"/>
              </a:lnSpc>
              <a:buFont typeface="Arial" panose="020B0604020202020204" pitchFamily="34" charset="0"/>
              <a:buChar char="•"/>
            </a:pPr>
            <a:r>
              <a:rPr lang="en-AU" sz="4400" kern="100" dirty="0">
                <a:solidFill>
                  <a:srgbClr val="000000"/>
                </a:solidFill>
                <a:effectLst/>
                <a:latin typeface="Arial" panose="020B0604020202020204" pitchFamily="34" charset="0"/>
                <a:ea typeface="Aptos" panose="020B0004020202020204" pitchFamily="34" charset="0"/>
                <a:cs typeface="Times New Roman" panose="02020603050405020304" pitchFamily="18" charset="0"/>
              </a:rPr>
              <a:t>What is an exchange rate?</a:t>
            </a:r>
          </a:p>
          <a:p>
            <a:pPr marL="571500" lvl="0" indent="-571500">
              <a:lnSpc>
                <a:spcPct val="150000"/>
              </a:lnSpc>
              <a:buFont typeface="Arial" panose="020B0604020202020204" pitchFamily="34" charset="0"/>
              <a:buChar char="•"/>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Why are they important?</a:t>
            </a:r>
            <a:endParaRPr lang="en-AU" sz="4400" kern="100" dirty="0">
              <a:solidFill>
                <a:srgbClr val="000000"/>
              </a:solidFill>
              <a:effectLst/>
              <a:latin typeface="Arial" panose="020B0604020202020204" pitchFamily="34" charset="0"/>
              <a:ea typeface="Aptos" panose="020B0004020202020204" pitchFamily="34" charset="0"/>
              <a:cs typeface="Times New Roman" panose="02020603050405020304" pitchFamily="18" charset="0"/>
            </a:endParaRPr>
          </a:p>
          <a:p>
            <a:pPr marL="571500" lvl="0" indent="-571500">
              <a:lnSpc>
                <a:spcPct val="150000"/>
              </a:lnSpc>
              <a:buFont typeface="Arial" panose="020B0604020202020204" pitchFamily="34" charset="0"/>
              <a:buChar char="•"/>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Where are they used?</a:t>
            </a:r>
          </a:p>
          <a:p>
            <a:pPr marL="571500" lvl="0" indent="-571500">
              <a:lnSpc>
                <a:spcPct val="150000"/>
              </a:lnSpc>
              <a:buFont typeface="Arial" panose="020B0604020202020204" pitchFamily="34" charset="0"/>
              <a:buChar char="•"/>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What factors affect rates?</a:t>
            </a:r>
          </a:p>
          <a:p>
            <a:pPr marL="571500" lvl="0" indent="-571500">
              <a:lnSpc>
                <a:spcPct val="150000"/>
              </a:lnSpc>
              <a:buFont typeface="Arial" panose="020B0604020202020204" pitchFamily="34" charset="0"/>
              <a:buChar char="•"/>
            </a:pP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2" name="Picture 11" descr="A dollar and euro symbols with arrows&#10;&#10;AI-generated content may be incorrect.">
            <a:extLst>
              <a:ext uri="{FF2B5EF4-FFF2-40B4-BE49-F238E27FC236}">
                <a16:creationId xmlns:a16="http://schemas.microsoft.com/office/drawing/2014/main" id="{D656C651-6CD3-9DF2-24BD-42DBE96999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90723" y="952500"/>
            <a:ext cx="7823200" cy="8534400"/>
          </a:xfrm>
          <a:prstGeom prst="rect">
            <a:avLst/>
          </a:prstGeom>
        </p:spPr>
      </p:pic>
    </p:spTree>
    <p:extLst>
      <p:ext uri="{BB962C8B-B14F-4D97-AF65-F5344CB8AC3E}">
        <p14:creationId xmlns:p14="http://schemas.microsoft.com/office/powerpoint/2010/main" val="15334734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9A25E7-A2F5-EB57-6203-A808F4CF6ECD}"/>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0FB4768E-A582-9589-C1B2-4980636175B8}"/>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488717B5-6ABD-AA61-F85E-0D9C5FEAA425}"/>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D5888760-A0FF-6D8D-4EB6-8B4670D5E0EB}"/>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B295278D-1213-3690-2F7D-C96B6A6A7122}"/>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8FB1BC22-F6A3-AAFF-A37D-F73DC1370584}"/>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F1BAAFC1-082E-12EE-66CE-F081D6D30B28}"/>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E370A4CD-E7CB-362C-1E7C-8F20D977CF73}"/>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11</a:t>
            </a:r>
          </a:p>
        </p:txBody>
      </p:sp>
      <p:sp>
        <p:nvSpPr>
          <p:cNvPr id="17" name="Freeform 5">
            <a:extLst>
              <a:ext uri="{FF2B5EF4-FFF2-40B4-BE49-F238E27FC236}">
                <a16:creationId xmlns:a16="http://schemas.microsoft.com/office/drawing/2014/main" id="{EC524F73-7E1C-7F09-25D7-2DD8C6E0FB2B}"/>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922FB364-5FD2-3541-6D9D-49AE293D24D2}"/>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EXCHANGE RATES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white text with black text&#10;&#10;AI-generated content may be incorrect.">
            <a:extLst>
              <a:ext uri="{FF2B5EF4-FFF2-40B4-BE49-F238E27FC236}">
                <a16:creationId xmlns:a16="http://schemas.microsoft.com/office/drawing/2014/main" id="{8BCF0193-4BA9-E235-24B7-C5F948EC9A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59524" y="1431851"/>
            <a:ext cx="15823676" cy="7674049"/>
          </a:xfrm>
          <a:prstGeom prst="rect">
            <a:avLst/>
          </a:prstGeom>
        </p:spPr>
      </p:pic>
    </p:spTree>
    <p:extLst>
      <p:ext uri="{BB962C8B-B14F-4D97-AF65-F5344CB8AC3E}">
        <p14:creationId xmlns:p14="http://schemas.microsoft.com/office/powerpoint/2010/main" val="8165989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F72FD0-D926-05B2-4109-BC84F10EA778}"/>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32D90A8D-AD8E-B5A2-E7E1-76467AE8EB37}"/>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34ACCEDA-CEA1-C24B-73AA-57AEC9C7D823}"/>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24215DC7-7454-ECED-8E1E-0AAA7D1B24CE}"/>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C9491BC5-7614-5212-AD1A-C698043452DC}"/>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50E23A6E-F5DE-2044-07C8-A6A3C6DA21BB}"/>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B58929B9-29B7-C0B6-0FB7-2C381C7AC816}"/>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C1CA9183-22A3-BC04-E397-4FFAF1B8FB75}"/>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11</a:t>
            </a:r>
          </a:p>
        </p:txBody>
      </p:sp>
      <p:sp>
        <p:nvSpPr>
          <p:cNvPr id="17" name="Freeform 5">
            <a:extLst>
              <a:ext uri="{FF2B5EF4-FFF2-40B4-BE49-F238E27FC236}">
                <a16:creationId xmlns:a16="http://schemas.microsoft.com/office/drawing/2014/main" id="{CD117657-A649-0B46-2270-1E1BC0D58962}"/>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2BF3830C-1F35-E005-D7A2-DFB0BBD6BFB8}"/>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logo of a person reading a book&#10;&#10;AI-generated content may be incorrect.">
            <a:extLst>
              <a:ext uri="{FF2B5EF4-FFF2-40B4-BE49-F238E27FC236}">
                <a16:creationId xmlns:a16="http://schemas.microsoft.com/office/drawing/2014/main" id="{36831808-9676-BE25-7A93-A4ECAB488BB7}"/>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9" name="TextBox 8">
            <a:extLst>
              <a:ext uri="{FF2B5EF4-FFF2-40B4-BE49-F238E27FC236}">
                <a16:creationId xmlns:a16="http://schemas.microsoft.com/office/drawing/2014/main" id="{69C5AC19-7924-16FA-1F68-8326BD0CD02C}"/>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EXCHANGE RATES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mc:AlternateContent xmlns:mc="http://schemas.openxmlformats.org/markup-compatibility/2006">
        <mc:Choice xmlns:a14="http://schemas.microsoft.com/office/drawing/2010/main" Requires="a14">
          <p:sp>
            <p:nvSpPr>
              <p:cNvPr id="13" name="TextBox 12">
                <a:extLst>
                  <a:ext uri="{FF2B5EF4-FFF2-40B4-BE49-F238E27FC236}">
                    <a16:creationId xmlns:a16="http://schemas.microsoft.com/office/drawing/2014/main" id="{A497C675-D189-A1A0-DE3E-0234F9886748}"/>
                  </a:ext>
                </a:extLst>
              </p:cNvPr>
              <p:cNvSpPr txBox="1"/>
              <p:nvPr/>
            </p:nvSpPr>
            <p:spPr>
              <a:xfrm>
                <a:off x="2253418" y="1871216"/>
                <a:ext cx="15240000" cy="7017306"/>
              </a:xfrm>
              <a:prstGeom prst="rect">
                <a:avLst/>
              </a:prstGeom>
              <a:noFill/>
            </p:spPr>
            <p:txBody>
              <a:bodyPr wrap="square">
                <a:spAutoFit/>
              </a:bodyPr>
              <a:lstStyle/>
              <a:p>
                <a:pPr lvl="0">
                  <a:lnSpc>
                    <a:spcPct val="150000"/>
                  </a:lnSpc>
                </a:pPr>
                <a:r>
                  <a:rPr lang="en-AU" sz="3600" b="1" u="sng" dirty="0">
                    <a:solidFill>
                      <a:srgbClr val="FF0000"/>
                    </a:solidFill>
                    <a:effectLst/>
                    <a:latin typeface="Arial" panose="020B0604020202020204" pitchFamily="34" charset="0"/>
                    <a:ea typeface="MS Mincho" panose="02020609040205080304" pitchFamily="49" charset="-128"/>
                    <a:cs typeface="Arial" panose="020B0604020202020204" pitchFamily="34" charset="0"/>
                  </a:rPr>
                  <a:t>1.</a:t>
                </a:r>
                <a:r>
                  <a:rPr lang="en-AU" sz="3600" dirty="0">
                    <a:effectLst/>
                    <a:latin typeface="Arial" panose="020B0604020202020204" pitchFamily="34" charset="0"/>
                    <a:ea typeface="MS Mincho" panose="02020609040205080304" pitchFamily="49" charset="-128"/>
                    <a:cs typeface="Arial" panose="020B0604020202020204" pitchFamily="34" charset="0"/>
                  </a:rPr>
                  <a:t> You want to buy a book online from the USA. </a:t>
                </a:r>
              </a:p>
              <a:p>
                <a:pPr lvl="0">
                  <a:lnSpc>
                    <a:spcPct val="150000"/>
                  </a:lnSpc>
                </a:pPr>
                <a:r>
                  <a:rPr lang="en-AU" sz="3600" dirty="0">
                    <a:effectLst/>
                    <a:latin typeface="Arial" panose="020B0604020202020204" pitchFamily="34" charset="0"/>
                    <a:ea typeface="MS Mincho" panose="02020609040205080304" pitchFamily="49" charset="-128"/>
                    <a:cs typeface="Arial" panose="020B0604020202020204" pitchFamily="34" charset="0"/>
                  </a:rPr>
                  <a:t>The book costs USD $40, and the exchange rate is: 1 AUD = 0.80 USD.</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marL="1828800" lvl="3">
                  <a:lnSpc>
                    <a:spcPct val="150000"/>
                  </a:lnSpc>
                </a:pPr>
                <a:r>
                  <a:rPr lang="en-AU" sz="3600" i="1" dirty="0">
                    <a:solidFill>
                      <a:srgbClr val="28466A"/>
                    </a:solidFill>
                    <a:effectLst/>
                    <a:latin typeface="Cambria Math" panose="02040503050406030204" pitchFamily="18" charset="0"/>
                    <a:ea typeface="Cambria Math" panose="02040503050406030204" pitchFamily="18" charset="0"/>
                    <a:cs typeface="Arial" panose="020B0604020202020204" pitchFamily="34" charset="0"/>
                  </a:rPr>
                  <a:t>$40 </a:t>
                </a:r>
                <a14:m>
                  <m:oMath xmlns:m="http://schemas.openxmlformats.org/officeDocument/2006/math">
                    <m:r>
                      <a:rPr lang="en-AU" sz="3600" b="1" i="1">
                        <a:solidFill>
                          <a:srgbClr val="28466A"/>
                        </a:solidFill>
                        <a:effectLst/>
                        <a:latin typeface="Cambria Math" panose="02040503050406030204" pitchFamily="18" charset="0"/>
                        <a:ea typeface="Cambria Math" panose="02040503050406030204" pitchFamily="18" charset="0"/>
                        <a:cs typeface="Arial" panose="020B0604020202020204" pitchFamily="34" charset="0"/>
                      </a:rPr>
                      <m:t>÷ </m:t>
                    </m:r>
                  </m:oMath>
                </a14:m>
                <a:r>
                  <a:rPr lang="en-AU" sz="3600" i="1" dirty="0">
                    <a:solidFill>
                      <a:srgbClr val="28466A"/>
                    </a:solidFill>
                    <a:effectLst/>
                    <a:latin typeface="Cambria Math" panose="02040503050406030204" pitchFamily="18" charset="0"/>
                    <a:ea typeface="Cambria Math" panose="02040503050406030204" pitchFamily="18" charset="0"/>
                    <a:cs typeface="Arial" panose="020B0604020202020204" pitchFamily="34" charset="0"/>
                  </a:rPr>
                  <a:t>0.8 = $50</a:t>
                </a:r>
                <a:endParaRPr lang="en-AU" sz="3600" dirty="0">
                  <a:solidFill>
                    <a:srgbClr val="28466A"/>
                  </a:solidFill>
                  <a:effectLst/>
                  <a:latin typeface="Cambria Math" panose="02040503050406030204" pitchFamily="18" charset="0"/>
                  <a:ea typeface="Cambria Math" panose="02040503050406030204" pitchFamily="18" charset="0"/>
                  <a:cs typeface="Arial" panose="020B0604020202020204" pitchFamily="34" charset="0"/>
                </a:endParaRPr>
              </a:p>
              <a:p>
                <a:pPr marL="1828800" lvl="3">
                  <a:lnSpc>
                    <a:spcPct val="150000"/>
                  </a:lnSpc>
                </a:pPr>
                <a:r>
                  <a:rPr lang="en-AU" sz="3600" dirty="0">
                    <a:solidFill>
                      <a:srgbClr val="28466A"/>
                    </a:solidFill>
                    <a:effectLst/>
                    <a:latin typeface="Cambria Math" panose="02040503050406030204" pitchFamily="18" charset="0"/>
                    <a:ea typeface="Cambria Math" panose="02040503050406030204" pitchFamily="18" charset="0"/>
                    <a:cs typeface="Arial" panose="020B0604020202020204" pitchFamily="34" charset="0"/>
                    <a:sym typeface="Symbol" pitchFamily="2" charset="2"/>
                  </a:rPr>
                  <a:t></a:t>
                </a:r>
                <a:r>
                  <a:rPr lang="en-AU" sz="3600" dirty="0">
                    <a:solidFill>
                      <a:srgbClr val="28466A"/>
                    </a:solidFill>
                    <a:effectLst/>
                    <a:latin typeface="Cambria Math" panose="02040503050406030204" pitchFamily="18" charset="0"/>
                    <a:ea typeface="Cambria Math" panose="02040503050406030204" pitchFamily="18" charset="0"/>
                    <a:cs typeface="Arial" panose="020B0604020202020204" pitchFamily="34" charset="0"/>
                  </a:rPr>
                  <a:t> </a:t>
                </a:r>
                <a:r>
                  <a:rPr lang="en-AU" sz="3600" i="1" dirty="0">
                    <a:solidFill>
                      <a:srgbClr val="28466A"/>
                    </a:solidFill>
                    <a:effectLst/>
                    <a:latin typeface="Cambria Math" panose="02040503050406030204" pitchFamily="18" charset="0"/>
                    <a:ea typeface="Cambria Math" panose="02040503050406030204" pitchFamily="18" charset="0"/>
                    <a:cs typeface="Arial" panose="020B0604020202020204" pitchFamily="34" charset="0"/>
                  </a:rPr>
                  <a:t>The book would cost AUD$50.</a:t>
                </a:r>
                <a:endParaRPr lang="en-AU" sz="3600" dirty="0">
                  <a:solidFill>
                    <a:srgbClr val="28466A"/>
                  </a:solidFill>
                  <a:effectLst/>
                  <a:latin typeface="Cambria Math" panose="02040503050406030204" pitchFamily="18" charset="0"/>
                  <a:ea typeface="Cambria Math" panose="02040503050406030204" pitchFamily="18" charset="0"/>
                  <a:cs typeface="Arial" panose="020B0604020202020204" pitchFamily="34" charset="0"/>
                </a:endParaRPr>
              </a:p>
              <a:p>
                <a:pPr>
                  <a:buNone/>
                </a:pPr>
                <a:r>
                  <a:rPr lang="en-AU" sz="36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 </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lvl="0">
                  <a:lnSpc>
                    <a:spcPct val="150000"/>
                  </a:lnSpc>
                </a:pPr>
                <a:r>
                  <a:rPr lang="en-AU" sz="3600" b="1" u="sng" dirty="0">
                    <a:solidFill>
                      <a:srgbClr val="FF0000"/>
                    </a:solidFill>
                    <a:effectLst/>
                    <a:latin typeface="Arial" panose="020B0604020202020204" pitchFamily="34" charset="0"/>
                    <a:ea typeface="MS Mincho" panose="02020609040205080304" pitchFamily="49" charset="-128"/>
                    <a:cs typeface="Arial" panose="020B0604020202020204" pitchFamily="34" charset="0"/>
                  </a:rPr>
                  <a:t>2.</a:t>
                </a:r>
                <a:r>
                  <a:rPr lang="en-AU" sz="36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 You are planning a holiday to Italy. You want to exchange AUD$1500 into euros. The exchange rate is 1AUD = 0.62EUR.</a:t>
                </a:r>
                <a:r>
                  <a:rPr lang="en-AU" sz="3600" i="1" dirty="0">
                    <a:effectLst/>
                    <a:latin typeface="Arial" panose="020B0604020202020204" pitchFamily="34" charset="0"/>
                    <a:ea typeface="Times New Roman" panose="02020603050405020304" pitchFamily="18" charset="0"/>
                    <a:cs typeface="Arial" panose="020B0604020202020204" pitchFamily="34" charset="0"/>
                  </a:rPr>
                  <a:t> </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marL="1828800" lvl="3">
                  <a:lnSpc>
                    <a:spcPct val="150000"/>
                  </a:lnSpc>
                </a:pPr>
                <a:r>
                  <a:rPr lang="en-AU" sz="3600" i="1" dirty="0">
                    <a:solidFill>
                      <a:srgbClr val="28466A"/>
                    </a:solidFill>
                    <a:effectLst/>
                    <a:latin typeface="Cambria Math" panose="02040503050406030204" pitchFamily="18" charset="0"/>
                    <a:ea typeface="Cambria Math" panose="02040503050406030204" pitchFamily="18" charset="0"/>
                    <a:cs typeface="Arial" panose="020B0604020202020204" pitchFamily="34" charset="0"/>
                  </a:rPr>
                  <a:t>$1500 × 0.62 = $930</a:t>
                </a:r>
                <a:endParaRPr lang="en-AU" sz="3600" dirty="0">
                  <a:solidFill>
                    <a:srgbClr val="28466A"/>
                  </a:solidFill>
                  <a:effectLst/>
                  <a:latin typeface="Cambria Math" panose="02040503050406030204" pitchFamily="18" charset="0"/>
                  <a:ea typeface="Cambria Math" panose="02040503050406030204" pitchFamily="18" charset="0"/>
                  <a:cs typeface="Arial" panose="020B0604020202020204" pitchFamily="34" charset="0"/>
                </a:endParaRPr>
              </a:p>
              <a:p>
                <a:pPr lvl="3"/>
                <a:r>
                  <a:rPr lang="en-AU" sz="3600" dirty="0">
                    <a:solidFill>
                      <a:srgbClr val="28466A"/>
                    </a:solidFill>
                    <a:effectLst/>
                    <a:latin typeface="Cambria Math" panose="02040503050406030204" pitchFamily="18" charset="0"/>
                    <a:ea typeface="Cambria Math" panose="02040503050406030204" pitchFamily="18" charset="0"/>
                    <a:cs typeface="Arial" panose="020B0604020202020204" pitchFamily="34" charset="0"/>
                    <a:sym typeface="Symbol" pitchFamily="2" charset="2"/>
                  </a:rPr>
                  <a:t></a:t>
                </a:r>
                <a:r>
                  <a:rPr lang="en-AU" sz="3600" dirty="0">
                    <a:solidFill>
                      <a:srgbClr val="28466A"/>
                    </a:solidFill>
                    <a:effectLst/>
                    <a:latin typeface="Cambria Math" panose="02040503050406030204" pitchFamily="18" charset="0"/>
                    <a:ea typeface="Cambria Math" panose="02040503050406030204" pitchFamily="18" charset="0"/>
                    <a:cs typeface="Arial" panose="020B0604020202020204" pitchFamily="34" charset="0"/>
                  </a:rPr>
                  <a:t> </a:t>
                </a:r>
                <a:r>
                  <a:rPr lang="en-AU" sz="3600" i="1" dirty="0">
                    <a:solidFill>
                      <a:srgbClr val="28466A"/>
                    </a:solidFill>
                    <a:effectLst/>
                    <a:latin typeface="Cambria Math" panose="02040503050406030204" pitchFamily="18" charset="0"/>
                    <a:ea typeface="Cambria Math" panose="02040503050406030204" pitchFamily="18" charset="0"/>
                    <a:cs typeface="Arial" panose="020B0604020202020204" pitchFamily="34" charset="0"/>
                  </a:rPr>
                  <a:t>You would receive EUR$930.</a:t>
                </a:r>
                <a:r>
                  <a:rPr lang="en-AU" sz="3600" dirty="0">
                    <a:solidFill>
                      <a:srgbClr val="28466A"/>
                    </a:solidFill>
                    <a:effectLst/>
                    <a:latin typeface="Cambria Math" panose="02040503050406030204" pitchFamily="18" charset="0"/>
                    <a:ea typeface="Cambria Math" panose="02040503050406030204" pitchFamily="18" charset="0"/>
                    <a:cs typeface="Arial" panose="020B0604020202020204" pitchFamily="34" charset="0"/>
                  </a:rPr>
                  <a:t> </a:t>
                </a:r>
                <a:endParaRPr lang="en-US" sz="3600" dirty="0">
                  <a:solidFill>
                    <a:srgbClr val="28466A"/>
                  </a:solidFill>
                  <a:latin typeface="Cambria Math" panose="02040503050406030204" pitchFamily="18" charset="0"/>
                  <a:ea typeface="Cambria Math" panose="02040503050406030204" pitchFamily="18" charset="0"/>
                  <a:cs typeface="Arial" panose="020B0604020202020204" pitchFamily="34" charset="0"/>
                </a:endParaRPr>
              </a:p>
            </p:txBody>
          </p:sp>
        </mc:Choice>
        <mc:Fallback>
          <p:sp>
            <p:nvSpPr>
              <p:cNvPr id="13" name="TextBox 12">
                <a:extLst>
                  <a:ext uri="{FF2B5EF4-FFF2-40B4-BE49-F238E27FC236}">
                    <a16:creationId xmlns:a16="http://schemas.microsoft.com/office/drawing/2014/main" id="{A497C675-D189-A1A0-DE3E-0234F9886748}"/>
                  </a:ext>
                </a:extLst>
              </p:cNvPr>
              <p:cNvSpPr txBox="1">
                <a:spLocks noRot="1" noChangeAspect="1" noMove="1" noResize="1" noEditPoints="1" noAdjustHandles="1" noChangeArrowheads="1" noChangeShapeType="1" noTextEdit="1"/>
              </p:cNvSpPr>
              <p:nvPr/>
            </p:nvSpPr>
            <p:spPr>
              <a:xfrm>
                <a:off x="2253418" y="1871216"/>
                <a:ext cx="15240000" cy="7017306"/>
              </a:xfrm>
              <a:prstGeom prst="rect">
                <a:avLst/>
              </a:prstGeom>
              <a:blipFill>
                <a:blip r:embed="rId4"/>
                <a:stretch>
                  <a:fillRect l="-1249" b="-2532"/>
                </a:stretch>
              </a:blipFill>
            </p:spPr>
            <p:txBody>
              <a:bodyPr/>
              <a:lstStyle/>
              <a:p>
                <a:r>
                  <a:rPr lang="en-US">
                    <a:noFill/>
                  </a:rPr>
                  <a:t> </a:t>
                </a:r>
              </a:p>
            </p:txBody>
          </p:sp>
        </mc:Fallback>
      </mc:AlternateContent>
      <p:pic>
        <p:nvPicPr>
          <p:cNvPr id="19" name="Picture 18" descr="A green and yellow coins with arrows&#10;&#10;AI-generated content may be incorrect.">
            <a:extLst>
              <a:ext uri="{FF2B5EF4-FFF2-40B4-BE49-F238E27FC236}">
                <a16:creationId xmlns:a16="http://schemas.microsoft.com/office/drawing/2014/main" id="{97CB9A19-5CB8-7349-D1DA-F00ADA90330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034582" y="8054520"/>
            <a:ext cx="2101018" cy="2107198"/>
          </a:xfrm>
          <a:prstGeom prst="rect">
            <a:avLst/>
          </a:prstGeom>
        </p:spPr>
      </p:pic>
    </p:spTree>
    <p:extLst>
      <p:ext uri="{BB962C8B-B14F-4D97-AF65-F5344CB8AC3E}">
        <p14:creationId xmlns:p14="http://schemas.microsoft.com/office/powerpoint/2010/main" val="26889394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56B3B3-E62F-44AF-1243-85C1795AA860}"/>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F2B756D2-D01E-482C-8C1A-566AA0DD302C}"/>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E5125C30-98D9-E265-C107-F665FD6E91E1}"/>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943F888E-7E23-7B80-FE75-22229BF787DD}"/>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5D4F7519-B879-FB6C-9B24-01C800340A9E}"/>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363AD90C-994F-7CC6-5127-58480A5C7663}"/>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5E1E595F-E416-3F72-B48E-012CFA181E79}"/>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1E3EF4F5-6AB5-46F5-F312-4F0DC3089EE1}"/>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12</a:t>
            </a:r>
          </a:p>
        </p:txBody>
      </p:sp>
      <p:sp>
        <p:nvSpPr>
          <p:cNvPr id="17" name="Freeform 5">
            <a:extLst>
              <a:ext uri="{FF2B5EF4-FFF2-40B4-BE49-F238E27FC236}">
                <a16:creationId xmlns:a16="http://schemas.microsoft.com/office/drawing/2014/main" id="{9A865F99-C3F4-C9FD-5DBF-A7798182EF45}"/>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2C875FAB-5C9E-2347-DCA9-6A8E753DF975}"/>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black and white circle with two people&#10;&#10;AI-generated content may be incorrect.">
            <a:extLst>
              <a:ext uri="{FF2B5EF4-FFF2-40B4-BE49-F238E27FC236}">
                <a16:creationId xmlns:a16="http://schemas.microsoft.com/office/drawing/2014/main" id="{7B69DE77-C206-F58C-8EBA-D0C904FCAE63}"/>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7" name="TextBox 6">
            <a:extLst>
              <a:ext uri="{FF2B5EF4-FFF2-40B4-BE49-F238E27FC236}">
                <a16:creationId xmlns:a16="http://schemas.microsoft.com/office/drawing/2014/main" id="{561A7916-09D0-5378-5EF2-BD3807C4EB13}"/>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EXCHANGE RATES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3" name="TextBox 12">
            <a:extLst>
              <a:ext uri="{FF2B5EF4-FFF2-40B4-BE49-F238E27FC236}">
                <a16:creationId xmlns:a16="http://schemas.microsoft.com/office/drawing/2014/main" id="{E453A648-270B-02A5-AFA9-EFAB1ACD00F6}"/>
              </a:ext>
            </a:extLst>
          </p:cNvPr>
          <p:cNvSpPr txBox="1"/>
          <p:nvPr/>
        </p:nvSpPr>
        <p:spPr>
          <a:xfrm>
            <a:off x="2370376" y="1589946"/>
            <a:ext cx="15079424" cy="820609"/>
          </a:xfrm>
          <a:prstGeom prst="rect">
            <a:avLst/>
          </a:prstGeom>
          <a:noFill/>
        </p:spPr>
        <p:txBody>
          <a:bodyPr wrap="square">
            <a:spAutoFit/>
          </a:bodyPr>
          <a:lstStyle/>
          <a:p>
            <a:pPr>
              <a:lnSpc>
                <a:spcPct val="150000"/>
              </a:lnSpc>
            </a:pPr>
            <a:r>
              <a:rPr lang="en-AU" sz="3600" b="1" u="sng" dirty="0">
                <a:solidFill>
                  <a:srgbClr val="FF0000"/>
                </a:solidFill>
                <a:effectLst/>
                <a:latin typeface="Arial" panose="020B0604020202020204" pitchFamily="34" charset="0"/>
                <a:ea typeface="MS Mincho" panose="02020609040205080304" pitchFamily="49" charset="-128"/>
                <a:cs typeface="Arial" panose="020B0604020202020204" pitchFamily="34" charset="0"/>
              </a:rPr>
              <a:t>1.</a:t>
            </a:r>
            <a:r>
              <a:rPr lang="en-AU" sz="3600" dirty="0">
                <a:effectLst/>
                <a:latin typeface="Arial" panose="020B0604020202020204" pitchFamily="34" charset="0"/>
                <a:ea typeface="MS Mincho" panose="02020609040205080304" pitchFamily="49" charset="-128"/>
                <a:cs typeface="Arial" panose="020B0604020202020204" pitchFamily="34" charset="0"/>
              </a:rPr>
              <a:t> Use the example rates from the top of page 12 to convert the following:</a:t>
            </a:r>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p:graphicFrame>
        <p:nvGraphicFramePr>
          <p:cNvPr id="18" name="Table 17">
            <a:extLst>
              <a:ext uri="{FF2B5EF4-FFF2-40B4-BE49-F238E27FC236}">
                <a16:creationId xmlns:a16="http://schemas.microsoft.com/office/drawing/2014/main" id="{E8BCEF28-12E4-1060-CECA-64ACCD9BB2AF}"/>
              </a:ext>
            </a:extLst>
          </p:cNvPr>
          <p:cNvGraphicFramePr>
            <a:graphicFrameLocks noGrp="1"/>
          </p:cNvGraphicFramePr>
          <p:nvPr>
            <p:extLst>
              <p:ext uri="{D42A27DB-BD31-4B8C-83A1-F6EECF244321}">
                <p14:modId xmlns:p14="http://schemas.microsoft.com/office/powerpoint/2010/main" val="2233811482"/>
              </p:ext>
            </p:extLst>
          </p:nvPr>
        </p:nvGraphicFramePr>
        <p:xfrm>
          <a:off x="3208576" y="2705100"/>
          <a:ext cx="14241224" cy="7008111"/>
        </p:xfrm>
        <a:graphic>
          <a:graphicData uri="http://schemas.openxmlformats.org/drawingml/2006/table">
            <a:tbl>
              <a:tblPr firstRow="1" firstCol="1" bandRow="1">
                <a:tableStyleId>{5C22544A-7EE6-4342-B048-85BDC9FD1C3A}</a:tableStyleId>
              </a:tblPr>
              <a:tblGrid>
                <a:gridCol w="6800129">
                  <a:extLst>
                    <a:ext uri="{9D8B030D-6E8A-4147-A177-3AD203B41FA5}">
                      <a16:colId xmlns:a16="http://schemas.microsoft.com/office/drawing/2014/main" val="699418845"/>
                    </a:ext>
                  </a:extLst>
                </a:gridCol>
                <a:gridCol w="7441095">
                  <a:extLst>
                    <a:ext uri="{9D8B030D-6E8A-4147-A177-3AD203B41FA5}">
                      <a16:colId xmlns:a16="http://schemas.microsoft.com/office/drawing/2014/main" val="3475446935"/>
                    </a:ext>
                  </a:extLst>
                </a:gridCol>
              </a:tblGrid>
              <a:tr h="2336037">
                <a:tc>
                  <a:txBody>
                    <a:bodyPr/>
                    <a:lstStyle/>
                    <a:p>
                      <a:pPr>
                        <a:lnSpc>
                          <a:spcPct val="100000"/>
                        </a:lnSpc>
                        <a:buNone/>
                      </a:pPr>
                      <a:r>
                        <a:rPr lang="en-AU" sz="3600" b="1" dirty="0">
                          <a:solidFill>
                            <a:srgbClr val="FF0000"/>
                          </a:solidFill>
                          <a:effectLst/>
                          <a:latin typeface="Arial" panose="020B0604020202020204" pitchFamily="34" charset="0"/>
                          <a:cs typeface="Arial" panose="020B0604020202020204" pitchFamily="34" charset="0"/>
                        </a:rPr>
                        <a:t>(a)</a:t>
                      </a:r>
                      <a:r>
                        <a:rPr lang="en-AU" sz="3600" b="0" dirty="0">
                          <a:solidFill>
                            <a:sysClr val="windowText" lastClr="000000"/>
                          </a:solidFill>
                          <a:effectLst/>
                          <a:latin typeface="Arial" panose="020B0604020202020204" pitchFamily="34" charset="0"/>
                          <a:cs typeface="Arial" panose="020B0604020202020204" pitchFamily="34" charset="0"/>
                        </a:rPr>
                        <a:t> 80AUD to JPY</a:t>
                      </a:r>
                    </a:p>
                    <a:p>
                      <a:pPr>
                        <a:lnSpc>
                          <a:spcPct val="100000"/>
                        </a:lnSpc>
                        <a:buNone/>
                      </a:pPr>
                      <a:endParaRPr lang="en-AU" sz="3600" b="0" dirty="0">
                        <a:solidFill>
                          <a:sysClr val="windowText" lastClr="000000"/>
                        </a:solidFill>
                        <a:effectLst/>
                        <a:latin typeface="Arial" panose="020B0604020202020204" pitchFamily="34" charset="0"/>
                        <a:cs typeface="Arial" panose="020B0604020202020204" pitchFamily="34" charset="0"/>
                      </a:endParaRPr>
                    </a:p>
                  </a:txBody>
                  <a:tcPr marL="68580" marR="68580" marT="0" marB="0">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nSpc>
                          <a:spcPct val="100000"/>
                        </a:lnSpc>
                        <a:buNone/>
                      </a:pPr>
                      <a:r>
                        <a:rPr lang="en-AU" sz="3600" b="1" dirty="0">
                          <a:solidFill>
                            <a:srgbClr val="FF0000"/>
                          </a:solidFill>
                          <a:effectLst/>
                          <a:latin typeface="Arial" panose="020B0604020202020204" pitchFamily="34" charset="0"/>
                          <a:cs typeface="Arial" panose="020B0604020202020204" pitchFamily="34" charset="0"/>
                        </a:rPr>
                        <a:t>(b)</a:t>
                      </a:r>
                      <a:r>
                        <a:rPr lang="en-AU" sz="3600" b="0" dirty="0">
                          <a:solidFill>
                            <a:sysClr val="windowText" lastClr="000000"/>
                          </a:solidFill>
                          <a:effectLst/>
                          <a:latin typeface="Arial" panose="020B0604020202020204" pitchFamily="34" charset="0"/>
                          <a:cs typeface="Arial" panose="020B0604020202020204" pitchFamily="34" charset="0"/>
                        </a:rPr>
                        <a:t> 120AUD to CAD</a:t>
                      </a:r>
                    </a:p>
                    <a:p>
                      <a:pPr>
                        <a:lnSpc>
                          <a:spcPct val="100000"/>
                        </a:lnSpc>
                        <a:buNone/>
                      </a:pPr>
                      <a:endParaRPr lang="en-AU" sz="3600" b="0" dirty="0">
                        <a:solidFill>
                          <a:sysClr val="windowText" lastClr="000000"/>
                        </a:solidFill>
                        <a:effectLst/>
                        <a:latin typeface="Arial" panose="020B0604020202020204" pitchFamily="34" charset="0"/>
                        <a:cs typeface="Arial" panose="020B0604020202020204" pitchFamily="34" charset="0"/>
                      </a:endParaRPr>
                    </a:p>
                  </a:txBody>
                  <a:tcPr marL="68580" marR="68580" marT="0" marB="0">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35957076"/>
                  </a:ext>
                </a:extLst>
              </a:tr>
              <a:tr h="2336037">
                <a:tc>
                  <a:txBody>
                    <a:bodyPr/>
                    <a:lstStyle/>
                    <a:p>
                      <a:pPr>
                        <a:lnSpc>
                          <a:spcPct val="100000"/>
                        </a:lnSpc>
                        <a:buNone/>
                      </a:pPr>
                      <a:r>
                        <a:rPr lang="en-AU" sz="3600" b="1" dirty="0">
                          <a:solidFill>
                            <a:srgbClr val="FF0000"/>
                          </a:solidFill>
                          <a:effectLst/>
                          <a:latin typeface="Arial" panose="020B0604020202020204" pitchFamily="34" charset="0"/>
                          <a:cs typeface="Arial" panose="020B0604020202020204" pitchFamily="34" charset="0"/>
                        </a:rPr>
                        <a:t>(c)</a:t>
                      </a:r>
                      <a:r>
                        <a:rPr lang="en-AU" sz="3600" b="0" dirty="0">
                          <a:solidFill>
                            <a:sysClr val="windowText" lastClr="000000"/>
                          </a:solidFill>
                          <a:effectLst/>
                          <a:latin typeface="Arial" panose="020B0604020202020204" pitchFamily="34" charset="0"/>
                          <a:cs typeface="Arial" panose="020B0604020202020204" pitchFamily="34" charset="0"/>
                        </a:rPr>
                        <a:t> 150AUD to GBP</a:t>
                      </a:r>
                    </a:p>
                    <a:p>
                      <a:pPr>
                        <a:lnSpc>
                          <a:spcPct val="100000"/>
                        </a:lnSpc>
                        <a:buNone/>
                      </a:pPr>
                      <a:endParaRPr lang="en-AU" sz="3600" b="0" dirty="0">
                        <a:solidFill>
                          <a:sysClr val="windowText" lastClr="000000"/>
                        </a:solidFill>
                        <a:effectLst/>
                        <a:latin typeface="Arial" panose="020B0604020202020204" pitchFamily="34" charset="0"/>
                        <a:cs typeface="Arial" panose="020B0604020202020204" pitchFamily="34" charset="0"/>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nSpc>
                          <a:spcPct val="100000"/>
                        </a:lnSpc>
                        <a:buNone/>
                      </a:pPr>
                      <a:r>
                        <a:rPr lang="en-AU" sz="3600" b="1" dirty="0">
                          <a:solidFill>
                            <a:srgbClr val="FF0000"/>
                          </a:solidFill>
                          <a:effectLst/>
                          <a:latin typeface="Arial" panose="020B0604020202020204" pitchFamily="34" charset="0"/>
                          <a:cs typeface="Arial" panose="020B0604020202020204" pitchFamily="34" charset="0"/>
                        </a:rPr>
                        <a:t>(d)</a:t>
                      </a:r>
                      <a:r>
                        <a:rPr lang="en-AU" sz="3600" b="0" dirty="0">
                          <a:solidFill>
                            <a:sysClr val="windowText" lastClr="000000"/>
                          </a:solidFill>
                          <a:effectLst/>
                          <a:latin typeface="Arial" panose="020B0604020202020204" pitchFamily="34" charset="0"/>
                          <a:cs typeface="Arial" panose="020B0604020202020204" pitchFamily="34" charset="0"/>
                        </a:rPr>
                        <a:t> 1482EUR to AUD</a:t>
                      </a:r>
                      <a:endParaRPr lang="en-AU" sz="36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88427850"/>
                  </a:ext>
                </a:extLst>
              </a:tr>
              <a:tr h="2336037">
                <a:tc>
                  <a:txBody>
                    <a:bodyPr/>
                    <a:lstStyle/>
                    <a:p>
                      <a:pPr>
                        <a:lnSpc>
                          <a:spcPct val="100000"/>
                        </a:lnSpc>
                        <a:buNone/>
                      </a:pPr>
                      <a:r>
                        <a:rPr lang="en-AU" sz="3600" b="1" dirty="0">
                          <a:solidFill>
                            <a:srgbClr val="FF0000"/>
                          </a:solidFill>
                          <a:effectLst/>
                          <a:latin typeface="Arial" panose="020B0604020202020204" pitchFamily="34" charset="0"/>
                          <a:cs typeface="Arial" panose="020B0604020202020204" pitchFamily="34" charset="0"/>
                        </a:rPr>
                        <a:t>(e)</a:t>
                      </a:r>
                      <a:r>
                        <a:rPr lang="en-AU" sz="3600" b="0" dirty="0">
                          <a:solidFill>
                            <a:sysClr val="windowText" lastClr="000000"/>
                          </a:solidFill>
                          <a:effectLst/>
                          <a:latin typeface="Arial" panose="020B0604020202020204" pitchFamily="34" charset="0"/>
                          <a:cs typeface="Arial" panose="020B0604020202020204" pitchFamily="34" charset="0"/>
                        </a:rPr>
                        <a:t> 200USD to AUD</a:t>
                      </a:r>
                    </a:p>
                    <a:p>
                      <a:pPr>
                        <a:lnSpc>
                          <a:spcPct val="100000"/>
                        </a:lnSpc>
                        <a:buNone/>
                      </a:pPr>
                      <a:r>
                        <a:rPr lang="en-AU" sz="3600" b="0" dirty="0">
                          <a:solidFill>
                            <a:sysClr val="windowText" lastClr="000000"/>
                          </a:solidFill>
                          <a:effectLst/>
                          <a:latin typeface="Arial" panose="020B0604020202020204" pitchFamily="34" charset="0"/>
                          <a:cs typeface="Arial" panose="020B0604020202020204" pitchFamily="34" charset="0"/>
                        </a:rPr>
                        <a:t> </a:t>
                      </a: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nSpc>
                          <a:spcPct val="100000"/>
                        </a:lnSpc>
                        <a:buNone/>
                      </a:pPr>
                      <a:r>
                        <a:rPr lang="en-AU" sz="3600" b="1" dirty="0">
                          <a:solidFill>
                            <a:srgbClr val="FF0000"/>
                          </a:solidFill>
                          <a:effectLst/>
                          <a:latin typeface="Arial" panose="020B0604020202020204" pitchFamily="34" charset="0"/>
                          <a:cs typeface="Arial" panose="020B0604020202020204" pitchFamily="34" charset="0"/>
                        </a:rPr>
                        <a:t>(f)</a:t>
                      </a:r>
                      <a:r>
                        <a:rPr lang="en-AU" sz="3600" b="0" dirty="0">
                          <a:solidFill>
                            <a:sysClr val="windowText" lastClr="000000"/>
                          </a:solidFill>
                          <a:effectLst/>
                          <a:latin typeface="Arial" panose="020B0604020202020204" pitchFamily="34" charset="0"/>
                          <a:cs typeface="Arial" panose="020B0604020202020204" pitchFamily="34" charset="0"/>
                        </a:rPr>
                        <a:t> 150CAD to AUD</a:t>
                      </a:r>
                    </a:p>
                    <a:p>
                      <a:pPr>
                        <a:lnSpc>
                          <a:spcPct val="100000"/>
                        </a:lnSpc>
                        <a:buNone/>
                      </a:pPr>
                      <a:r>
                        <a:rPr lang="en-AU" sz="3600" b="0" dirty="0">
                          <a:solidFill>
                            <a:sysClr val="windowText" lastClr="000000"/>
                          </a:solidFill>
                          <a:effectLst/>
                          <a:latin typeface="Arial" panose="020B0604020202020204" pitchFamily="34" charset="0"/>
                          <a:cs typeface="Arial" panose="020B0604020202020204" pitchFamily="34" charset="0"/>
                        </a:rPr>
                        <a:t> </a:t>
                      </a: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31231837"/>
                  </a:ext>
                </a:extLst>
              </a:tr>
            </a:tbl>
          </a:graphicData>
        </a:graphic>
      </p:graphicFrame>
      <p:pic>
        <p:nvPicPr>
          <p:cNvPr id="22" name="Picture 21" descr="A stack of coins with arrows&#10;&#10;AI-generated content may be incorrect.">
            <a:extLst>
              <a:ext uri="{FF2B5EF4-FFF2-40B4-BE49-F238E27FC236}">
                <a16:creationId xmlns:a16="http://schemas.microsoft.com/office/drawing/2014/main" id="{982FDA3B-A802-8A79-CAA7-A778917257A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504394" y="7753350"/>
            <a:ext cx="1783606" cy="2495550"/>
          </a:xfrm>
          <a:prstGeom prst="rect">
            <a:avLst/>
          </a:prstGeom>
        </p:spPr>
      </p:pic>
    </p:spTree>
    <p:extLst>
      <p:ext uri="{BB962C8B-B14F-4D97-AF65-F5344CB8AC3E}">
        <p14:creationId xmlns:p14="http://schemas.microsoft.com/office/powerpoint/2010/main" val="14895343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D10FB3-D496-AB25-9487-F233C694E26D}"/>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66194AA2-5D84-2140-0B60-17A3958B811D}"/>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99C36A9E-FC00-7595-D00E-91C6620C30AD}"/>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A6324C4D-BC43-42F4-4C58-9AF24A64C694}"/>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6E1792F3-A2CE-16EF-6A67-9B2E9A1F274E}"/>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0B866073-98D8-EB29-CE44-EB3F0F0F5657}"/>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B023FB20-D4F6-C88B-F8E3-0615B938134E}"/>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A4992D33-CC2F-FFE9-2640-74AB680E3E84}"/>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a:t>
            </a:r>
          </a:p>
        </p:txBody>
      </p:sp>
      <p:sp>
        <p:nvSpPr>
          <p:cNvPr id="17" name="Freeform 5">
            <a:extLst>
              <a:ext uri="{FF2B5EF4-FFF2-40B4-BE49-F238E27FC236}">
                <a16:creationId xmlns:a16="http://schemas.microsoft.com/office/drawing/2014/main" id="{2346AD71-0FA5-3723-4EF5-08F373D1D885}"/>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pic>
        <p:nvPicPr>
          <p:cNvPr id="6" name="Picture 5">
            <a:extLst>
              <a:ext uri="{FF2B5EF4-FFF2-40B4-BE49-F238E27FC236}">
                <a16:creationId xmlns:a16="http://schemas.microsoft.com/office/drawing/2014/main" id="{96057021-3EBF-6D1F-03AB-BA65A9840D51}"/>
              </a:ext>
            </a:extLst>
          </p:cNvPr>
          <p:cNvPicPr>
            <a:picLocks noChangeAspect="1"/>
          </p:cNvPicPr>
          <p:nvPr/>
        </p:nvPicPr>
        <p:blipFill>
          <a:blip r:embed="rId3"/>
          <a:stretch>
            <a:fillRect/>
          </a:stretch>
        </p:blipFill>
        <p:spPr>
          <a:xfrm>
            <a:off x="2057400" y="38100"/>
            <a:ext cx="12793089" cy="2222420"/>
          </a:xfrm>
          <a:prstGeom prst="rect">
            <a:avLst/>
          </a:prstGeom>
        </p:spPr>
      </p:pic>
      <p:pic>
        <p:nvPicPr>
          <p:cNvPr id="7" name="Picture 6">
            <a:extLst>
              <a:ext uri="{FF2B5EF4-FFF2-40B4-BE49-F238E27FC236}">
                <a16:creationId xmlns:a16="http://schemas.microsoft.com/office/drawing/2014/main" id="{3341B3B7-AB2F-511D-66B3-B4B2425E18CD}"/>
              </a:ext>
            </a:extLst>
          </p:cNvPr>
          <p:cNvPicPr>
            <a:picLocks noChangeAspect="1"/>
          </p:cNvPicPr>
          <p:nvPr/>
        </p:nvPicPr>
        <p:blipFill>
          <a:blip r:embed="rId4">
            <a:extLst>
              <a:ext uri="{BEBA8EAE-BF5A-486C-A8C5-ECC9F3942E4B}">
                <a14:imgProps xmlns:a14="http://schemas.microsoft.com/office/drawing/2010/main">
                  <a14:imgLayer r:embed="rId5">
                    <a14:imgEffect>
                      <a14:saturation sat="200000"/>
                    </a14:imgEffect>
                  </a14:imgLayer>
                </a14:imgProps>
              </a:ext>
            </a:extLst>
          </a:blip>
          <a:stretch>
            <a:fillRect/>
          </a:stretch>
        </p:blipFill>
        <p:spPr>
          <a:xfrm>
            <a:off x="12833783" y="4257893"/>
            <a:ext cx="5454217" cy="6000946"/>
          </a:xfrm>
          <a:prstGeom prst="rect">
            <a:avLst/>
          </a:prstGeom>
        </p:spPr>
      </p:pic>
      <p:sp>
        <p:nvSpPr>
          <p:cNvPr id="13" name="TextBox 12">
            <a:extLst>
              <a:ext uri="{FF2B5EF4-FFF2-40B4-BE49-F238E27FC236}">
                <a16:creationId xmlns:a16="http://schemas.microsoft.com/office/drawing/2014/main" id="{DD22931C-F5F7-B35E-EEC0-FA1B234E85CD}"/>
              </a:ext>
            </a:extLst>
          </p:cNvPr>
          <p:cNvSpPr txBox="1"/>
          <p:nvPr/>
        </p:nvSpPr>
        <p:spPr>
          <a:xfrm>
            <a:off x="2082046" y="2247900"/>
            <a:ext cx="14986753" cy="7468583"/>
          </a:xfrm>
          <a:prstGeom prst="rect">
            <a:avLst/>
          </a:prstGeom>
          <a:noFill/>
        </p:spPr>
        <p:txBody>
          <a:bodyPr wrap="square">
            <a:spAutoFit/>
          </a:bodyPr>
          <a:lstStyle/>
          <a:p>
            <a:pPr>
              <a:lnSpc>
                <a:spcPct val="150000"/>
              </a:lnSpc>
              <a:buNone/>
            </a:pPr>
            <a:r>
              <a:rPr lang="en-AU" sz="3600" dirty="0">
                <a:solidFill>
                  <a:srgbClr val="0E0E0E"/>
                </a:solidFill>
                <a:effectLst/>
                <a:latin typeface="Arial" panose="020B0604020202020204" pitchFamily="34" charset="0"/>
                <a:ea typeface="Times New Roman" panose="02020603050405020304" pitchFamily="18" charset="0"/>
                <a:cs typeface="Arial" panose="020B0604020202020204" pitchFamily="34" charset="0"/>
              </a:rPr>
              <a:t>This </a:t>
            </a:r>
            <a:r>
              <a:rPr lang="en-AU" sz="3600" dirty="0">
                <a:solidFill>
                  <a:srgbClr val="0E0E0E"/>
                </a:solidFill>
                <a:latin typeface="Arial" panose="020B0604020202020204" pitchFamily="34" charset="0"/>
                <a:ea typeface="Times New Roman" panose="02020603050405020304" pitchFamily="18" charset="0"/>
                <a:cs typeface="Arial" panose="020B0604020202020204" pitchFamily="34" charset="0"/>
              </a:rPr>
              <a:t>unit</a:t>
            </a:r>
            <a:r>
              <a:rPr lang="en-AU" sz="3600" dirty="0">
                <a:solidFill>
                  <a:srgbClr val="0E0E0E"/>
                </a:solidFill>
                <a:effectLst/>
                <a:latin typeface="Arial" panose="020B0604020202020204" pitchFamily="34" charset="0"/>
                <a:ea typeface="Times New Roman" panose="02020603050405020304" pitchFamily="18" charset="0"/>
                <a:cs typeface="Arial" panose="020B0604020202020204" pitchFamily="34" charset="0"/>
              </a:rPr>
              <a:t> focuses on building practical, everyday money skills, including:</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lnSpc>
                <a:spcPct val="150000"/>
              </a:lnSpc>
              <a:buSzPts val="1000"/>
              <a:buFont typeface="Symbol" pitchFamily="2" charset="2"/>
              <a:buChar char=""/>
              <a:tabLst>
                <a:tab pos="457200" algn="l"/>
              </a:tabLst>
            </a:pPr>
            <a:r>
              <a:rPr lang="en-AU" sz="3600" dirty="0">
                <a:solidFill>
                  <a:srgbClr val="0E0E0E"/>
                </a:solidFill>
                <a:effectLst/>
                <a:latin typeface="Arial" panose="020B0604020202020204" pitchFamily="34" charset="0"/>
                <a:ea typeface="Times New Roman" panose="02020603050405020304" pitchFamily="18" charset="0"/>
                <a:cs typeface="Arial" panose="020B0604020202020204" pitchFamily="34" charset="0"/>
              </a:rPr>
              <a:t>Earning income and calculating take-home pay</a:t>
            </a:r>
          </a:p>
          <a:p>
            <a:pPr marL="342900" lvl="0" indent="-342900">
              <a:lnSpc>
                <a:spcPct val="150000"/>
              </a:lnSpc>
              <a:buSzPts val="1000"/>
              <a:buFont typeface="Symbol" pitchFamily="2" charset="2"/>
              <a:buChar char=""/>
              <a:tabLst>
                <a:tab pos="457200" algn="l"/>
              </a:tabLst>
            </a:pPr>
            <a:r>
              <a:rPr lang="en-AU" sz="3600" dirty="0">
                <a:solidFill>
                  <a:srgbClr val="0E0E0E"/>
                </a:solidFill>
                <a:effectLst/>
                <a:latin typeface="Arial" panose="020B0604020202020204" pitchFamily="34" charset="0"/>
                <a:ea typeface="Times New Roman" panose="02020603050405020304" pitchFamily="18" charset="0"/>
                <a:cs typeface="Arial" panose="020B0604020202020204" pitchFamily="34" charset="0"/>
              </a:rPr>
              <a:t>Learning how simple and compound interest affect savings and loans</a:t>
            </a:r>
          </a:p>
          <a:p>
            <a:pPr marL="342900" lvl="0" indent="-342900">
              <a:lnSpc>
                <a:spcPct val="150000"/>
              </a:lnSpc>
              <a:buSzPts val="1000"/>
              <a:buFont typeface="Symbol" pitchFamily="2" charset="2"/>
              <a:buChar char=""/>
              <a:tabLst>
                <a:tab pos="457200" algn="l"/>
              </a:tabLst>
            </a:pPr>
            <a:r>
              <a:rPr lang="en-AU" sz="3600" dirty="0">
                <a:solidFill>
                  <a:srgbClr val="0E0E0E"/>
                </a:solidFill>
                <a:effectLst/>
                <a:latin typeface="Arial" panose="020B0604020202020204" pitchFamily="34" charset="0"/>
                <a:ea typeface="Times New Roman" panose="02020603050405020304" pitchFamily="18" charset="0"/>
                <a:cs typeface="Arial" panose="020B0604020202020204" pitchFamily="34" charset="0"/>
              </a:rPr>
              <a:t>Making decisions around debt</a:t>
            </a:r>
          </a:p>
          <a:p>
            <a:pPr marL="342900" lvl="0" indent="-342900">
              <a:lnSpc>
                <a:spcPct val="150000"/>
              </a:lnSpc>
              <a:buSzPts val="1000"/>
              <a:buFont typeface="Symbol" pitchFamily="2" charset="2"/>
              <a:buChar char=""/>
              <a:tabLst>
                <a:tab pos="457200" algn="l"/>
              </a:tabLst>
            </a:pPr>
            <a:r>
              <a:rPr lang="en-AU" sz="3600" dirty="0">
                <a:solidFill>
                  <a:srgbClr val="0E0E0E"/>
                </a:solidFill>
                <a:effectLst/>
                <a:latin typeface="Arial" panose="020B0604020202020204" pitchFamily="34" charset="0"/>
                <a:ea typeface="Times New Roman" panose="02020603050405020304" pitchFamily="18" charset="0"/>
                <a:cs typeface="Arial" panose="020B0604020202020204" pitchFamily="34" charset="0"/>
              </a:rPr>
              <a:t>Using spreadsheets to model scenarios and </a:t>
            </a:r>
            <a:endParaRPr lang="en-AU" sz="3600" dirty="0">
              <a:solidFill>
                <a:srgbClr val="0E0E0E"/>
              </a:solidFill>
              <a:latin typeface="Arial" panose="020B0604020202020204" pitchFamily="34" charset="0"/>
              <a:ea typeface="Times New Roman" panose="02020603050405020304" pitchFamily="18" charset="0"/>
              <a:cs typeface="Arial" panose="020B0604020202020204" pitchFamily="34" charset="0"/>
            </a:endParaRPr>
          </a:p>
          <a:p>
            <a:pPr lvl="0">
              <a:lnSpc>
                <a:spcPct val="150000"/>
              </a:lnSpc>
              <a:buSzPts val="1000"/>
              <a:tabLst>
                <a:tab pos="457200" algn="l"/>
              </a:tabLst>
            </a:pPr>
            <a:r>
              <a:rPr lang="en-AU" sz="3600" dirty="0">
                <a:solidFill>
                  <a:srgbClr val="0E0E0E"/>
                </a:solidFill>
                <a:effectLst/>
                <a:latin typeface="Arial" panose="020B0604020202020204" pitchFamily="34" charset="0"/>
                <a:ea typeface="Times New Roman" panose="02020603050405020304" pitchFamily="18" charset="0"/>
                <a:cs typeface="Arial" panose="020B0604020202020204" pitchFamily="34" charset="0"/>
              </a:rPr>
              <a:t>	track finances</a:t>
            </a:r>
          </a:p>
          <a:p>
            <a:pPr marL="342900" lvl="0" indent="-342900">
              <a:lnSpc>
                <a:spcPct val="150000"/>
              </a:lnSpc>
              <a:buSzPts val="1000"/>
              <a:buFont typeface="Symbol" pitchFamily="2" charset="2"/>
              <a:buChar char=""/>
              <a:tabLst>
                <a:tab pos="457200" algn="l"/>
              </a:tabLst>
            </a:pPr>
            <a:r>
              <a:rPr lang="en-AU" sz="3600" dirty="0">
                <a:solidFill>
                  <a:srgbClr val="0E0E0E"/>
                </a:solidFill>
                <a:effectLst/>
                <a:latin typeface="Arial" panose="020B0604020202020204" pitchFamily="34" charset="0"/>
                <a:ea typeface="Times New Roman" panose="02020603050405020304" pitchFamily="18" charset="0"/>
                <a:cs typeface="Arial" panose="020B0604020202020204" pitchFamily="34" charset="0"/>
              </a:rPr>
              <a:t>Working with exchange rates and unit pricing</a:t>
            </a:r>
          </a:p>
          <a:p>
            <a:pPr marL="342900" lvl="0" indent="-342900">
              <a:lnSpc>
                <a:spcPct val="150000"/>
              </a:lnSpc>
              <a:buSzPts val="1000"/>
              <a:buFont typeface="Symbol" pitchFamily="2" charset="2"/>
              <a:buChar char=""/>
              <a:tabLst>
                <a:tab pos="457200" algn="l"/>
              </a:tabLst>
            </a:pPr>
            <a:r>
              <a:rPr lang="en-AU" sz="3600" dirty="0">
                <a:solidFill>
                  <a:srgbClr val="0E0E0E"/>
                </a:solidFill>
                <a:effectLst/>
                <a:latin typeface="Arial" panose="020B0604020202020204" pitchFamily="34" charset="0"/>
                <a:ea typeface="Times New Roman" panose="02020603050405020304" pitchFamily="18" charset="0"/>
                <a:cs typeface="Arial" panose="020B0604020202020204" pitchFamily="34" charset="0"/>
              </a:rPr>
              <a:t>Creating budgets</a:t>
            </a:r>
          </a:p>
          <a:p>
            <a:pPr marL="342900" lvl="0" indent="-342900">
              <a:lnSpc>
                <a:spcPct val="150000"/>
              </a:lnSpc>
              <a:buSzPts val="1000"/>
              <a:buFont typeface="Symbol" pitchFamily="2" charset="2"/>
              <a:buChar char=""/>
              <a:tabLst>
                <a:tab pos="457200" algn="l"/>
              </a:tabLst>
            </a:pPr>
            <a:r>
              <a:rPr lang="en-AU" sz="3600" dirty="0">
                <a:solidFill>
                  <a:srgbClr val="0E0E0E"/>
                </a:solidFill>
                <a:effectLst/>
                <a:latin typeface="Arial" panose="020B0604020202020204" pitchFamily="34" charset="0"/>
                <a:ea typeface="Times New Roman" panose="02020603050405020304" pitchFamily="18" charset="0"/>
                <a:cs typeface="Arial" panose="020B0604020202020204" pitchFamily="34" charset="0"/>
              </a:rPr>
              <a:t>Comparing the value of different deals and purchase options</a:t>
            </a:r>
          </a:p>
        </p:txBody>
      </p:sp>
    </p:spTree>
    <p:extLst>
      <p:ext uri="{BB962C8B-B14F-4D97-AF65-F5344CB8AC3E}">
        <p14:creationId xmlns:p14="http://schemas.microsoft.com/office/powerpoint/2010/main" val="21431196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449575-2D3A-E2B6-AE32-359E6C362A43}"/>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1827E3F9-69BB-5719-ECD2-FDFF31DF5007}"/>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13153EA9-9B4E-8CAD-5A64-C91E7B0E81F8}"/>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46847D91-AFFE-33C9-D4A2-7D972AF635CC}"/>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184582A0-21E8-1B75-F39C-F4110A69C93A}"/>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9588CA4E-ADCA-5E19-E7C8-6FDDA35343A8}"/>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784E51EC-83CC-E540-63AA-F10A334444E1}"/>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B2077C9B-8480-6F31-DCD2-5150F9678DE0}"/>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12</a:t>
            </a:r>
          </a:p>
        </p:txBody>
      </p:sp>
      <p:sp>
        <p:nvSpPr>
          <p:cNvPr id="17" name="Freeform 5">
            <a:extLst>
              <a:ext uri="{FF2B5EF4-FFF2-40B4-BE49-F238E27FC236}">
                <a16:creationId xmlns:a16="http://schemas.microsoft.com/office/drawing/2014/main" id="{DA59B928-51FF-F001-9B91-9DBCAAED8B5A}"/>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E7E7F7C9-AC9C-3C85-50EC-54CDB2132735}"/>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black and white circle with two people&#10;&#10;AI-generated content may be incorrect.">
            <a:extLst>
              <a:ext uri="{FF2B5EF4-FFF2-40B4-BE49-F238E27FC236}">
                <a16:creationId xmlns:a16="http://schemas.microsoft.com/office/drawing/2014/main" id="{106CC987-3881-373C-B0EC-D58E823C8D96}"/>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7" name="TextBox 6">
            <a:extLst>
              <a:ext uri="{FF2B5EF4-FFF2-40B4-BE49-F238E27FC236}">
                <a16:creationId xmlns:a16="http://schemas.microsoft.com/office/drawing/2014/main" id="{BDE45FE0-5636-73FB-0C28-0119AD03F2D3}"/>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EXCHANGE RATES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1" name="TextBox 10">
            <a:extLst>
              <a:ext uri="{FF2B5EF4-FFF2-40B4-BE49-F238E27FC236}">
                <a16:creationId xmlns:a16="http://schemas.microsoft.com/office/drawing/2014/main" id="{6203CFFE-118F-C98F-E416-3F72C2A079A0}"/>
              </a:ext>
            </a:extLst>
          </p:cNvPr>
          <p:cNvSpPr txBox="1"/>
          <p:nvPr/>
        </p:nvSpPr>
        <p:spPr>
          <a:xfrm>
            <a:off x="2286000" y="1611563"/>
            <a:ext cx="15249182" cy="3316742"/>
          </a:xfrm>
          <a:prstGeom prst="rect">
            <a:avLst/>
          </a:prstGeom>
          <a:noFill/>
        </p:spPr>
        <p:txBody>
          <a:bodyPr wrap="square">
            <a:spAutoFit/>
          </a:bodyPr>
          <a:lstStyle/>
          <a:p>
            <a:pPr>
              <a:lnSpc>
                <a:spcPct val="150000"/>
              </a:lnSpc>
              <a:buNone/>
            </a:pPr>
            <a:r>
              <a:rPr lang="en-AU" sz="3600" b="1" u="sng" dirty="0">
                <a:solidFill>
                  <a:srgbClr val="FF0000"/>
                </a:solidFill>
                <a:effectLst/>
                <a:latin typeface="Arial" panose="020B0604020202020204" pitchFamily="34" charset="0"/>
                <a:ea typeface="MS Mincho" panose="02020609040205080304" pitchFamily="49" charset="-128"/>
              </a:rPr>
              <a:t>2.</a:t>
            </a:r>
            <a:r>
              <a:rPr lang="en-AU" sz="3600" dirty="0">
                <a:solidFill>
                  <a:srgbClr val="000000"/>
                </a:solidFill>
                <a:effectLst/>
                <a:latin typeface="Arial" panose="020B0604020202020204" pitchFamily="34" charset="0"/>
                <a:ea typeface="MS Mincho" panose="02020609040205080304" pitchFamily="49" charset="-128"/>
              </a:rPr>
              <a:t> Blake is travelling from Canada to Australia. He has CAD$850 to exchange. The exchange rate is 1CAD = 1.10AUD. How many Australian dollars will Blake receive?</a:t>
            </a:r>
          </a:p>
          <a:p>
            <a:pPr>
              <a:lnSpc>
                <a:spcPct val="150000"/>
              </a:lnSpc>
              <a:buNone/>
            </a:pPr>
            <a:endParaRPr lang="en-AU" sz="3600" dirty="0">
              <a:effectLst/>
              <a:latin typeface="Times New Roman" panose="02020603050405020304" pitchFamily="18" charset="0"/>
              <a:ea typeface="Times New Roman" panose="02020603050405020304" pitchFamily="18" charset="0"/>
            </a:endParaRPr>
          </a:p>
        </p:txBody>
      </p:sp>
      <p:pic>
        <p:nvPicPr>
          <p:cNvPr id="21" name="Picture 20" descr="A drawing of a moose&#10;&#10;AI-generated content may be incorrect.">
            <a:extLst>
              <a:ext uri="{FF2B5EF4-FFF2-40B4-BE49-F238E27FC236}">
                <a16:creationId xmlns:a16="http://schemas.microsoft.com/office/drawing/2014/main" id="{62F929CA-810B-6338-29C3-E5BFE30644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776097" y="7763478"/>
            <a:ext cx="2435703" cy="2457069"/>
          </a:xfrm>
          <a:prstGeom prst="rect">
            <a:avLst/>
          </a:prstGeom>
        </p:spPr>
      </p:pic>
    </p:spTree>
    <p:extLst>
      <p:ext uri="{BB962C8B-B14F-4D97-AF65-F5344CB8AC3E}">
        <p14:creationId xmlns:p14="http://schemas.microsoft.com/office/powerpoint/2010/main" val="22506723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A6D967-FD01-E0C4-2670-EBC182C5EA52}"/>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E824C8B3-C7A2-AD22-ABC5-0AA9048620A3}"/>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48799AB6-F945-79BD-B3B8-5E1CBBEDE440}"/>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F258D6FB-B684-5195-071C-30C7778AA48D}"/>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ADBE096C-68EC-04AF-D06B-210BDAA75B77}"/>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3B388CE9-D9EC-08B7-796E-FE26A34F46C5}"/>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FF2AFDBB-D46C-FBA0-4A4A-D0F068A287E6}"/>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A7A03B62-F246-1559-32F2-FD135BD51685}"/>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12</a:t>
            </a:r>
          </a:p>
        </p:txBody>
      </p:sp>
      <p:sp>
        <p:nvSpPr>
          <p:cNvPr id="17" name="Freeform 5">
            <a:extLst>
              <a:ext uri="{FF2B5EF4-FFF2-40B4-BE49-F238E27FC236}">
                <a16:creationId xmlns:a16="http://schemas.microsoft.com/office/drawing/2014/main" id="{F60E1535-9DE4-12AC-3629-615B794CBAD8}"/>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C6398E8B-B709-7A55-D21E-D9A956F677AD}"/>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black and white circle with two people&#10;&#10;AI-generated content may be incorrect.">
            <a:extLst>
              <a:ext uri="{FF2B5EF4-FFF2-40B4-BE49-F238E27FC236}">
                <a16:creationId xmlns:a16="http://schemas.microsoft.com/office/drawing/2014/main" id="{7EADF0BE-A28F-CF78-A990-922558FA36A2}"/>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7" name="TextBox 6">
            <a:extLst>
              <a:ext uri="{FF2B5EF4-FFF2-40B4-BE49-F238E27FC236}">
                <a16:creationId xmlns:a16="http://schemas.microsoft.com/office/drawing/2014/main" id="{E3FA8EAD-B63F-DB7D-5010-83038717D7CF}"/>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EXCHANGE RATES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F45A22BF-84D3-E63B-3202-2AF1DBF12E35}"/>
              </a:ext>
            </a:extLst>
          </p:cNvPr>
          <p:cNvSpPr txBox="1"/>
          <p:nvPr/>
        </p:nvSpPr>
        <p:spPr>
          <a:xfrm>
            <a:off x="2217976" y="1670297"/>
            <a:ext cx="15477782" cy="4144596"/>
          </a:xfrm>
          <a:prstGeom prst="rect">
            <a:avLst/>
          </a:prstGeom>
          <a:noFill/>
        </p:spPr>
        <p:txBody>
          <a:bodyPr wrap="square">
            <a:spAutoFit/>
          </a:bodyPr>
          <a:lstStyle/>
          <a:p>
            <a:pPr>
              <a:lnSpc>
                <a:spcPct val="150000"/>
              </a:lnSpc>
            </a:pPr>
            <a:r>
              <a:rPr lang="en-AU" sz="3600" b="1" u="sng" dirty="0">
                <a:solidFill>
                  <a:srgbClr val="FF0000"/>
                </a:solidFill>
                <a:effectLst/>
                <a:latin typeface="Arial" panose="020B0604020202020204" pitchFamily="34" charset="0"/>
                <a:ea typeface="MS Mincho" panose="02020609040205080304" pitchFamily="49" charset="-128"/>
                <a:cs typeface="Arial" panose="020B0604020202020204" pitchFamily="34" charset="0"/>
              </a:rPr>
              <a:t>3.</a:t>
            </a:r>
            <a:r>
              <a:rPr lang="en-AU" sz="36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 Fallon is investing in a US tech company. She plans to buy 10 shares, and each share costs USD $135. The exchange rate is 1AUD = 0.75USD. How much will Fallon pay in Australian dollars for the 10 shares?</a:t>
            </a:r>
          </a:p>
          <a:p>
            <a:pPr>
              <a:lnSpc>
                <a:spcPct val="150000"/>
              </a:lnSpc>
            </a:pPr>
            <a:endParaRPr lang="en-AU" sz="3600" dirty="0">
              <a:solidFill>
                <a:srgbClr val="000000"/>
              </a:solidFill>
              <a:latin typeface="Arial" panose="020B0604020202020204" pitchFamily="34" charset="0"/>
              <a:ea typeface="MS Mincho" panose="02020609040205080304" pitchFamily="49" charset="-128"/>
              <a:cs typeface="Arial" panose="020B0604020202020204" pitchFamily="34" charset="0"/>
            </a:endParaRPr>
          </a:p>
          <a:p>
            <a:pPr>
              <a:lnSpc>
                <a:spcPct val="150000"/>
              </a:lnSpc>
            </a:pPr>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p:pic>
        <p:nvPicPr>
          <p:cNvPr id="15" name="Picture 14" descr="A dollar coin and graph&#10;&#10;AI-generated content may be incorrect.">
            <a:extLst>
              <a:ext uri="{FF2B5EF4-FFF2-40B4-BE49-F238E27FC236}">
                <a16:creationId xmlns:a16="http://schemas.microsoft.com/office/drawing/2014/main" id="{8F4EC5B1-16FD-A1C4-29B4-5C72395497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460786" y="8694756"/>
            <a:ext cx="1776414" cy="1490643"/>
          </a:xfrm>
          <a:prstGeom prst="rect">
            <a:avLst/>
          </a:prstGeom>
        </p:spPr>
      </p:pic>
    </p:spTree>
    <p:extLst>
      <p:ext uri="{BB962C8B-B14F-4D97-AF65-F5344CB8AC3E}">
        <p14:creationId xmlns:p14="http://schemas.microsoft.com/office/powerpoint/2010/main" val="19886113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725004-855E-5E01-5E83-983BB979F6CA}"/>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B3A558F2-FB36-B0BA-D9A3-14EB1D4DDC02}"/>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BFAC164E-58C1-843E-432A-1AFD484F7C35}"/>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BD26FF46-8C39-3F28-F400-E0684E78FEF7}"/>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82B41F87-D1D4-0459-F140-E936EA3AE495}"/>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EB333C88-900B-1628-0165-BDB5FF31F28F}"/>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B5B9F36E-5FC6-7D1F-54FB-4F2C8EEB70E9}"/>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F4969EF5-F56F-3832-4F9F-28BF223898B9}"/>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on page 13 and 14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5B77040E-B854-427D-79A1-40A6C8511C33}"/>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472EE5B1-59E0-9566-9765-233CB3ECA9B6}"/>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AF9E498F-37D8-2CC1-0034-01CB45DDA44F}"/>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13</a:t>
            </a:r>
          </a:p>
        </p:txBody>
      </p:sp>
      <p:sp>
        <p:nvSpPr>
          <p:cNvPr id="17" name="Freeform 5">
            <a:extLst>
              <a:ext uri="{FF2B5EF4-FFF2-40B4-BE49-F238E27FC236}">
                <a16:creationId xmlns:a16="http://schemas.microsoft.com/office/drawing/2014/main" id="{DC82A124-72C3-8C3F-CF90-BFDDD6AFC10F}"/>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5" name="TextBox 4">
            <a:extLst>
              <a:ext uri="{FF2B5EF4-FFF2-40B4-BE49-F238E27FC236}">
                <a16:creationId xmlns:a16="http://schemas.microsoft.com/office/drawing/2014/main" id="{D1BA627C-1902-1DB9-4017-C565F5C26D2A}"/>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EXCHANGE RATES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2005213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C2EF4D-5AC4-7A29-BA1A-83EE12294931}"/>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E8866A36-5E2D-6D81-D070-00CE965CEF99}"/>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300871B3-822E-48B2-AF61-F1D7DC930D43}"/>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DC4B5B36-5551-5647-398C-B90D4443CECF}"/>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87DF9B3A-F416-A95E-2EE1-59A0F13D4C4C}"/>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DCE0E154-C9D1-D7B1-DBC9-843F16E50F5C}"/>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24DEEDAA-E2D0-CB8E-2936-56E136757B51}"/>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E9AD0881-F2A8-BB42-16AC-CC2FADAE6133}"/>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15</a:t>
            </a:r>
          </a:p>
        </p:txBody>
      </p:sp>
      <p:sp>
        <p:nvSpPr>
          <p:cNvPr id="17" name="Freeform 5">
            <a:extLst>
              <a:ext uri="{FF2B5EF4-FFF2-40B4-BE49-F238E27FC236}">
                <a16:creationId xmlns:a16="http://schemas.microsoft.com/office/drawing/2014/main" id="{D931C0E2-1BC5-E625-4D01-157DA1AE3D3D}"/>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73A5CC9D-8B49-A392-1B1B-0C348AC73E91}"/>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BUDGETING</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calculator and money&#10;&#10;AI-generated content may be incorrect.">
            <a:extLst>
              <a:ext uri="{FF2B5EF4-FFF2-40B4-BE49-F238E27FC236}">
                <a16:creationId xmlns:a16="http://schemas.microsoft.com/office/drawing/2014/main" id="{68D0B074-2156-6650-DCA5-B1205632DE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09529" y="1312770"/>
            <a:ext cx="7502271" cy="7564530"/>
          </a:xfrm>
          <a:prstGeom prst="rect">
            <a:avLst/>
          </a:prstGeom>
        </p:spPr>
      </p:pic>
      <p:sp>
        <p:nvSpPr>
          <p:cNvPr id="9" name="TextBox 8">
            <a:extLst>
              <a:ext uri="{FF2B5EF4-FFF2-40B4-BE49-F238E27FC236}">
                <a16:creationId xmlns:a16="http://schemas.microsoft.com/office/drawing/2014/main" id="{AA4077EB-00DC-9AAF-D12A-327E20E3EE78}"/>
              </a:ext>
            </a:extLst>
          </p:cNvPr>
          <p:cNvSpPr txBox="1"/>
          <p:nvPr/>
        </p:nvSpPr>
        <p:spPr>
          <a:xfrm>
            <a:off x="2133600" y="2857500"/>
            <a:ext cx="8831024" cy="5066836"/>
          </a:xfrm>
          <a:prstGeom prst="rect">
            <a:avLst/>
          </a:prstGeom>
          <a:noFill/>
        </p:spPr>
        <p:txBody>
          <a:bodyPr wrap="square">
            <a:spAutoFit/>
          </a:bodyPr>
          <a:lstStyle/>
          <a:p>
            <a:pPr marL="571500" lvl="0" indent="-571500">
              <a:lnSpc>
                <a:spcPct val="150000"/>
              </a:lnSpc>
              <a:buFont typeface="Arial" panose="020B0604020202020204" pitchFamily="34" charset="0"/>
              <a:buChar char="•"/>
            </a:pPr>
            <a:r>
              <a:rPr lang="en-AU" sz="4400" kern="100" dirty="0">
                <a:solidFill>
                  <a:srgbClr val="000000"/>
                </a:solidFill>
                <a:effectLst/>
                <a:latin typeface="Arial" panose="020B0604020202020204" pitchFamily="34" charset="0"/>
                <a:ea typeface="Aptos" panose="020B0004020202020204" pitchFamily="34" charset="0"/>
                <a:cs typeface="Times New Roman" panose="02020603050405020304" pitchFamily="18" charset="0"/>
              </a:rPr>
              <a:t>What is a budget?</a:t>
            </a:r>
          </a:p>
          <a:p>
            <a:pPr marL="571500" lvl="0" indent="-571500">
              <a:lnSpc>
                <a:spcPct val="150000"/>
              </a:lnSpc>
              <a:buFont typeface="Arial" panose="020B0604020202020204" pitchFamily="34" charset="0"/>
              <a:buChar char="•"/>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When are they used?</a:t>
            </a:r>
          </a:p>
          <a:p>
            <a:pPr marL="571500" lvl="0" indent="-571500">
              <a:lnSpc>
                <a:spcPct val="150000"/>
              </a:lnSpc>
              <a:buFont typeface="Arial" panose="020B0604020202020204" pitchFamily="34" charset="0"/>
              <a:buChar char="•"/>
            </a:pPr>
            <a:r>
              <a:rPr lang="en-AU" sz="4400" kern="100" dirty="0">
                <a:solidFill>
                  <a:srgbClr val="000000"/>
                </a:solidFill>
                <a:effectLst/>
                <a:latin typeface="Arial" panose="020B0604020202020204" pitchFamily="34" charset="0"/>
                <a:ea typeface="Aptos" panose="020B0004020202020204" pitchFamily="34" charset="0"/>
                <a:cs typeface="Times New Roman" panose="02020603050405020304" pitchFamily="18" charset="0"/>
              </a:rPr>
              <a:t>Why are they important?</a:t>
            </a:r>
          </a:p>
          <a:p>
            <a:pPr marL="571500" lvl="0" indent="-571500">
              <a:lnSpc>
                <a:spcPct val="150000"/>
              </a:lnSpc>
              <a:buFont typeface="Arial" panose="020B0604020202020204" pitchFamily="34" charset="0"/>
              <a:buChar char="•"/>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What can they help with?</a:t>
            </a:r>
          </a:p>
          <a:p>
            <a:pPr marL="571500" lvl="0" indent="-571500">
              <a:lnSpc>
                <a:spcPct val="150000"/>
              </a:lnSpc>
              <a:buFont typeface="Arial" panose="020B0604020202020204" pitchFamily="34" charset="0"/>
              <a:buChar char="•"/>
            </a:pPr>
            <a:r>
              <a:rPr lang="en-AU" sz="4400" kern="100" dirty="0">
                <a:solidFill>
                  <a:srgbClr val="000000"/>
                </a:solidFill>
                <a:effectLst/>
                <a:latin typeface="Arial" panose="020B0604020202020204" pitchFamily="34" charset="0"/>
                <a:ea typeface="Aptos" panose="020B0004020202020204" pitchFamily="34" charset="0"/>
                <a:cs typeface="Times New Roman" panose="02020603050405020304" pitchFamily="18" charset="0"/>
              </a:rPr>
              <a:t>Fixed vs discretionary spending</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8978739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58922F-7FB1-8125-929F-EDDBFAAA41A7}"/>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1320FEFB-4051-B772-0B2F-F49BC16A271D}"/>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E7946A28-0CC9-0819-842C-805B4DA8FC85}"/>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D7CE29C5-83CC-BEB7-E087-FE428D4A5C84}"/>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F9FDC3C8-B7ED-E188-5E8B-89AB9D977DD4}"/>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35C1A1E7-41B8-C28B-A1D5-900CF9D941FC}"/>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4BCC1DFA-D282-6CF1-3C51-4B72EB1A0A44}"/>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53C21B17-DA74-1AC9-088B-919F44EC8A40}"/>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15</a:t>
            </a:r>
          </a:p>
        </p:txBody>
      </p:sp>
      <p:sp>
        <p:nvSpPr>
          <p:cNvPr id="17" name="Freeform 5">
            <a:extLst>
              <a:ext uri="{FF2B5EF4-FFF2-40B4-BE49-F238E27FC236}">
                <a16:creationId xmlns:a16="http://schemas.microsoft.com/office/drawing/2014/main" id="{95784906-60FE-0D98-B8DC-21CD831E1550}"/>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46E06F48-36DF-7F68-89E9-5B1B1C69B580}"/>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BUDGETING</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white paper with black text&#10;&#10;AI-generated content may be incorrect.">
            <a:extLst>
              <a:ext uri="{FF2B5EF4-FFF2-40B4-BE49-F238E27FC236}">
                <a16:creationId xmlns:a16="http://schemas.microsoft.com/office/drawing/2014/main" id="{B4386DC9-60D0-8D90-1C91-4733A9B56369}"/>
              </a:ext>
            </a:extLst>
          </p:cNvPr>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174329" y="1415143"/>
            <a:ext cx="15978878" cy="7004957"/>
          </a:xfrm>
          <a:prstGeom prst="rect">
            <a:avLst/>
          </a:prstGeom>
        </p:spPr>
      </p:pic>
    </p:spTree>
    <p:extLst>
      <p:ext uri="{BB962C8B-B14F-4D97-AF65-F5344CB8AC3E}">
        <p14:creationId xmlns:p14="http://schemas.microsoft.com/office/powerpoint/2010/main" val="31200217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723DB8-A63F-42CD-4F1C-C446B92E6E12}"/>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70A1D8EB-7D2C-CD9E-45C8-233D120EF39D}"/>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01AC9339-B46C-D3A5-B11E-FA5249568EDF}"/>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24D9CA60-AB8C-D2DF-BC2E-0D3842416C16}"/>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29B53611-75B8-CE1C-EAB2-B751FEEB70E9}"/>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39E35C84-B520-250B-748F-0F072E2A465E}"/>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79DFC674-BD39-542F-7328-564A49C308DC}"/>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50863E91-D027-5F3C-E0BD-E4BFBE4CE5DB}"/>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16</a:t>
            </a:r>
          </a:p>
        </p:txBody>
      </p:sp>
      <p:sp>
        <p:nvSpPr>
          <p:cNvPr id="17" name="Freeform 5">
            <a:extLst>
              <a:ext uri="{FF2B5EF4-FFF2-40B4-BE49-F238E27FC236}">
                <a16:creationId xmlns:a16="http://schemas.microsoft.com/office/drawing/2014/main" id="{C5D7F896-E9B6-4EC3-3F77-1CBD061ECC06}"/>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C707A954-12D8-40C1-D110-B9F15B544B8A}"/>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logo of a person reading a book&#10;&#10;AI-generated content may be incorrect.">
            <a:extLst>
              <a:ext uri="{FF2B5EF4-FFF2-40B4-BE49-F238E27FC236}">
                <a16:creationId xmlns:a16="http://schemas.microsoft.com/office/drawing/2014/main" id="{0C33E229-7DF1-65EB-8D6C-A7852001CEE9}"/>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7" name="TextBox 6">
            <a:extLst>
              <a:ext uri="{FF2B5EF4-FFF2-40B4-BE49-F238E27FC236}">
                <a16:creationId xmlns:a16="http://schemas.microsoft.com/office/drawing/2014/main" id="{E5D1C7F2-8AC6-1646-3611-4211FF0456DC}"/>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BUDGETING</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8" name="TextBox 17">
            <a:extLst>
              <a:ext uri="{FF2B5EF4-FFF2-40B4-BE49-F238E27FC236}">
                <a16:creationId xmlns:a16="http://schemas.microsoft.com/office/drawing/2014/main" id="{DC138C16-0EBF-0259-538A-1E7063E0F710}"/>
              </a:ext>
            </a:extLst>
          </p:cNvPr>
          <p:cNvSpPr txBox="1"/>
          <p:nvPr/>
        </p:nvSpPr>
        <p:spPr>
          <a:xfrm>
            <a:off x="2209800" y="1615976"/>
            <a:ext cx="16031607" cy="2308324"/>
          </a:xfrm>
          <a:prstGeom prst="rect">
            <a:avLst/>
          </a:prstGeom>
          <a:noFill/>
        </p:spPr>
        <p:txBody>
          <a:bodyPr wrap="square">
            <a:spAutoFit/>
          </a:bodyPr>
          <a:lstStyle/>
          <a:p>
            <a:pPr>
              <a:buNone/>
            </a:pPr>
            <a:r>
              <a:rPr lang="en-AU" sz="3600" dirty="0">
                <a:solidFill>
                  <a:srgbClr val="000000"/>
                </a:solidFill>
                <a:effectLst/>
                <a:latin typeface="Arial" panose="020B0604020202020204" pitchFamily="34" charset="0"/>
                <a:ea typeface="MS Mincho" panose="02020609040205080304" pitchFamily="49" charset="-128"/>
              </a:rPr>
              <a:t>Conrad is super excited to have landed a building apprenticeship for next year. He is savvy with money and is doing up a budget to determine if he can afford to move out of his dad's house and live with his mates next year. He will be paid fortnightly, so he decides to do his budget on a fortnightly basis.</a:t>
            </a:r>
            <a:endParaRPr lang="en-AU" sz="3600" dirty="0">
              <a:effectLst/>
              <a:latin typeface="Times New Roman" panose="02020603050405020304" pitchFamily="18" charset="0"/>
              <a:ea typeface="Times New Roman" panose="02020603050405020304" pitchFamily="18" charset="0"/>
            </a:endParaRPr>
          </a:p>
        </p:txBody>
      </p:sp>
      <p:pic>
        <p:nvPicPr>
          <p:cNvPr id="21" name="Picture 20" descr="A table with numbers and symbols&#10;&#10;AI-generated content may be incorrect.">
            <a:extLst>
              <a:ext uri="{FF2B5EF4-FFF2-40B4-BE49-F238E27FC236}">
                <a16:creationId xmlns:a16="http://schemas.microsoft.com/office/drawing/2014/main" id="{CA7B651A-EAE0-A4D6-949B-6471E0F0CEE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74883" y="3924300"/>
            <a:ext cx="13203317" cy="6353475"/>
          </a:xfrm>
          <a:prstGeom prst="rect">
            <a:avLst/>
          </a:prstGeom>
        </p:spPr>
      </p:pic>
      <p:pic>
        <p:nvPicPr>
          <p:cNvPr id="23" name="Picture 22" descr="A rainbow colored infinity symbol&#10;&#10;AI-generated content may be incorrect.">
            <a:extLst>
              <a:ext uri="{FF2B5EF4-FFF2-40B4-BE49-F238E27FC236}">
                <a16:creationId xmlns:a16="http://schemas.microsoft.com/office/drawing/2014/main" id="{96A1EC3B-5E27-9DFA-7CA0-0A670573913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553296" y="9334500"/>
            <a:ext cx="1684697" cy="861774"/>
          </a:xfrm>
          <a:prstGeom prst="rect">
            <a:avLst/>
          </a:prstGeom>
        </p:spPr>
      </p:pic>
    </p:spTree>
    <p:extLst>
      <p:ext uri="{BB962C8B-B14F-4D97-AF65-F5344CB8AC3E}">
        <p14:creationId xmlns:p14="http://schemas.microsoft.com/office/powerpoint/2010/main" val="35407008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936B3C-3457-17B3-61C4-7C5619C3F111}"/>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38848E5A-E9AB-A9C6-2275-5E792843B495}"/>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A727946F-D307-DDFC-23E9-C88134A77087}"/>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F859591C-6D5D-520E-330E-5D121F989028}"/>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4C75322A-3666-563C-9CDB-7691A36E59B4}"/>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B18FB426-17D8-06A0-2B81-52CA11149CA2}"/>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15953257-E30E-7B4F-C139-0A667BA694D7}"/>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4AD6823D-E1C7-BE1E-84E4-8A192405C8F0}"/>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17</a:t>
            </a:r>
          </a:p>
        </p:txBody>
      </p:sp>
      <p:sp>
        <p:nvSpPr>
          <p:cNvPr id="17" name="Freeform 5">
            <a:extLst>
              <a:ext uri="{FF2B5EF4-FFF2-40B4-BE49-F238E27FC236}">
                <a16:creationId xmlns:a16="http://schemas.microsoft.com/office/drawing/2014/main" id="{DEA4BF41-652F-21E1-534D-90DEBE6A89CC}"/>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00161792-2675-0693-B3F9-C2BAA7BC8E1F}"/>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black and white circle with two people&#10;&#10;AI-generated content may be incorrect.">
            <a:extLst>
              <a:ext uri="{FF2B5EF4-FFF2-40B4-BE49-F238E27FC236}">
                <a16:creationId xmlns:a16="http://schemas.microsoft.com/office/drawing/2014/main" id="{2027F516-2254-CE8A-A88A-E42BC55C532F}"/>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6" name="TextBox 5">
            <a:extLst>
              <a:ext uri="{FF2B5EF4-FFF2-40B4-BE49-F238E27FC236}">
                <a16:creationId xmlns:a16="http://schemas.microsoft.com/office/drawing/2014/main" id="{4ACD6C03-B401-F3C1-1E8F-3C26CDB05C82}"/>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BUDGETING</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3" name="TextBox 12">
            <a:extLst>
              <a:ext uri="{FF2B5EF4-FFF2-40B4-BE49-F238E27FC236}">
                <a16:creationId xmlns:a16="http://schemas.microsoft.com/office/drawing/2014/main" id="{51377A0F-2328-2A0F-2460-BAE1F28D2E0B}"/>
              </a:ext>
            </a:extLst>
          </p:cNvPr>
          <p:cNvSpPr txBox="1"/>
          <p:nvPr/>
        </p:nvSpPr>
        <p:spPr>
          <a:xfrm>
            <a:off x="2217976" y="3190573"/>
            <a:ext cx="15366503" cy="3313599"/>
          </a:xfrm>
          <a:prstGeom prst="rect">
            <a:avLst/>
          </a:prstGeom>
          <a:noFill/>
        </p:spPr>
        <p:txBody>
          <a:bodyPr wrap="square">
            <a:spAutoFit/>
          </a:bodyPr>
          <a:lstStyle/>
          <a:p>
            <a:pPr>
              <a:lnSpc>
                <a:spcPct val="150000"/>
              </a:lnSpc>
              <a:buNone/>
            </a:pPr>
            <a:r>
              <a:rPr lang="en-AU" sz="36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Jerimiah is planning to go to university to study nursing. He will be working casual hours at a local café to help cover some of his expenses. Jerimiah was very fortunate to have won a scholarship that will contribute towards his living expenses next year. </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p:txBody>
      </p:sp>
      <p:pic>
        <p:nvPicPr>
          <p:cNvPr id="19" name="Picture 18" descr="A cartoon of a frog&#10;&#10;AI-generated content may be incorrect.">
            <a:extLst>
              <a:ext uri="{FF2B5EF4-FFF2-40B4-BE49-F238E27FC236}">
                <a16:creationId xmlns:a16="http://schemas.microsoft.com/office/drawing/2014/main" id="{D7EB4D6C-53A1-6C74-4C71-98C1C652B02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396969" y="8527281"/>
            <a:ext cx="1776414" cy="1665388"/>
          </a:xfrm>
          <a:prstGeom prst="rect">
            <a:avLst/>
          </a:prstGeom>
        </p:spPr>
      </p:pic>
    </p:spTree>
    <p:extLst>
      <p:ext uri="{BB962C8B-B14F-4D97-AF65-F5344CB8AC3E}">
        <p14:creationId xmlns:p14="http://schemas.microsoft.com/office/powerpoint/2010/main" val="17398121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777907-32E9-0224-B017-3D6BD2B17A17}"/>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516937F6-31E6-8239-0654-2E66281D1A64}"/>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0B4AA40B-2A4C-B9C9-8955-71865211EC70}"/>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C1583AA2-C747-9AB0-2BCD-848AF140650E}"/>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BBFEE95E-05E6-F334-8274-71C7E2312D1E}"/>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0" name="TextBox 6">
            <a:extLst>
              <a:ext uri="{FF2B5EF4-FFF2-40B4-BE49-F238E27FC236}">
                <a16:creationId xmlns:a16="http://schemas.microsoft.com/office/drawing/2014/main" id="{D463D9DD-1F0C-3695-7C8D-9A19E75BAC72}"/>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CA58AD05-DD6D-A706-F5C5-7E2E9EFCB9A7}"/>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17</a:t>
            </a:r>
          </a:p>
        </p:txBody>
      </p:sp>
      <p:sp>
        <p:nvSpPr>
          <p:cNvPr id="17" name="Freeform 5">
            <a:extLst>
              <a:ext uri="{FF2B5EF4-FFF2-40B4-BE49-F238E27FC236}">
                <a16:creationId xmlns:a16="http://schemas.microsoft.com/office/drawing/2014/main" id="{FD13A08A-C4E5-0F77-3084-167F959B63B0}"/>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79FAAE10-1E3E-11B6-C60C-D8C1D51A8FC3}"/>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 (continued).</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black and white circle with two people&#10;&#10;AI-generated content may be incorrect.">
            <a:extLst>
              <a:ext uri="{FF2B5EF4-FFF2-40B4-BE49-F238E27FC236}">
                <a16:creationId xmlns:a16="http://schemas.microsoft.com/office/drawing/2014/main" id="{FDA94078-C63E-E688-3A87-86C063455387}"/>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6" name="TextBox 5">
            <a:extLst>
              <a:ext uri="{FF2B5EF4-FFF2-40B4-BE49-F238E27FC236}">
                <a16:creationId xmlns:a16="http://schemas.microsoft.com/office/drawing/2014/main" id="{91EE080C-5572-0EC6-DC48-040F05A344FA}"/>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BUDGETING</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3" name="TextBox 12">
            <a:extLst>
              <a:ext uri="{FF2B5EF4-FFF2-40B4-BE49-F238E27FC236}">
                <a16:creationId xmlns:a16="http://schemas.microsoft.com/office/drawing/2014/main" id="{4B854E05-E42D-FB3D-2162-657399E12215}"/>
              </a:ext>
            </a:extLst>
          </p:cNvPr>
          <p:cNvSpPr txBox="1"/>
          <p:nvPr/>
        </p:nvSpPr>
        <p:spPr>
          <a:xfrm>
            <a:off x="2311897" y="1562100"/>
            <a:ext cx="15366503" cy="820609"/>
          </a:xfrm>
          <a:prstGeom prst="rect">
            <a:avLst/>
          </a:prstGeom>
          <a:noFill/>
        </p:spPr>
        <p:txBody>
          <a:bodyPr wrap="square">
            <a:spAutoFit/>
          </a:bodyPr>
          <a:lstStyle/>
          <a:p>
            <a:pPr>
              <a:lnSpc>
                <a:spcPct val="150000"/>
              </a:lnSpc>
              <a:buNone/>
            </a:pPr>
            <a:r>
              <a:rPr lang="en-AU" sz="3600" b="1" dirty="0">
                <a:solidFill>
                  <a:srgbClr val="FF0000"/>
                </a:solidFill>
                <a:effectLst/>
                <a:latin typeface="Arial" panose="020B0604020202020204" pitchFamily="34" charset="0"/>
                <a:ea typeface="MS Mincho" panose="02020609040205080304" pitchFamily="49" charset="-128"/>
                <a:cs typeface="Arial" panose="020B0604020202020204" pitchFamily="34" charset="0"/>
              </a:rPr>
              <a:t>(a) </a:t>
            </a:r>
            <a:r>
              <a:rPr lang="en-AU" sz="36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Use the below table to prepare a monthly budget for Jerimiah. </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p:txBody>
      </p:sp>
      <p:pic>
        <p:nvPicPr>
          <p:cNvPr id="19" name="Picture 18" descr="A cartoon of a frog&#10;&#10;AI-generated content may be incorrect.">
            <a:extLst>
              <a:ext uri="{FF2B5EF4-FFF2-40B4-BE49-F238E27FC236}">
                <a16:creationId xmlns:a16="http://schemas.microsoft.com/office/drawing/2014/main" id="{6AB0C714-C409-A8DC-2025-082C21DA916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511586" y="8583512"/>
            <a:ext cx="1776414" cy="1665388"/>
          </a:xfrm>
          <a:prstGeom prst="rect">
            <a:avLst/>
          </a:prstGeom>
        </p:spPr>
      </p:pic>
      <p:graphicFrame>
        <p:nvGraphicFramePr>
          <p:cNvPr id="7" name="Table 6">
            <a:extLst>
              <a:ext uri="{FF2B5EF4-FFF2-40B4-BE49-F238E27FC236}">
                <a16:creationId xmlns:a16="http://schemas.microsoft.com/office/drawing/2014/main" id="{F6099A93-4003-A63B-1EF1-D3E0515A89C4}"/>
              </a:ext>
            </a:extLst>
          </p:cNvPr>
          <p:cNvGraphicFramePr>
            <a:graphicFrameLocks noGrp="1"/>
          </p:cNvGraphicFramePr>
          <p:nvPr>
            <p:extLst>
              <p:ext uri="{D42A27DB-BD31-4B8C-83A1-F6EECF244321}">
                <p14:modId xmlns:p14="http://schemas.microsoft.com/office/powerpoint/2010/main" val="2220287137"/>
              </p:ext>
            </p:extLst>
          </p:nvPr>
        </p:nvGraphicFramePr>
        <p:xfrm>
          <a:off x="2209800" y="2476500"/>
          <a:ext cx="15366504" cy="6735960"/>
        </p:xfrm>
        <a:graphic>
          <a:graphicData uri="http://schemas.openxmlformats.org/drawingml/2006/table">
            <a:tbl>
              <a:tblPr firstRow="1" firstCol="1" bandRow="1">
                <a:tableStyleId>{5C22544A-7EE6-4342-B048-85BDC9FD1C3A}</a:tableStyleId>
              </a:tblPr>
              <a:tblGrid>
                <a:gridCol w="3007791">
                  <a:extLst>
                    <a:ext uri="{9D8B030D-6E8A-4147-A177-3AD203B41FA5}">
                      <a16:colId xmlns:a16="http://schemas.microsoft.com/office/drawing/2014/main" val="1597961120"/>
                    </a:ext>
                  </a:extLst>
                </a:gridCol>
                <a:gridCol w="7071385">
                  <a:extLst>
                    <a:ext uri="{9D8B030D-6E8A-4147-A177-3AD203B41FA5}">
                      <a16:colId xmlns:a16="http://schemas.microsoft.com/office/drawing/2014/main" val="1528987916"/>
                    </a:ext>
                  </a:extLst>
                </a:gridCol>
                <a:gridCol w="2643664">
                  <a:extLst>
                    <a:ext uri="{9D8B030D-6E8A-4147-A177-3AD203B41FA5}">
                      <a16:colId xmlns:a16="http://schemas.microsoft.com/office/drawing/2014/main" val="142393355"/>
                    </a:ext>
                  </a:extLst>
                </a:gridCol>
                <a:gridCol w="2643664">
                  <a:extLst>
                    <a:ext uri="{9D8B030D-6E8A-4147-A177-3AD203B41FA5}">
                      <a16:colId xmlns:a16="http://schemas.microsoft.com/office/drawing/2014/main" val="375936557"/>
                    </a:ext>
                  </a:extLst>
                </a:gridCol>
              </a:tblGrid>
              <a:tr h="612360">
                <a:tc>
                  <a:txBody>
                    <a:bodyPr/>
                    <a:lstStyle/>
                    <a:p>
                      <a:pPr algn="ctr">
                        <a:lnSpc>
                          <a:spcPct val="100000"/>
                        </a:lnSpc>
                        <a:buNone/>
                      </a:pPr>
                      <a:r>
                        <a:rPr lang="en-AU" sz="3600" b="1" dirty="0">
                          <a:solidFill>
                            <a:sysClr val="windowText" lastClr="000000"/>
                          </a:solidFill>
                          <a:effectLst/>
                          <a:latin typeface="Arial" panose="020B0604020202020204" pitchFamily="34" charset="0"/>
                          <a:cs typeface="Arial" panose="020B0604020202020204" pitchFamily="34" charset="0"/>
                        </a:rPr>
                        <a:t>Item</a:t>
                      </a:r>
                      <a:endParaRPr lang="en-AU" sz="3600" b="1"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lnSpc>
                          <a:spcPct val="100000"/>
                        </a:lnSpc>
                        <a:buNone/>
                      </a:pPr>
                      <a:r>
                        <a:rPr lang="en-AU" sz="3600" b="1" dirty="0">
                          <a:solidFill>
                            <a:sysClr val="windowText" lastClr="000000"/>
                          </a:solidFill>
                          <a:effectLst/>
                          <a:latin typeface="Arial" panose="020B0604020202020204" pitchFamily="34" charset="0"/>
                          <a:cs typeface="Arial" panose="020B0604020202020204" pitchFamily="34" charset="0"/>
                        </a:rPr>
                        <a:t>Workings</a:t>
                      </a:r>
                      <a:endParaRPr lang="en-AU" sz="3600" b="1"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lnSpc>
                          <a:spcPct val="100000"/>
                        </a:lnSpc>
                        <a:buNone/>
                      </a:pPr>
                      <a:r>
                        <a:rPr lang="en-AU" sz="3600" b="1" dirty="0">
                          <a:solidFill>
                            <a:sysClr val="windowText" lastClr="000000"/>
                          </a:solidFill>
                          <a:effectLst/>
                          <a:latin typeface="Arial" panose="020B0604020202020204" pitchFamily="34" charset="0"/>
                          <a:cs typeface="Arial" panose="020B0604020202020204" pitchFamily="34" charset="0"/>
                        </a:rPr>
                        <a:t>Income</a:t>
                      </a:r>
                      <a:endParaRPr lang="en-AU" sz="3600" b="1"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lnSpc>
                          <a:spcPct val="100000"/>
                        </a:lnSpc>
                        <a:buNone/>
                      </a:pPr>
                      <a:r>
                        <a:rPr lang="en-AU" sz="3600" b="1" dirty="0">
                          <a:solidFill>
                            <a:sysClr val="windowText" lastClr="000000"/>
                          </a:solidFill>
                          <a:effectLst/>
                          <a:latin typeface="Arial" panose="020B0604020202020204" pitchFamily="34" charset="0"/>
                          <a:cs typeface="Arial" panose="020B0604020202020204" pitchFamily="34" charset="0"/>
                        </a:rPr>
                        <a:t>Expenses</a:t>
                      </a:r>
                      <a:endParaRPr lang="en-AU" sz="3600" b="1"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742792088"/>
                  </a:ext>
                </a:extLst>
              </a:tr>
              <a:tr h="612360">
                <a:tc>
                  <a:txBody>
                    <a:bodyPr/>
                    <a:lstStyle/>
                    <a:p>
                      <a:pPr algn="ctr">
                        <a:lnSpc>
                          <a:spcPct val="100000"/>
                        </a:lnSpc>
                        <a:buNone/>
                      </a:pPr>
                      <a:r>
                        <a:rPr lang="en-AU" sz="3600" b="0">
                          <a:solidFill>
                            <a:sysClr val="windowText" lastClr="000000"/>
                          </a:solidFill>
                          <a:effectLst/>
                          <a:latin typeface="Arial" panose="020B0604020202020204" pitchFamily="34" charset="0"/>
                          <a:cs typeface="Arial" panose="020B0604020202020204" pitchFamily="34" charset="0"/>
                        </a:rPr>
                        <a:t>Wages</a:t>
                      </a:r>
                      <a:endParaRPr lang="en-AU" sz="36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b="0">
                          <a:solidFill>
                            <a:sysClr val="windowText" lastClr="000000"/>
                          </a:solidFill>
                          <a:effectLst/>
                          <a:latin typeface="Arial" panose="020B0604020202020204" pitchFamily="34" charset="0"/>
                          <a:cs typeface="Arial" panose="020B0604020202020204" pitchFamily="34" charset="0"/>
                        </a:rPr>
                        <a:t>$250 p/w</a:t>
                      </a:r>
                      <a:endParaRPr lang="en-AU" sz="36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b="0">
                          <a:solidFill>
                            <a:sysClr val="windowText" lastClr="000000"/>
                          </a:solidFill>
                          <a:effectLst/>
                          <a:latin typeface="Arial" panose="020B0604020202020204" pitchFamily="34" charset="0"/>
                          <a:cs typeface="Arial" panose="020B0604020202020204" pitchFamily="34" charset="0"/>
                        </a:rPr>
                        <a:t> </a:t>
                      </a:r>
                      <a:endParaRPr lang="en-AU" sz="36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b="0">
                          <a:solidFill>
                            <a:sysClr val="windowText" lastClr="000000"/>
                          </a:solidFill>
                          <a:effectLst/>
                          <a:latin typeface="Arial" panose="020B0604020202020204" pitchFamily="34" charset="0"/>
                          <a:cs typeface="Arial" panose="020B0604020202020204" pitchFamily="34" charset="0"/>
                        </a:rPr>
                        <a:t> </a:t>
                      </a:r>
                      <a:endParaRPr lang="en-AU" sz="36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55590275"/>
                  </a:ext>
                </a:extLst>
              </a:tr>
              <a:tr h="612360">
                <a:tc>
                  <a:txBody>
                    <a:bodyPr/>
                    <a:lstStyle/>
                    <a:p>
                      <a:pPr algn="ctr">
                        <a:lnSpc>
                          <a:spcPct val="100000"/>
                        </a:lnSpc>
                        <a:buNone/>
                      </a:pPr>
                      <a:r>
                        <a:rPr lang="en-AU" sz="3600" b="0">
                          <a:solidFill>
                            <a:sysClr val="windowText" lastClr="000000"/>
                          </a:solidFill>
                          <a:effectLst/>
                          <a:latin typeface="Arial" panose="020B0604020202020204" pitchFamily="34" charset="0"/>
                          <a:cs typeface="Arial" panose="020B0604020202020204" pitchFamily="34" charset="0"/>
                        </a:rPr>
                        <a:t>Scholarship</a:t>
                      </a:r>
                      <a:endParaRPr lang="en-AU" sz="36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b="0">
                          <a:solidFill>
                            <a:sysClr val="windowText" lastClr="000000"/>
                          </a:solidFill>
                          <a:effectLst/>
                          <a:latin typeface="Arial" panose="020B0604020202020204" pitchFamily="34" charset="0"/>
                          <a:cs typeface="Arial" panose="020B0604020202020204" pitchFamily="34" charset="0"/>
                        </a:rPr>
                        <a:t>$100 p/w</a:t>
                      </a:r>
                      <a:endParaRPr lang="en-AU" sz="36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b="0">
                          <a:solidFill>
                            <a:sysClr val="windowText" lastClr="000000"/>
                          </a:solidFill>
                          <a:effectLst/>
                          <a:latin typeface="Arial" panose="020B0604020202020204" pitchFamily="34" charset="0"/>
                          <a:cs typeface="Arial" panose="020B0604020202020204" pitchFamily="34" charset="0"/>
                        </a:rPr>
                        <a:t> </a:t>
                      </a:r>
                      <a:endParaRPr lang="en-AU" sz="36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b="0">
                          <a:solidFill>
                            <a:sysClr val="windowText" lastClr="000000"/>
                          </a:solidFill>
                          <a:effectLst/>
                          <a:latin typeface="Arial" panose="020B0604020202020204" pitchFamily="34" charset="0"/>
                          <a:cs typeface="Arial" panose="020B0604020202020204" pitchFamily="34" charset="0"/>
                        </a:rPr>
                        <a:t> </a:t>
                      </a:r>
                      <a:endParaRPr lang="en-AU" sz="36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73131818"/>
                  </a:ext>
                </a:extLst>
              </a:tr>
              <a:tr h="612360">
                <a:tc>
                  <a:txBody>
                    <a:bodyPr/>
                    <a:lstStyle/>
                    <a:p>
                      <a:pPr algn="ctr">
                        <a:lnSpc>
                          <a:spcPct val="100000"/>
                        </a:lnSpc>
                        <a:buNone/>
                      </a:pPr>
                      <a:r>
                        <a:rPr lang="en-AU" sz="3600" b="0">
                          <a:solidFill>
                            <a:sysClr val="windowText" lastClr="000000"/>
                          </a:solidFill>
                          <a:effectLst/>
                          <a:latin typeface="Arial" panose="020B0604020202020204" pitchFamily="34" charset="0"/>
                          <a:cs typeface="Arial" panose="020B0604020202020204" pitchFamily="34" charset="0"/>
                        </a:rPr>
                        <a:t>Phone</a:t>
                      </a:r>
                      <a:endParaRPr lang="en-AU" sz="36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b="0">
                          <a:solidFill>
                            <a:sysClr val="windowText" lastClr="000000"/>
                          </a:solidFill>
                          <a:effectLst/>
                          <a:latin typeface="Arial" panose="020B0604020202020204" pitchFamily="34" charset="0"/>
                          <a:cs typeface="Arial" panose="020B0604020202020204" pitchFamily="34" charset="0"/>
                        </a:rPr>
                        <a:t>$35 p/m</a:t>
                      </a:r>
                      <a:endParaRPr lang="en-AU" sz="36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b="0">
                          <a:solidFill>
                            <a:sysClr val="windowText" lastClr="000000"/>
                          </a:solidFill>
                          <a:effectLst/>
                          <a:latin typeface="Arial" panose="020B0604020202020204" pitchFamily="34" charset="0"/>
                          <a:cs typeface="Arial" panose="020B0604020202020204" pitchFamily="34" charset="0"/>
                        </a:rPr>
                        <a:t> </a:t>
                      </a:r>
                      <a:endParaRPr lang="en-AU" sz="36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b="0">
                          <a:solidFill>
                            <a:sysClr val="windowText" lastClr="000000"/>
                          </a:solidFill>
                          <a:effectLst/>
                          <a:latin typeface="Arial" panose="020B0604020202020204" pitchFamily="34" charset="0"/>
                          <a:cs typeface="Arial" panose="020B0604020202020204" pitchFamily="34" charset="0"/>
                        </a:rPr>
                        <a:t> </a:t>
                      </a:r>
                      <a:endParaRPr lang="en-AU" sz="36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35781000"/>
                  </a:ext>
                </a:extLst>
              </a:tr>
              <a:tr h="612360">
                <a:tc>
                  <a:txBody>
                    <a:bodyPr/>
                    <a:lstStyle/>
                    <a:p>
                      <a:pPr algn="ctr">
                        <a:lnSpc>
                          <a:spcPct val="100000"/>
                        </a:lnSpc>
                        <a:buNone/>
                      </a:pPr>
                      <a:r>
                        <a:rPr lang="en-AU" sz="3600" b="0">
                          <a:solidFill>
                            <a:sysClr val="windowText" lastClr="000000"/>
                          </a:solidFill>
                          <a:effectLst/>
                          <a:latin typeface="Arial" panose="020B0604020202020204" pitchFamily="34" charset="0"/>
                          <a:cs typeface="Arial" panose="020B0604020202020204" pitchFamily="34" charset="0"/>
                        </a:rPr>
                        <a:t>Groceries</a:t>
                      </a:r>
                      <a:endParaRPr lang="en-AU" sz="36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b="0">
                          <a:solidFill>
                            <a:sysClr val="windowText" lastClr="000000"/>
                          </a:solidFill>
                          <a:effectLst/>
                          <a:latin typeface="Arial" panose="020B0604020202020204" pitchFamily="34" charset="0"/>
                          <a:cs typeface="Arial" panose="020B0604020202020204" pitchFamily="34" charset="0"/>
                        </a:rPr>
                        <a:t>$50 p/w</a:t>
                      </a:r>
                      <a:endParaRPr lang="en-AU" sz="36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b="0">
                          <a:solidFill>
                            <a:sysClr val="windowText" lastClr="000000"/>
                          </a:solidFill>
                          <a:effectLst/>
                          <a:latin typeface="Arial" panose="020B0604020202020204" pitchFamily="34" charset="0"/>
                          <a:cs typeface="Arial" panose="020B0604020202020204" pitchFamily="34" charset="0"/>
                        </a:rPr>
                        <a:t> </a:t>
                      </a:r>
                      <a:endParaRPr lang="en-AU" sz="36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b="0">
                          <a:solidFill>
                            <a:sysClr val="windowText" lastClr="000000"/>
                          </a:solidFill>
                          <a:effectLst/>
                          <a:latin typeface="Arial" panose="020B0604020202020204" pitchFamily="34" charset="0"/>
                          <a:cs typeface="Arial" panose="020B0604020202020204" pitchFamily="34" charset="0"/>
                        </a:rPr>
                        <a:t> </a:t>
                      </a:r>
                      <a:endParaRPr lang="en-AU" sz="36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88492508"/>
                  </a:ext>
                </a:extLst>
              </a:tr>
              <a:tr h="612360">
                <a:tc>
                  <a:txBody>
                    <a:bodyPr/>
                    <a:lstStyle/>
                    <a:p>
                      <a:pPr algn="ctr">
                        <a:lnSpc>
                          <a:spcPct val="100000"/>
                        </a:lnSpc>
                        <a:buNone/>
                      </a:pPr>
                      <a:r>
                        <a:rPr lang="en-AU" sz="3600" b="0">
                          <a:solidFill>
                            <a:sysClr val="windowText" lastClr="000000"/>
                          </a:solidFill>
                          <a:effectLst/>
                          <a:latin typeface="Arial" panose="020B0604020202020204" pitchFamily="34" charset="0"/>
                          <a:cs typeface="Arial" panose="020B0604020202020204" pitchFamily="34" charset="0"/>
                        </a:rPr>
                        <a:t>Internet</a:t>
                      </a:r>
                      <a:endParaRPr lang="en-AU" sz="36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b="0">
                          <a:solidFill>
                            <a:sysClr val="windowText" lastClr="000000"/>
                          </a:solidFill>
                          <a:effectLst/>
                          <a:latin typeface="Arial" panose="020B0604020202020204" pitchFamily="34" charset="0"/>
                          <a:cs typeface="Arial" panose="020B0604020202020204" pitchFamily="34" charset="0"/>
                        </a:rPr>
                        <a:t>$50 p/m</a:t>
                      </a:r>
                      <a:endParaRPr lang="en-AU" sz="36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b="0">
                          <a:solidFill>
                            <a:sysClr val="windowText" lastClr="000000"/>
                          </a:solidFill>
                          <a:effectLst/>
                          <a:latin typeface="Arial" panose="020B0604020202020204" pitchFamily="34" charset="0"/>
                          <a:cs typeface="Arial" panose="020B0604020202020204" pitchFamily="34" charset="0"/>
                        </a:rPr>
                        <a:t> </a:t>
                      </a:r>
                      <a:endParaRPr lang="en-AU" sz="36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buNone/>
                      </a:pPr>
                      <a:r>
                        <a:rPr lang="en-AU" sz="3600" b="0">
                          <a:solidFill>
                            <a:sysClr val="windowText" lastClr="000000"/>
                          </a:solidFill>
                          <a:effectLst/>
                          <a:latin typeface="Arial" panose="020B0604020202020204" pitchFamily="34" charset="0"/>
                          <a:cs typeface="Arial" panose="020B0604020202020204" pitchFamily="34" charset="0"/>
                        </a:rPr>
                        <a:t> </a:t>
                      </a:r>
                      <a:endParaRPr lang="en-AU" sz="36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28347892"/>
                  </a:ext>
                </a:extLst>
              </a:tr>
              <a:tr h="612360">
                <a:tc>
                  <a:txBody>
                    <a:bodyPr/>
                    <a:lstStyle/>
                    <a:p>
                      <a:pPr algn="ctr">
                        <a:lnSpc>
                          <a:spcPct val="100000"/>
                        </a:lnSpc>
                        <a:buNone/>
                      </a:pPr>
                      <a:r>
                        <a:rPr lang="en-AU" sz="3600" b="0">
                          <a:solidFill>
                            <a:sysClr val="windowText" lastClr="000000"/>
                          </a:solidFill>
                          <a:effectLst/>
                          <a:latin typeface="Arial" panose="020B0604020202020204" pitchFamily="34" charset="0"/>
                          <a:cs typeface="Arial" panose="020B0604020202020204" pitchFamily="34" charset="0"/>
                        </a:rPr>
                        <a:t>Petrol</a:t>
                      </a:r>
                      <a:endParaRPr lang="en-AU" sz="36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b="0">
                          <a:solidFill>
                            <a:sysClr val="windowText" lastClr="000000"/>
                          </a:solidFill>
                          <a:effectLst/>
                          <a:latin typeface="Arial" panose="020B0604020202020204" pitchFamily="34" charset="0"/>
                          <a:cs typeface="Arial" panose="020B0604020202020204" pitchFamily="34" charset="0"/>
                        </a:rPr>
                        <a:t>$20 p/w</a:t>
                      </a:r>
                      <a:endParaRPr lang="en-AU" sz="36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b="0">
                          <a:solidFill>
                            <a:sysClr val="windowText" lastClr="000000"/>
                          </a:solidFill>
                          <a:effectLst/>
                          <a:latin typeface="Arial" panose="020B0604020202020204" pitchFamily="34" charset="0"/>
                          <a:cs typeface="Arial" panose="020B0604020202020204" pitchFamily="34" charset="0"/>
                        </a:rPr>
                        <a:t> </a:t>
                      </a:r>
                      <a:endParaRPr lang="en-AU" sz="36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b="0">
                          <a:solidFill>
                            <a:sysClr val="windowText" lastClr="000000"/>
                          </a:solidFill>
                          <a:effectLst/>
                          <a:latin typeface="Arial" panose="020B0604020202020204" pitchFamily="34" charset="0"/>
                          <a:cs typeface="Arial" panose="020B0604020202020204" pitchFamily="34" charset="0"/>
                        </a:rPr>
                        <a:t> </a:t>
                      </a:r>
                      <a:endParaRPr lang="en-AU" sz="36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80869808"/>
                  </a:ext>
                </a:extLst>
              </a:tr>
              <a:tr h="612360">
                <a:tc>
                  <a:txBody>
                    <a:bodyPr/>
                    <a:lstStyle/>
                    <a:p>
                      <a:pPr algn="ctr">
                        <a:lnSpc>
                          <a:spcPct val="100000"/>
                        </a:lnSpc>
                        <a:buNone/>
                      </a:pPr>
                      <a:r>
                        <a:rPr lang="en-AU" sz="3600" b="0">
                          <a:solidFill>
                            <a:sysClr val="windowText" lastClr="000000"/>
                          </a:solidFill>
                          <a:effectLst/>
                          <a:latin typeface="Arial" panose="020B0604020202020204" pitchFamily="34" charset="0"/>
                          <a:cs typeface="Arial" panose="020B0604020202020204" pitchFamily="34" charset="0"/>
                        </a:rPr>
                        <a:t>Socialising</a:t>
                      </a:r>
                      <a:endParaRPr lang="en-AU" sz="36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b="0" dirty="0">
                          <a:solidFill>
                            <a:sysClr val="windowText" lastClr="000000"/>
                          </a:solidFill>
                          <a:effectLst/>
                          <a:latin typeface="Arial" panose="020B0604020202020204" pitchFamily="34" charset="0"/>
                          <a:cs typeface="Arial" panose="020B0604020202020204" pitchFamily="34" charset="0"/>
                        </a:rPr>
                        <a:t>$50 p/w</a:t>
                      </a:r>
                      <a:endParaRPr lang="en-AU" sz="36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b="0">
                          <a:solidFill>
                            <a:sysClr val="windowText" lastClr="000000"/>
                          </a:solidFill>
                          <a:effectLst/>
                          <a:latin typeface="Arial" panose="020B0604020202020204" pitchFamily="34" charset="0"/>
                          <a:cs typeface="Arial" panose="020B0604020202020204" pitchFamily="34" charset="0"/>
                        </a:rPr>
                        <a:t> </a:t>
                      </a:r>
                      <a:endParaRPr lang="en-AU" sz="36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b="0">
                          <a:solidFill>
                            <a:sysClr val="windowText" lastClr="000000"/>
                          </a:solidFill>
                          <a:effectLst/>
                          <a:latin typeface="Arial" panose="020B0604020202020204" pitchFamily="34" charset="0"/>
                          <a:cs typeface="Arial" panose="020B0604020202020204" pitchFamily="34" charset="0"/>
                        </a:rPr>
                        <a:t> </a:t>
                      </a:r>
                      <a:endParaRPr lang="en-AU" sz="36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8623232"/>
                  </a:ext>
                </a:extLst>
              </a:tr>
              <a:tr h="612360">
                <a:tc>
                  <a:txBody>
                    <a:bodyPr/>
                    <a:lstStyle/>
                    <a:p>
                      <a:pPr algn="ctr">
                        <a:lnSpc>
                          <a:spcPct val="100000"/>
                        </a:lnSpc>
                        <a:buNone/>
                      </a:pPr>
                      <a:r>
                        <a:rPr lang="en-AU" sz="3600" b="0">
                          <a:solidFill>
                            <a:sysClr val="windowText" lastClr="000000"/>
                          </a:solidFill>
                          <a:effectLst/>
                          <a:latin typeface="Arial" panose="020B0604020202020204" pitchFamily="34" charset="0"/>
                          <a:cs typeface="Arial" panose="020B0604020202020204" pitchFamily="34" charset="0"/>
                        </a:rPr>
                        <a:t>Textbooks</a:t>
                      </a:r>
                      <a:endParaRPr lang="en-AU" sz="36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b="0">
                          <a:solidFill>
                            <a:sysClr val="windowText" lastClr="000000"/>
                          </a:solidFill>
                          <a:effectLst/>
                          <a:latin typeface="Arial" panose="020B0604020202020204" pitchFamily="34" charset="0"/>
                          <a:cs typeface="Arial" panose="020B0604020202020204" pitchFamily="34" charset="0"/>
                        </a:rPr>
                        <a:t>$600 per semester (3 months)</a:t>
                      </a:r>
                      <a:endParaRPr lang="en-AU" sz="36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b="0">
                          <a:solidFill>
                            <a:sysClr val="windowText" lastClr="000000"/>
                          </a:solidFill>
                          <a:effectLst/>
                          <a:latin typeface="Arial" panose="020B0604020202020204" pitchFamily="34" charset="0"/>
                          <a:cs typeface="Arial" panose="020B0604020202020204" pitchFamily="34" charset="0"/>
                        </a:rPr>
                        <a:t> </a:t>
                      </a:r>
                      <a:endParaRPr lang="en-AU" sz="36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b="0">
                          <a:solidFill>
                            <a:sysClr val="windowText" lastClr="000000"/>
                          </a:solidFill>
                          <a:effectLst/>
                          <a:latin typeface="Arial" panose="020B0604020202020204" pitchFamily="34" charset="0"/>
                          <a:cs typeface="Arial" panose="020B0604020202020204" pitchFamily="34" charset="0"/>
                        </a:rPr>
                        <a:t> </a:t>
                      </a:r>
                      <a:endParaRPr lang="en-AU" sz="36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88531542"/>
                  </a:ext>
                </a:extLst>
              </a:tr>
              <a:tr h="612360">
                <a:tc>
                  <a:txBody>
                    <a:bodyPr/>
                    <a:lstStyle/>
                    <a:p>
                      <a:pPr algn="ctr">
                        <a:lnSpc>
                          <a:spcPct val="100000"/>
                        </a:lnSpc>
                        <a:buNone/>
                      </a:pPr>
                      <a:r>
                        <a:rPr lang="en-AU" sz="3600" b="0">
                          <a:solidFill>
                            <a:sysClr val="windowText" lastClr="000000"/>
                          </a:solidFill>
                          <a:effectLst/>
                          <a:latin typeface="Arial" panose="020B0604020202020204" pitchFamily="34" charset="0"/>
                          <a:cs typeface="Arial" panose="020B0604020202020204" pitchFamily="34" charset="0"/>
                        </a:rPr>
                        <a:t> </a:t>
                      </a:r>
                      <a:endParaRPr lang="en-AU" sz="36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lnSpc>
                          <a:spcPct val="100000"/>
                        </a:lnSpc>
                        <a:buNone/>
                      </a:pPr>
                      <a:r>
                        <a:rPr lang="en-AU" sz="3600" b="1" dirty="0">
                          <a:solidFill>
                            <a:sysClr val="windowText" lastClr="000000"/>
                          </a:solidFill>
                          <a:effectLst/>
                          <a:latin typeface="Arial" panose="020B0604020202020204" pitchFamily="34" charset="0"/>
                          <a:cs typeface="Arial" panose="020B0604020202020204" pitchFamily="34" charset="0"/>
                        </a:rPr>
                        <a:t>TOTALS</a:t>
                      </a:r>
                      <a:endParaRPr lang="en-AU" sz="3600" b="1"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b="0">
                          <a:solidFill>
                            <a:sysClr val="windowText" lastClr="000000"/>
                          </a:solidFill>
                          <a:effectLst/>
                          <a:latin typeface="Arial" panose="020B0604020202020204" pitchFamily="34" charset="0"/>
                          <a:cs typeface="Arial" panose="020B0604020202020204" pitchFamily="34" charset="0"/>
                        </a:rPr>
                        <a:t> </a:t>
                      </a:r>
                      <a:endParaRPr lang="en-AU" sz="36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b="0">
                          <a:solidFill>
                            <a:sysClr val="windowText" lastClr="000000"/>
                          </a:solidFill>
                          <a:effectLst/>
                          <a:latin typeface="Arial" panose="020B0604020202020204" pitchFamily="34" charset="0"/>
                          <a:cs typeface="Arial" panose="020B0604020202020204" pitchFamily="34" charset="0"/>
                        </a:rPr>
                        <a:t> </a:t>
                      </a:r>
                      <a:endParaRPr lang="en-AU" sz="36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75218487"/>
                  </a:ext>
                </a:extLst>
              </a:tr>
              <a:tr h="612360">
                <a:tc>
                  <a:txBody>
                    <a:bodyPr/>
                    <a:lstStyle/>
                    <a:p>
                      <a:pPr algn="ctr">
                        <a:lnSpc>
                          <a:spcPct val="100000"/>
                        </a:lnSpc>
                        <a:buNone/>
                      </a:pPr>
                      <a:r>
                        <a:rPr lang="en-AU" sz="3600" b="0" dirty="0">
                          <a:solidFill>
                            <a:sysClr val="windowText" lastClr="000000"/>
                          </a:solidFill>
                          <a:effectLst/>
                          <a:latin typeface="Arial" panose="020B0604020202020204" pitchFamily="34" charset="0"/>
                          <a:cs typeface="Arial" panose="020B0604020202020204" pitchFamily="34" charset="0"/>
                        </a:rPr>
                        <a:t> </a:t>
                      </a:r>
                      <a:endParaRPr lang="en-AU" sz="36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lnSpc>
                          <a:spcPct val="100000"/>
                        </a:lnSpc>
                        <a:buNone/>
                      </a:pPr>
                      <a:r>
                        <a:rPr lang="en-AU" sz="3600" b="0" dirty="0">
                          <a:solidFill>
                            <a:sysClr val="windowText" lastClr="000000"/>
                          </a:solidFill>
                          <a:effectLst/>
                          <a:latin typeface="Arial" panose="020B0604020202020204" pitchFamily="34" charset="0"/>
                          <a:cs typeface="Arial" panose="020B0604020202020204" pitchFamily="34" charset="0"/>
                        </a:rPr>
                        <a:t>Surplus / deficit</a:t>
                      </a:r>
                      <a:endParaRPr lang="en-AU" sz="36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b="0">
                          <a:solidFill>
                            <a:sysClr val="windowText" lastClr="000000"/>
                          </a:solidFill>
                          <a:effectLst/>
                          <a:latin typeface="Arial" panose="020B0604020202020204" pitchFamily="34" charset="0"/>
                          <a:cs typeface="Arial" panose="020B0604020202020204" pitchFamily="34" charset="0"/>
                        </a:rPr>
                        <a:t> </a:t>
                      </a:r>
                      <a:endParaRPr lang="en-AU" sz="36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b="0" dirty="0">
                          <a:solidFill>
                            <a:sysClr val="windowText" lastClr="000000"/>
                          </a:solidFill>
                          <a:effectLst/>
                          <a:latin typeface="Arial" panose="020B0604020202020204" pitchFamily="34" charset="0"/>
                          <a:cs typeface="Arial" panose="020B0604020202020204" pitchFamily="34" charset="0"/>
                        </a:rPr>
                        <a:t> </a:t>
                      </a:r>
                      <a:endParaRPr lang="en-AU" sz="36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58214328"/>
                  </a:ext>
                </a:extLst>
              </a:tr>
            </a:tbl>
          </a:graphicData>
        </a:graphic>
      </p:graphicFrame>
      <p:sp>
        <p:nvSpPr>
          <p:cNvPr id="12" name="TextBox 11">
            <a:extLst>
              <a:ext uri="{FF2B5EF4-FFF2-40B4-BE49-F238E27FC236}">
                <a16:creationId xmlns:a16="http://schemas.microsoft.com/office/drawing/2014/main" id="{AFE5FFC3-10F2-7382-028F-8C7141C78811}"/>
              </a:ext>
            </a:extLst>
          </p:cNvPr>
          <p:cNvSpPr txBox="1"/>
          <p:nvPr/>
        </p:nvSpPr>
        <p:spPr>
          <a:xfrm>
            <a:off x="2209800" y="9389358"/>
            <a:ext cx="14909303" cy="630942"/>
          </a:xfrm>
          <a:prstGeom prst="rect">
            <a:avLst/>
          </a:prstGeom>
          <a:noFill/>
        </p:spPr>
        <p:txBody>
          <a:bodyPr wrap="square">
            <a:spAutoFit/>
          </a:bodyPr>
          <a:lstStyle/>
          <a:p>
            <a:r>
              <a:rPr lang="en-AU" sz="3400" b="1" u="sng" dirty="0">
                <a:solidFill>
                  <a:srgbClr val="FF0000"/>
                </a:solidFill>
                <a:latin typeface="Arial" panose="020B0604020202020204" pitchFamily="34" charset="0"/>
                <a:cs typeface="Arial" panose="020B0604020202020204" pitchFamily="34" charset="0"/>
              </a:rPr>
              <a:t>(b)</a:t>
            </a:r>
            <a:r>
              <a:rPr lang="en-AU" sz="3400" dirty="0">
                <a:latin typeface="Arial" panose="020B0604020202020204" pitchFamily="34" charset="0"/>
                <a:cs typeface="Arial" panose="020B0604020202020204" pitchFamily="34" charset="0"/>
              </a:rPr>
              <a:t> How much could Jerimiah comfortably afford to pay in rent each week?</a:t>
            </a:r>
          </a:p>
        </p:txBody>
      </p:sp>
    </p:spTree>
    <p:extLst>
      <p:ext uri="{BB962C8B-B14F-4D97-AF65-F5344CB8AC3E}">
        <p14:creationId xmlns:p14="http://schemas.microsoft.com/office/powerpoint/2010/main" val="3982957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4C0386-23CC-C7A1-8EF9-5980BAABE3CD}"/>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E13F4CE3-F606-4BD4-AB9C-2FE62CB9F051}"/>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1320F4CD-9A42-DEA2-B8A0-DFBFB6BB2450}"/>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DD823078-D098-1236-E3B3-FCFF71490DEE}"/>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186CA9BD-5691-A73D-9EDC-EBC19F013254}"/>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3E49B94A-0096-7F18-EAB8-35C4CA1E48F3}"/>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2E1595B5-8CEA-729E-699E-3D045A17119F}"/>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55ACF55D-E494-B4B2-0460-F1C027ABA1D0}"/>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17</a:t>
            </a:r>
          </a:p>
        </p:txBody>
      </p:sp>
      <p:sp>
        <p:nvSpPr>
          <p:cNvPr id="17" name="Freeform 5">
            <a:extLst>
              <a:ext uri="{FF2B5EF4-FFF2-40B4-BE49-F238E27FC236}">
                <a16:creationId xmlns:a16="http://schemas.microsoft.com/office/drawing/2014/main" id="{BD7DD29E-84BC-404D-FF35-4ACC96EC33DD}"/>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66666D0B-3281-9633-D75A-EF1458F6C8E6}"/>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black and white circle with two people&#10;&#10;AI-generated content may be incorrect.">
            <a:extLst>
              <a:ext uri="{FF2B5EF4-FFF2-40B4-BE49-F238E27FC236}">
                <a16:creationId xmlns:a16="http://schemas.microsoft.com/office/drawing/2014/main" id="{E92EFF17-C17D-2131-8D37-A3458297A821}"/>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6" name="TextBox 5">
            <a:extLst>
              <a:ext uri="{FF2B5EF4-FFF2-40B4-BE49-F238E27FC236}">
                <a16:creationId xmlns:a16="http://schemas.microsoft.com/office/drawing/2014/main" id="{87E8C55C-058C-E8FF-5C8F-6FD059C2403B}"/>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BUDGETING</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1" name="TextBox 10">
            <a:extLst>
              <a:ext uri="{FF2B5EF4-FFF2-40B4-BE49-F238E27FC236}">
                <a16:creationId xmlns:a16="http://schemas.microsoft.com/office/drawing/2014/main" id="{9018BF49-65C5-3870-FD36-0DD28420F691}"/>
              </a:ext>
            </a:extLst>
          </p:cNvPr>
          <p:cNvSpPr txBox="1"/>
          <p:nvPr/>
        </p:nvSpPr>
        <p:spPr>
          <a:xfrm>
            <a:off x="2294176" y="1598799"/>
            <a:ext cx="14546024" cy="3316101"/>
          </a:xfrm>
          <a:prstGeom prst="rect">
            <a:avLst/>
          </a:prstGeom>
          <a:noFill/>
        </p:spPr>
        <p:txBody>
          <a:bodyPr wrap="square">
            <a:spAutoFit/>
          </a:bodyPr>
          <a:lstStyle/>
          <a:p>
            <a:pPr>
              <a:lnSpc>
                <a:spcPct val="150000"/>
              </a:lnSpc>
              <a:buNone/>
            </a:pPr>
            <a:r>
              <a:rPr lang="en-AU" sz="3600" dirty="0">
                <a:solidFill>
                  <a:srgbClr val="000000"/>
                </a:solidFill>
                <a:effectLst/>
                <a:latin typeface="Arial" panose="020B0604020202020204" pitchFamily="34" charset="0"/>
                <a:ea typeface="MS Mincho" panose="02020609040205080304" pitchFamily="49" charset="-128"/>
              </a:rPr>
              <a:t>Sort the following expenses into fixed and discretionary expenses: Rent, phone plan, coffee, concert tickets, insurance, Netflix, Apple Watch, gym membership, bus pass, internet, McDonald’s cheeseburger, clothing, gift for mum.</a:t>
            </a:r>
            <a:endParaRPr lang="en-AU" sz="3600" dirty="0">
              <a:effectLst/>
              <a:latin typeface="Times New Roman" panose="02020603050405020304" pitchFamily="18" charset="0"/>
              <a:ea typeface="Times New Roman" panose="02020603050405020304" pitchFamily="18" charset="0"/>
            </a:endParaRPr>
          </a:p>
        </p:txBody>
      </p:sp>
      <p:graphicFrame>
        <p:nvGraphicFramePr>
          <p:cNvPr id="12" name="Table 11">
            <a:extLst>
              <a:ext uri="{FF2B5EF4-FFF2-40B4-BE49-F238E27FC236}">
                <a16:creationId xmlns:a16="http://schemas.microsoft.com/office/drawing/2014/main" id="{966E28D8-9449-AF95-D6D4-A30275A2618F}"/>
              </a:ext>
            </a:extLst>
          </p:cNvPr>
          <p:cNvGraphicFramePr>
            <a:graphicFrameLocks noGrp="1"/>
          </p:cNvGraphicFramePr>
          <p:nvPr>
            <p:extLst>
              <p:ext uri="{D42A27DB-BD31-4B8C-83A1-F6EECF244321}">
                <p14:modId xmlns:p14="http://schemas.microsoft.com/office/powerpoint/2010/main" val="3910892073"/>
              </p:ext>
            </p:extLst>
          </p:nvPr>
        </p:nvGraphicFramePr>
        <p:xfrm>
          <a:off x="2438400" y="5240409"/>
          <a:ext cx="15096782" cy="4429371"/>
        </p:xfrm>
        <a:graphic>
          <a:graphicData uri="http://schemas.openxmlformats.org/drawingml/2006/table">
            <a:tbl>
              <a:tblPr firstRow="1" firstCol="1" bandRow="1">
                <a:tableStyleId>{5C22544A-7EE6-4342-B048-85BDC9FD1C3A}</a:tableStyleId>
              </a:tblPr>
              <a:tblGrid>
                <a:gridCol w="7548391">
                  <a:extLst>
                    <a:ext uri="{9D8B030D-6E8A-4147-A177-3AD203B41FA5}">
                      <a16:colId xmlns:a16="http://schemas.microsoft.com/office/drawing/2014/main" val="1091124203"/>
                    </a:ext>
                  </a:extLst>
                </a:gridCol>
                <a:gridCol w="7548391">
                  <a:extLst>
                    <a:ext uri="{9D8B030D-6E8A-4147-A177-3AD203B41FA5}">
                      <a16:colId xmlns:a16="http://schemas.microsoft.com/office/drawing/2014/main" val="621740353"/>
                    </a:ext>
                  </a:extLst>
                </a:gridCol>
              </a:tblGrid>
              <a:tr h="588891">
                <a:tc>
                  <a:txBody>
                    <a:bodyPr/>
                    <a:lstStyle/>
                    <a:p>
                      <a:pPr algn="ctr">
                        <a:lnSpc>
                          <a:spcPct val="100000"/>
                        </a:lnSpc>
                        <a:buNone/>
                      </a:pPr>
                      <a:r>
                        <a:rPr lang="en-AU" sz="3600" b="1" dirty="0">
                          <a:solidFill>
                            <a:sysClr val="windowText" lastClr="000000"/>
                          </a:solidFill>
                          <a:effectLst/>
                          <a:latin typeface="Arial" panose="020B0604020202020204" pitchFamily="34" charset="0"/>
                          <a:cs typeface="Arial" panose="020B0604020202020204" pitchFamily="34" charset="0"/>
                        </a:rPr>
                        <a:t>Fixed</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buNone/>
                      </a:pPr>
                      <a:r>
                        <a:rPr lang="en-AU" sz="3600" b="1" dirty="0">
                          <a:solidFill>
                            <a:sysClr val="windowText" lastClr="000000"/>
                          </a:solidFill>
                          <a:effectLst/>
                          <a:latin typeface="Arial" panose="020B0604020202020204" pitchFamily="34" charset="0"/>
                          <a:cs typeface="Arial" panose="020B0604020202020204" pitchFamily="34" charset="0"/>
                        </a:rPr>
                        <a:t>Discretionary</a:t>
                      </a:r>
                      <a:endParaRPr lang="en-AU" sz="3600" b="1"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597326380"/>
                  </a:ext>
                </a:extLst>
              </a:tr>
              <a:tr h="2388801">
                <a:tc>
                  <a:txBody>
                    <a:bodyPr/>
                    <a:lstStyle/>
                    <a:p>
                      <a:pPr algn="ctr">
                        <a:lnSpc>
                          <a:spcPct val="100000"/>
                        </a:lnSpc>
                        <a:buNone/>
                      </a:pPr>
                      <a:endParaRPr lang="en-AU" sz="36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p>
                      <a:pPr algn="ctr">
                        <a:lnSpc>
                          <a:spcPct val="100000"/>
                        </a:lnSpc>
                        <a:buNone/>
                      </a:pPr>
                      <a:endParaRPr lang="en-AU" sz="36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p>
                      <a:pPr algn="ctr">
                        <a:lnSpc>
                          <a:spcPct val="100000"/>
                        </a:lnSpc>
                        <a:buNone/>
                      </a:pPr>
                      <a:endParaRPr lang="en-AU" sz="36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p>
                      <a:pPr algn="ctr">
                        <a:lnSpc>
                          <a:spcPct val="100000"/>
                        </a:lnSpc>
                        <a:buNone/>
                      </a:pPr>
                      <a:endParaRPr lang="en-AU" sz="36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p>
                      <a:pPr algn="ctr">
                        <a:lnSpc>
                          <a:spcPct val="100000"/>
                        </a:lnSpc>
                        <a:buNone/>
                      </a:pPr>
                      <a:endParaRPr lang="en-AU" sz="36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p>
                      <a:pPr algn="ctr">
                        <a:lnSpc>
                          <a:spcPct val="100000"/>
                        </a:lnSpc>
                        <a:buNone/>
                      </a:pPr>
                      <a:endParaRPr lang="en-AU" sz="36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p>
                      <a:pPr algn="ctr">
                        <a:lnSpc>
                          <a:spcPct val="100000"/>
                        </a:lnSpc>
                        <a:buNone/>
                      </a:pPr>
                      <a:endParaRPr lang="en-AU" sz="36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endParaRPr lang="en-AU" sz="36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75921254"/>
                  </a:ext>
                </a:extLst>
              </a:tr>
            </a:tbl>
          </a:graphicData>
        </a:graphic>
      </p:graphicFrame>
      <p:pic>
        <p:nvPicPr>
          <p:cNvPr id="18" name="Picture 17" descr="A group of money bags with a question mark&#10;&#10;AI-generated content may be incorrect.">
            <a:extLst>
              <a:ext uri="{FF2B5EF4-FFF2-40B4-BE49-F238E27FC236}">
                <a16:creationId xmlns:a16="http://schemas.microsoft.com/office/drawing/2014/main" id="{D03B15E9-D707-FD97-B25E-CE2DEBD1E8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770350" y="8883650"/>
            <a:ext cx="1517650" cy="1365250"/>
          </a:xfrm>
          <a:prstGeom prst="rect">
            <a:avLst/>
          </a:prstGeom>
        </p:spPr>
      </p:pic>
    </p:spTree>
    <p:extLst>
      <p:ext uri="{BB962C8B-B14F-4D97-AF65-F5344CB8AC3E}">
        <p14:creationId xmlns:p14="http://schemas.microsoft.com/office/powerpoint/2010/main" val="38763778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CA1F3F-938A-9817-FA95-7A99CFD146C3}"/>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95B4330F-EE25-0047-3D32-CE7F40CF870F}"/>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0F6AA59E-36BC-EB97-B8F8-E30E835C28EC}"/>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FFFC0E76-0AEC-13CF-2033-48ED6B2F0F54}"/>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3E71BF19-0860-B8BD-63DD-44F16B54A7FB}"/>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907D5C1E-E1C8-E1DE-DF07-6486558BE8F9}"/>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943A7F04-3F60-A3B5-57E8-BC3896673BD4}"/>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675613C8-E64A-3909-BE59-BBE68CED07AC}"/>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on page 18 and 19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7EB74E74-0972-6BC4-AA7F-F8308316BBF7}"/>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23BD74D2-2844-88BE-018B-E9901999168F}"/>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84028B0A-E963-77BF-F4D0-86EB56507D02}"/>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18</a:t>
            </a:r>
          </a:p>
        </p:txBody>
      </p:sp>
      <p:sp>
        <p:nvSpPr>
          <p:cNvPr id="17" name="Freeform 5">
            <a:extLst>
              <a:ext uri="{FF2B5EF4-FFF2-40B4-BE49-F238E27FC236}">
                <a16:creationId xmlns:a16="http://schemas.microsoft.com/office/drawing/2014/main" id="{57CA2A07-8E91-4876-F710-7B41892A47FA}"/>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6" name="TextBox 5">
            <a:extLst>
              <a:ext uri="{FF2B5EF4-FFF2-40B4-BE49-F238E27FC236}">
                <a16:creationId xmlns:a16="http://schemas.microsoft.com/office/drawing/2014/main" id="{EBF10B16-371E-4B8E-E0C5-D9B57C968D95}"/>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BUDGETING</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6707466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6A600F-5190-FBB6-5757-8F362B83C899}"/>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228B248F-368C-FF05-C748-8FC65413A5E0}"/>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4B6411B6-E267-F0CF-E459-2A180366BE62}"/>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98D7413E-A646-F918-0EC9-395D5FC44DA5}"/>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9285F10F-97CC-2890-72FA-23536C2D3C56}"/>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982F6B37-82EC-26CA-E60F-70DB181060A3}"/>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861D90AF-E99B-4937-272F-066DAD5D6815}"/>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F74E7CB5-D349-C032-5345-3669B82BE600}"/>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a:t>
            </a:r>
          </a:p>
        </p:txBody>
      </p:sp>
      <p:sp>
        <p:nvSpPr>
          <p:cNvPr id="17" name="Freeform 5">
            <a:extLst>
              <a:ext uri="{FF2B5EF4-FFF2-40B4-BE49-F238E27FC236}">
                <a16:creationId xmlns:a16="http://schemas.microsoft.com/office/drawing/2014/main" id="{A9FE6248-6EC4-F379-0BEB-D8D4B118542B}"/>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9" name="TextBox 8">
            <a:extLst>
              <a:ext uri="{FF2B5EF4-FFF2-40B4-BE49-F238E27FC236}">
                <a16:creationId xmlns:a16="http://schemas.microsoft.com/office/drawing/2014/main" id="{4D60A683-5AF0-B2A8-60A9-F14B04E8E691}"/>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WORKING WITH PERCENT</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1" name="Picture 10" descr="A grid of math equations&#10;&#10;AI-generated content may be incorrect.">
            <a:extLst>
              <a:ext uri="{FF2B5EF4-FFF2-40B4-BE49-F238E27FC236}">
                <a16:creationId xmlns:a16="http://schemas.microsoft.com/office/drawing/2014/main" id="{9E5A82A7-5996-DA15-60E1-C968737792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35779" y="970339"/>
            <a:ext cx="13552021" cy="9278561"/>
          </a:xfrm>
          <a:prstGeom prst="rect">
            <a:avLst/>
          </a:prstGeom>
        </p:spPr>
      </p:pic>
    </p:spTree>
    <p:extLst>
      <p:ext uri="{BB962C8B-B14F-4D97-AF65-F5344CB8AC3E}">
        <p14:creationId xmlns:p14="http://schemas.microsoft.com/office/powerpoint/2010/main" val="28503089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A99799-DB5A-F79A-F41C-4ED70E4E68D5}"/>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150EBD49-7B93-39CD-136F-16DEAFB40FC3}"/>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919B3662-F0D7-0884-FEF6-EDA0E505B38D}"/>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A46FE775-58D1-8ADD-3105-2ACC137AD856}"/>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EE6E5031-BDB6-66A3-D4F9-B2A9C38D660F}"/>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D2A612CE-6439-CD61-7062-10DCB0257FED}"/>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0F86322A-8473-9C70-8812-46B4BB6109FF}"/>
              </a:ext>
            </a:extLst>
          </p:cNvPr>
          <p:cNvSpPr txBox="1"/>
          <p:nvPr/>
        </p:nvSpPr>
        <p:spPr>
          <a:xfrm>
            <a:off x="2920317" y="2520137"/>
            <a:ext cx="6705600" cy="5519075"/>
          </a:xfrm>
          <a:prstGeom prst="rect">
            <a:avLst/>
          </a:prstGeom>
          <a:noFill/>
        </p:spPr>
        <p:txBody>
          <a:bodyPr wrap="square">
            <a:spAutoFit/>
          </a:bodyPr>
          <a:lstStyle/>
          <a:p>
            <a:pPr marL="571500" lvl="0" indent="-571500">
              <a:lnSpc>
                <a:spcPct val="150000"/>
              </a:lnSpc>
              <a:buFont typeface="Arial" panose="020B0604020202020204" pitchFamily="34" charset="0"/>
              <a:buChar char="•"/>
            </a:pPr>
            <a:r>
              <a:rPr lang="en-AU" sz="4800" kern="100" dirty="0">
                <a:solidFill>
                  <a:srgbClr val="000000"/>
                </a:solidFill>
                <a:effectLst/>
                <a:latin typeface="Arial" panose="020B0604020202020204" pitchFamily="34" charset="0"/>
                <a:ea typeface="Aptos" panose="020B0004020202020204" pitchFamily="34" charset="0"/>
                <a:cs typeface="Times New Roman" panose="02020603050405020304" pitchFamily="18" charset="0"/>
              </a:rPr>
              <a:t>Salary</a:t>
            </a:r>
          </a:p>
          <a:p>
            <a:pPr marL="571500" lvl="0" indent="-571500">
              <a:lnSpc>
                <a:spcPct val="150000"/>
              </a:lnSpc>
              <a:buFont typeface="Arial" panose="020B0604020202020204" pitchFamily="34" charset="0"/>
              <a:buChar char="•"/>
            </a:pPr>
            <a:r>
              <a:rPr lang="en-AU" sz="48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Wages</a:t>
            </a:r>
          </a:p>
          <a:p>
            <a:pPr marL="571500" lvl="0" indent="-571500">
              <a:lnSpc>
                <a:spcPct val="150000"/>
              </a:lnSpc>
              <a:buFont typeface="Arial" panose="020B0604020202020204" pitchFamily="34" charset="0"/>
              <a:buChar char="•"/>
            </a:pPr>
            <a:r>
              <a:rPr lang="en-AU" sz="4800" kern="100" dirty="0">
                <a:solidFill>
                  <a:srgbClr val="000000"/>
                </a:solidFill>
                <a:effectLst/>
                <a:latin typeface="Arial" panose="020B0604020202020204" pitchFamily="34" charset="0"/>
                <a:ea typeface="Aptos" panose="020B0004020202020204" pitchFamily="34" charset="0"/>
                <a:cs typeface="Times New Roman" panose="02020603050405020304" pitchFamily="18" charset="0"/>
              </a:rPr>
              <a:t>Casual rate</a:t>
            </a:r>
            <a:r>
              <a:rPr lang="en-AU" sz="4800" kern="100" dirty="0">
                <a:solidFill>
                  <a:srgbClr val="000000"/>
                </a:solidFill>
                <a:latin typeface="Aptos" panose="020B0004020202020204" pitchFamily="34" charset="0"/>
                <a:ea typeface="Aptos" panose="020B0004020202020204" pitchFamily="34" charset="0"/>
                <a:cs typeface="Times New Roman" panose="02020603050405020304" pitchFamily="18" charset="0"/>
              </a:rPr>
              <a:t>s</a:t>
            </a:r>
          </a:p>
          <a:p>
            <a:pPr marL="571500" lvl="0" indent="-571500">
              <a:lnSpc>
                <a:spcPct val="150000"/>
              </a:lnSpc>
              <a:buFont typeface="Arial" panose="020B0604020202020204" pitchFamily="34" charset="0"/>
              <a:buChar char="•"/>
            </a:pPr>
            <a:r>
              <a:rPr lang="en-AU" sz="4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Commission</a:t>
            </a:r>
            <a:endParaRPr lang="en-AU" sz="4800" kern="100" dirty="0">
              <a:solidFill>
                <a:srgbClr val="000000"/>
              </a:solidFill>
              <a:latin typeface="Aptos" panose="020B0004020202020204" pitchFamily="34" charset="0"/>
              <a:ea typeface="Aptos" panose="020B0004020202020204" pitchFamily="34" charset="0"/>
              <a:cs typeface="Times New Roman" panose="02020603050405020304" pitchFamily="18" charset="0"/>
            </a:endParaRPr>
          </a:p>
          <a:p>
            <a:pPr marL="571500" lvl="0" indent="-571500">
              <a:lnSpc>
                <a:spcPct val="150000"/>
              </a:lnSpc>
              <a:buFont typeface="Arial" panose="020B0604020202020204" pitchFamily="34" charset="0"/>
              <a:buChar char="•"/>
            </a:pPr>
            <a:r>
              <a:rPr lang="en-AU" sz="4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Piece rates</a:t>
            </a:r>
            <a:endParaRPr lang="en-AU" sz="4800" kern="100" dirty="0">
              <a:solidFill>
                <a:srgbClr val="000000"/>
              </a:solidFill>
              <a:effectLst/>
              <a:latin typeface="Arial" panose="020B0604020202020204" pitchFamily="34" charset="0"/>
              <a:ea typeface="Aptos" panose="020B0004020202020204" pitchFamily="34" charset="0"/>
              <a:cs typeface="Times New Roman" panose="02020603050405020304" pitchFamily="18" charset="0"/>
            </a:endParaRPr>
          </a:p>
        </p:txBody>
      </p:sp>
      <p:sp>
        <p:nvSpPr>
          <p:cNvPr id="10" name="TextBox 6">
            <a:extLst>
              <a:ext uri="{FF2B5EF4-FFF2-40B4-BE49-F238E27FC236}">
                <a16:creationId xmlns:a16="http://schemas.microsoft.com/office/drawing/2014/main" id="{A25C4BFD-1F5B-C423-60C0-407E4AA6243C}"/>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E3E22A61-8785-E0CA-CC39-8F9574EED798}"/>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20</a:t>
            </a:r>
          </a:p>
        </p:txBody>
      </p:sp>
      <p:sp>
        <p:nvSpPr>
          <p:cNvPr id="17" name="Freeform 5">
            <a:extLst>
              <a:ext uri="{FF2B5EF4-FFF2-40B4-BE49-F238E27FC236}">
                <a16:creationId xmlns:a16="http://schemas.microsoft.com/office/drawing/2014/main" id="{055BC4B1-C1EE-B846-5E12-F83A26B3F3E4}"/>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FCC45AFF-5DEC-2D7A-7BEA-46929D48C1F7}"/>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EARNING MONEY</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hand holding money&#10;&#10;AI-generated content may be incorrect.">
            <a:extLst>
              <a:ext uri="{FF2B5EF4-FFF2-40B4-BE49-F238E27FC236}">
                <a16:creationId xmlns:a16="http://schemas.microsoft.com/office/drawing/2014/main" id="{4F8B6241-6881-B4E4-0C62-0AA2066F6E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72601" y="4643"/>
            <a:ext cx="8817038" cy="10244257"/>
          </a:xfrm>
          <a:prstGeom prst="rect">
            <a:avLst/>
          </a:prstGeom>
        </p:spPr>
      </p:pic>
    </p:spTree>
    <p:extLst>
      <p:ext uri="{BB962C8B-B14F-4D97-AF65-F5344CB8AC3E}">
        <p14:creationId xmlns:p14="http://schemas.microsoft.com/office/powerpoint/2010/main" val="647613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5CB3F9-D298-BC28-0D0C-5EE8D09BA3CF}"/>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F71CD21D-AFA4-4B5A-2A17-17DB9B8BDE0F}"/>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19049B94-7026-24AC-3C80-E3B8DF785B2C}"/>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CB9867F2-7D46-2C18-8902-A46486FDD261}"/>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21433DED-6203-EC8F-CEFC-F4337428E686}"/>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4C35A25B-0F76-6C0F-F689-431D3A24C8E3}"/>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6496E6B1-46F8-C329-6B75-9C18734FCCAF}"/>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3223B633-3852-06A9-20BE-6EFAD2F0A922}"/>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20</a:t>
            </a:r>
          </a:p>
        </p:txBody>
      </p:sp>
      <p:sp>
        <p:nvSpPr>
          <p:cNvPr id="17" name="Freeform 5">
            <a:extLst>
              <a:ext uri="{FF2B5EF4-FFF2-40B4-BE49-F238E27FC236}">
                <a16:creationId xmlns:a16="http://schemas.microsoft.com/office/drawing/2014/main" id="{7BB41D48-5360-644A-38EF-448FA55942E4}"/>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C4B3292F-7B25-7565-1C89-3C3740A74477}"/>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logo of a person reading a book&#10;&#10;AI-generated content may be incorrect.">
            <a:extLst>
              <a:ext uri="{FF2B5EF4-FFF2-40B4-BE49-F238E27FC236}">
                <a16:creationId xmlns:a16="http://schemas.microsoft.com/office/drawing/2014/main" id="{297486D4-A1A2-C515-59EF-1427092F4A47}"/>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9" name="TextBox 8">
            <a:extLst>
              <a:ext uri="{FF2B5EF4-FFF2-40B4-BE49-F238E27FC236}">
                <a16:creationId xmlns:a16="http://schemas.microsoft.com/office/drawing/2014/main" id="{07AF0596-A8B2-1FF1-FF00-78C4C15F2F68}"/>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EARNING MONEY</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mc:AlternateContent xmlns:mc="http://schemas.openxmlformats.org/markup-compatibility/2006">
        <mc:Choice xmlns:a14="http://schemas.microsoft.com/office/drawing/2010/main" Requires="a14">
          <p:graphicFrame>
            <p:nvGraphicFramePr>
              <p:cNvPr id="11" name="Table 10">
                <a:extLst>
                  <a:ext uri="{FF2B5EF4-FFF2-40B4-BE49-F238E27FC236}">
                    <a16:creationId xmlns:a16="http://schemas.microsoft.com/office/drawing/2014/main" id="{F70F39EF-EC33-0F9D-E19E-CD1BC6B66250}"/>
                  </a:ext>
                </a:extLst>
              </p:cNvPr>
              <p:cNvGraphicFramePr>
                <a:graphicFrameLocks noGrp="1"/>
              </p:cNvGraphicFramePr>
              <p:nvPr>
                <p:extLst>
                  <p:ext uri="{D42A27DB-BD31-4B8C-83A1-F6EECF244321}">
                    <p14:modId xmlns:p14="http://schemas.microsoft.com/office/powerpoint/2010/main" val="2610478965"/>
                  </p:ext>
                </p:extLst>
              </p:nvPr>
            </p:nvGraphicFramePr>
            <p:xfrm>
              <a:off x="2374418" y="1866900"/>
              <a:ext cx="14846782" cy="4129425"/>
            </p:xfrm>
            <a:graphic>
              <a:graphicData uri="http://schemas.openxmlformats.org/drawingml/2006/table">
                <a:tbl>
                  <a:tblPr firstRow="1" firstCol="1" bandRow="1">
                    <a:tableStyleId>{5C22544A-7EE6-4342-B048-85BDC9FD1C3A}</a:tableStyleId>
                  </a:tblPr>
                  <a:tblGrid>
                    <a:gridCol w="7423391">
                      <a:extLst>
                        <a:ext uri="{9D8B030D-6E8A-4147-A177-3AD203B41FA5}">
                          <a16:colId xmlns:a16="http://schemas.microsoft.com/office/drawing/2014/main" val="3613556023"/>
                        </a:ext>
                      </a:extLst>
                    </a:gridCol>
                    <a:gridCol w="7423391">
                      <a:extLst>
                        <a:ext uri="{9D8B030D-6E8A-4147-A177-3AD203B41FA5}">
                          <a16:colId xmlns:a16="http://schemas.microsoft.com/office/drawing/2014/main" val="3142459227"/>
                        </a:ext>
                      </a:extLst>
                    </a:gridCol>
                  </a:tblGrid>
                  <a:tr h="970972">
                    <a:tc gridSpan="2">
                      <a:txBody>
                        <a:bodyPr/>
                        <a:lstStyle/>
                        <a:p>
                          <a:pPr>
                            <a:lnSpc>
                              <a:spcPct val="200000"/>
                            </a:lnSpc>
                            <a:buNone/>
                          </a:pPr>
                          <a:r>
                            <a:rPr lang="en-AU" sz="3600" b="0">
                              <a:solidFill>
                                <a:sysClr val="windowText" lastClr="000000"/>
                              </a:solidFill>
                              <a:effectLst/>
                              <a:latin typeface="Arial" panose="020B0604020202020204" pitchFamily="34" charset="0"/>
                              <a:cs typeface="Arial" panose="020B0604020202020204" pitchFamily="34" charset="0"/>
                            </a:rPr>
                            <a:t>Find the monthly and weekly amount for the following annual salaries.</a:t>
                          </a:r>
                          <a:endParaRPr lang="en-AU" sz="36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oFill/>
                      </a:tcPr>
                    </a:tc>
                    <a:tc hMerge="1">
                      <a:txBody>
                        <a:bodyPr/>
                        <a:lstStyle/>
                        <a:p>
                          <a:endParaRPr lang="en-US"/>
                        </a:p>
                      </a:txBody>
                      <a:tcPr/>
                    </a:tc>
                    <a:extLst>
                      <a:ext uri="{0D108BD9-81ED-4DB2-BD59-A6C34878D82A}">
                        <a16:rowId xmlns:a16="http://schemas.microsoft.com/office/drawing/2014/main" val="1307158438"/>
                      </a:ext>
                    </a:extLst>
                  </a:tr>
                  <a:tr h="3158453">
                    <a:tc>
                      <a:txBody>
                        <a:bodyPr/>
                        <a:lstStyle/>
                        <a:p>
                          <a:pPr>
                            <a:lnSpc>
                              <a:spcPct val="200000"/>
                            </a:lnSpc>
                            <a:buNone/>
                          </a:pPr>
                          <a:r>
                            <a:rPr lang="en-AU" sz="3600" b="1" dirty="0">
                              <a:solidFill>
                                <a:srgbClr val="FF0000"/>
                              </a:solidFill>
                              <a:effectLst/>
                              <a:latin typeface="Arial" panose="020B0604020202020204" pitchFamily="34" charset="0"/>
                              <a:cs typeface="Arial" panose="020B0604020202020204" pitchFamily="34" charset="0"/>
                            </a:rPr>
                            <a:t>(a)</a:t>
                          </a:r>
                          <a:r>
                            <a:rPr lang="en-AU" sz="3600" b="0" dirty="0">
                              <a:solidFill>
                                <a:sysClr val="windowText" lastClr="000000"/>
                              </a:solidFill>
                              <a:effectLst/>
                              <a:latin typeface="Arial" panose="020B0604020202020204" pitchFamily="34" charset="0"/>
                              <a:cs typeface="Arial" panose="020B0604020202020204" pitchFamily="34" charset="0"/>
                            </a:rPr>
                            <a:t> $75,000</a:t>
                          </a:r>
                        </a:p>
                        <a:p>
                          <a:pPr>
                            <a:lnSpc>
                              <a:spcPct val="200000"/>
                            </a:lnSpc>
                            <a:buNone/>
                          </a:pPr>
                          <a:r>
                            <a:rPr lang="en-AU" sz="3600" b="0" dirty="0">
                              <a:solidFill>
                                <a:srgbClr val="28466A"/>
                              </a:solidFill>
                              <a:effectLst/>
                              <a:latin typeface="Arial" panose="020B0604020202020204" pitchFamily="34" charset="0"/>
                              <a:cs typeface="Arial" panose="020B0604020202020204" pitchFamily="34" charset="0"/>
                            </a:rPr>
                            <a:t>M: $75,000 </a:t>
                          </a:r>
                          <a14:m>
                            <m:oMath xmlns:m="http://schemas.openxmlformats.org/officeDocument/2006/math">
                              <m:r>
                                <a:rPr lang="en-AU" sz="3600" b="0" smtClean="0">
                                  <a:solidFill>
                                    <a:srgbClr val="28466A"/>
                                  </a:solidFill>
                                  <a:effectLst/>
                                  <a:latin typeface="Cambria Math" panose="02040503050406030204" pitchFamily="18" charset="0"/>
                                </a:rPr>
                                <m:t>÷</m:t>
                              </m:r>
                            </m:oMath>
                          </a14:m>
                          <a:r>
                            <a:rPr lang="en-AU" sz="3600" b="0" dirty="0">
                              <a:solidFill>
                                <a:srgbClr val="28466A"/>
                              </a:solidFill>
                              <a:effectLst/>
                              <a:latin typeface="Arial" panose="020B0604020202020204" pitchFamily="34" charset="0"/>
                              <a:cs typeface="Arial" panose="020B0604020202020204" pitchFamily="34" charset="0"/>
                            </a:rPr>
                            <a:t> 12 = $6,250.00</a:t>
                          </a:r>
                        </a:p>
                        <a:p>
                          <a:pPr>
                            <a:lnSpc>
                              <a:spcPct val="200000"/>
                            </a:lnSpc>
                            <a:buNone/>
                          </a:pPr>
                          <a:r>
                            <a:rPr lang="en-AU" sz="3600" b="0" dirty="0">
                              <a:solidFill>
                                <a:srgbClr val="28466A"/>
                              </a:solidFill>
                              <a:effectLst/>
                              <a:latin typeface="Arial" panose="020B0604020202020204" pitchFamily="34" charset="0"/>
                              <a:cs typeface="Arial" panose="020B0604020202020204" pitchFamily="34" charset="0"/>
                            </a:rPr>
                            <a:t>W: $75,000 </a:t>
                          </a:r>
                          <a14:m>
                            <m:oMath xmlns:m="http://schemas.openxmlformats.org/officeDocument/2006/math">
                              <m:r>
                                <a:rPr lang="en-AU" sz="3600" b="0" smtClean="0">
                                  <a:solidFill>
                                    <a:srgbClr val="28466A"/>
                                  </a:solidFill>
                                  <a:effectLst/>
                                  <a:latin typeface="Cambria Math" panose="02040503050406030204" pitchFamily="18" charset="0"/>
                                </a:rPr>
                                <m:t>÷</m:t>
                              </m:r>
                            </m:oMath>
                          </a14:m>
                          <a:r>
                            <a:rPr lang="en-AU" sz="3600" b="0" dirty="0">
                              <a:solidFill>
                                <a:srgbClr val="28466A"/>
                              </a:solidFill>
                              <a:effectLst/>
                              <a:latin typeface="Arial" panose="020B0604020202020204" pitchFamily="34" charset="0"/>
                              <a:cs typeface="Arial" panose="020B0604020202020204" pitchFamily="34" charset="0"/>
                            </a:rPr>
                            <a:t> 52 = $1,442.31</a:t>
                          </a:r>
                          <a:endParaRPr lang="en-AU" sz="3600" b="0" dirty="0">
                            <a:solidFill>
                              <a:srgbClr val="28466A"/>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oFill/>
                      </a:tcPr>
                    </a:tc>
                    <a:tc>
                      <a:txBody>
                        <a:bodyPr/>
                        <a:lstStyle/>
                        <a:p>
                          <a:pPr>
                            <a:lnSpc>
                              <a:spcPct val="200000"/>
                            </a:lnSpc>
                            <a:buNone/>
                          </a:pPr>
                          <a:r>
                            <a:rPr lang="en-AU" sz="3600" b="1" dirty="0">
                              <a:solidFill>
                                <a:srgbClr val="FF0000"/>
                              </a:solidFill>
                              <a:effectLst/>
                              <a:latin typeface="Arial" panose="020B0604020202020204" pitchFamily="34" charset="0"/>
                              <a:cs typeface="Arial" panose="020B0604020202020204" pitchFamily="34" charset="0"/>
                            </a:rPr>
                            <a:t>(b)</a:t>
                          </a:r>
                          <a:r>
                            <a:rPr lang="en-AU" sz="3600" b="0" dirty="0">
                              <a:solidFill>
                                <a:sysClr val="windowText" lastClr="000000"/>
                              </a:solidFill>
                              <a:effectLst/>
                              <a:latin typeface="Arial" panose="020B0604020202020204" pitchFamily="34" charset="0"/>
                              <a:cs typeface="Arial" panose="020B0604020202020204" pitchFamily="34" charset="0"/>
                            </a:rPr>
                            <a:t> $55,000</a:t>
                          </a:r>
                        </a:p>
                        <a:p>
                          <a:pPr>
                            <a:lnSpc>
                              <a:spcPct val="200000"/>
                            </a:lnSpc>
                            <a:buNone/>
                          </a:pPr>
                          <a:r>
                            <a:rPr lang="en-AU" sz="3600" b="0" dirty="0">
                              <a:solidFill>
                                <a:srgbClr val="28466A"/>
                              </a:solidFill>
                              <a:effectLst/>
                              <a:latin typeface="Arial" panose="020B0604020202020204" pitchFamily="34" charset="0"/>
                              <a:cs typeface="Arial" panose="020B0604020202020204" pitchFamily="34" charset="0"/>
                            </a:rPr>
                            <a:t>M: $55,000 </a:t>
                          </a:r>
                          <a14:m>
                            <m:oMath xmlns:m="http://schemas.openxmlformats.org/officeDocument/2006/math">
                              <m:r>
                                <a:rPr lang="en-AU" sz="3600" b="0" smtClean="0">
                                  <a:solidFill>
                                    <a:srgbClr val="28466A"/>
                                  </a:solidFill>
                                  <a:effectLst/>
                                  <a:latin typeface="Cambria Math" panose="02040503050406030204" pitchFamily="18" charset="0"/>
                                </a:rPr>
                                <m:t>÷</m:t>
                              </m:r>
                            </m:oMath>
                          </a14:m>
                          <a:r>
                            <a:rPr lang="en-AU" sz="3600" b="0" dirty="0">
                              <a:solidFill>
                                <a:srgbClr val="28466A"/>
                              </a:solidFill>
                              <a:effectLst/>
                              <a:latin typeface="Arial" panose="020B0604020202020204" pitchFamily="34" charset="0"/>
                              <a:cs typeface="Arial" panose="020B0604020202020204" pitchFamily="34" charset="0"/>
                            </a:rPr>
                            <a:t> 12 = $4,583.33</a:t>
                          </a:r>
                        </a:p>
                        <a:p>
                          <a:pPr>
                            <a:lnSpc>
                              <a:spcPct val="200000"/>
                            </a:lnSpc>
                            <a:buNone/>
                          </a:pPr>
                          <a:r>
                            <a:rPr lang="en-AU" sz="3600" b="0" dirty="0">
                              <a:solidFill>
                                <a:srgbClr val="28466A"/>
                              </a:solidFill>
                              <a:effectLst/>
                              <a:latin typeface="Arial" panose="020B0604020202020204" pitchFamily="34" charset="0"/>
                              <a:cs typeface="Arial" panose="020B0604020202020204" pitchFamily="34" charset="0"/>
                            </a:rPr>
                            <a:t>W: $55,000 </a:t>
                          </a:r>
                          <a14:m>
                            <m:oMath xmlns:m="http://schemas.openxmlformats.org/officeDocument/2006/math">
                              <m:r>
                                <a:rPr lang="en-AU" sz="3600" b="0" smtClean="0">
                                  <a:solidFill>
                                    <a:srgbClr val="28466A"/>
                                  </a:solidFill>
                                  <a:effectLst/>
                                  <a:latin typeface="Cambria Math" panose="02040503050406030204" pitchFamily="18" charset="0"/>
                                </a:rPr>
                                <m:t>÷</m:t>
                              </m:r>
                            </m:oMath>
                          </a14:m>
                          <a:r>
                            <a:rPr lang="en-AU" sz="3600" b="0" dirty="0">
                              <a:solidFill>
                                <a:srgbClr val="28466A"/>
                              </a:solidFill>
                              <a:effectLst/>
                              <a:latin typeface="Arial" panose="020B0604020202020204" pitchFamily="34" charset="0"/>
                              <a:cs typeface="Arial" panose="020B0604020202020204" pitchFamily="34" charset="0"/>
                            </a:rPr>
                            <a:t> 52 = $1,057.69</a:t>
                          </a:r>
                          <a:endParaRPr lang="en-AU" sz="3600" b="0" dirty="0">
                            <a:solidFill>
                              <a:srgbClr val="28466A"/>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oFill/>
                      </a:tcPr>
                    </a:tc>
                    <a:extLst>
                      <a:ext uri="{0D108BD9-81ED-4DB2-BD59-A6C34878D82A}">
                        <a16:rowId xmlns:a16="http://schemas.microsoft.com/office/drawing/2014/main" val="1033187129"/>
                      </a:ext>
                    </a:extLst>
                  </a:tr>
                </a:tbl>
              </a:graphicData>
            </a:graphic>
          </p:graphicFrame>
        </mc:Choice>
        <mc:Fallback>
          <p:graphicFrame>
            <p:nvGraphicFramePr>
              <p:cNvPr id="11" name="Table 10">
                <a:extLst>
                  <a:ext uri="{FF2B5EF4-FFF2-40B4-BE49-F238E27FC236}">
                    <a16:creationId xmlns:a16="http://schemas.microsoft.com/office/drawing/2014/main" id="{F70F39EF-EC33-0F9D-E19E-CD1BC6B66250}"/>
                  </a:ext>
                </a:extLst>
              </p:cNvPr>
              <p:cNvGraphicFramePr>
                <a:graphicFrameLocks noGrp="1"/>
              </p:cNvGraphicFramePr>
              <p:nvPr>
                <p:extLst>
                  <p:ext uri="{D42A27DB-BD31-4B8C-83A1-F6EECF244321}">
                    <p14:modId xmlns:p14="http://schemas.microsoft.com/office/powerpoint/2010/main" val="2610478965"/>
                  </p:ext>
                </p:extLst>
              </p:nvPr>
            </p:nvGraphicFramePr>
            <p:xfrm>
              <a:off x="2374418" y="1866900"/>
              <a:ext cx="14846782" cy="4129425"/>
            </p:xfrm>
            <a:graphic>
              <a:graphicData uri="http://schemas.openxmlformats.org/drawingml/2006/table">
                <a:tbl>
                  <a:tblPr firstRow="1" firstCol="1" bandRow="1">
                    <a:tableStyleId>{5C22544A-7EE6-4342-B048-85BDC9FD1C3A}</a:tableStyleId>
                  </a:tblPr>
                  <a:tblGrid>
                    <a:gridCol w="7423391">
                      <a:extLst>
                        <a:ext uri="{9D8B030D-6E8A-4147-A177-3AD203B41FA5}">
                          <a16:colId xmlns:a16="http://schemas.microsoft.com/office/drawing/2014/main" val="3613556023"/>
                        </a:ext>
                      </a:extLst>
                    </a:gridCol>
                    <a:gridCol w="7423391">
                      <a:extLst>
                        <a:ext uri="{9D8B030D-6E8A-4147-A177-3AD203B41FA5}">
                          <a16:colId xmlns:a16="http://schemas.microsoft.com/office/drawing/2014/main" val="3142459227"/>
                        </a:ext>
                      </a:extLst>
                    </a:gridCol>
                  </a:tblGrid>
                  <a:tr h="970972">
                    <a:tc gridSpan="2">
                      <a:txBody>
                        <a:bodyPr/>
                        <a:lstStyle/>
                        <a:p>
                          <a:pPr>
                            <a:lnSpc>
                              <a:spcPct val="200000"/>
                            </a:lnSpc>
                            <a:buNone/>
                          </a:pPr>
                          <a:r>
                            <a:rPr lang="en-AU" sz="3600" b="0">
                              <a:solidFill>
                                <a:sysClr val="windowText" lastClr="000000"/>
                              </a:solidFill>
                              <a:effectLst/>
                              <a:latin typeface="Arial" panose="020B0604020202020204" pitchFamily="34" charset="0"/>
                              <a:cs typeface="Arial" panose="020B0604020202020204" pitchFamily="34" charset="0"/>
                            </a:rPr>
                            <a:t>Find the monthly and weekly amount for the following annual salaries.</a:t>
                          </a:r>
                          <a:endParaRPr lang="en-AU" sz="36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oFill/>
                      </a:tcPr>
                    </a:tc>
                    <a:tc hMerge="1">
                      <a:txBody>
                        <a:bodyPr/>
                        <a:lstStyle/>
                        <a:p>
                          <a:endParaRPr lang="en-US"/>
                        </a:p>
                      </a:txBody>
                      <a:tcPr/>
                    </a:tc>
                    <a:extLst>
                      <a:ext uri="{0D108BD9-81ED-4DB2-BD59-A6C34878D82A}">
                        <a16:rowId xmlns:a16="http://schemas.microsoft.com/office/drawing/2014/main" val="1307158438"/>
                      </a:ext>
                    </a:extLst>
                  </a:tr>
                  <a:tr h="3158453">
                    <a:tc>
                      <a:txBody>
                        <a:bodyPr/>
                        <a:lstStyle/>
                        <a:p>
                          <a:endParaRPr lang="en-US"/>
                        </a:p>
                      </a:txBody>
                      <a:tcPr marL="68580" marR="68580" marT="0" marB="0">
                        <a:blipFill>
                          <a:blip r:embed="rId4"/>
                          <a:stretch>
                            <a:fillRect t="-31325" r="-100513" b="-7631"/>
                          </a:stretch>
                        </a:blipFill>
                      </a:tcPr>
                    </a:tc>
                    <a:tc>
                      <a:txBody>
                        <a:bodyPr/>
                        <a:lstStyle/>
                        <a:p>
                          <a:endParaRPr lang="en-US"/>
                        </a:p>
                      </a:txBody>
                      <a:tcPr marL="68580" marR="68580" marT="0" marB="0">
                        <a:blipFill>
                          <a:blip r:embed="rId4"/>
                          <a:stretch>
                            <a:fillRect l="-100000" t="-31325" r="-513" b="-7631"/>
                          </a:stretch>
                        </a:blipFill>
                      </a:tcPr>
                    </a:tc>
                    <a:extLst>
                      <a:ext uri="{0D108BD9-81ED-4DB2-BD59-A6C34878D82A}">
                        <a16:rowId xmlns:a16="http://schemas.microsoft.com/office/drawing/2014/main" val="1033187129"/>
                      </a:ext>
                    </a:extLst>
                  </a:tr>
                </a:tbl>
              </a:graphicData>
            </a:graphic>
          </p:graphicFrame>
        </mc:Fallback>
      </mc:AlternateContent>
      <p:pic>
        <p:nvPicPr>
          <p:cNvPr id="13" name="Picture 12" descr="A stack of money with a white label&#10;&#10;AI-generated content may be incorrect.">
            <a:extLst>
              <a:ext uri="{FF2B5EF4-FFF2-40B4-BE49-F238E27FC236}">
                <a16:creationId xmlns:a16="http://schemas.microsoft.com/office/drawing/2014/main" id="{FD99320E-C38B-8E75-2371-4D8E9186760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078200" y="8275707"/>
            <a:ext cx="2131836" cy="1934776"/>
          </a:xfrm>
          <a:prstGeom prst="rect">
            <a:avLst/>
          </a:prstGeom>
        </p:spPr>
      </p:pic>
    </p:spTree>
    <p:extLst>
      <p:ext uri="{BB962C8B-B14F-4D97-AF65-F5344CB8AC3E}">
        <p14:creationId xmlns:p14="http://schemas.microsoft.com/office/powerpoint/2010/main" val="31305711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50EC6E-406D-00DB-D440-2045906697BB}"/>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C3D0466F-B786-3452-6AF6-906B91076035}"/>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428F965B-EA32-3B66-E498-5C1394000E70}"/>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AF052675-B6DF-CBCF-492E-67791EA3A572}"/>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54A7E3CB-BD48-435F-E906-06A9BC670A65}"/>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B6ECD700-C298-3A3D-0774-664E3D64F120}"/>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361911BD-3201-E908-B0C7-F589EDA3C17B}"/>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27CE2171-F4A9-1E2F-6061-62827CD6DB6D}"/>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20</a:t>
            </a:r>
          </a:p>
        </p:txBody>
      </p:sp>
      <p:sp>
        <p:nvSpPr>
          <p:cNvPr id="17" name="Freeform 5">
            <a:extLst>
              <a:ext uri="{FF2B5EF4-FFF2-40B4-BE49-F238E27FC236}">
                <a16:creationId xmlns:a16="http://schemas.microsoft.com/office/drawing/2014/main" id="{31D1654B-1B7C-D7A3-AEBD-DE1E4420D331}"/>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C6EFCBA8-08A9-60B5-8231-5B6D619F929F}"/>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CD270B53-D900-77CC-BA62-E9F957FAC82B}"/>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EARNING MONEY</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black and white circle with two people&#10;&#10;AI-generated content may be incorrect.">
            <a:extLst>
              <a:ext uri="{FF2B5EF4-FFF2-40B4-BE49-F238E27FC236}">
                <a16:creationId xmlns:a16="http://schemas.microsoft.com/office/drawing/2014/main" id="{170F5A4A-818C-E90E-3CF3-F3F4C848473C}"/>
              </a:ext>
            </a:extLst>
          </p:cNvPr>
          <p:cNvPicPr>
            <a:picLocks noChangeAspect="1"/>
          </p:cNvPicPr>
          <p:nvPr/>
        </p:nvPicPr>
        <p:blipFill>
          <a:blip r:embed="rId3"/>
          <a:stretch>
            <a:fillRect/>
          </a:stretch>
        </p:blipFill>
        <p:spPr>
          <a:xfrm>
            <a:off x="16306800" y="88548"/>
            <a:ext cx="1866583" cy="1866583"/>
          </a:xfrm>
          <a:prstGeom prst="rect">
            <a:avLst/>
          </a:prstGeom>
        </p:spPr>
      </p:pic>
      <p:graphicFrame>
        <p:nvGraphicFramePr>
          <p:cNvPr id="12" name="Table 11">
            <a:extLst>
              <a:ext uri="{FF2B5EF4-FFF2-40B4-BE49-F238E27FC236}">
                <a16:creationId xmlns:a16="http://schemas.microsoft.com/office/drawing/2014/main" id="{F2DE56C4-CA85-3377-0292-E007B91F399C}"/>
              </a:ext>
            </a:extLst>
          </p:cNvPr>
          <p:cNvGraphicFramePr>
            <a:graphicFrameLocks noGrp="1"/>
          </p:cNvGraphicFramePr>
          <p:nvPr>
            <p:extLst>
              <p:ext uri="{D42A27DB-BD31-4B8C-83A1-F6EECF244321}">
                <p14:modId xmlns:p14="http://schemas.microsoft.com/office/powerpoint/2010/main" val="1654882260"/>
              </p:ext>
            </p:extLst>
          </p:nvPr>
        </p:nvGraphicFramePr>
        <p:xfrm>
          <a:off x="2362200" y="1562100"/>
          <a:ext cx="14317426" cy="2951226"/>
        </p:xfrm>
        <a:graphic>
          <a:graphicData uri="http://schemas.openxmlformats.org/drawingml/2006/table">
            <a:tbl>
              <a:tblPr firstRow="1" firstCol="1" bandRow="1">
                <a:tableStyleId>{5C22544A-7EE6-4342-B048-85BDC9FD1C3A}</a:tableStyleId>
              </a:tblPr>
              <a:tblGrid>
                <a:gridCol w="4759159">
                  <a:extLst>
                    <a:ext uri="{9D8B030D-6E8A-4147-A177-3AD203B41FA5}">
                      <a16:colId xmlns:a16="http://schemas.microsoft.com/office/drawing/2014/main" val="724701127"/>
                    </a:ext>
                  </a:extLst>
                </a:gridCol>
                <a:gridCol w="4799108">
                  <a:extLst>
                    <a:ext uri="{9D8B030D-6E8A-4147-A177-3AD203B41FA5}">
                      <a16:colId xmlns:a16="http://schemas.microsoft.com/office/drawing/2014/main" val="2100350203"/>
                    </a:ext>
                  </a:extLst>
                </a:gridCol>
                <a:gridCol w="4759159">
                  <a:extLst>
                    <a:ext uri="{9D8B030D-6E8A-4147-A177-3AD203B41FA5}">
                      <a16:colId xmlns:a16="http://schemas.microsoft.com/office/drawing/2014/main" val="3502281372"/>
                    </a:ext>
                  </a:extLst>
                </a:gridCol>
              </a:tblGrid>
              <a:tr h="0">
                <a:tc gridSpan="3">
                  <a:txBody>
                    <a:bodyPr/>
                    <a:lstStyle/>
                    <a:p>
                      <a:pPr>
                        <a:lnSpc>
                          <a:spcPct val="200000"/>
                        </a:lnSpc>
                        <a:buNone/>
                      </a:pPr>
                      <a:r>
                        <a:rPr lang="en-AU" sz="3600" b="0" dirty="0">
                          <a:solidFill>
                            <a:sysClr val="windowText" lastClr="000000"/>
                          </a:solidFill>
                          <a:effectLst/>
                          <a:latin typeface="Arial" panose="020B0604020202020204" pitchFamily="34" charset="0"/>
                          <a:cs typeface="Arial" panose="020B0604020202020204" pitchFamily="34" charset="0"/>
                        </a:rPr>
                        <a:t>Find the monthly and weekly amount for the following annual salaries.</a:t>
                      </a:r>
                      <a:endParaRPr lang="en-AU" sz="36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07271204"/>
                  </a:ext>
                </a:extLst>
              </a:tr>
              <a:tr h="0">
                <a:tc>
                  <a:txBody>
                    <a:bodyPr/>
                    <a:lstStyle/>
                    <a:p>
                      <a:pPr>
                        <a:lnSpc>
                          <a:spcPct val="200000"/>
                        </a:lnSpc>
                        <a:buNone/>
                      </a:pPr>
                      <a:r>
                        <a:rPr lang="en-AU" sz="3600" b="1" dirty="0">
                          <a:solidFill>
                            <a:srgbClr val="FF0000"/>
                          </a:solidFill>
                          <a:effectLst/>
                          <a:latin typeface="Arial" panose="020B0604020202020204" pitchFamily="34" charset="0"/>
                          <a:cs typeface="Arial" panose="020B0604020202020204" pitchFamily="34" charset="0"/>
                        </a:rPr>
                        <a:t>(a)</a:t>
                      </a:r>
                      <a:r>
                        <a:rPr lang="en-AU" sz="3600" b="0" dirty="0">
                          <a:solidFill>
                            <a:sysClr val="windowText" lastClr="000000"/>
                          </a:solidFill>
                          <a:effectLst/>
                          <a:latin typeface="Arial" panose="020B0604020202020204" pitchFamily="34" charset="0"/>
                          <a:cs typeface="Arial" panose="020B0604020202020204" pitchFamily="34" charset="0"/>
                        </a:rPr>
                        <a:t> $72,000</a:t>
                      </a:r>
                    </a:p>
                    <a:p>
                      <a:pPr>
                        <a:lnSpc>
                          <a:spcPct val="200000"/>
                        </a:lnSpc>
                        <a:buNone/>
                      </a:pPr>
                      <a:endParaRPr lang="en-AU" sz="36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nSpc>
                          <a:spcPct val="200000"/>
                        </a:lnSpc>
                        <a:buNone/>
                      </a:pPr>
                      <a:r>
                        <a:rPr lang="en-AU" sz="3600" b="1" dirty="0">
                          <a:solidFill>
                            <a:srgbClr val="FF0000"/>
                          </a:solidFill>
                          <a:effectLst/>
                          <a:latin typeface="Arial" panose="020B0604020202020204" pitchFamily="34" charset="0"/>
                          <a:cs typeface="Arial" panose="020B0604020202020204" pitchFamily="34" charset="0"/>
                        </a:rPr>
                        <a:t>(b)</a:t>
                      </a:r>
                      <a:r>
                        <a:rPr lang="en-AU" sz="3600" b="0" dirty="0">
                          <a:solidFill>
                            <a:sysClr val="windowText" lastClr="000000"/>
                          </a:solidFill>
                          <a:effectLst/>
                          <a:latin typeface="Arial" panose="020B0604020202020204" pitchFamily="34" charset="0"/>
                          <a:cs typeface="Arial" panose="020B0604020202020204" pitchFamily="34" charset="0"/>
                        </a:rPr>
                        <a:t> $150,000</a:t>
                      </a:r>
                    </a:p>
                    <a:p>
                      <a:pPr>
                        <a:lnSpc>
                          <a:spcPct val="200000"/>
                        </a:lnSpc>
                        <a:buNone/>
                      </a:pPr>
                      <a:endParaRPr lang="en-AU" sz="36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nSpc>
                          <a:spcPct val="200000"/>
                        </a:lnSpc>
                        <a:buNone/>
                      </a:pPr>
                      <a:r>
                        <a:rPr lang="en-AU" sz="3600" b="1" dirty="0">
                          <a:solidFill>
                            <a:srgbClr val="FF0000"/>
                          </a:solidFill>
                          <a:effectLst/>
                          <a:latin typeface="Arial" panose="020B0604020202020204" pitchFamily="34" charset="0"/>
                          <a:cs typeface="Arial" panose="020B0604020202020204" pitchFamily="34" charset="0"/>
                        </a:rPr>
                        <a:t>(c)</a:t>
                      </a:r>
                      <a:r>
                        <a:rPr lang="en-AU" sz="3600" b="0" dirty="0">
                          <a:solidFill>
                            <a:sysClr val="windowText" lastClr="000000"/>
                          </a:solidFill>
                          <a:effectLst/>
                          <a:latin typeface="Arial" panose="020B0604020202020204" pitchFamily="34" charset="0"/>
                          <a:cs typeface="Arial" panose="020B0604020202020204" pitchFamily="34" charset="0"/>
                        </a:rPr>
                        <a:t> $23,000</a:t>
                      </a:r>
                    </a:p>
                    <a:p>
                      <a:pPr>
                        <a:lnSpc>
                          <a:spcPct val="200000"/>
                        </a:lnSpc>
                        <a:buNone/>
                      </a:pPr>
                      <a:endParaRPr lang="en-AU" sz="36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252851339"/>
                  </a:ext>
                </a:extLst>
              </a:tr>
            </a:tbl>
          </a:graphicData>
        </a:graphic>
      </p:graphicFrame>
    </p:spTree>
    <p:extLst>
      <p:ext uri="{BB962C8B-B14F-4D97-AF65-F5344CB8AC3E}">
        <p14:creationId xmlns:p14="http://schemas.microsoft.com/office/powerpoint/2010/main" val="1804765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7E96CB-4FD3-1D8A-F51A-D3DBB1BCBF9E}"/>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1409035A-EC2D-9338-AC3B-833BE8FBB568}"/>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B2E5543F-357B-07C9-85D3-D89C41D90ABA}"/>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36961BB5-7148-C827-D45F-D1B701D4CD0F}"/>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2CC6D7FA-51EB-184B-3B87-0D6422A46E87}"/>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CCAC492B-C540-FE44-163A-43497F2B14A1}"/>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6D85DC5E-9DF8-8D46-7AE0-66E8FD0C9644}"/>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9176AB69-9984-F323-023D-94CCEF1232CC}"/>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21</a:t>
            </a:r>
          </a:p>
        </p:txBody>
      </p:sp>
      <p:sp>
        <p:nvSpPr>
          <p:cNvPr id="17" name="Freeform 5">
            <a:extLst>
              <a:ext uri="{FF2B5EF4-FFF2-40B4-BE49-F238E27FC236}">
                <a16:creationId xmlns:a16="http://schemas.microsoft.com/office/drawing/2014/main" id="{D3FFDA07-DD38-7891-357D-057E4A251846}"/>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F4478683-85E0-2C90-618B-93B6BD8BB046}"/>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logo of a person reading a book&#10;&#10;AI-generated content may be incorrect.">
            <a:extLst>
              <a:ext uri="{FF2B5EF4-FFF2-40B4-BE49-F238E27FC236}">
                <a16:creationId xmlns:a16="http://schemas.microsoft.com/office/drawing/2014/main" id="{AE5A9480-7771-0AA8-7DDE-6EED8F5E8C4A}"/>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9" name="TextBox 8">
            <a:extLst>
              <a:ext uri="{FF2B5EF4-FFF2-40B4-BE49-F238E27FC236}">
                <a16:creationId xmlns:a16="http://schemas.microsoft.com/office/drawing/2014/main" id="{23C10BAE-B1DD-56E1-B575-097BFCC62A9B}"/>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EARNING MONEY</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2" name="Picture 11" descr="A couple of pink envelopes with hearts&#10;&#10;AI-generated content may be incorrect.">
            <a:extLst>
              <a:ext uri="{FF2B5EF4-FFF2-40B4-BE49-F238E27FC236}">
                <a16:creationId xmlns:a16="http://schemas.microsoft.com/office/drawing/2014/main" id="{0D34623C-0BD5-6425-E7A0-5F9240CF12A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052324" y="8197850"/>
            <a:ext cx="2159476" cy="2051050"/>
          </a:xfrm>
          <a:prstGeom prst="rect">
            <a:avLst/>
          </a:prstGeom>
        </p:spPr>
      </p:pic>
      <mc:AlternateContent xmlns:mc="http://schemas.openxmlformats.org/markup-compatibility/2006">
        <mc:Choice xmlns:a14="http://schemas.microsoft.com/office/drawing/2010/main" Requires="a14">
          <p:sp>
            <p:nvSpPr>
              <p:cNvPr id="18" name="TextBox 17">
                <a:extLst>
                  <a:ext uri="{FF2B5EF4-FFF2-40B4-BE49-F238E27FC236}">
                    <a16:creationId xmlns:a16="http://schemas.microsoft.com/office/drawing/2014/main" id="{B055F8B1-D161-4AED-B5DB-D22FA5464DB1}"/>
                  </a:ext>
                </a:extLst>
              </p:cNvPr>
              <p:cNvSpPr txBox="1"/>
              <p:nvPr/>
            </p:nvSpPr>
            <p:spPr>
              <a:xfrm>
                <a:off x="2362200" y="1790700"/>
                <a:ext cx="14477999" cy="6568401"/>
              </a:xfrm>
              <a:prstGeom prst="rect">
                <a:avLst/>
              </a:prstGeom>
              <a:noFill/>
            </p:spPr>
            <p:txBody>
              <a:bodyPr wrap="square">
                <a:spAutoFit/>
              </a:bodyPr>
              <a:lstStyle/>
              <a:p>
                <a:pPr>
                  <a:lnSpc>
                    <a:spcPct val="150000"/>
                  </a:lnSpc>
                  <a:buNone/>
                </a:pPr>
                <a:r>
                  <a:rPr lang="en-AU" sz="3600" dirty="0">
                    <a:effectLst/>
                    <a:latin typeface="Arial" panose="020B0604020202020204" pitchFamily="34" charset="0"/>
                    <a:ea typeface="MS Mincho" panose="02020609040205080304" pitchFamily="49" charset="-128"/>
                    <a:cs typeface="Arial" panose="020B0604020202020204" pitchFamily="34" charset="0"/>
                  </a:rPr>
                  <a:t>Lara Jean works at a local café as a casual employee and is paid $26.40 per hour. This week she worked the following hours: </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a:lnSpc>
                    <a:spcPct val="150000"/>
                  </a:lnSpc>
                  <a:buNone/>
                </a:pPr>
                <a:r>
                  <a:rPr lang="en-AU" sz="3600" dirty="0">
                    <a:effectLst/>
                    <a:latin typeface="Arial" panose="020B0604020202020204" pitchFamily="34" charset="0"/>
                    <a:ea typeface="MS Mincho" panose="02020609040205080304" pitchFamily="49" charset="-128"/>
                    <a:cs typeface="Arial" panose="020B0604020202020204" pitchFamily="34" charset="0"/>
                  </a:rPr>
                  <a:t>Monday: 4 hours, Wednesday: 5.5 hours, Friday: 6 hours </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a:lnSpc>
                    <a:spcPct val="150000"/>
                  </a:lnSpc>
                  <a:buNone/>
                </a:pPr>
                <a:r>
                  <a:rPr lang="en-AU" sz="3600" dirty="0">
                    <a:effectLst/>
                    <a:latin typeface="Arial" panose="020B0604020202020204" pitchFamily="34" charset="0"/>
                    <a:ea typeface="MS Mincho" panose="02020609040205080304" pitchFamily="49" charset="-128"/>
                    <a:cs typeface="Arial" panose="020B0604020202020204" pitchFamily="34" charset="0"/>
                  </a:rPr>
                  <a:t>How much did Lara Jean earn for the week?</a:t>
                </a:r>
                <a:endParaRPr lang="en-AU" sz="3600" i="1" dirty="0">
                  <a:solidFill>
                    <a:srgbClr val="28466A"/>
                  </a:solidFill>
                  <a:effectLst/>
                  <a:latin typeface="Arial" panose="020B0604020202020204" pitchFamily="34" charset="0"/>
                  <a:ea typeface="MS Mincho" panose="02020609040205080304" pitchFamily="49" charset="-128"/>
                  <a:cs typeface="Arial" panose="020B0604020202020204" pitchFamily="34" charset="0"/>
                </a:endParaRPr>
              </a:p>
              <a:p>
                <a:pPr lvl="2">
                  <a:lnSpc>
                    <a:spcPct val="200000"/>
                  </a:lnSpc>
                </a:pPr>
                <a:r>
                  <a:rPr lang="en-AU" sz="3600" dirty="0">
                    <a:solidFill>
                      <a:srgbClr val="28466A"/>
                    </a:solidFill>
                    <a:effectLst/>
                    <a:latin typeface="Cambria Math" panose="02040503050406030204" pitchFamily="18" charset="0"/>
                    <a:ea typeface="Cambria Math" panose="02040503050406030204" pitchFamily="18" charset="0"/>
                    <a:cs typeface="Arial" panose="020B0604020202020204" pitchFamily="34" charset="0"/>
                  </a:rPr>
                  <a:t>4 + 5.5 + 6 = 15.5 hours total (add up total hours)</a:t>
                </a:r>
                <a:endParaRPr lang="en-AU" sz="3600" dirty="0">
                  <a:solidFill>
                    <a:srgbClr val="28466A"/>
                  </a:solidFill>
                  <a:latin typeface="Cambria Math" panose="02040503050406030204" pitchFamily="18" charset="0"/>
                  <a:ea typeface="Cambria Math" panose="02040503050406030204" pitchFamily="18" charset="0"/>
                  <a:cs typeface="Arial" panose="020B0604020202020204" pitchFamily="34" charset="0"/>
                </a:endParaRPr>
              </a:p>
              <a:p>
                <a:pPr lvl="2">
                  <a:lnSpc>
                    <a:spcPct val="200000"/>
                  </a:lnSpc>
                </a:pPr>
                <a:r>
                  <a:rPr lang="en-AU" sz="3600" dirty="0">
                    <a:solidFill>
                      <a:srgbClr val="28466A"/>
                    </a:solidFill>
                    <a:effectLst/>
                    <a:latin typeface="Cambria Math" panose="02040503050406030204" pitchFamily="18" charset="0"/>
                    <a:ea typeface="Cambria Math" panose="02040503050406030204" pitchFamily="18" charset="0"/>
                    <a:cs typeface="Arial" panose="020B0604020202020204" pitchFamily="34" charset="0"/>
                  </a:rPr>
                  <a:t>15.5 x $26.40 = $409.20 (multiply hours by hourly rate)</a:t>
                </a:r>
              </a:p>
              <a:p>
                <a:pPr lvl="2">
                  <a:lnSpc>
                    <a:spcPct val="200000"/>
                  </a:lnSpc>
                </a:pPr>
                <a14:m>
                  <m:oMath xmlns:m="http://schemas.openxmlformats.org/officeDocument/2006/math">
                    <m:r>
                      <a:rPr lang="en-AU" sz="3600" b="1" i="0" smtClean="0">
                        <a:solidFill>
                          <a:srgbClr val="28466A"/>
                        </a:solidFill>
                        <a:effectLst/>
                        <a:latin typeface="Cambria Math" panose="02040503050406030204" pitchFamily="18" charset="0"/>
                        <a:ea typeface="Cambria Math" panose="02040503050406030204" pitchFamily="18" charset="0"/>
                        <a:cs typeface="Arial" panose="020B0604020202020204" pitchFamily="34" charset="0"/>
                      </a:rPr>
                      <m:t>∴ </m:t>
                    </m:r>
                  </m:oMath>
                </a14:m>
                <a:r>
                  <a:rPr lang="en-AU" sz="3600" dirty="0">
                    <a:solidFill>
                      <a:srgbClr val="28466A"/>
                    </a:solidFill>
                    <a:effectLst/>
                    <a:latin typeface="Cambria Math" panose="02040503050406030204" pitchFamily="18" charset="0"/>
                    <a:ea typeface="Cambria Math" panose="02040503050406030204" pitchFamily="18" charset="0"/>
                    <a:cs typeface="Arial" panose="020B0604020202020204" pitchFamily="34" charset="0"/>
                  </a:rPr>
                  <a:t>Lara Jean earns $409.20 this week. </a:t>
                </a:r>
                <a:endParaRPr lang="en-US" sz="3600" dirty="0">
                  <a:solidFill>
                    <a:srgbClr val="28466A"/>
                  </a:solidFill>
                  <a:latin typeface="Cambria Math" panose="02040503050406030204" pitchFamily="18" charset="0"/>
                  <a:ea typeface="Cambria Math" panose="02040503050406030204" pitchFamily="18" charset="0"/>
                  <a:cs typeface="Arial" panose="020B0604020202020204" pitchFamily="34" charset="0"/>
                </a:endParaRPr>
              </a:p>
            </p:txBody>
          </p:sp>
        </mc:Choice>
        <mc:Fallback>
          <p:sp>
            <p:nvSpPr>
              <p:cNvPr id="18" name="TextBox 17">
                <a:extLst>
                  <a:ext uri="{FF2B5EF4-FFF2-40B4-BE49-F238E27FC236}">
                    <a16:creationId xmlns:a16="http://schemas.microsoft.com/office/drawing/2014/main" id="{B055F8B1-D161-4AED-B5DB-D22FA5464DB1}"/>
                  </a:ext>
                </a:extLst>
              </p:cNvPr>
              <p:cNvSpPr txBox="1">
                <a:spLocks noRot="1" noChangeAspect="1" noMove="1" noResize="1" noEditPoints="1" noAdjustHandles="1" noChangeArrowheads="1" noChangeShapeType="1" noTextEdit="1"/>
              </p:cNvSpPr>
              <p:nvPr/>
            </p:nvSpPr>
            <p:spPr>
              <a:xfrm>
                <a:off x="2362200" y="1790700"/>
                <a:ext cx="14477999" cy="6568401"/>
              </a:xfrm>
              <a:prstGeom prst="rect">
                <a:avLst/>
              </a:prstGeom>
              <a:blipFill>
                <a:blip r:embed="rId5"/>
                <a:stretch>
                  <a:fillRect l="-1316" b="-2896"/>
                </a:stretch>
              </a:blipFill>
            </p:spPr>
            <p:txBody>
              <a:bodyPr/>
              <a:lstStyle/>
              <a:p>
                <a:r>
                  <a:rPr lang="en-US">
                    <a:noFill/>
                  </a:rPr>
                  <a:t> </a:t>
                </a:r>
              </a:p>
            </p:txBody>
          </p:sp>
        </mc:Fallback>
      </mc:AlternateContent>
    </p:spTree>
    <p:extLst>
      <p:ext uri="{BB962C8B-B14F-4D97-AF65-F5344CB8AC3E}">
        <p14:creationId xmlns:p14="http://schemas.microsoft.com/office/powerpoint/2010/main" val="92950201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2AAB3B-0FA1-D8F9-CF1F-89826B903D9B}"/>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21D39C0C-879B-DE98-4885-306E9CCC1100}"/>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E7A17754-1EA6-1480-B358-9C855A353296}"/>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E67BB45F-2B92-9A62-E2B1-EC7F74DDF986}"/>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B6497A14-D595-7121-B581-B964F6D4E0BE}"/>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F7B35B75-9E78-5816-20B7-7EEB97A2B6D3}"/>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B06A9716-1969-959B-13EF-201534BD1E72}"/>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08AB38F5-49D6-2639-52AD-4B4C39D879B1}"/>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21</a:t>
            </a:r>
          </a:p>
        </p:txBody>
      </p:sp>
      <p:sp>
        <p:nvSpPr>
          <p:cNvPr id="17" name="Freeform 5">
            <a:extLst>
              <a:ext uri="{FF2B5EF4-FFF2-40B4-BE49-F238E27FC236}">
                <a16:creationId xmlns:a16="http://schemas.microsoft.com/office/drawing/2014/main" id="{28895EEE-2EC1-C278-DEE5-B3ED78B7AE12}"/>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B596F5E8-5F74-E188-24C7-4886E3CFACEA}"/>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0B2E3C2C-0776-4997-4EAA-1837AAC537FB}"/>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EARNING MONEY</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black and white circle with two people&#10;&#10;AI-generated content may be incorrect.">
            <a:extLst>
              <a:ext uri="{FF2B5EF4-FFF2-40B4-BE49-F238E27FC236}">
                <a16:creationId xmlns:a16="http://schemas.microsoft.com/office/drawing/2014/main" id="{5F16F141-6ABB-CEDD-2C8A-A04EFFB25756}"/>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1" name="TextBox 10">
            <a:extLst>
              <a:ext uri="{FF2B5EF4-FFF2-40B4-BE49-F238E27FC236}">
                <a16:creationId xmlns:a16="http://schemas.microsoft.com/office/drawing/2014/main" id="{EAAD8A49-D5B5-8B2E-1C87-8720EAFF282B}"/>
              </a:ext>
            </a:extLst>
          </p:cNvPr>
          <p:cNvSpPr txBox="1"/>
          <p:nvPr/>
        </p:nvSpPr>
        <p:spPr>
          <a:xfrm>
            <a:off x="2438400" y="1770312"/>
            <a:ext cx="15249182" cy="3313599"/>
          </a:xfrm>
          <a:prstGeom prst="rect">
            <a:avLst/>
          </a:prstGeom>
          <a:noFill/>
        </p:spPr>
        <p:txBody>
          <a:bodyPr wrap="square">
            <a:spAutoFit/>
          </a:bodyPr>
          <a:lstStyle/>
          <a:p>
            <a:pPr>
              <a:lnSpc>
                <a:spcPct val="150000"/>
              </a:lnSpc>
              <a:buNone/>
            </a:pPr>
            <a:r>
              <a:rPr lang="en-AU" sz="3600" b="1" u="sng" dirty="0">
                <a:solidFill>
                  <a:srgbClr val="FF0000"/>
                </a:solidFill>
                <a:effectLst/>
                <a:latin typeface="Arial" panose="020B0604020202020204" pitchFamily="34" charset="0"/>
                <a:ea typeface="MS Mincho" panose="02020609040205080304" pitchFamily="49" charset="-128"/>
                <a:cs typeface="Arial" panose="020B0604020202020204" pitchFamily="34" charset="0"/>
              </a:rPr>
              <a:t>1.</a:t>
            </a:r>
            <a:r>
              <a:rPr lang="en-AU" sz="3600" dirty="0">
                <a:effectLst/>
                <a:latin typeface="Arial" panose="020B0604020202020204" pitchFamily="34" charset="0"/>
                <a:ea typeface="MS Mincho" panose="02020609040205080304" pitchFamily="49" charset="-128"/>
                <a:cs typeface="Arial" panose="020B0604020202020204" pitchFamily="34" charset="0"/>
              </a:rPr>
              <a:t> Josh picks strawberries in the school holidays. He is paid $2 per kilogram that he picks. </a:t>
            </a:r>
          </a:p>
          <a:p>
            <a:pPr>
              <a:lnSpc>
                <a:spcPct val="150000"/>
              </a:lnSpc>
              <a:buNone/>
            </a:pPr>
            <a:r>
              <a:rPr lang="en-AU" sz="3600" dirty="0">
                <a:effectLst/>
                <a:latin typeface="Arial" panose="020B0604020202020204" pitchFamily="34" charset="0"/>
                <a:ea typeface="MS Mincho" panose="02020609040205080304" pitchFamily="49" charset="-128"/>
                <a:cs typeface="Arial" panose="020B0604020202020204" pitchFamily="34" charset="0"/>
              </a:rPr>
              <a:t>Find his weekly wage if he picks the following amounts. </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a:lnSpc>
                <a:spcPct val="150000"/>
              </a:lnSpc>
              <a:buNone/>
            </a:pPr>
            <a:r>
              <a:rPr lang="en-AU" sz="3600" dirty="0">
                <a:effectLst/>
                <a:latin typeface="Arial" panose="020B0604020202020204" pitchFamily="34" charset="0"/>
                <a:ea typeface="MS Mincho" panose="02020609040205080304" pitchFamily="49" charset="-128"/>
                <a:cs typeface="Arial" panose="020B0604020202020204" pitchFamily="34" charset="0"/>
              </a:rPr>
              <a:t>Monday: 30kg, Tuesday: 25kg, Wednesday 42kg, Friday: 35kg.</a:t>
            </a:r>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p:pic>
        <p:nvPicPr>
          <p:cNvPr id="15" name="Picture 14" descr="A group of strawberries with green leaves&#10;&#10;AI-generated content may be incorrect.">
            <a:extLst>
              <a:ext uri="{FF2B5EF4-FFF2-40B4-BE49-F238E27FC236}">
                <a16:creationId xmlns:a16="http://schemas.microsoft.com/office/drawing/2014/main" id="{E5BCE628-EE7D-EB31-AC78-DF7B48B401F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163800" y="8670573"/>
            <a:ext cx="3031501" cy="1578327"/>
          </a:xfrm>
          <a:prstGeom prst="rect">
            <a:avLst/>
          </a:prstGeom>
        </p:spPr>
      </p:pic>
    </p:spTree>
    <p:extLst>
      <p:ext uri="{BB962C8B-B14F-4D97-AF65-F5344CB8AC3E}">
        <p14:creationId xmlns:p14="http://schemas.microsoft.com/office/powerpoint/2010/main" val="255357498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779886-1ACC-7069-55C1-FFAFA2965E47}"/>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6972FFD6-DE9E-E876-97E5-42C799B5AED9}"/>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2FE8559E-0FB0-6328-7646-8A7F232A4E26}"/>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7E90ABFF-7ACA-D7B8-E875-EEFD3FEFB57E}"/>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476927D5-A690-66AA-2A6E-B4AF5AFD5D99}"/>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A8151064-6991-EE93-6DAF-B864289FC45F}"/>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F9C682A7-E71F-3BEA-7CB8-20BCEB76242A}"/>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88D56318-4D77-9405-0714-EA59CD3D075F}"/>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21</a:t>
            </a:r>
          </a:p>
        </p:txBody>
      </p:sp>
      <p:sp>
        <p:nvSpPr>
          <p:cNvPr id="17" name="Freeform 5">
            <a:extLst>
              <a:ext uri="{FF2B5EF4-FFF2-40B4-BE49-F238E27FC236}">
                <a16:creationId xmlns:a16="http://schemas.microsoft.com/office/drawing/2014/main" id="{1986B655-3ABA-6990-985C-7CCF319FD7AC}"/>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AA553209-FB1D-0B3D-714D-2890369A923F}"/>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D587690A-BC9A-0BAF-9502-C6E13949EE0E}"/>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EARNING MONEY</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black and white circle with two people&#10;&#10;AI-generated content may be incorrect.">
            <a:extLst>
              <a:ext uri="{FF2B5EF4-FFF2-40B4-BE49-F238E27FC236}">
                <a16:creationId xmlns:a16="http://schemas.microsoft.com/office/drawing/2014/main" id="{4A11A192-48BF-4F6F-FA69-EA2BA0EA3339}"/>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2" name="TextBox 11">
            <a:extLst>
              <a:ext uri="{FF2B5EF4-FFF2-40B4-BE49-F238E27FC236}">
                <a16:creationId xmlns:a16="http://schemas.microsoft.com/office/drawing/2014/main" id="{D986E8AB-5842-9CA2-0F47-799521EB9444}"/>
              </a:ext>
            </a:extLst>
          </p:cNvPr>
          <p:cNvSpPr txBox="1"/>
          <p:nvPr/>
        </p:nvSpPr>
        <p:spPr>
          <a:xfrm>
            <a:off x="2286000" y="1562100"/>
            <a:ext cx="15955407" cy="4975593"/>
          </a:xfrm>
          <a:prstGeom prst="rect">
            <a:avLst/>
          </a:prstGeom>
          <a:noFill/>
        </p:spPr>
        <p:txBody>
          <a:bodyPr wrap="square">
            <a:spAutoFit/>
          </a:bodyPr>
          <a:lstStyle/>
          <a:p>
            <a:pPr>
              <a:lnSpc>
                <a:spcPct val="150000"/>
              </a:lnSpc>
              <a:buNone/>
            </a:pPr>
            <a:r>
              <a:rPr lang="en-AU" sz="3600" b="1" u="sng" dirty="0">
                <a:solidFill>
                  <a:srgbClr val="FF0000"/>
                </a:solidFill>
                <a:effectLst/>
                <a:latin typeface="Arial" panose="020B0604020202020204" pitchFamily="34" charset="0"/>
                <a:ea typeface="MS Mincho" panose="02020609040205080304" pitchFamily="49" charset="-128"/>
                <a:cs typeface="Arial" panose="020B0604020202020204" pitchFamily="34" charset="0"/>
              </a:rPr>
              <a:t>2.</a:t>
            </a:r>
            <a:r>
              <a:rPr lang="en-AU" sz="3600" dirty="0">
                <a:effectLst/>
                <a:latin typeface="Arial" panose="020B0604020202020204" pitchFamily="34" charset="0"/>
                <a:ea typeface="MS Mincho" panose="02020609040205080304" pitchFamily="49" charset="-128"/>
                <a:cs typeface="Arial" panose="020B0604020202020204" pitchFamily="34" charset="0"/>
              </a:rPr>
              <a:t> Margot works part-time as a lawyer. She earns $30.00 per hour for standard weekday work, time-and-a-half for any hours worked after 6:00pm, and double time for any hours worked on Sundays. </a:t>
            </a:r>
          </a:p>
          <a:p>
            <a:pPr>
              <a:lnSpc>
                <a:spcPct val="150000"/>
              </a:lnSpc>
              <a:buNone/>
            </a:pPr>
            <a:r>
              <a:rPr lang="en-AU" sz="3600" dirty="0">
                <a:effectLst/>
                <a:latin typeface="Arial" panose="020B0604020202020204" pitchFamily="34" charset="0"/>
                <a:ea typeface="MS Mincho" panose="02020609040205080304" pitchFamily="49" charset="-128"/>
                <a:cs typeface="Arial" panose="020B0604020202020204" pitchFamily="34" charset="0"/>
              </a:rPr>
              <a:t>This week, she worked the following hours: </a:t>
            </a:r>
          </a:p>
          <a:p>
            <a:pPr>
              <a:lnSpc>
                <a:spcPct val="150000"/>
              </a:lnSpc>
              <a:buNone/>
            </a:pPr>
            <a:r>
              <a:rPr lang="en-AU" sz="3600" dirty="0">
                <a:effectLst/>
                <a:latin typeface="Arial" panose="020B0604020202020204" pitchFamily="34" charset="0"/>
                <a:ea typeface="MS Mincho" panose="02020609040205080304" pitchFamily="49" charset="-128"/>
                <a:cs typeface="Arial" panose="020B0604020202020204" pitchFamily="34" charset="0"/>
              </a:rPr>
              <a:t>Monday: 9am – 5pm, Wednesday: 1pm – 8pm, Sunday: 10am – 2pm.</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a:lnSpc>
                <a:spcPct val="150000"/>
              </a:lnSpc>
              <a:buNone/>
            </a:pPr>
            <a:r>
              <a:rPr lang="en-AU" sz="3600" dirty="0">
                <a:effectLst/>
                <a:latin typeface="Arial" panose="020B0604020202020204" pitchFamily="34" charset="0"/>
                <a:ea typeface="MS Mincho" panose="02020609040205080304" pitchFamily="49" charset="-128"/>
                <a:cs typeface="Arial" panose="020B0604020202020204" pitchFamily="34" charset="0"/>
              </a:rPr>
              <a:t>Calculate how much Margot earned this week.</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p:txBody>
      </p:sp>
      <p:pic>
        <p:nvPicPr>
          <p:cNvPr id="18" name="Picture 17" descr="A person holding a gavel&#10;&#10;AI-generated content may be incorrect.">
            <a:extLst>
              <a:ext uri="{FF2B5EF4-FFF2-40B4-BE49-F238E27FC236}">
                <a16:creationId xmlns:a16="http://schemas.microsoft.com/office/drawing/2014/main" id="{E325132B-7FBC-8375-715F-C136F5602CF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435386" y="8472486"/>
            <a:ext cx="1776414" cy="1776414"/>
          </a:xfrm>
          <a:prstGeom prst="rect">
            <a:avLst/>
          </a:prstGeom>
        </p:spPr>
      </p:pic>
    </p:spTree>
    <p:extLst>
      <p:ext uri="{BB962C8B-B14F-4D97-AF65-F5344CB8AC3E}">
        <p14:creationId xmlns:p14="http://schemas.microsoft.com/office/powerpoint/2010/main" val="268575114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63838F-3C5C-1F1D-4F6A-8DA694CB5B77}"/>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B10E0B61-6BC8-3E92-98C1-24ECE315568B}"/>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5D0F5B5C-4BAD-15AA-BEA9-BDED50908482}"/>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B614FFB4-308D-C747-8664-C44FCD455AAC}"/>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1D3E9649-8857-DE7D-42E0-68F1338E1E62}"/>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DE72A9B6-373C-8DA5-4E6A-DE36474EAD11}"/>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BC7048B9-1CC5-1409-C6F5-FCE49E8AE5AC}"/>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83C62C69-0C2D-44EF-F00C-9932BE11108F}"/>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22</a:t>
            </a:r>
          </a:p>
        </p:txBody>
      </p:sp>
      <p:sp>
        <p:nvSpPr>
          <p:cNvPr id="17" name="Freeform 5">
            <a:extLst>
              <a:ext uri="{FF2B5EF4-FFF2-40B4-BE49-F238E27FC236}">
                <a16:creationId xmlns:a16="http://schemas.microsoft.com/office/drawing/2014/main" id="{EA54B4AF-4C01-55C7-B6DB-4B61A9B25DD9}"/>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F12B0957-BD92-23AC-BBD3-E87C973555BC}"/>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0D318840-29A5-C407-DAE9-2D8B7F6123B0}"/>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EARNING MONEY</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black and white circle with two people&#10;&#10;AI-generated content may be incorrect.">
            <a:extLst>
              <a:ext uri="{FF2B5EF4-FFF2-40B4-BE49-F238E27FC236}">
                <a16:creationId xmlns:a16="http://schemas.microsoft.com/office/drawing/2014/main" id="{72DA8571-110A-D958-F3C8-948327C8C72E}"/>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1" name="TextBox 10">
            <a:extLst>
              <a:ext uri="{FF2B5EF4-FFF2-40B4-BE49-F238E27FC236}">
                <a16:creationId xmlns:a16="http://schemas.microsoft.com/office/drawing/2014/main" id="{6B5D0921-619C-06FF-05CB-F0A2ED178DC1}"/>
              </a:ext>
            </a:extLst>
          </p:cNvPr>
          <p:cNvSpPr txBox="1"/>
          <p:nvPr/>
        </p:nvSpPr>
        <p:spPr>
          <a:xfrm>
            <a:off x="2217976" y="1591468"/>
            <a:ext cx="15401582" cy="5806590"/>
          </a:xfrm>
          <a:prstGeom prst="rect">
            <a:avLst/>
          </a:prstGeom>
          <a:noFill/>
        </p:spPr>
        <p:txBody>
          <a:bodyPr wrap="square">
            <a:spAutoFit/>
          </a:bodyPr>
          <a:lstStyle/>
          <a:p>
            <a:pPr lvl="0">
              <a:lnSpc>
                <a:spcPct val="150000"/>
              </a:lnSpc>
            </a:pPr>
            <a:r>
              <a:rPr lang="en-AU" sz="3600" b="1" u="sng" dirty="0">
                <a:solidFill>
                  <a:srgbClr val="FF0000"/>
                </a:solidFill>
                <a:effectLst/>
                <a:latin typeface="Arial" panose="020B0604020202020204" pitchFamily="34" charset="0"/>
                <a:ea typeface="MS Mincho" panose="02020609040205080304" pitchFamily="49" charset="-128"/>
                <a:cs typeface="Arial" panose="020B0604020202020204" pitchFamily="34" charset="0"/>
              </a:rPr>
              <a:t>3.</a:t>
            </a:r>
            <a:r>
              <a:rPr lang="en-AU" sz="3600" dirty="0">
                <a:effectLst/>
                <a:latin typeface="Arial" panose="020B0604020202020204" pitchFamily="34" charset="0"/>
                <a:ea typeface="MS Mincho" panose="02020609040205080304" pitchFamily="49" charset="-128"/>
                <a:cs typeface="Arial" panose="020B0604020202020204" pitchFamily="34" charset="0"/>
              </a:rPr>
              <a:t> Kitty works as a sales consultant for a skincare brand. She is paid </a:t>
            </a:r>
          </a:p>
          <a:p>
            <a:pPr lvl="0">
              <a:lnSpc>
                <a:spcPct val="150000"/>
              </a:lnSpc>
            </a:pPr>
            <a:r>
              <a:rPr lang="en-AU" sz="3600" dirty="0">
                <a:effectLst/>
                <a:latin typeface="Arial" panose="020B0604020202020204" pitchFamily="34" charset="0"/>
                <a:ea typeface="MS Mincho" panose="02020609040205080304" pitchFamily="49" charset="-128"/>
                <a:cs typeface="Arial" panose="020B0604020202020204" pitchFamily="34" charset="0"/>
              </a:rPr>
              <a:t>a weekly retainer of $150 plus a 10% commission on her total sales. </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lvl="1">
              <a:lnSpc>
                <a:spcPct val="150000"/>
              </a:lnSpc>
            </a:pPr>
            <a:r>
              <a:rPr lang="en-AU" sz="3600" b="1" u="sng"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a.</a:t>
            </a:r>
            <a:r>
              <a:rPr lang="en-AU" sz="3600" dirty="0">
                <a:effectLst/>
                <a:latin typeface="Arial" panose="020B0604020202020204" pitchFamily="34" charset="0"/>
                <a:ea typeface="Times New Roman" panose="02020603050405020304" pitchFamily="18" charset="0"/>
                <a:cs typeface="Arial" panose="020B0604020202020204" pitchFamily="34" charset="0"/>
              </a:rPr>
              <a:t> How much does Kitty earn in a week where she makes $4,200 in sales</a:t>
            </a:r>
            <a:r>
              <a:rPr lang="en-AU" sz="3600" dirty="0">
                <a:latin typeface="Arial" panose="020B0604020202020204" pitchFamily="34" charset="0"/>
                <a:ea typeface="Times New Roman" panose="02020603050405020304" pitchFamily="18" charset="0"/>
                <a:cs typeface="Arial" panose="020B0604020202020204" pitchFamily="34" charset="0"/>
              </a:rPr>
              <a:t>?</a:t>
            </a:r>
          </a:p>
          <a:p>
            <a:pPr lvl="1">
              <a:lnSpc>
                <a:spcPct val="150000"/>
              </a:lnSpc>
            </a:pP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lvl="1">
              <a:lnSpc>
                <a:spcPct val="150000"/>
              </a:lnSpc>
            </a:pPr>
            <a:endParaRPr lang="en-AU" sz="3600" dirty="0">
              <a:latin typeface="Arial" panose="020B0604020202020204" pitchFamily="34" charset="0"/>
              <a:ea typeface="Times New Roman" panose="02020603050405020304" pitchFamily="18" charset="0"/>
              <a:cs typeface="Arial" panose="020B0604020202020204" pitchFamily="34" charset="0"/>
            </a:endParaRPr>
          </a:p>
          <a:p>
            <a:pPr lvl="1">
              <a:lnSpc>
                <a:spcPct val="150000"/>
              </a:lnSpc>
            </a:pP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p:txBody>
      </p:sp>
      <p:pic>
        <p:nvPicPr>
          <p:cNvPr id="15" name="Picture 14" descr="A person with a white mask on her face&#10;&#10;AI-generated content may be incorrect.">
            <a:extLst>
              <a:ext uri="{FF2B5EF4-FFF2-40B4-BE49-F238E27FC236}">
                <a16:creationId xmlns:a16="http://schemas.microsoft.com/office/drawing/2014/main" id="{3946F27B-2EF7-79A1-9511-9964D744FFB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505725" y="8236615"/>
            <a:ext cx="1776413" cy="2012285"/>
          </a:xfrm>
          <a:prstGeom prst="rect">
            <a:avLst/>
          </a:prstGeom>
        </p:spPr>
      </p:pic>
    </p:spTree>
    <p:extLst>
      <p:ext uri="{BB962C8B-B14F-4D97-AF65-F5344CB8AC3E}">
        <p14:creationId xmlns:p14="http://schemas.microsoft.com/office/powerpoint/2010/main" val="154339825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D4D248-56C1-2B4A-E6DA-2C4D9D2459FE}"/>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F4BA603A-6496-58C6-F32F-B4C50954A1D0}"/>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8507CC92-34DD-6973-43E3-26F44D64CC2D}"/>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587CCD10-2180-91AB-DE44-9C4E967407D9}"/>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65C23659-E3A6-8533-6B75-70443E067AE5}"/>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92E39CE7-9A41-5395-C6EF-8B3061EBC20E}"/>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96028E10-E2BC-8113-D8AA-90DDEFB85A19}"/>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A827D501-A587-B422-BDC5-E5E72DA992E0}"/>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22</a:t>
            </a:r>
          </a:p>
        </p:txBody>
      </p:sp>
      <p:sp>
        <p:nvSpPr>
          <p:cNvPr id="17" name="Freeform 5">
            <a:extLst>
              <a:ext uri="{FF2B5EF4-FFF2-40B4-BE49-F238E27FC236}">
                <a16:creationId xmlns:a16="http://schemas.microsoft.com/office/drawing/2014/main" id="{6B96CC0E-39FC-4E92-A2CC-9422E853701E}"/>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E04E5304-F882-3EBF-8926-C3F34A76522C}"/>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 (continued).</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7DD98F3E-C1FF-BBB2-9377-60AC820A2651}"/>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EARNING MONEY</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black and white circle with two people&#10;&#10;AI-generated content may be incorrect.">
            <a:extLst>
              <a:ext uri="{FF2B5EF4-FFF2-40B4-BE49-F238E27FC236}">
                <a16:creationId xmlns:a16="http://schemas.microsoft.com/office/drawing/2014/main" id="{21DD781F-ADCD-DC52-6DD9-1977068758E9}"/>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1" name="TextBox 10">
            <a:extLst>
              <a:ext uri="{FF2B5EF4-FFF2-40B4-BE49-F238E27FC236}">
                <a16:creationId xmlns:a16="http://schemas.microsoft.com/office/drawing/2014/main" id="{6E7C5CA6-F21D-7F27-C8D4-56D201EAE081}"/>
              </a:ext>
            </a:extLst>
          </p:cNvPr>
          <p:cNvSpPr txBox="1"/>
          <p:nvPr/>
        </p:nvSpPr>
        <p:spPr>
          <a:xfrm>
            <a:off x="1828800" y="1670297"/>
            <a:ext cx="15401582" cy="2482603"/>
          </a:xfrm>
          <a:prstGeom prst="rect">
            <a:avLst/>
          </a:prstGeom>
          <a:noFill/>
        </p:spPr>
        <p:txBody>
          <a:bodyPr wrap="square">
            <a:spAutoFit/>
          </a:bodyPr>
          <a:lstStyle/>
          <a:p>
            <a:pPr lvl="1">
              <a:lnSpc>
                <a:spcPct val="150000"/>
              </a:lnSpc>
            </a:pPr>
            <a:r>
              <a:rPr lang="en-AU" sz="3600" b="1" u="sng"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b.</a:t>
            </a:r>
            <a:r>
              <a:rPr lang="en-AU" sz="3600" dirty="0">
                <a:effectLst/>
                <a:latin typeface="Arial" panose="020B0604020202020204" pitchFamily="34" charset="0"/>
                <a:ea typeface="Times New Roman" panose="02020603050405020304" pitchFamily="18" charset="0"/>
                <a:cs typeface="Arial" panose="020B0604020202020204" pitchFamily="34" charset="0"/>
              </a:rPr>
              <a:t> A new pay scheme is introduced: Kitty still gets the $150 retainer, </a:t>
            </a:r>
          </a:p>
          <a:p>
            <a:pPr lvl="1">
              <a:lnSpc>
                <a:spcPct val="150000"/>
              </a:lnSpc>
            </a:pPr>
            <a:r>
              <a:rPr lang="en-AU" sz="3600" dirty="0">
                <a:effectLst/>
                <a:latin typeface="Arial" panose="020B0604020202020204" pitchFamily="34" charset="0"/>
                <a:ea typeface="Times New Roman" panose="02020603050405020304" pitchFamily="18" charset="0"/>
                <a:cs typeface="Arial" panose="020B0604020202020204" pitchFamily="34" charset="0"/>
              </a:rPr>
              <a:t>but now earns 15% commission on all sales over $1000 only. </a:t>
            </a:r>
            <a:r>
              <a:rPr lang="en-AU" sz="3600" dirty="0">
                <a:effectLst/>
                <a:latin typeface="Arial" panose="020B0604020202020204" pitchFamily="34" charset="0"/>
                <a:ea typeface="MS Mincho" panose="02020609040205080304" pitchFamily="49" charset="-128"/>
                <a:cs typeface="Arial" panose="020B0604020202020204" pitchFamily="34" charset="0"/>
              </a:rPr>
              <a:t>Would she be better or worse off with the new scheme, based on $4,200 in sales?</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p:txBody>
      </p:sp>
      <p:pic>
        <p:nvPicPr>
          <p:cNvPr id="6" name="Picture 5" descr="A person with a white mask on her face&#10;&#10;AI-generated content may be incorrect.">
            <a:extLst>
              <a:ext uri="{FF2B5EF4-FFF2-40B4-BE49-F238E27FC236}">
                <a16:creationId xmlns:a16="http://schemas.microsoft.com/office/drawing/2014/main" id="{DEA3BEB2-57B0-1F9D-0FE0-E528FF5F8F5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505725" y="8236615"/>
            <a:ext cx="1776413" cy="2012285"/>
          </a:xfrm>
          <a:prstGeom prst="rect">
            <a:avLst/>
          </a:prstGeom>
        </p:spPr>
      </p:pic>
    </p:spTree>
    <p:extLst>
      <p:ext uri="{BB962C8B-B14F-4D97-AF65-F5344CB8AC3E}">
        <p14:creationId xmlns:p14="http://schemas.microsoft.com/office/powerpoint/2010/main" val="243840367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48C84A-C0F0-F46C-6048-31496AF788D3}"/>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CAAB8BC8-790F-207A-FA0E-52F4BF6B1D08}"/>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373931CE-1CAF-6183-BFFE-5FEC98B84245}"/>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CADC7135-99E5-FDCF-EB46-5B55F6A1BCAD}"/>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DA1C6692-A263-7171-B776-1B1ED6AEAEA0}"/>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EEA1FFAE-3E3B-C2B3-C1F2-F301DC41E0F0}"/>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C2C67CB9-ED3E-041D-B83F-47A069DC628A}"/>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1CF301AB-17CF-8B4F-4EEB-62B53D5A59B1}"/>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on page 22, 23 and 24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C14BED77-A3A2-E409-42AC-CB1E7E1E9E8C}"/>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28DA5C95-9099-4F9E-BFB8-CBC7AC837D2A}"/>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4DF90CC5-1857-4988-4584-521D65949F57}"/>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22</a:t>
            </a:r>
          </a:p>
        </p:txBody>
      </p:sp>
      <p:sp>
        <p:nvSpPr>
          <p:cNvPr id="17" name="Freeform 5">
            <a:extLst>
              <a:ext uri="{FF2B5EF4-FFF2-40B4-BE49-F238E27FC236}">
                <a16:creationId xmlns:a16="http://schemas.microsoft.com/office/drawing/2014/main" id="{DB6D5AAF-B3B5-084E-98ED-CF00F2490E36}"/>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5" name="TextBox 4">
            <a:extLst>
              <a:ext uri="{FF2B5EF4-FFF2-40B4-BE49-F238E27FC236}">
                <a16:creationId xmlns:a16="http://schemas.microsoft.com/office/drawing/2014/main" id="{4B2286E8-6F6D-A658-8B36-ECC878D94647}"/>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EARNING MONEY</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21259269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88E50A-56FC-C9A9-71D5-684CED108116}"/>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C7377BA9-8C93-B419-3581-83EF6341D76B}"/>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972B319B-32D0-1FE5-63C6-C7F62D397F2A}"/>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6A1BE7A3-4D8E-3499-C645-0C4F6D096A61}"/>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BC605C6D-51BA-DCD3-514C-3044970D1C58}"/>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73766A90-737F-B0E9-3F0B-528484983A32}"/>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C1D38555-ACAF-89CA-1A3F-6BF104D2E124}"/>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26EAECED-2BC1-EF13-DBBE-E4A12DA2051A}"/>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25</a:t>
            </a:r>
          </a:p>
        </p:txBody>
      </p:sp>
      <p:sp>
        <p:nvSpPr>
          <p:cNvPr id="17" name="Freeform 5">
            <a:extLst>
              <a:ext uri="{FF2B5EF4-FFF2-40B4-BE49-F238E27FC236}">
                <a16:creationId xmlns:a16="http://schemas.microsoft.com/office/drawing/2014/main" id="{936514CA-82C8-CC1F-C5BB-22E56887ABBD}"/>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6D797730-41BB-6688-6937-675D1DB437DA}"/>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INVESTING</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person watering a plant with coins and a graph&#10;&#10;AI-generated content may be incorrect.">
            <a:extLst>
              <a:ext uri="{FF2B5EF4-FFF2-40B4-BE49-F238E27FC236}">
                <a16:creationId xmlns:a16="http://schemas.microsoft.com/office/drawing/2014/main" id="{744F3A83-7A7B-BACC-8D21-2874B7ED85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10349" y="1104900"/>
            <a:ext cx="8430051" cy="8455910"/>
          </a:xfrm>
          <a:prstGeom prst="rect">
            <a:avLst/>
          </a:prstGeom>
        </p:spPr>
      </p:pic>
      <p:sp>
        <p:nvSpPr>
          <p:cNvPr id="9" name="TextBox 8">
            <a:extLst>
              <a:ext uri="{FF2B5EF4-FFF2-40B4-BE49-F238E27FC236}">
                <a16:creationId xmlns:a16="http://schemas.microsoft.com/office/drawing/2014/main" id="{9CB0E70D-A3EC-EF5F-59A3-D0FC55A79EAF}"/>
              </a:ext>
            </a:extLst>
          </p:cNvPr>
          <p:cNvSpPr txBox="1"/>
          <p:nvPr/>
        </p:nvSpPr>
        <p:spPr>
          <a:xfrm>
            <a:off x="2209800" y="2781300"/>
            <a:ext cx="7857955" cy="4029436"/>
          </a:xfrm>
          <a:prstGeom prst="rect">
            <a:avLst/>
          </a:prstGeom>
          <a:noFill/>
        </p:spPr>
        <p:txBody>
          <a:bodyPr wrap="square">
            <a:spAutoFit/>
          </a:bodyPr>
          <a:lstStyle/>
          <a:p>
            <a:pPr marL="571500" lvl="0" indent="-571500">
              <a:lnSpc>
                <a:spcPct val="150000"/>
              </a:lnSpc>
              <a:buFont typeface="Arial" panose="020B0604020202020204" pitchFamily="34" charset="0"/>
              <a:buChar char="•"/>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What does investing mean?</a:t>
            </a:r>
          </a:p>
          <a:p>
            <a:pPr marL="571500" lvl="0" indent="-571500">
              <a:lnSpc>
                <a:spcPct val="150000"/>
              </a:lnSpc>
              <a:buFont typeface="Arial" panose="020B0604020202020204" pitchFamily="34" charset="0"/>
              <a:buChar char="•"/>
            </a:pPr>
            <a:r>
              <a:rPr lang="en-AU" sz="4400" kern="100" dirty="0">
                <a:solidFill>
                  <a:srgbClr val="000000"/>
                </a:solidFill>
                <a:effectLst/>
                <a:latin typeface="Arial" panose="020B0604020202020204" pitchFamily="34" charset="0"/>
                <a:ea typeface="Aptos" panose="020B0004020202020204" pitchFamily="34" charset="0"/>
                <a:cs typeface="Times New Roman" panose="02020603050405020304" pitchFamily="18" charset="0"/>
              </a:rPr>
              <a:t>Why do people invest?</a:t>
            </a:r>
          </a:p>
          <a:p>
            <a:pPr marL="571500" lvl="0" indent="-571500">
              <a:lnSpc>
                <a:spcPct val="150000"/>
              </a:lnSpc>
              <a:buFont typeface="Arial" panose="020B0604020202020204" pitchFamily="34" charset="0"/>
              <a:buChar char="•"/>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What are the common types of investment?</a:t>
            </a:r>
          </a:p>
        </p:txBody>
      </p:sp>
    </p:spTree>
    <p:extLst>
      <p:ext uri="{BB962C8B-B14F-4D97-AF65-F5344CB8AC3E}">
        <p14:creationId xmlns:p14="http://schemas.microsoft.com/office/powerpoint/2010/main" val="28264785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77CB81-9655-E884-5D79-200B680310C9}"/>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1ED1E873-590A-A4A8-2760-FD723AE85DD5}"/>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BC16688F-B00F-6FD2-4BDC-D0C3C8E62F4D}"/>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695F678F-8A8B-4361-C1DC-2A0F69DAD592}"/>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BBCDD3CD-3E67-4874-7CA8-D50E11D69969}"/>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F58E169D-F110-A7A7-0295-3E4F53D534AC}"/>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F5C7CB26-250D-BC65-F955-BBC1DC884E4C}"/>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81516CC0-812F-ECB4-C039-88D379895660}"/>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a:t>
            </a:r>
          </a:p>
        </p:txBody>
      </p:sp>
      <p:sp>
        <p:nvSpPr>
          <p:cNvPr id="17" name="Freeform 5">
            <a:extLst>
              <a:ext uri="{FF2B5EF4-FFF2-40B4-BE49-F238E27FC236}">
                <a16:creationId xmlns:a16="http://schemas.microsoft.com/office/drawing/2014/main" id="{18A26C61-054B-2929-D3A9-9250400370A3}"/>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72885B83-EB83-E5EC-EA96-9CF74E5B27D0}"/>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black and white circle with two people&#10;&#10;AI-generated content may be incorrect.">
            <a:extLst>
              <a:ext uri="{FF2B5EF4-FFF2-40B4-BE49-F238E27FC236}">
                <a16:creationId xmlns:a16="http://schemas.microsoft.com/office/drawing/2014/main" id="{B3E40CC7-EA58-06DE-E76A-B8A33EEACC65}"/>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7" name="TextBox 6">
            <a:extLst>
              <a:ext uri="{FF2B5EF4-FFF2-40B4-BE49-F238E27FC236}">
                <a16:creationId xmlns:a16="http://schemas.microsoft.com/office/drawing/2014/main" id="{7A45121F-BEE2-8BB4-4605-631006D2228A}"/>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WORKING WITH PERCENT</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mc:AlternateContent xmlns:mc="http://schemas.openxmlformats.org/markup-compatibility/2006">
        <mc:Choice xmlns:a14="http://schemas.microsoft.com/office/drawing/2010/main" Requires="a14">
          <p:graphicFrame>
            <p:nvGraphicFramePr>
              <p:cNvPr id="11" name="Table 10">
                <a:extLst>
                  <a:ext uri="{FF2B5EF4-FFF2-40B4-BE49-F238E27FC236}">
                    <a16:creationId xmlns:a16="http://schemas.microsoft.com/office/drawing/2014/main" id="{5A42653F-59E3-2DA9-90C2-77E0B8652767}"/>
                  </a:ext>
                </a:extLst>
              </p:cNvPr>
              <p:cNvGraphicFramePr>
                <a:graphicFrameLocks noGrp="1"/>
              </p:cNvGraphicFramePr>
              <p:nvPr>
                <p:extLst>
                  <p:ext uri="{D42A27DB-BD31-4B8C-83A1-F6EECF244321}">
                    <p14:modId xmlns:p14="http://schemas.microsoft.com/office/powerpoint/2010/main" val="3970548806"/>
                  </p:ext>
                </p:extLst>
              </p:nvPr>
            </p:nvGraphicFramePr>
            <p:xfrm>
              <a:off x="2386940" y="1714500"/>
              <a:ext cx="15443860" cy="7820740"/>
            </p:xfrm>
            <a:graphic>
              <a:graphicData uri="http://schemas.openxmlformats.org/drawingml/2006/table">
                <a:tbl>
                  <a:tblPr firstRow="1" firstCol="1" bandRow="1">
                    <a:tableStyleId>{5C22544A-7EE6-4342-B048-85BDC9FD1C3A}</a:tableStyleId>
                  </a:tblPr>
                  <a:tblGrid>
                    <a:gridCol w="3876421">
                      <a:extLst>
                        <a:ext uri="{9D8B030D-6E8A-4147-A177-3AD203B41FA5}">
                          <a16:colId xmlns:a16="http://schemas.microsoft.com/office/drawing/2014/main" val="2101001520"/>
                        </a:ext>
                      </a:extLst>
                    </a:gridCol>
                    <a:gridCol w="3872675">
                      <a:extLst>
                        <a:ext uri="{9D8B030D-6E8A-4147-A177-3AD203B41FA5}">
                          <a16:colId xmlns:a16="http://schemas.microsoft.com/office/drawing/2014/main" val="3014657222"/>
                        </a:ext>
                      </a:extLst>
                    </a:gridCol>
                    <a:gridCol w="3867054">
                      <a:extLst>
                        <a:ext uri="{9D8B030D-6E8A-4147-A177-3AD203B41FA5}">
                          <a16:colId xmlns:a16="http://schemas.microsoft.com/office/drawing/2014/main" val="2806751792"/>
                        </a:ext>
                      </a:extLst>
                    </a:gridCol>
                    <a:gridCol w="3827710">
                      <a:extLst>
                        <a:ext uri="{9D8B030D-6E8A-4147-A177-3AD203B41FA5}">
                          <a16:colId xmlns:a16="http://schemas.microsoft.com/office/drawing/2014/main" val="805680924"/>
                        </a:ext>
                      </a:extLst>
                    </a:gridCol>
                  </a:tblGrid>
                  <a:tr h="653977">
                    <a:tc gridSpan="2">
                      <a:txBody>
                        <a:bodyPr/>
                        <a:lstStyle/>
                        <a:p>
                          <a:pPr>
                            <a:lnSpc>
                              <a:spcPct val="115000"/>
                            </a:lnSpc>
                            <a:buNone/>
                          </a:pPr>
                          <a:r>
                            <a:rPr lang="en-AU" sz="3600" dirty="0">
                              <a:solidFill>
                                <a:srgbClr val="FF0000"/>
                              </a:solidFill>
                              <a:effectLst/>
                              <a:latin typeface="Arial" panose="020B0604020202020204" pitchFamily="34" charset="0"/>
                              <a:cs typeface="Arial" panose="020B0604020202020204" pitchFamily="34" charset="0"/>
                            </a:rPr>
                            <a:t>Convert to a decimal.</a:t>
                          </a:r>
                          <a:endParaRPr lang="en-AU" sz="36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67852" marR="67852"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a:txBody>
                        <a:bodyPr/>
                        <a:lstStyle/>
                        <a:p>
                          <a:pPr>
                            <a:lnSpc>
                              <a:spcPct val="115000"/>
                            </a:lnSpc>
                            <a:buNone/>
                          </a:pPr>
                          <a:r>
                            <a:rPr lang="en-AU" sz="3600">
                              <a:solidFill>
                                <a:sysClr val="windowText" lastClr="000000"/>
                              </a:solidFill>
                              <a:effectLst/>
                              <a:latin typeface="Arial" panose="020B0604020202020204" pitchFamily="34" charset="0"/>
                              <a:cs typeface="Arial" panose="020B0604020202020204" pitchFamily="34" charset="0"/>
                            </a:rPr>
                            <a:t> </a:t>
                          </a:r>
                          <a:endParaRPr lang="en-AU" sz="36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7852" marR="67852"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buNone/>
                          </a:pPr>
                          <a:r>
                            <a:rPr lang="en-AU" sz="3600">
                              <a:solidFill>
                                <a:sysClr val="windowText" lastClr="000000"/>
                              </a:solidFill>
                              <a:effectLst/>
                              <a:latin typeface="Arial" panose="020B0604020202020204" pitchFamily="34" charset="0"/>
                              <a:cs typeface="Arial" panose="020B0604020202020204" pitchFamily="34" charset="0"/>
                            </a:rPr>
                            <a:t> </a:t>
                          </a:r>
                          <a:endParaRPr lang="en-AU" sz="36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7852" marR="67852"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48361718"/>
                      </a:ext>
                    </a:extLst>
                  </a:tr>
                  <a:tr h="3513027">
                    <a:tc>
                      <a:txBody>
                        <a:bodyPr/>
                        <a:lstStyle/>
                        <a:p>
                          <a:pPr>
                            <a:lnSpc>
                              <a:spcPct val="115000"/>
                            </a:lnSpc>
                            <a:buNone/>
                          </a:pPr>
                          <a:r>
                            <a:rPr lang="en-AU" sz="3600" b="0" dirty="0">
                              <a:solidFill>
                                <a:sysClr val="windowText" lastClr="000000"/>
                              </a:solidFill>
                              <a:effectLst/>
                              <a:latin typeface="Arial" panose="020B0604020202020204" pitchFamily="34" charset="0"/>
                              <a:cs typeface="Arial" panose="020B0604020202020204" pitchFamily="34" charset="0"/>
                            </a:rPr>
                            <a:t>20%</a:t>
                          </a:r>
                        </a:p>
                        <a:p>
                          <a:pPr>
                            <a:lnSpc>
                              <a:spcPct val="115000"/>
                            </a:lnSpc>
                            <a:buNone/>
                          </a:pPr>
                          <a:r>
                            <a:rPr lang="en-AU" sz="3600" b="0" dirty="0">
                              <a:solidFill>
                                <a:sysClr val="windowText" lastClr="000000"/>
                              </a:solidFill>
                              <a:effectLst/>
                              <a:latin typeface="Arial" panose="020B0604020202020204" pitchFamily="34" charset="0"/>
                              <a:cs typeface="Arial" panose="020B0604020202020204" pitchFamily="34" charset="0"/>
                            </a:rPr>
                            <a:t> </a:t>
                          </a:r>
                        </a:p>
                        <a:p>
                          <a:pPr>
                            <a:lnSpc>
                              <a:spcPct val="115000"/>
                            </a:lnSpc>
                            <a:buNone/>
                          </a:pPr>
                          <a:r>
                            <a:rPr lang="en-AU" sz="3600" dirty="0">
                              <a:solidFill>
                                <a:sysClr val="windowText" lastClr="000000"/>
                              </a:solidFill>
                              <a:effectLst/>
                              <a:latin typeface="Arial" panose="020B0604020202020204" pitchFamily="34" charset="0"/>
                              <a:cs typeface="Arial" panose="020B0604020202020204" pitchFamily="34" charset="0"/>
                            </a:rPr>
                            <a:t> </a:t>
                          </a:r>
                        </a:p>
                        <a:p>
                          <a:pPr>
                            <a:lnSpc>
                              <a:spcPct val="115000"/>
                            </a:lnSpc>
                            <a:buNone/>
                          </a:pPr>
                          <a:r>
                            <a:rPr lang="en-AU" sz="3600" dirty="0">
                              <a:solidFill>
                                <a:sysClr val="windowText" lastClr="000000"/>
                              </a:solidFill>
                              <a:effectLst/>
                              <a:latin typeface="Arial" panose="020B0604020202020204" pitchFamily="34" charset="0"/>
                              <a:cs typeface="Arial" panose="020B0604020202020204" pitchFamily="34" charset="0"/>
                            </a:rPr>
                            <a:t> </a:t>
                          </a:r>
                        </a:p>
                        <a:p>
                          <a:pPr>
                            <a:lnSpc>
                              <a:spcPct val="115000"/>
                            </a:lnSpc>
                            <a:buNone/>
                          </a:pPr>
                          <a:r>
                            <a:rPr lang="en-AU" sz="3600" dirty="0">
                              <a:solidFill>
                                <a:sysClr val="windowText" lastClr="000000"/>
                              </a:solidFill>
                              <a:effectLst/>
                              <a:latin typeface="Arial" panose="020B0604020202020204" pitchFamily="34" charset="0"/>
                              <a:cs typeface="Arial" panose="020B0604020202020204" pitchFamily="34" charset="0"/>
                            </a:rPr>
                            <a:t> </a:t>
                          </a:r>
                          <a:endParaRPr lang="en-AU" sz="36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7852" marR="67852"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buNone/>
                          </a:pPr>
                          <a:r>
                            <a:rPr lang="en-AU" sz="3600">
                              <a:solidFill>
                                <a:sysClr val="windowText" lastClr="000000"/>
                              </a:solidFill>
                              <a:effectLst/>
                              <a:latin typeface="Arial" panose="020B0604020202020204" pitchFamily="34" charset="0"/>
                              <a:cs typeface="Arial" panose="020B0604020202020204" pitchFamily="34" charset="0"/>
                            </a:rPr>
                            <a:t>32%</a:t>
                          </a:r>
                        </a:p>
                        <a:p>
                          <a:pPr>
                            <a:lnSpc>
                              <a:spcPct val="115000"/>
                            </a:lnSpc>
                            <a:buNone/>
                          </a:pPr>
                          <a:r>
                            <a:rPr lang="en-AU" sz="3600" kern="1800">
                              <a:solidFill>
                                <a:sysClr val="windowText" lastClr="000000"/>
                              </a:solidFill>
                              <a:effectLst/>
                              <a:latin typeface="Arial" panose="020B0604020202020204" pitchFamily="34" charset="0"/>
                              <a:cs typeface="Arial" panose="020B0604020202020204" pitchFamily="34" charset="0"/>
                            </a:rPr>
                            <a:t> </a:t>
                          </a:r>
                          <a:endParaRPr lang="en-AU" sz="36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7852" marR="67852"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buNone/>
                          </a:pPr>
                          <a14:m>
                            <m:oMathPara xmlns:m="http://schemas.openxmlformats.org/officeDocument/2006/math">
                              <m:oMathParaPr>
                                <m:jc m:val="centerGroup"/>
                              </m:oMathParaPr>
                              <m:oMath xmlns:m="http://schemas.openxmlformats.org/officeDocument/2006/math">
                                <m:f>
                                  <m:fPr>
                                    <m:ctrlPr>
                                      <a:rPr lang="en-AU" sz="3600" i="1" smtClean="0">
                                        <a:solidFill>
                                          <a:sysClr val="windowText" lastClr="000000"/>
                                        </a:solidFill>
                                        <a:effectLst/>
                                        <a:latin typeface="Cambria Math" panose="02040503050406030204" pitchFamily="18" charset="0"/>
                                      </a:rPr>
                                    </m:ctrlPr>
                                  </m:fPr>
                                  <m:num>
                                    <m:r>
                                      <a:rPr lang="en-AU" sz="3600">
                                        <a:solidFill>
                                          <a:sysClr val="windowText" lastClr="000000"/>
                                        </a:solidFill>
                                        <a:effectLst/>
                                        <a:latin typeface="Cambria Math" panose="02040503050406030204" pitchFamily="18" charset="0"/>
                                      </a:rPr>
                                      <m:t>1</m:t>
                                    </m:r>
                                  </m:num>
                                  <m:den>
                                    <m:r>
                                      <a:rPr lang="en-AU" sz="3600">
                                        <a:solidFill>
                                          <a:sysClr val="windowText" lastClr="000000"/>
                                        </a:solidFill>
                                        <a:effectLst/>
                                        <a:latin typeface="Cambria Math" panose="02040503050406030204" pitchFamily="18" charset="0"/>
                                      </a:rPr>
                                      <m:t>4</m:t>
                                    </m:r>
                                  </m:den>
                                </m:f>
                              </m:oMath>
                            </m:oMathPara>
                          </a14:m>
                          <a:endParaRPr lang="en-AU" sz="3600">
                            <a:solidFill>
                              <a:sysClr val="windowText" lastClr="000000"/>
                            </a:solidFill>
                            <a:effectLst/>
                            <a:latin typeface="Arial" panose="020B0604020202020204" pitchFamily="34" charset="0"/>
                            <a:cs typeface="Arial" panose="020B0604020202020204" pitchFamily="34" charset="0"/>
                          </a:endParaRPr>
                        </a:p>
                        <a:p>
                          <a:pPr>
                            <a:lnSpc>
                              <a:spcPct val="115000"/>
                            </a:lnSpc>
                            <a:buNone/>
                          </a:pPr>
                          <a:r>
                            <a:rPr lang="en-AU" sz="3600" kern="1800">
                              <a:solidFill>
                                <a:sysClr val="windowText" lastClr="000000"/>
                              </a:solidFill>
                              <a:effectLst/>
                              <a:latin typeface="Arial" panose="020B0604020202020204" pitchFamily="34" charset="0"/>
                              <a:cs typeface="Arial" panose="020B0604020202020204" pitchFamily="34" charset="0"/>
                            </a:rPr>
                            <a:t> </a:t>
                          </a:r>
                          <a:endParaRPr lang="en-AU" sz="36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7852" marR="67852"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buNone/>
                          </a:pPr>
                          <a14:m>
                            <m:oMathPara xmlns:m="http://schemas.openxmlformats.org/officeDocument/2006/math">
                              <m:oMathParaPr>
                                <m:jc m:val="centerGroup"/>
                              </m:oMathParaPr>
                              <m:oMath xmlns:m="http://schemas.openxmlformats.org/officeDocument/2006/math">
                                <m:f>
                                  <m:fPr>
                                    <m:ctrlPr>
                                      <a:rPr lang="en-AU" sz="3600" i="1" smtClean="0">
                                        <a:solidFill>
                                          <a:sysClr val="windowText" lastClr="000000"/>
                                        </a:solidFill>
                                        <a:effectLst/>
                                        <a:latin typeface="Cambria Math" panose="02040503050406030204" pitchFamily="18" charset="0"/>
                                      </a:rPr>
                                    </m:ctrlPr>
                                  </m:fPr>
                                  <m:num>
                                    <m:r>
                                      <a:rPr lang="en-AU" sz="3600">
                                        <a:solidFill>
                                          <a:sysClr val="windowText" lastClr="000000"/>
                                        </a:solidFill>
                                        <a:effectLst/>
                                        <a:latin typeface="Cambria Math" panose="02040503050406030204" pitchFamily="18" charset="0"/>
                                      </a:rPr>
                                      <m:t>1</m:t>
                                    </m:r>
                                  </m:num>
                                  <m:den>
                                    <m:r>
                                      <a:rPr lang="en-AU" sz="3600">
                                        <a:solidFill>
                                          <a:sysClr val="windowText" lastClr="000000"/>
                                        </a:solidFill>
                                        <a:effectLst/>
                                        <a:latin typeface="Cambria Math" panose="02040503050406030204" pitchFamily="18" charset="0"/>
                                      </a:rPr>
                                      <m:t>2</m:t>
                                    </m:r>
                                  </m:den>
                                </m:f>
                              </m:oMath>
                            </m:oMathPara>
                          </a14:m>
                          <a:endParaRPr lang="en-AU" sz="3600">
                            <a:solidFill>
                              <a:sysClr val="windowText" lastClr="000000"/>
                            </a:solidFill>
                            <a:effectLst/>
                            <a:latin typeface="Arial" panose="020B0604020202020204" pitchFamily="34" charset="0"/>
                            <a:cs typeface="Arial" panose="020B0604020202020204" pitchFamily="34" charset="0"/>
                          </a:endParaRPr>
                        </a:p>
                        <a:p>
                          <a:pPr>
                            <a:lnSpc>
                              <a:spcPct val="115000"/>
                            </a:lnSpc>
                            <a:buNone/>
                          </a:pPr>
                          <a:r>
                            <a:rPr lang="en-AU" sz="3600" kern="1800">
                              <a:solidFill>
                                <a:sysClr val="windowText" lastClr="000000"/>
                              </a:solidFill>
                              <a:effectLst/>
                              <a:latin typeface="Arial" panose="020B0604020202020204" pitchFamily="34" charset="0"/>
                              <a:cs typeface="Arial" panose="020B0604020202020204" pitchFamily="34" charset="0"/>
                            </a:rPr>
                            <a:t> </a:t>
                          </a:r>
                          <a:endParaRPr lang="en-AU" sz="36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7852" marR="67852"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10428213"/>
                      </a:ext>
                    </a:extLst>
                  </a:tr>
                  <a:tr h="621533">
                    <a:tc gridSpan="2">
                      <a:txBody>
                        <a:bodyPr/>
                        <a:lstStyle/>
                        <a:p>
                          <a:pPr>
                            <a:buNone/>
                          </a:pPr>
                          <a:r>
                            <a:rPr lang="en-AU" sz="3600" dirty="0">
                              <a:solidFill>
                                <a:srgbClr val="FF0000"/>
                              </a:solidFill>
                              <a:effectLst/>
                              <a:latin typeface="Arial" panose="020B0604020202020204" pitchFamily="34" charset="0"/>
                              <a:cs typeface="Arial" panose="020B0604020202020204" pitchFamily="34" charset="0"/>
                            </a:rPr>
                            <a:t>Convert to a percent.</a:t>
                          </a:r>
                          <a:endParaRPr lang="en-AU" sz="36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67852" marR="67852"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a:txBody>
                        <a:bodyPr/>
                        <a:lstStyle/>
                        <a:p>
                          <a:pPr>
                            <a:buNone/>
                          </a:pPr>
                          <a:r>
                            <a:rPr lang="en-AU" sz="3600">
                              <a:solidFill>
                                <a:sysClr val="windowText" lastClr="000000"/>
                              </a:solidFill>
                              <a:effectLst/>
                              <a:latin typeface="Arial" panose="020B0604020202020204" pitchFamily="34" charset="0"/>
                              <a:cs typeface="Arial" panose="020B0604020202020204" pitchFamily="34" charset="0"/>
                            </a:rPr>
                            <a:t> </a:t>
                          </a:r>
                          <a:endParaRPr lang="en-AU" sz="36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7852" marR="67852"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AU" sz="3600">
                              <a:solidFill>
                                <a:sysClr val="windowText" lastClr="000000"/>
                              </a:solidFill>
                              <a:effectLst/>
                              <a:latin typeface="Arial" panose="020B0604020202020204" pitchFamily="34" charset="0"/>
                              <a:cs typeface="Arial" panose="020B0604020202020204" pitchFamily="34" charset="0"/>
                            </a:rPr>
                            <a:t> </a:t>
                          </a:r>
                          <a:endParaRPr lang="en-AU" sz="36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7852" marR="67852"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91970042"/>
                      </a:ext>
                    </a:extLst>
                  </a:tr>
                  <a:tr h="3032203">
                    <a:tc>
                      <a:txBody>
                        <a:bodyPr/>
                        <a:lstStyle/>
                        <a:p>
                          <a:pPr>
                            <a:buNone/>
                          </a:pPr>
                          <a:r>
                            <a:rPr lang="en-AU" sz="3600" b="0" dirty="0">
                              <a:solidFill>
                                <a:sysClr val="windowText" lastClr="000000"/>
                              </a:solidFill>
                              <a:effectLst/>
                              <a:latin typeface="Arial" panose="020B0604020202020204" pitchFamily="34" charset="0"/>
                              <a:cs typeface="Arial" panose="020B0604020202020204" pitchFamily="34" charset="0"/>
                            </a:rPr>
                            <a:t>0.34</a:t>
                          </a:r>
                        </a:p>
                        <a:p>
                          <a:pPr>
                            <a:buNone/>
                          </a:pPr>
                          <a:r>
                            <a:rPr lang="en-AU" sz="3600" dirty="0">
                              <a:solidFill>
                                <a:sysClr val="windowText" lastClr="000000"/>
                              </a:solidFill>
                              <a:effectLst/>
                              <a:latin typeface="Arial" panose="020B0604020202020204" pitchFamily="34" charset="0"/>
                              <a:cs typeface="Arial" panose="020B0604020202020204" pitchFamily="34" charset="0"/>
                            </a:rPr>
                            <a:t> </a:t>
                          </a:r>
                        </a:p>
                        <a:p>
                          <a:pPr>
                            <a:buNone/>
                          </a:pPr>
                          <a:r>
                            <a:rPr lang="en-AU" sz="3600" dirty="0">
                              <a:solidFill>
                                <a:sysClr val="windowText" lastClr="000000"/>
                              </a:solidFill>
                              <a:effectLst/>
                              <a:latin typeface="Arial" panose="020B0604020202020204" pitchFamily="34" charset="0"/>
                              <a:cs typeface="Arial" panose="020B0604020202020204" pitchFamily="34" charset="0"/>
                            </a:rPr>
                            <a:t> </a:t>
                          </a:r>
                        </a:p>
                        <a:p>
                          <a:pPr>
                            <a:buNone/>
                          </a:pPr>
                          <a:r>
                            <a:rPr lang="en-AU" sz="3600" dirty="0">
                              <a:solidFill>
                                <a:sysClr val="windowText" lastClr="000000"/>
                              </a:solidFill>
                              <a:effectLst/>
                              <a:latin typeface="Arial" panose="020B0604020202020204" pitchFamily="34" charset="0"/>
                              <a:cs typeface="Arial" panose="020B0604020202020204" pitchFamily="34" charset="0"/>
                            </a:rPr>
                            <a:t> </a:t>
                          </a:r>
                          <a:endParaRPr lang="en-AU" sz="36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7852" marR="67852"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AU" sz="3600" dirty="0">
                              <a:solidFill>
                                <a:sysClr val="windowText" lastClr="000000"/>
                              </a:solidFill>
                              <a:effectLst/>
                              <a:latin typeface="Arial" panose="020B0604020202020204" pitchFamily="34" charset="0"/>
                              <a:cs typeface="Arial" panose="020B0604020202020204" pitchFamily="34" charset="0"/>
                            </a:rPr>
                            <a:t>1.26</a:t>
                          </a:r>
                        </a:p>
                        <a:p>
                          <a:pPr>
                            <a:buNone/>
                          </a:pPr>
                          <a:r>
                            <a:rPr lang="en-AU" sz="3600" dirty="0">
                              <a:solidFill>
                                <a:sysClr val="windowText" lastClr="000000"/>
                              </a:solidFill>
                              <a:effectLst/>
                              <a:latin typeface="Arial" panose="020B0604020202020204" pitchFamily="34" charset="0"/>
                              <a:cs typeface="Arial" panose="020B0604020202020204" pitchFamily="34" charset="0"/>
                            </a:rPr>
                            <a:t> </a:t>
                          </a:r>
                        </a:p>
                        <a:p>
                          <a:pPr>
                            <a:buNone/>
                          </a:pPr>
                          <a:r>
                            <a:rPr lang="en-AU" sz="3600" dirty="0">
                              <a:solidFill>
                                <a:sysClr val="windowText" lastClr="000000"/>
                              </a:solidFill>
                              <a:effectLst/>
                              <a:latin typeface="Arial" panose="020B0604020202020204" pitchFamily="34" charset="0"/>
                              <a:cs typeface="Arial" panose="020B0604020202020204" pitchFamily="34" charset="0"/>
                            </a:rPr>
                            <a:t> </a:t>
                          </a:r>
                          <a:endParaRPr lang="en-AU" sz="36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7852" marR="67852"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14:m>
                            <m:oMathPara xmlns:m="http://schemas.openxmlformats.org/officeDocument/2006/math">
                              <m:oMathParaPr>
                                <m:jc m:val="centerGroup"/>
                              </m:oMathParaPr>
                              <m:oMath xmlns:m="http://schemas.openxmlformats.org/officeDocument/2006/math">
                                <m:f>
                                  <m:fPr>
                                    <m:ctrlPr>
                                      <a:rPr lang="en-AU" sz="3600" i="1" smtClean="0">
                                        <a:solidFill>
                                          <a:sysClr val="windowText" lastClr="000000"/>
                                        </a:solidFill>
                                        <a:effectLst/>
                                        <a:latin typeface="Cambria Math" panose="02040503050406030204" pitchFamily="18" charset="0"/>
                                      </a:rPr>
                                    </m:ctrlPr>
                                  </m:fPr>
                                  <m:num>
                                    <m:r>
                                      <a:rPr lang="en-AU" sz="3600">
                                        <a:solidFill>
                                          <a:sysClr val="windowText" lastClr="000000"/>
                                        </a:solidFill>
                                        <a:effectLst/>
                                        <a:latin typeface="Cambria Math" panose="02040503050406030204" pitchFamily="18" charset="0"/>
                                      </a:rPr>
                                      <m:t>2</m:t>
                                    </m:r>
                                  </m:num>
                                  <m:den>
                                    <m:r>
                                      <a:rPr lang="en-AU" sz="3600">
                                        <a:solidFill>
                                          <a:sysClr val="windowText" lastClr="000000"/>
                                        </a:solidFill>
                                        <a:effectLst/>
                                        <a:latin typeface="Cambria Math" panose="02040503050406030204" pitchFamily="18" charset="0"/>
                                      </a:rPr>
                                      <m:t>3</m:t>
                                    </m:r>
                                  </m:den>
                                </m:f>
                              </m:oMath>
                            </m:oMathPara>
                          </a14:m>
                          <a:endParaRPr lang="en-AU" sz="3600">
                            <a:solidFill>
                              <a:sysClr val="windowText" lastClr="000000"/>
                            </a:solidFill>
                            <a:effectLst/>
                            <a:latin typeface="Arial" panose="020B0604020202020204" pitchFamily="34" charset="0"/>
                            <a:cs typeface="Arial" panose="020B0604020202020204" pitchFamily="34" charset="0"/>
                          </a:endParaRPr>
                        </a:p>
                        <a:p>
                          <a:pPr>
                            <a:buNone/>
                          </a:pPr>
                          <a:r>
                            <a:rPr lang="en-AU" sz="3600">
                              <a:solidFill>
                                <a:sysClr val="windowText" lastClr="000000"/>
                              </a:solidFill>
                              <a:effectLst/>
                              <a:latin typeface="Arial" panose="020B0604020202020204" pitchFamily="34" charset="0"/>
                              <a:cs typeface="Arial" panose="020B0604020202020204" pitchFamily="34" charset="0"/>
                            </a:rPr>
                            <a:t> </a:t>
                          </a:r>
                        </a:p>
                        <a:p>
                          <a:pPr>
                            <a:buNone/>
                          </a:pPr>
                          <a:r>
                            <a:rPr lang="en-AU" sz="3600">
                              <a:solidFill>
                                <a:sysClr val="windowText" lastClr="000000"/>
                              </a:solidFill>
                              <a:effectLst/>
                              <a:latin typeface="Arial" panose="020B0604020202020204" pitchFamily="34" charset="0"/>
                              <a:cs typeface="Arial" panose="020B0604020202020204" pitchFamily="34" charset="0"/>
                            </a:rPr>
                            <a:t> </a:t>
                          </a:r>
                        </a:p>
                        <a:p>
                          <a:pPr>
                            <a:buNone/>
                          </a:pPr>
                          <a:r>
                            <a:rPr lang="en-AU" sz="3600">
                              <a:solidFill>
                                <a:sysClr val="windowText" lastClr="000000"/>
                              </a:solidFill>
                              <a:effectLst/>
                              <a:latin typeface="Arial" panose="020B0604020202020204" pitchFamily="34" charset="0"/>
                              <a:cs typeface="Arial" panose="020B0604020202020204" pitchFamily="34" charset="0"/>
                            </a:rPr>
                            <a:t> </a:t>
                          </a:r>
                          <a:endParaRPr lang="en-AU" sz="36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7852" marR="67852"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14:m>
                            <m:oMathPara xmlns:m="http://schemas.openxmlformats.org/officeDocument/2006/math">
                              <m:oMathParaPr>
                                <m:jc m:val="centerGroup"/>
                              </m:oMathParaPr>
                              <m:oMath xmlns:m="http://schemas.openxmlformats.org/officeDocument/2006/math">
                                <m:f>
                                  <m:fPr>
                                    <m:ctrlPr>
                                      <a:rPr lang="en-AU" sz="3600" i="1" smtClean="0">
                                        <a:solidFill>
                                          <a:sysClr val="windowText" lastClr="000000"/>
                                        </a:solidFill>
                                        <a:effectLst/>
                                        <a:latin typeface="Cambria Math" panose="02040503050406030204" pitchFamily="18" charset="0"/>
                                      </a:rPr>
                                    </m:ctrlPr>
                                  </m:fPr>
                                  <m:num>
                                    <m:r>
                                      <a:rPr lang="en-AU" sz="3600">
                                        <a:solidFill>
                                          <a:sysClr val="windowText" lastClr="000000"/>
                                        </a:solidFill>
                                        <a:effectLst/>
                                        <a:latin typeface="Cambria Math" panose="02040503050406030204" pitchFamily="18" charset="0"/>
                                      </a:rPr>
                                      <m:t>3</m:t>
                                    </m:r>
                                  </m:num>
                                  <m:den>
                                    <m:r>
                                      <a:rPr lang="en-AU" sz="3600">
                                        <a:solidFill>
                                          <a:sysClr val="windowText" lastClr="000000"/>
                                        </a:solidFill>
                                        <a:effectLst/>
                                        <a:latin typeface="Cambria Math" panose="02040503050406030204" pitchFamily="18" charset="0"/>
                                      </a:rPr>
                                      <m:t>4</m:t>
                                    </m:r>
                                  </m:den>
                                </m:f>
                              </m:oMath>
                            </m:oMathPara>
                          </a14:m>
                          <a:endParaRPr lang="en-AU" sz="3600" dirty="0">
                            <a:solidFill>
                              <a:sysClr val="windowText" lastClr="000000"/>
                            </a:solidFill>
                            <a:effectLst/>
                            <a:latin typeface="Arial" panose="020B0604020202020204" pitchFamily="34" charset="0"/>
                            <a:cs typeface="Arial" panose="020B0604020202020204" pitchFamily="34" charset="0"/>
                          </a:endParaRPr>
                        </a:p>
                        <a:p>
                          <a:pPr>
                            <a:buNone/>
                          </a:pPr>
                          <a:r>
                            <a:rPr lang="en-AU" sz="3600" dirty="0">
                              <a:solidFill>
                                <a:sysClr val="windowText" lastClr="000000"/>
                              </a:solidFill>
                              <a:effectLst/>
                              <a:latin typeface="Arial" panose="020B0604020202020204" pitchFamily="34" charset="0"/>
                              <a:cs typeface="Arial" panose="020B0604020202020204" pitchFamily="34" charset="0"/>
                            </a:rPr>
                            <a:t> </a:t>
                          </a:r>
                        </a:p>
                        <a:p>
                          <a:pPr>
                            <a:buNone/>
                          </a:pPr>
                          <a:r>
                            <a:rPr lang="en-AU" sz="3600" dirty="0">
                              <a:solidFill>
                                <a:sysClr val="windowText" lastClr="000000"/>
                              </a:solidFill>
                              <a:effectLst/>
                              <a:latin typeface="Arial" panose="020B0604020202020204" pitchFamily="34" charset="0"/>
                              <a:cs typeface="Arial" panose="020B0604020202020204" pitchFamily="34" charset="0"/>
                            </a:rPr>
                            <a:t> </a:t>
                          </a:r>
                          <a:endParaRPr lang="en-AU" sz="36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7852" marR="67852"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37091172"/>
                      </a:ext>
                    </a:extLst>
                  </a:tr>
                </a:tbl>
              </a:graphicData>
            </a:graphic>
          </p:graphicFrame>
        </mc:Choice>
        <mc:Fallback>
          <p:graphicFrame>
            <p:nvGraphicFramePr>
              <p:cNvPr id="11" name="Table 10">
                <a:extLst>
                  <a:ext uri="{FF2B5EF4-FFF2-40B4-BE49-F238E27FC236}">
                    <a16:creationId xmlns:a16="http://schemas.microsoft.com/office/drawing/2014/main" id="{5A42653F-59E3-2DA9-90C2-77E0B8652767}"/>
                  </a:ext>
                </a:extLst>
              </p:cNvPr>
              <p:cNvGraphicFramePr>
                <a:graphicFrameLocks noGrp="1"/>
              </p:cNvGraphicFramePr>
              <p:nvPr>
                <p:extLst>
                  <p:ext uri="{D42A27DB-BD31-4B8C-83A1-F6EECF244321}">
                    <p14:modId xmlns:p14="http://schemas.microsoft.com/office/powerpoint/2010/main" val="3970548806"/>
                  </p:ext>
                </p:extLst>
              </p:nvPr>
            </p:nvGraphicFramePr>
            <p:xfrm>
              <a:off x="2386940" y="1714500"/>
              <a:ext cx="15443860" cy="7820740"/>
            </p:xfrm>
            <a:graphic>
              <a:graphicData uri="http://schemas.openxmlformats.org/drawingml/2006/table">
                <a:tbl>
                  <a:tblPr firstRow="1" firstCol="1" bandRow="1">
                    <a:tableStyleId>{5C22544A-7EE6-4342-B048-85BDC9FD1C3A}</a:tableStyleId>
                  </a:tblPr>
                  <a:tblGrid>
                    <a:gridCol w="3876421">
                      <a:extLst>
                        <a:ext uri="{9D8B030D-6E8A-4147-A177-3AD203B41FA5}">
                          <a16:colId xmlns:a16="http://schemas.microsoft.com/office/drawing/2014/main" val="2101001520"/>
                        </a:ext>
                      </a:extLst>
                    </a:gridCol>
                    <a:gridCol w="3872675">
                      <a:extLst>
                        <a:ext uri="{9D8B030D-6E8A-4147-A177-3AD203B41FA5}">
                          <a16:colId xmlns:a16="http://schemas.microsoft.com/office/drawing/2014/main" val="3014657222"/>
                        </a:ext>
                      </a:extLst>
                    </a:gridCol>
                    <a:gridCol w="3867054">
                      <a:extLst>
                        <a:ext uri="{9D8B030D-6E8A-4147-A177-3AD203B41FA5}">
                          <a16:colId xmlns:a16="http://schemas.microsoft.com/office/drawing/2014/main" val="2806751792"/>
                        </a:ext>
                      </a:extLst>
                    </a:gridCol>
                    <a:gridCol w="3827710">
                      <a:extLst>
                        <a:ext uri="{9D8B030D-6E8A-4147-A177-3AD203B41FA5}">
                          <a16:colId xmlns:a16="http://schemas.microsoft.com/office/drawing/2014/main" val="805680924"/>
                        </a:ext>
                      </a:extLst>
                    </a:gridCol>
                  </a:tblGrid>
                  <a:tr h="653977">
                    <a:tc gridSpan="2">
                      <a:txBody>
                        <a:bodyPr/>
                        <a:lstStyle/>
                        <a:p>
                          <a:pPr>
                            <a:lnSpc>
                              <a:spcPct val="115000"/>
                            </a:lnSpc>
                            <a:buNone/>
                          </a:pPr>
                          <a:r>
                            <a:rPr lang="en-AU" sz="3600" dirty="0">
                              <a:solidFill>
                                <a:srgbClr val="FF0000"/>
                              </a:solidFill>
                              <a:effectLst/>
                              <a:latin typeface="Arial" panose="020B0604020202020204" pitchFamily="34" charset="0"/>
                              <a:cs typeface="Arial" panose="020B0604020202020204" pitchFamily="34" charset="0"/>
                            </a:rPr>
                            <a:t>Convert to a decimal.</a:t>
                          </a:r>
                          <a:endParaRPr lang="en-AU" sz="36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67852" marR="67852"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a:txBody>
                        <a:bodyPr/>
                        <a:lstStyle/>
                        <a:p>
                          <a:pPr>
                            <a:lnSpc>
                              <a:spcPct val="115000"/>
                            </a:lnSpc>
                            <a:buNone/>
                          </a:pPr>
                          <a:r>
                            <a:rPr lang="en-AU" sz="3600">
                              <a:solidFill>
                                <a:sysClr val="windowText" lastClr="000000"/>
                              </a:solidFill>
                              <a:effectLst/>
                              <a:latin typeface="Arial" panose="020B0604020202020204" pitchFamily="34" charset="0"/>
                              <a:cs typeface="Arial" panose="020B0604020202020204" pitchFamily="34" charset="0"/>
                            </a:rPr>
                            <a:t> </a:t>
                          </a:r>
                          <a:endParaRPr lang="en-AU" sz="36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7852" marR="67852"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buNone/>
                          </a:pPr>
                          <a:r>
                            <a:rPr lang="en-AU" sz="3600">
                              <a:solidFill>
                                <a:sysClr val="windowText" lastClr="000000"/>
                              </a:solidFill>
                              <a:effectLst/>
                              <a:latin typeface="Arial" panose="020B0604020202020204" pitchFamily="34" charset="0"/>
                              <a:cs typeface="Arial" panose="020B0604020202020204" pitchFamily="34" charset="0"/>
                            </a:rPr>
                            <a:t> </a:t>
                          </a:r>
                          <a:endParaRPr lang="en-AU" sz="36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7852" marR="67852"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48361718"/>
                      </a:ext>
                    </a:extLst>
                  </a:tr>
                  <a:tr h="3513027">
                    <a:tc>
                      <a:txBody>
                        <a:bodyPr/>
                        <a:lstStyle/>
                        <a:p>
                          <a:pPr>
                            <a:lnSpc>
                              <a:spcPct val="115000"/>
                            </a:lnSpc>
                            <a:buNone/>
                          </a:pPr>
                          <a:r>
                            <a:rPr lang="en-AU" sz="3600" b="0" dirty="0">
                              <a:solidFill>
                                <a:sysClr val="windowText" lastClr="000000"/>
                              </a:solidFill>
                              <a:effectLst/>
                              <a:latin typeface="Arial" panose="020B0604020202020204" pitchFamily="34" charset="0"/>
                              <a:cs typeface="Arial" panose="020B0604020202020204" pitchFamily="34" charset="0"/>
                            </a:rPr>
                            <a:t>20%</a:t>
                          </a:r>
                        </a:p>
                        <a:p>
                          <a:pPr>
                            <a:lnSpc>
                              <a:spcPct val="115000"/>
                            </a:lnSpc>
                            <a:buNone/>
                          </a:pPr>
                          <a:r>
                            <a:rPr lang="en-AU" sz="3600" b="0" dirty="0">
                              <a:solidFill>
                                <a:sysClr val="windowText" lastClr="000000"/>
                              </a:solidFill>
                              <a:effectLst/>
                              <a:latin typeface="Arial" panose="020B0604020202020204" pitchFamily="34" charset="0"/>
                              <a:cs typeface="Arial" panose="020B0604020202020204" pitchFamily="34" charset="0"/>
                            </a:rPr>
                            <a:t> </a:t>
                          </a:r>
                        </a:p>
                        <a:p>
                          <a:pPr>
                            <a:lnSpc>
                              <a:spcPct val="115000"/>
                            </a:lnSpc>
                            <a:buNone/>
                          </a:pPr>
                          <a:r>
                            <a:rPr lang="en-AU" sz="3600" dirty="0">
                              <a:solidFill>
                                <a:sysClr val="windowText" lastClr="000000"/>
                              </a:solidFill>
                              <a:effectLst/>
                              <a:latin typeface="Arial" panose="020B0604020202020204" pitchFamily="34" charset="0"/>
                              <a:cs typeface="Arial" panose="020B0604020202020204" pitchFamily="34" charset="0"/>
                            </a:rPr>
                            <a:t> </a:t>
                          </a:r>
                        </a:p>
                        <a:p>
                          <a:pPr>
                            <a:lnSpc>
                              <a:spcPct val="115000"/>
                            </a:lnSpc>
                            <a:buNone/>
                          </a:pPr>
                          <a:r>
                            <a:rPr lang="en-AU" sz="3600" dirty="0">
                              <a:solidFill>
                                <a:sysClr val="windowText" lastClr="000000"/>
                              </a:solidFill>
                              <a:effectLst/>
                              <a:latin typeface="Arial" panose="020B0604020202020204" pitchFamily="34" charset="0"/>
                              <a:cs typeface="Arial" panose="020B0604020202020204" pitchFamily="34" charset="0"/>
                            </a:rPr>
                            <a:t> </a:t>
                          </a:r>
                        </a:p>
                        <a:p>
                          <a:pPr>
                            <a:lnSpc>
                              <a:spcPct val="115000"/>
                            </a:lnSpc>
                            <a:buNone/>
                          </a:pPr>
                          <a:r>
                            <a:rPr lang="en-AU" sz="3600" dirty="0">
                              <a:solidFill>
                                <a:sysClr val="windowText" lastClr="000000"/>
                              </a:solidFill>
                              <a:effectLst/>
                              <a:latin typeface="Arial" panose="020B0604020202020204" pitchFamily="34" charset="0"/>
                              <a:cs typeface="Arial" panose="020B0604020202020204" pitchFamily="34" charset="0"/>
                            </a:rPr>
                            <a:t> </a:t>
                          </a:r>
                          <a:endParaRPr lang="en-AU" sz="36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7852" marR="67852"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buNone/>
                          </a:pPr>
                          <a:r>
                            <a:rPr lang="en-AU" sz="3600">
                              <a:solidFill>
                                <a:sysClr val="windowText" lastClr="000000"/>
                              </a:solidFill>
                              <a:effectLst/>
                              <a:latin typeface="Arial" panose="020B0604020202020204" pitchFamily="34" charset="0"/>
                              <a:cs typeface="Arial" panose="020B0604020202020204" pitchFamily="34" charset="0"/>
                            </a:rPr>
                            <a:t>32%</a:t>
                          </a:r>
                        </a:p>
                        <a:p>
                          <a:pPr>
                            <a:lnSpc>
                              <a:spcPct val="115000"/>
                            </a:lnSpc>
                            <a:buNone/>
                          </a:pPr>
                          <a:r>
                            <a:rPr lang="en-AU" sz="3600" kern="1800">
                              <a:solidFill>
                                <a:sysClr val="windowText" lastClr="000000"/>
                              </a:solidFill>
                              <a:effectLst/>
                              <a:latin typeface="Arial" panose="020B0604020202020204" pitchFamily="34" charset="0"/>
                              <a:cs typeface="Arial" panose="020B0604020202020204" pitchFamily="34" charset="0"/>
                            </a:rPr>
                            <a:t> </a:t>
                          </a:r>
                          <a:endParaRPr lang="en-AU" sz="36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7852" marR="67852"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p>
                      </a:txBody>
                      <a:tcPr marL="67852" marR="67852"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4"/>
                          <a:stretch>
                            <a:fillRect l="-200987" t="-22101" r="-99342" b="-104710"/>
                          </a:stretch>
                        </a:blipFill>
                      </a:tcPr>
                    </a:tc>
                    <a:tc>
                      <a:txBody>
                        <a:bodyPr/>
                        <a:lstStyle/>
                        <a:p>
                          <a:endParaRPr lang="en-US"/>
                        </a:p>
                      </a:txBody>
                      <a:tcPr marL="67852" marR="67852"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4"/>
                          <a:stretch>
                            <a:fillRect l="-302980" t="-22101" b="-104710"/>
                          </a:stretch>
                        </a:blipFill>
                      </a:tcPr>
                    </a:tc>
                    <a:extLst>
                      <a:ext uri="{0D108BD9-81ED-4DB2-BD59-A6C34878D82A}">
                        <a16:rowId xmlns:a16="http://schemas.microsoft.com/office/drawing/2014/main" val="1110428213"/>
                      </a:ext>
                    </a:extLst>
                  </a:tr>
                  <a:tr h="621533">
                    <a:tc gridSpan="2">
                      <a:txBody>
                        <a:bodyPr/>
                        <a:lstStyle/>
                        <a:p>
                          <a:pPr>
                            <a:buNone/>
                          </a:pPr>
                          <a:r>
                            <a:rPr lang="en-AU" sz="3600" dirty="0">
                              <a:solidFill>
                                <a:srgbClr val="FF0000"/>
                              </a:solidFill>
                              <a:effectLst/>
                              <a:latin typeface="Arial" panose="020B0604020202020204" pitchFamily="34" charset="0"/>
                              <a:cs typeface="Arial" panose="020B0604020202020204" pitchFamily="34" charset="0"/>
                            </a:rPr>
                            <a:t>Convert to a percent.</a:t>
                          </a:r>
                          <a:endParaRPr lang="en-AU" sz="36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67852" marR="67852"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a:txBody>
                        <a:bodyPr/>
                        <a:lstStyle/>
                        <a:p>
                          <a:pPr>
                            <a:buNone/>
                          </a:pPr>
                          <a:r>
                            <a:rPr lang="en-AU" sz="3600">
                              <a:solidFill>
                                <a:sysClr val="windowText" lastClr="000000"/>
                              </a:solidFill>
                              <a:effectLst/>
                              <a:latin typeface="Arial" panose="020B0604020202020204" pitchFamily="34" charset="0"/>
                              <a:cs typeface="Arial" panose="020B0604020202020204" pitchFamily="34" charset="0"/>
                            </a:rPr>
                            <a:t> </a:t>
                          </a:r>
                          <a:endParaRPr lang="en-AU" sz="36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7852" marR="67852"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AU" sz="3600">
                              <a:solidFill>
                                <a:sysClr val="windowText" lastClr="000000"/>
                              </a:solidFill>
                              <a:effectLst/>
                              <a:latin typeface="Arial" panose="020B0604020202020204" pitchFamily="34" charset="0"/>
                              <a:cs typeface="Arial" panose="020B0604020202020204" pitchFamily="34" charset="0"/>
                            </a:rPr>
                            <a:t> </a:t>
                          </a:r>
                          <a:endParaRPr lang="en-AU" sz="36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7852" marR="67852"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91970042"/>
                      </a:ext>
                    </a:extLst>
                  </a:tr>
                  <a:tr h="3032203">
                    <a:tc>
                      <a:txBody>
                        <a:bodyPr/>
                        <a:lstStyle/>
                        <a:p>
                          <a:pPr>
                            <a:buNone/>
                          </a:pPr>
                          <a:r>
                            <a:rPr lang="en-AU" sz="3600" b="0" dirty="0">
                              <a:solidFill>
                                <a:sysClr val="windowText" lastClr="000000"/>
                              </a:solidFill>
                              <a:effectLst/>
                              <a:latin typeface="Arial" panose="020B0604020202020204" pitchFamily="34" charset="0"/>
                              <a:cs typeface="Arial" panose="020B0604020202020204" pitchFamily="34" charset="0"/>
                            </a:rPr>
                            <a:t>0.34</a:t>
                          </a:r>
                        </a:p>
                        <a:p>
                          <a:pPr>
                            <a:buNone/>
                          </a:pPr>
                          <a:r>
                            <a:rPr lang="en-AU" sz="3600" dirty="0">
                              <a:solidFill>
                                <a:sysClr val="windowText" lastClr="000000"/>
                              </a:solidFill>
                              <a:effectLst/>
                              <a:latin typeface="Arial" panose="020B0604020202020204" pitchFamily="34" charset="0"/>
                              <a:cs typeface="Arial" panose="020B0604020202020204" pitchFamily="34" charset="0"/>
                            </a:rPr>
                            <a:t> </a:t>
                          </a:r>
                        </a:p>
                        <a:p>
                          <a:pPr>
                            <a:buNone/>
                          </a:pPr>
                          <a:r>
                            <a:rPr lang="en-AU" sz="3600" dirty="0">
                              <a:solidFill>
                                <a:sysClr val="windowText" lastClr="000000"/>
                              </a:solidFill>
                              <a:effectLst/>
                              <a:latin typeface="Arial" panose="020B0604020202020204" pitchFamily="34" charset="0"/>
                              <a:cs typeface="Arial" panose="020B0604020202020204" pitchFamily="34" charset="0"/>
                            </a:rPr>
                            <a:t> </a:t>
                          </a:r>
                        </a:p>
                        <a:p>
                          <a:pPr>
                            <a:buNone/>
                          </a:pPr>
                          <a:r>
                            <a:rPr lang="en-AU" sz="3600" dirty="0">
                              <a:solidFill>
                                <a:sysClr val="windowText" lastClr="000000"/>
                              </a:solidFill>
                              <a:effectLst/>
                              <a:latin typeface="Arial" panose="020B0604020202020204" pitchFamily="34" charset="0"/>
                              <a:cs typeface="Arial" panose="020B0604020202020204" pitchFamily="34" charset="0"/>
                            </a:rPr>
                            <a:t> </a:t>
                          </a:r>
                          <a:endParaRPr lang="en-AU" sz="36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7852" marR="67852"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AU" sz="3600" dirty="0">
                              <a:solidFill>
                                <a:sysClr val="windowText" lastClr="000000"/>
                              </a:solidFill>
                              <a:effectLst/>
                              <a:latin typeface="Arial" panose="020B0604020202020204" pitchFamily="34" charset="0"/>
                              <a:cs typeface="Arial" panose="020B0604020202020204" pitchFamily="34" charset="0"/>
                            </a:rPr>
                            <a:t>1.26</a:t>
                          </a:r>
                        </a:p>
                        <a:p>
                          <a:pPr>
                            <a:buNone/>
                          </a:pPr>
                          <a:r>
                            <a:rPr lang="en-AU" sz="3600" dirty="0">
                              <a:solidFill>
                                <a:sysClr val="windowText" lastClr="000000"/>
                              </a:solidFill>
                              <a:effectLst/>
                              <a:latin typeface="Arial" panose="020B0604020202020204" pitchFamily="34" charset="0"/>
                              <a:cs typeface="Arial" panose="020B0604020202020204" pitchFamily="34" charset="0"/>
                            </a:rPr>
                            <a:t> </a:t>
                          </a:r>
                        </a:p>
                        <a:p>
                          <a:pPr>
                            <a:buNone/>
                          </a:pPr>
                          <a:r>
                            <a:rPr lang="en-AU" sz="3600" dirty="0">
                              <a:solidFill>
                                <a:sysClr val="windowText" lastClr="000000"/>
                              </a:solidFill>
                              <a:effectLst/>
                              <a:latin typeface="Arial" panose="020B0604020202020204" pitchFamily="34" charset="0"/>
                              <a:cs typeface="Arial" panose="020B0604020202020204" pitchFamily="34" charset="0"/>
                            </a:rPr>
                            <a:t> </a:t>
                          </a:r>
                          <a:endParaRPr lang="en-AU" sz="36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7852" marR="67852"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p>
                      </a:txBody>
                      <a:tcPr marL="67852" marR="67852"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4"/>
                          <a:stretch>
                            <a:fillRect l="-200987" t="-161506" r="-99342" b="-418"/>
                          </a:stretch>
                        </a:blipFill>
                      </a:tcPr>
                    </a:tc>
                    <a:tc>
                      <a:txBody>
                        <a:bodyPr/>
                        <a:lstStyle/>
                        <a:p>
                          <a:endParaRPr lang="en-US"/>
                        </a:p>
                      </a:txBody>
                      <a:tcPr marL="67852" marR="67852"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4"/>
                          <a:stretch>
                            <a:fillRect l="-302980" t="-161506" b="-418"/>
                          </a:stretch>
                        </a:blipFill>
                      </a:tcPr>
                    </a:tc>
                    <a:extLst>
                      <a:ext uri="{0D108BD9-81ED-4DB2-BD59-A6C34878D82A}">
                        <a16:rowId xmlns:a16="http://schemas.microsoft.com/office/drawing/2014/main" val="3237091172"/>
                      </a:ext>
                    </a:extLst>
                  </a:tr>
                </a:tbl>
              </a:graphicData>
            </a:graphic>
          </p:graphicFrame>
        </mc:Fallback>
      </mc:AlternateContent>
    </p:spTree>
    <p:extLst>
      <p:ext uri="{BB962C8B-B14F-4D97-AF65-F5344CB8AC3E}">
        <p14:creationId xmlns:p14="http://schemas.microsoft.com/office/powerpoint/2010/main" val="352643136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A83070-ED75-772B-C3D7-D2FB2990F30E}"/>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B5BF6F75-CE39-F6E8-6ADB-74AEA2A36050}"/>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DFB1CD92-B391-7A07-9EAE-7C7AF080DF2F}"/>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723572AF-2A33-2C3F-6368-F20FB1CC7817}"/>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6A79A044-692C-BF87-1E21-B78FC3507468}"/>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DAB7940D-40BE-4634-F76B-71E559544D1B}"/>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83EDFDC0-57EC-BBDF-3168-3FFB45B2FE80}"/>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EC1D901F-9DCD-8567-F02F-8D16F7548BC4}"/>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26</a:t>
            </a:r>
          </a:p>
        </p:txBody>
      </p:sp>
      <p:sp>
        <p:nvSpPr>
          <p:cNvPr id="17" name="Freeform 5">
            <a:extLst>
              <a:ext uri="{FF2B5EF4-FFF2-40B4-BE49-F238E27FC236}">
                <a16:creationId xmlns:a16="http://schemas.microsoft.com/office/drawing/2014/main" id="{12FBE0DE-721E-C6A6-920E-B12E05A8FD3D}"/>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C57AAF29-1FA7-1241-01E1-1F2FA2C4D81F}"/>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SHARES AND DIVIDENDS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1" name="Picture 10" descr="A cartoon of hands holding a pie chart&#10;&#10;AI-generated content may be incorrect.">
            <a:extLst>
              <a:ext uri="{FF2B5EF4-FFF2-40B4-BE49-F238E27FC236}">
                <a16:creationId xmlns:a16="http://schemas.microsoft.com/office/drawing/2014/main" id="{D950E0D9-0112-9460-6A3A-A2D352D218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29755" y="83174"/>
            <a:ext cx="7305845" cy="10120651"/>
          </a:xfrm>
          <a:prstGeom prst="rect">
            <a:avLst/>
          </a:prstGeom>
        </p:spPr>
      </p:pic>
      <p:sp>
        <p:nvSpPr>
          <p:cNvPr id="12" name="TextBox 11">
            <a:extLst>
              <a:ext uri="{FF2B5EF4-FFF2-40B4-BE49-F238E27FC236}">
                <a16:creationId xmlns:a16="http://schemas.microsoft.com/office/drawing/2014/main" id="{293BEC33-9E01-575A-0DE0-030F0EC51D88}"/>
              </a:ext>
            </a:extLst>
          </p:cNvPr>
          <p:cNvSpPr txBox="1"/>
          <p:nvPr/>
        </p:nvSpPr>
        <p:spPr>
          <a:xfrm>
            <a:off x="2362200" y="2536801"/>
            <a:ext cx="9067800" cy="5045099"/>
          </a:xfrm>
          <a:prstGeom prst="rect">
            <a:avLst/>
          </a:prstGeom>
          <a:noFill/>
        </p:spPr>
        <p:txBody>
          <a:bodyPr wrap="square">
            <a:spAutoFit/>
          </a:bodyPr>
          <a:lstStyle/>
          <a:p>
            <a:pPr marL="571500" lvl="0" indent="-571500">
              <a:lnSpc>
                <a:spcPct val="150000"/>
              </a:lnSpc>
              <a:buFont typeface="Arial" panose="020B0604020202020204" pitchFamily="34" charset="0"/>
              <a:buChar char="•"/>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What is a share?</a:t>
            </a:r>
          </a:p>
          <a:p>
            <a:pPr marL="571500" lvl="0" indent="-571500">
              <a:lnSpc>
                <a:spcPct val="150000"/>
              </a:lnSpc>
              <a:buFont typeface="Arial" panose="020B0604020202020204" pitchFamily="34" charset="0"/>
              <a:buChar char="•"/>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What is a shareholder?</a:t>
            </a:r>
          </a:p>
          <a:p>
            <a:pPr marL="571500" lvl="0" indent="-571500">
              <a:lnSpc>
                <a:spcPct val="150000"/>
              </a:lnSpc>
              <a:buFont typeface="Arial" panose="020B0604020202020204" pitchFamily="34" charset="0"/>
              <a:buChar char="•"/>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What is the stock market?</a:t>
            </a:r>
          </a:p>
          <a:p>
            <a:pPr marL="571500" lvl="0" indent="-571500">
              <a:lnSpc>
                <a:spcPct val="150000"/>
              </a:lnSpc>
              <a:buFont typeface="Arial" panose="020B0604020202020204" pitchFamily="34" charset="0"/>
              <a:buChar char="•"/>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How do you buy and sell shares?</a:t>
            </a:r>
          </a:p>
          <a:p>
            <a:pPr marL="571500" lvl="0" indent="-571500">
              <a:lnSpc>
                <a:spcPct val="150000"/>
              </a:lnSpc>
              <a:buFont typeface="Arial" panose="020B0604020202020204" pitchFamily="34" charset="0"/>
              <a:buChar char="•"/>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How do shares make money?</a:t>
            </a:r>
          </a:p>
        </p:txBody>
      </p:sp>
    </p:spTree>
    <p:extLst>
      <p:ext uri="{BB962C8B-B14F-4D97-AF65-F5344CB8AC3E}">
        <p14:creationId xmlns:p14="http://schemas.microsoft.com/office/powerpoint/2010/main" val="142045330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EC348D-AE80-B739-E41E-4498962AC15E}"/>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BBCDAB7B-4C90-3F84-2815-795B43053FD5}"/>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36A87797-D5E6-5D11-6005-53BE3409F57C}"/>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4062D7B3-8BD9-8B40-523C-C3B038E4B878}"/>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7896F2AB-8ADF-D597-CDC4-09E5399AD190}"/>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F3340B16-6D1F-FDD9-DDE7-E979B1047FA2}"/>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90F5A3B8-0D67-891F-6BA5-A306C81A8FDC}"/>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BC66AF8C-BF48-77F9-3993-A43C1585B2CB}"/>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27</a:t>
            </a:r>
          </a:p>
        </p:txBody>
      </p:sp>
      <p:sp>
        <p:nvSpPr>
          <p:cNvPr id="17" name="Freeform 5">
            <a:extLst>
              <a:ext uri="{FF2B5EF4-FFF2-40B4-BE49-F238E27FC236}">
                <a16:creationId xmlns:a16="http://schemas.microsoft.com/office/drawing/2014/main" id="{0450D865-9FB9-0227-8798-60E8E45BA8C7}"/>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737EC17A-27D7-B70F-DB6D-3140A1642154}"/>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SHARES AND DIVIDENDS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close-up of a white background&#10;&#10;AI-generated content may be incorrect.">
            <a:extLst>
              <a:ext uri="{FF2B5EF4-FFF2-40B4-BE49-F238E27FC236}">
                <a16:creationId xmlns:a16="http://schemas.microsoft.com/office/drawing/2014/main" id="{2F5E1DA8-BC05-D0A9-F39D-8FB2B2EE64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24063" y="978250"/>
            <a:ext cx="15403005" cy="3860450"/>
          </a:xfrm>
          <a:prstGeom prst="rect">
            <a:avLst/>
          </a:prstGeom>
        </p:spPr>
      </p:pic>
      <p:sp>
        <p:nvSpPr>
          <p:cNvPr id="9" name="TextBox 8">
            <a:extLst>
              <a:ext uri="{FF2B5EF4-FFF2-40B4-BE49-F238E27FC236}">
                <a16:creationId xmlns:a16="http://schemas.microsoft.com/office/drawing/2014/main" id="{6E6FC307-FA68-095C-9232-BE503AEEB694}"/>
              </a:ext>
            </a:extLst>
          </p:cNvPr>
          <p:cNvSpPr txBox="1"/>
          <p:nvPr/>
        </p:nvSpPr>
        <p:spPr>
          <a:xfrm>
            <a:off x="2217976" y="5212259"/>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mc:AlternateContent xmlns:mc="http://schemas.openxmlformats.org/markup-compatibility/2006">
        <mc:Choice xmlns:a14="http://schemas.microsoft.com/office/drawing/2010/main" Requires="a14">
          <p:sp>
            <p:nvSpPr>
              <p:cNvPr id="15" name="TextBox 14">
                <a:extLst>
                  <a:ext uri="{FF2B5EF4-FFF2-40B4-BE49-F238E27FC236}">
                    <a16:creationId xmlns:a16="http://schemas.microsoft.com/office/drawing/2014/main" id="{227D9440-3E0D-9E14-3183-69A65CC646E2}"/>
                  </a:ext>
                </a:extLst>
              </p:cNvPr>
              <p:cNvSpPr txBox="1"/>
              <p:nvPr/>
            </p:nvSpPr>
            <p:spPr>
              <a:xfrm>
                <a:off x="2305899" y="5692799"/>
                <a:ext cx="15601101" cy="3260701"/>
              </a:xfrm>
              <a:prstGeom prst="rect">
                <a:avLst/>
              </a:prstGeom>
              <a:noFill/>
            </p:spPr>
            <p:txBody>
              <a:bodyPr wrap="square">
                <a:spAutoFit/>
              </a:bodyPr>
              <a:lstStyle/>
              <a:p>
                <a:pPr>
                  <a:lnSpc>
                    <a:spcPct val="200000"/>
                  </a:lnSpc>
                  <a:buNone/>
                </a:pPr>
                <a:r>
                  <a:rPr lang="en-AU" sz="3600" dirty="0">
                    <a:effectLst/>
                    <a:latin typeface="Arial" panose="020B0604020202020204" pitchFamily="34" charset="0"/>
                    <a:ea typeface="MS Mincho" panose="02020609040205080304" pitchFamily="49" charset="-128"/>
                    <a:cs typeface="Arial" panose="020B0604020202020204" pitchFamily="34" charset="0"/>
                  </a:rPr>
                  <a:t>You own 500 shares in a company. They pay a dividend of $0.40 per share.  </a:t>
                </a:r>
                <a:r>
                  <a:rPr lang="en-AU" sz="3600" dirty="0">
                    <a:latin typeface="Arial" panose="020B0604020202020204" pitchFamily="34" charset="0"/>
                    <a:ea typeface="MS Mincho" panose="02020609040205080304" pitchFamily="49" charset="-128"/>
                    <a:cs typeface="Arial" panose="020B0604020202020204" pitchFamily="34" charset="0"/>
                  </a:rPr>
                  <a:t>	</a:t>
                </a:r>
                <a:r>
                  <a:rPr lang="en-AU" sz="3600" dirty="0">
                    <a:solidFill>
                      <a:srgbClr val="28466A"/>
                    </a:solidFill>
                    <a:effectLst/>
                    <a:latin typeface="Cambria Math" panose="02040503050406030204" pitchFamily="18" charset="0"/>
                    <a:ea typeface="Cambria Math" panose="02040503050406030204" pitchFamily="18" charset="0"/>
                    <a:cs typeface="Arial" panose="020B0604020202020204" pitchFamily="34" charset="0"/>
                  </a:rPr>
                  <a:t>Total Dividend = 500 </a:t>
                </a:r>
                <a14:m>
                  <m:oMath xmlns:m="http://schemas.openxmlformats.org/officeDocument/2006/math">
                    <m:r>
                      <a:rPr lang="en-AU" sz="3600" b="1" i="0">
                        <a:solidFill>
                          <a:srgbClr val="28466A"/>
                        </a:solidFill>
                        <a:effectLst/>
                        <a:latin typeface="Cambria Math" panose="02040503050406030204" pitchFamily="18" charset="0"/>
                        <a:ea typeface="Cambria Math" panose="02040503050406030204" pitchFamily="18" charset="0"/>
                        <a:cs typeface="Arial" panose="020B0604020202020204" pitchFamily="34" charset="0"/>
                      </a:rPr>
                      <m:t>×</m:t>
                    </m:r>
                  </m:oMath>
                </a14:m>
                <a:r>
                  <a:rPr lang="en-AU" sz="3600" dirty="0">
                    <a:solidFill>
                      <a:srgbClr val="28466A"/>
                    </a:solidFill>
                    <a:effectLst/>
                    <a:latin typeface="Cambria Math" panose="02040503050406030204" pitchFamily="18" charset="0"/>
                    <a:ea typeface="Cambria Math" panose="02040503050406030204" pitchFamily="18" charset="0"/>
                    <a:cs typeface="Arial" panose="020B0604020202020204" pitchFamily="34" charset="0"/>
                  </a:rPr>
                  <a:t> 0.40 = $200. </a:t>
                </a:r>
              </a:p>
              <a:p>
                <a:pPr lvl="2">
                  <a:lnSpc>
                    <a:spcPct val="200000"/>
                  </a:lnSpc>
                </a:pPr>
                <a14:m>
                  <m:oMath xmlns:m="http://schemas.openxmlformats.org/officeDocument/2006/math">
                    <m:r>
                      <a:rPr lang="en-AU" sz="3600" b="1" i="0">
                        <a:solidFill>
                          <a:srgbClr val="28466A"/>
                        </a:solidFill>
                        <a:effectLst/>
                        <a:latin typeface="Cambria Math" panose="02040503050406030204" pitchFamily="18" charset="0"/>
                        <a:ea typeface="Cambria Math" panose="02040503050406030204" pitchFamily="18" charset="0"/>
                        <a:cs typeface="Arial" panose="020B0604020202020204" pitchFamily="34" charset="0"/>
                      </a:rPr>
                      <m:t>∴ </m:t>
                    </m:r>
                  </m:oMath>
                </a14:m>
                <a:r>
                  <a:rPr lang="en-AU" sz="3600" dirty="0">
                    <a:solidFill>
                      <a:srgbClr val="28466A"/>
                    </a:solidFill>
                    <a:effectLst/>
                    <a:latin typeface="Cambria Math" panose="02040503050406030204" pitchFamily="18" charset="0"/>
                    <a:ea typeface="Cambria Math" panose="02040503050406030204" pitchFamily="18" charset="0"/>
                    <a:cs typeface="Arial" panose="020B0604020202020204" pitchFamily="34" charset="0"/>
                  </a:rPr>
                  <a:t>You would receive $200 in dividends </a:t>
                </a:r>
                <a:endParaRPr lang="en-US" sz="3600" dirty="0">
                  <a:solidFill>
                    <a:srgbClr val="28466A"/>
                  </a:solidFill>
                  <a:latin typeface="Cambria Math" panose="02040503050406030204" pitchFamily="18" charset="0"/>
                  <a:ea typeface="Cambria Math" panose="02040503050406030204" pitchFamily="18" charset="0"/>
                  <a:cs typeface="Arial" panose="020B0604020202020204" pitchFamily="34" charset="0"/>
                </a:endParaRPr>
              </a:p>
            </p:txBody>
          </p:sp>
        </mc:Choice>
        <mc:Fallback>
          <p:sp>
            <p:nvSpPr>
              <p:cNvPr id="15" name="TextBox 14">
                <a:extLst>
                  <a:ext uri="{FF2B5EF4-FFF2-40B4-BE49-F238E27FC236}">
                    <a16:creationId xmlns:a16="http://schemas.microsoft.com/office/drawing/2014/main" id="{227D9440-3E0D-9E14-3183-69A65CC646E2}"/>
                  </a:ext>
                </a:extLst>
              </p:cNvPr>
              <p:cNvSpPr txBox="1">
                <a:spLocks noRot="1" noChangeAspect="1" noMove="1" noResize="1" noEditPoints="1" noAdjustHandles="1" noChangeArrowheads="1" noChangeShapeType="1" noTextEdit="1"/>
              </p:cNvSpPr>
              <p:nvPr/>
            </p:nvSpPr>
            <p:spPr>
              <a:xfrm>
                <a:off x="2305899" y="5692799"/>
                <a:ext cx="15601101" cy="3260701"/>
              </a:xfrm>
              <a:prstGeom prst="rect">
                <a:avLst/>
              </a:prstGeom>
              <a:blipFill>
                <a:blip r:embed="rId4"/>
                <a:stretch>
                  <a:fillRect l="-1138" r="-1545" b="-6202"/>
                </a:stretch>
              </a:blipFill>
            </p:spPr>
            <p:txBody>
              <a:bodyPr/>
              <a:lstStyle/>
              <a:p>
                <a:r>
                  <a:rPr lang="en-US">
                    <a:noFill/>
                  </a:rPr>
                  <a:t> </a:t>
                </a:r>
              </a:p>
            </p:txBody>
          </p:sp>
        </mc:Fallback>
      </mc:AlternateContent>
    </p:spTree>
    <p:extLst>
      <p:ext uri="{BB962C8B-B14F-4D97-AF65-F5344CB8AC3E}">
        <p14:creationId xmlns:p14="http://schemas.microsoft.com/office/powerpoint/2010/main" val="242804364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73E388-3837-7829-E57D-5065FCCCC3B8}"/>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DE73F6F0-A5F2-6D95-BB3C-48DE3D3373AC}"/>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E1EA1A8E-6036-E3D5-5F78-098A3667A139}"/>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4A5AAA19-E962-8969-DB21-EB877E4E952E}"/>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6709C320-738A-6A1A-7260-2C5AC27A0F3E}"/>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6F149314-0F46-B89A-97D8-770605928C39}"/>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11894C86-57C2-E902-17BA-8A88DB88D71C}"/>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E710BE3D-1C0A-EAE7-63C9-53BB71C8D0C0}"/>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27</a:t>
            </a:r>
          </a:p>
        </p:txBody>
      </p:sp>
      <p:sp>
        <p:nvSpPr>
          <p:cNvPr id="17" name="Freeform 5">
            <a:extLst>
              <a:ext uri="{FF2B5EF4-FFF2-40B4-BE49-F238E27FC236}">
                <a16:creationId xmlns:a16="http://schemas.microsoft.com/office/drawing/2014/main" id="{06D663DA-2298-CE5A-C31E-90C39AFCEDAD}"/>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16157A79-8A60-300C-9BB1-806C260D5BBF}"/>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logo of a person reading a book&#10;&#10;AI-generated content may be incorrect.">
            <a:extLst>
              <a:ext uri="{FF2B5EF4-FFF2-40B4-BE49-F238E27FC236}">
                <a16:creationId xmlns:a16="http://schemas.microsoft.com/office/drawing/2014/main" id="{D0D1B07D-BE27-E08C-BE9F-C4B0EB068904}"/>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7" name="TextBox 6">
            <a:extLst>
              <a:ext uri="{FF2B5EF4-FFF2-40B4-BE49-F238E27FC236}">
                <a16:creationId xmlns:a16="http://schemas.microsoft.com/office/drawing/2014/main" id="{D648121C-62FC-EDD2-0C76-EB4AECA8D119}"/>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SHARES AND DIVIDENDS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mc:AlternateContent xmlns:mc="http://schemas.openxmlformats.org/markup-compatibility/2006">
        <mc:Choice xmlns:a14="http://schemas.microsoft.com/office/drawing/2010/main" Requires="a14">
          <p:sp>
            <p:nvSpPr>
              <p:cNvPr id="13" name="TextBox 12">
                <a:extLst>
                  <a:ext uri="{FF2B5EF4-FFF2-40B4-BE49-F238E27FC236}">
                    <a16:creationId xmlns:a16="http://schemas.microsoft.com/office/drawing/2014/main" id="{99A4A6C7-6C9F-FB59-0192-ABB7BA4A68B5}"/>
                  </a:ext>
                </a:extLst>
              </p:cNvPr>
              <p:cNvSpPr txBox="1"/>
              <p:nvPr/>
            </p:nvSpPr>
            <p:spPr>
              <a:xfrm>
                <a:off x="2247284" y="1748655"/>
                <a:ext cx="15865711" cy="6030690"/>
              </a:xfrm>
              <a:prstGeom prst="rect">
                <a:avLst/>
              </a:prstGeom>
              <a:noFill/>
            </p:spPr>
            <p:txBody>
              <a:bodyPr wrap="square">
                <a:spAutoFit/>
              </a:bodyPr>
              <a:lstStyle/>
              <a:p>
                <a:pPr>
                  <a:lnSpc>
                    <a:spcPct val="150000"/>
                  </a:lnSpc>
                  <a:buNone/>
                </a:pPr>
                <a:r>
                  <a:rPr lang="en-AU" sz="3600" dirty="0">
                    <a:effectLst/>
                    <a:latin typeface="Arial" panose="020B0604020202020204" pitchFamily="34" charset="0"/>
                    <a:ea typeface="MS Mincho" panose="02020609040205080304" pitchFamily="49" charset="-128"/>
                    <a:cs typeface="Arial" panose="020B0604020202020204" pitchFamily="34" charset="0"/>
                  </a:rPr>
                  <a:t>You own 800 shares in a company. </a:t>
                </a:r>
              </a:p>
              <a:p>
                <a:pPr>
                  <a:lnSpc>
                    <a:spcPct val="150000"/>
                  </a:lnSpc>
                  <a:buNone/>
                </a:pPr>
                <a:r>
                  <a:rPr lang="en-AU" sz="3600" dirty="0">
                    <a:effectLst/>
                    <a:latin typeface="Arial" panose="020B0604020202020204" pitchFamily="34" charset="0"/>
                    <a:ea typeface="MS Mincho" panose="02020609040205080304" pitchFamily="49" charset="-128"/>
                    <a:cs typeface="Arial" panose="020B0604020202020204" pitchFamily="34" charset="0"/>
                  </a:rPr>
                  <a:t>The shares are currently worth $3.00 each, and the dividend yield is 5%. </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marL="457200">
                  <a:lnSpc>
                    <a:spcPct val="200000"/>
                  </a:lnSpc>
                  <a:buNone/>
                </a:pPr>
                <a:endParaRPr lang="en-AU" sz="3600" dirty="0">
                  <a:solidFill>
                    <a:srgbClr val="28466A"/>
                  </a:solidFill>
                  <a:effectLst/>
                  <a:latin typeface="Cambria Math" panose="02040503050406030204" pitchFamily="18" charset="0"/>
                  <a:ea typeface="Cambria Math" panose="02040503050406030204" pitchFamily="18" charset="0"/>
                  <a:cs typeface="Arial" panose="020B0604020202020204" pitchFamily="34" charset="0"/>
                </a:endParaRPr>
              </a:p>
              <a:p>
                <a:pPr marL="457200">
                  <a:lnSpc>
                    <a:spcPct val="200000"/>
                  </a:lnSpc>
                  <a:buNone/>
                </a:pPr>
                <a:r>
                  <a:rPr lang="en-AU" sz="3600" dirty="0">
                    <a:solidFill>
                      <a:srgbClr val="28466A"/>
                    </a:solidFill>
                    <a:effectLst/>
                    <a:latin typeface="Cambria Math" panose="02040503050406030204" pitchFamily="18" charset="0"/>
                    <a:ea typeface="Cambria Math" panose="02040503050406030204" pitchFamily="18" charset="0"/>
                    <a:cs typeface="Arial" panose="020B0604020202020204" pitchFamily="34" charset="0"/>
                  </a:rPr>
                  <a:t>Dividend per share = 5% of $3.00 </a:t>
                </a:r>
                <a:r>
                  <a:rPr lang="en-AU" sz="3600" dirty="0">
                    <a:solidFill>
                      <a:srgbClr val="28466A"/>
                    </a:solidFill>
                    <a:effectLst/>
                    <a:latin typeface="Cambria Math" panose="02040503050406030204" pitchFamily="18" charset="0"/>
                    <a:ea typeface="Cambria Math" panose="02040503050406030204" pitchFamily="18" charset="0"/>
                    <a:cs typeface="Arial" panose="020B0604020202020204" pitchFamily="34" charset="0"/>
                    <a:sym typeface="Symbol" pitchFamily="2" charset="2"/>
                  </a:rPr>
                  <a:t></a:t>
                </a:r>
                <a:r>
                  <a:rPr lang="en-AU" sz="3600" dirty="0">
                    <a:solidFill>
                      <a:srgbClr val="28466A"/>
                    </a:solidFill>
                    <a:effectLst/>
                    <a:latin typeface="Cambria Math" panose="02040503050406030204" pitchFamily="18" charset="0"/>
                    <a:ea typeface="Cambria Math" panose="02040503050406030204" pitchFamily="18" charset="0"/>
                    <a:cs typeface="Arial" panose="020B0604020202020204" pitchFamily="34" charset="0"/>
                  </a:rPr>
                  <a:t> 0.05 </a:t>
                </a:r>
                <a:r>
                  <a:rPr lang="en-AU" sz="3600" dirty="0">
                    <a:solidFill>
                      <a:srgbClr val="28466A"/>
                    </a:solidFill>
                    <a:effectLst/>
                    <a:latin typeface="Cambria Math" panose="02040503050406030204" pitchFamily="18" charset="0"/>
                    <a:ea typeface="Cambria Math" panose="02040503050406030204" pitchFamily="18" charset="0"/>
                    <a:cs typeface="Arial" panose="020B0604020202020204" pitchFamily="34" charset="0"/>
                    <a:sym typeface="Symbol" pitchFamily="2" charset="2"/>
                  </a:rPr>
                  <a:t></a:t>
                </a:r>
                <a:r>
                  <a:rPr lang="en-AU" sz="3600" dirty="0">
                    <a:solidFill>
                      <a:srgbClr val="28466A"/>
                    </a:solidFill>
                    <a:effectLst/>
                    <a:latin typeface="Cambria Math" panose="02040503050406030204" pitchFamily="18" charset="0"/>
                    <a:ea typeface="Cambria Math" panose="02040503050406030204" pitchFamily="18" charset="0"/>
                    <a:cs typeface="Arial" panose="020B0604020202020204" pitchFamily="34" charset="0"/>
                  </a:rPr>
                  <a:t> $3 = $0.15</a:t>
                </a:r>
              </a:p>
              <a:p>
                <a:pPr marL="457200">
                  <a:lnSpc>
                    <a:spcPct val="200000"/>
                  </a:lnSpc>
                  <a:buNone/>
                </a:pPr>
                <a:r>
                  <a:rPr lang="en-AU" sz="3600" dirty="0">
                    <a:solidFill>
                      <a:srgbClr val="28466A"/>
                    </a:solidFill>
                    <a:effectLst/>
                    <a:latin typeface="Cambria Math" panose="02040503050406030204" pitchFamily="18" charset="0"/>
                    <a:ea typeface="Cambria Math" panose="02040503050406030204" pitchFamily="18" charset="0"/>
                    <a:cs typeface="Arial" panose="020B0604020202020204" pitchFamily="34" charset="0"/>
                  </a:rPr>
                  <a:t>Total Dividend = 800 </a:t>
                </a:r>
                <a14:m>
                  <m:oMath xmlns:m="http://schemas.openxmlformats.org/officeDocument/2006/math">
                    <m:r>
                      <a:rPr lang="en-AU" sz="3600" b="1" i="0" smtClean="0">
                        <a:solidFill>
                          <a:srgbClr val="28466A"/>
                        </a:solidFill>
                        <a:effectLst/>
                        <a:latin typeface="Cambria Math" panose="02040503050406030204" pitchFamily="18" charset="0"/>
                        <a:ea typeface="Cambria Math" panose="02040503050406030204" pitchFamily="18" charset="0"/>
                        <a:cs typeface="Arial" panose="020B0604020202020204" pitchFamily="34" charset="0"/>
                      </a:rPr>
                      <m:t>×</m:t>
                    </m:r>
                  </m:oMath>
                </a14:m>
                <a:r>
                  <a:rPr lang="en-AU" sz="3600" dirty="0">
                    <a:solidFill>
                      <a:srgbClr val="28466A"/>
                    </a:solidFill>
                    <a:effectLst/>
                    <a:latin typeface="Cambria Math" panose="02040503050406030204" pitchFamily="18" charset="0"/>
                    <a:ea typeface="Cambria Math" panose="02040503050406030204" pitchFamily="18" charset="0"/>
                    <a:cs typeface="Arial" panose="020B0604020202020204" pitchFamily="34" charset="0"/>
                  </a:rPr>
                  <a:t> $0.15 = $120</a:t>
                </a:r>
              </a:p>
              <a:p>
                <a:pPr marL="457200">
                  <a:lnSpc>
                    <a:spcPct val="200000"/>
                  </a:lnSpc>
                  <a:buNone/>
                </a:pPr>
                <a14:m>
                  <m:oMath xmlns:m="http://schemas.openxmlformats.org/officeDocument/2006/math">
                    <m:r>
                      <a:rPr lang="en-AU" sz="3600" b="1" i="0" smtClean="0">
                        <a:solidFill>
                          <a:srgbClr val="28466A"/>
                        </a:solidFill>
                        <a:effectLst/>
                        <a:latin typeface="Cambria Math" panose="02040503050406030204" pitchFamily="18" charset="0"/>
                        <a:ea typeface="Cambria Math" panose="02040503050406030204" pitchFamily="18" charset="0"/>
                        <a:cs typeface="Arial" panose="020B0604020202020204" pitchFamily="34" charset="0"/>
                      </a:rPr>
                      <m:t>∴ </m:t>
                    </m:r>
                  </m:oMath>
                </a14:m>
                <a:r>
                  <a:rPr lang="en-AU" sz="3600" dirty="0">
                    <a:solidFill>
                      <a:srgbClr val="28466A"/>
                    </a:solidFill>
                    <a:effectLst/>
                    <a:latin typeface="Cambria Math" panose="02040503050406030204" pitchFamily="18" charset="0"/>
                    <a:ea typeface="Cambria Math" panose="02040503050406030204" pitchFamily="18" charset="0"/>
                    <a:cs typeface="Arial" panose="020B0604020202020204" pitchFamily="34" charset="0"/>
                  </a:rPr>
                  <a:t>You would receive $120 in dividends</a:t>
                </a:r>
              </a:p>
            </p:txBody>
          </p:sp>
        </mc:Choice>
        <mc:Fallback>
          <p:sp>
            <p:nvSpPr>
              <p:cNvPr id="13" name="TextBox 12">
                <a:extLst>
                  <a:ext uri="{FF2B5EF4-FFF2-40B4-BE49-F238E27FC236}">
                    <a16:creationId xmlns:a16="http://schemas.microsoft.com/office/drawing/2014/main" id="{99A4A6C7-6C9F-FB59-0192-ABB7BA4A68B5}"/>
                  </a:ext>
                </a:extLst>
              </p:cNvPr>
              <p:cNvSpPr txBox="1">
                <a:spLocks noRot="1" noChangeAspect="1" noMove="1" noResize="1" noEditPoints="1" noAdjustHandles="1" noChangeArrowheads="1" noChangeShapeType="1" noTextEdit="1"/>
              </p:cNvSpPr>
              <p:nvPr/>
            </p:nvSpPr>
            <p:spPr>
              <a:xfrm>
                <a:off x="2247284" y="1748655"/>
                <a:ext cx="15865711" cy="6030690"/>
              </a:xfrm>
              <a:prstGeom prst="rect">
                <a:avLst/>
              </a:prstGeom>
              <a:blipFill>
                <a:blip r:embed="rId4"/>
                <a:stretch>
                  <a:fillRect l="-1200" b="-2941"/>
                </a:stretch>
              </a:blipFill>
            </p:spPr>
            <p:txBody>
              <a:bodyPr/>
              <a:lstStyle/>
              <a:p>
                <a:r>
                  <a:rPr lang="en-US">
                    <a:noFill/>
                  </a:rPr>
                  <a:t> </a:t>
                </a:r>
              </a:p>
            </p:txBody>
          </p:sp>
        </mc:Fallback>
      </mc:AlternateContent>
      <p:pic>
        <p:nvPicPr>
          <p:cNvPr id="19" name="Picture 18" descr="A money bag with arrows and people&#10;&#10;AI-generated content may be incorrect.">
            <a:extLst>
              <a:ext uri="{FF2B5EF4-FFF2-40B4-BE49-F238E27FC236}">
                <a16:creationId xmlns:a16="http://schemas.microsoft.com/office/drawing/2014/main" id="{744AE0A7-42B4-1811-1789-1D05AFB9E5A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135123" y="7882259"/>
            <a:ext cx="2114459" cy="2366642"/>
          </a:xfrm>
          <a:prstGeom prst="rect">
            <a:avLst/>
          </a:prstGeom>
        </p:spPr>
      </p:pic>
    </p:spTree>
    <p:extLst>
      <p:ext uri="{BB962C8B-B14F-4D97-AF65-F5344CB8AC3E}">
        <p14:creationId xmlns:p14="http://schemas.microsoft.com/office/powerpoint/2010/main" val="343819981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06CCC1-93A4-B968-595E-79F7E576F88B}"/>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16A43C88-777B-1E30-AA20-4801F338304F}"/>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6ABF87E5-1938-8BD2-6DCC-82FA5EAB5CEC}"/>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3C5BF11D-220D-4740-7753-E09976A27EA8}"/>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651F5D3F-AB45-D7F4-5462-96CF5CEE7A73}"/>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F8038E59-ED74-B8E3-BBA6-7BCBAAC46BAF}"/>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38A4C9CA-B6F6-AD95-B4B4-420A19BF54FC}"/>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DFA60E2C-DF83-A6FF-A9E6-30B745F5EE3B}"/>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27</a:t>
            </a:r>
          </a:p>
        </p:txBody>
      </p:sp>
      <p:sp>
        <p:nvSpPr>
          <p:cNvPr id="17" name="Freeform 5">
            <a:extLst>
              <a:ext uri="{FF2B5EF4-FFF2-40B4-BE49-F238E27FC236}">
                <a16:creationId xmlns:a16="http://schemas.microsoft.com/office/drawing/2014/main" id="{EC56AE62-74A4-61AA-0574-E4B1C40BDA06}"/>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F11E28E3-0650-C6D2-6F6F-C622F7EACEAC}"/>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C8745EEC-2C4C-69CD-8B59-88325F597FAB}"/>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SHARES AND DIVIDENDS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black and white circle with two people&#10;&#10;AI-generated content may be incorrect.">
            <a:extLst>
              <a:ext uri="{FF2B5EF4-FFF2-40B4-BE49-F238E27FC236}">
                <a16:creationId xmlns:a16="http://schemas.microsoft.com/office/drawing/2014/main" id="{A8B369E0-2E9B-2E8F-C513-45080CE1BA71}"/>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2" name="TextBox 11">
            <a:extLst>
              <a:ext uri="{FF2B5EF4-FFF2-40B4-BE49-F238E27FC236}">
                <a16:creationId xmlns:a16="http://schemas.microsoft.com/office/drawing/2014/main" id="{A05EE892-3FD8-9F55-E216-937E10703A26}"/>
              </a:ext>
            </a:extLst>
          </p:cNvPr>
          <p:cNvSpPr txBox="1"/>
          <p:nvPr/>
        </p:nvSpPr>
        <p:spPr>
          <a:xfrm>
            <a:off x="2269659" y="1638300"/>
            <a:ext cx="14037141" cy="4144596"/>
          </a:xfrm>
          <a:prstGeom prst="rect">
            <a:avLst/>
          </a:prstGeom>
          <a:noFill/>
        </p:spPr>
        <p:txBody>
          <a:bodyPr wrap="square">
            <a:spAutoFit/>
          </a:bodyPr>
          <a:lstStyle/>
          <a:p>
            <a:pPr>
              <a:lnSpc>
                <a:spcPct val="150000"/>
              </a:lnSpc>
            </a:pPr>
            <a:r>
              <a:rPr lang="en-AU" sz="3600" b="1" u="sng" dirty="0">
                <a:solidFill>
                  <a:srgbClr val="FF0000"/>
                </a:solidFill>
                <a:effectLst/>
                <a:latin typeface="Arial" panose="020B0604020202020204" pitchFamily="34" charset="0"/>
                <a:ea typeface="MS Mincho" panose="02020609040205080304" pitchFamily="49" charset="-128"/>
                <a:cs typeface="Arial" panose="020B0604020202020204" pitchFamily="34" charset="0"/>
              </a:rPr>
              <a:t>1.</a:t>
            </a:r>
            <a:r>
              <a:rPr lang="en-AU" sz="3600" dirty="0">
                <a:effectLst/>
                <a:latin typeface="Arial" panose="020B0604020202020204" pitchFamily="34" charset="0"/>
                <a:ea typeface="MS Mincho" panose="02020609040205080304" pitchFamily="49" charset="-128"/>
                <a:cs typeface="Arial" panose="020B0604020202020204" pitchFamily="34" charset="0"/>
              </a:rPr>
              <a:t> Sienna owns 600 shares in a company that pays a dividend of $0.35 per share. Calculate the total dividend received.</a:t>
            </a:r>
          </a:p>
          <a:p>
            <a:pPr>
              <a:lnSpc>
                <a:spcPct val="150000"/>
              </a:lnSpc>
            </a:pP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a:lnSpc>
                <a:spcPct val="150000"/>
              </a:lnSpc>
            </a:pPr>
            <a:endParaRPr lang="en-AU" sz="3600" dirty="0">
              <a:latin typeface="Arial" panose="020B0604020202020204" pitchFamily="34" charset="0"/>
              <a:ea typeface="Times New Roman" panose="02020603050405020304" pitchFamily="18" charset="0"/>
              <a:cs typeface="Arial" panose="020B0604020202020204" pitchFamily="34" charset="0"/>
            </a:endParaRPr>
          </a:p>
          <a:p>
            <a:pPr>
              <a:lnSpc>
                <a:spcPct val="150000"/>
              </a:lnSpc>
            </a:pP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p:txBody>
      </p:sp>
      <p:pic>
        <p:nvPicPr>
          <p:cNvPr id="18" name="Picture 17" descr="A hand holding pieces of food&#10;&#10;AI-generated content may be incorrect.">
            <a:extLst>
              <a:ext uri="{FF2B5EF4-FFF2-40B4-BE49-F238E27FC236}">
                <a16:creationId xmlns:a16="http://schemas.microsoft.com/office/drawing/2014/main" id="{F4D6E22F-AFB5-1152-D796-E824FE450C3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337406" y="8462063"/>
            <a:ext cx="1874394" cy="1866584"/>
          </a:xfrm>
          <a:prstGeom prst="rect">
            <a:avLst/>
          </a:prstGeom>
        </p:spPr>
      </p:pic>
    </p:spTree>
    <p:extLst>
      <p:ext uri="{BB962C8B-B14F-4D97-AF65-F5344CB8AC3E}">
        <p14:creationId xmlns:p14="http://schemas.microsoft.com/office/powerpoint/2010/main" val="194568051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C74811-520F-627A-AC04-041C083FABB4}"/>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3B1FF6C4-E446-DD07-D472-40E9AB2B90EC}"/>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A5F05A53-3B54-C693-B35D-98BBA22F2ACF}"/>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98295E13-58E4-3039-87FC-26FE4EE37E7A}"/>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92FEFD3E-55F1-6B9E-BB3D-C0CCE81A63F9}"/>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3DF7CC77-2562-CE64-6F21-691D4EFB2E87}"/>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9BA2D692-1ABE-93EC-1813-D33B0625167B}"/>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89E807F2-5940-8ECB-FD04-BD6BD4560AFF}"/>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27</a:t>
            </a:r>
          </a:p>
        </p:txBody>
      </p:sp>
      <p:sp>
        <p:nvSpPr>
          <p:cNvPr id="17" name="Freeform 5">
            <a:extLst>
              <a:ext uri="{FF2B5EF4-FFF2-40B4-BE49-F238E27FC236}">
                <a16:creationId xmlns:a16="http://schemas.microsoft.com/office/drawing/2014/main" id="{8702A3EE-3278-65E6-D5E1-0C74C3D7D2CC}"/>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673025F7-18A2-5DC5-E6D9-0033B76241C7}"/>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B861685C-7D32-426C-8AF6-BA026ED06BEE}"/>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SHARES AND DIVIDENDS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black and white circle with two people&#10;&#10;AI-generated content may be incorrect.">
            <a:extLst>
              <a:ext uri="{FF2B5EF4-FFF2-40B4-BE49-F238E27FC236}">
                <a16:creationId xmlns:a16="http://schemas.microsoft.com/office/drawing/2014/main" id="{A063AF6D-50BB-CF79-0D1B-855341BDED08}"/>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1" name="TextBox 10">
            <a:extLst>
              <a:ext uri="{FF2B5EF4-FFF2-40B4-BE49-F238E27FC236}">
                <a16:creationId xmlns:a16="http://schemas.microsoft.com/office/drawing/2014/main" id="{46433B57-83DD-C2CE-A4B2-C8B368828448}"/>
              </a:ext>
            </a:extLst>
          </p:cNvPr>
          <p:cNvSpPr txBox="1"/>
          <p:nvPr/>
        </p:nvSpPr>
        <p:spPr>
          <a:xfrm>
            <a:off x="2223838" y="1645741"/>
            <a:ext cx="14082962" cy="7471725"/>
          </a:xfrm>
          <a:prstGeom prst="rect">
            <a:avLst/>
          </a:prstGeom>
          <a:noFill/>
        </p:spPr>
        <p:txBody>
          <a:bodyPr wrap="square">
            <a:spAutoFit/>
          </a:bodyPr>
          <a:lstStyle/>
          <a:p>
            <a:pPr>
              <a:lnSpc>
                <a:spcPct val="150000"/>
              </a:lnSpc>
            </a:pPr>
            <a:r>
              <a:rPr lang="en-AU" sz="3600" b="1" u="sng" dirty="0">
                <a:solidFill>
                  <a:srgbClr val="FF0000"/>
                </a:solidFill>
                <a:effectLst/>
                <a:latin typeface="Arial" panose="020B0604020202020204" pitchFamily="34" charset="0"/>
                <a:ea typeface="MS Mincho" panose="02020609040205080304" pitchFamily="49" charset="-128"/>
              </a:rPr>
              <a:t>2.</a:t>
            </a:r>
            <a:r>
              <a:rPr lang="en-AU" sz="3600" dirty="0">
                <a:effectLst/>
                <a:latin typeface="Arial" panose="020B0604020202020204" pitchFamily="34" charset="0"/>
                <a:ea typeface="MS Mincho" panose="02020609040205080304" pitchFamily="49" charset="-128"/>
              </a:rPr>
              <a:t> Taylah owns shares in three companies, as detailed below. Calculate the total dividends received.</a:t>
            </a:r>
          </a:p>
          <a:p>
            <a:pPr>
              <a:lnSpc>
                <a:spcPct val="150000"/>
              </a:lnSpc>
            </a:pPr>
            <a:endParaRPr lang="en-AU" sz="3600" dirty="0">
              <a:latin typeface="Arial" panose="020B0604020202020204" pitchFamily="34" charset="0"/>
              <a:ea typeface="MS Mincho" panose="02020609040205080304" pitchFamily="49" charset="-128"/>
            </a:endParaRPr>
          </a:p>
          <a:p>
            <a:pPr>
              <a:lnSpc>
                <a:spcPct val="150000"/>
              </a:lnSpc>
            </a:pPr>
            <a:endParaRPr lang="en-AU" sz="3600" dirty="0">
              <a:effectLst/>
              <a:latin typeface="Arial" panose="020B0604020202020204" pitchFamily="34" charset="0"/>
              <a:ea typeface="MS Mincho" panose="02020609040205080304" pitchFamily="49" charset="-128"/>
            </a:endParaRPr>
          </a:p>
          <a:p>
            <a:pPr>
              <a:lnSpc>
                <a:spcPct val="150000"/>
              </a:lnSpc>
            </a:pPr>
            <a:endParaRPr lang="en-AU" sz="3600" dirty="0">
              <a:latin typeface="Arial" panose="020B0604020202020204" pitchFamily="34" charset="0"/>
              <a:ea typeface="MS Mincho" panose="02020609040205080304" pitchFamily="49" charset="-128"/>
            </a:endParaRPr>
          </a:p>
          <a:p>
            <a:pPr>
              <a:lnSpc>
                <a:spcPct val="150000"/>
              </a:lnSpc>
            </a:pPr>
            <a:endParaRPr lang="en-AU" sz="3600" dirty="0">
              <a:effectLst/>
              <a:latin typeface="Arial" panose="020B0604020202020204" pitchFamily="34" charset="0"/>
              <a:ea typeface="MS Mincho" panose="02020609040205080304" pitchFamily="49" charset="-128"/>
            </a:endParaRPr>
          </a:p>
          <a:p>
            <a:pPr>
              <a:lnSpc>
                <a:spcPct val="150000"/>
              </a:lnSpc>
            </a:pPr>
            <a:endParaRPr lang="en-AU" sz="3600" dirty="0">
              <a:latin typeface="Arial" panose="020B0604020202020204" pitchFamily="34" charset="0"/>
              <a:ea typeface="MS Mincho" panose="02020609040205080304" pitchFamily="49" charset="-128"/>
            </a:endParaRPr>
          </a:p>
          <a:p>
            <a:pPr>
              <a:lnSpc>
                <a:spcPct val="150000"/>
              </a:lnSpc>
            </a:pPr>
            <a:endParaRPr lang="en-AU" sz="3600" dirty="0">
              <a:effectLst/>
              <a:latin typeface="Arial" panose="020B0604020202020204" pitchFamily="34" charset="0"/>
              <a:ea typeface="MS Mincho" panose="02020609040205080304" pitchFamily="49" charset="-128"/>
            </a:endParaRPr>
          </a:p>
          <a:p>
            <a:pPr>
              <a:lnSpc>
                <a:spcPct val="150000"/>
              </a:lnSpc>
            </a:pPr>
            <a:endParaRPr lang="en-AU" sz="3600" dirty="0">
              <a:effectLst/>
              <a:latin typeface="Times New Roman" panose="02020603050405020304" pitchFamily="18" charset="0"/>
              <a:ea typeface="Times New Roman" panose="02020603050405020304" pitchFamily="18" charset="0"/>
            </a:endParaRPr>
          </a:p>
        </p:txBody>
      </p:sp>
      <p:pic>
        <p:nvPicPr>
          <p:cNvPr id="13" name="Picture 12" descr="A table with black text and black text&#10;&#10;AI-generated content may be incorrect.">
            <a:extLst>
              <a:ext uri="{FF2B5EF4-FFF2-40B4-BE49-F238E27FC236}">
                <a16:creationId xmlns:a16="http://schemas.microsoft.com/office/drawing/2014/main" id="{B96B47C5-E471-3342-9555-E0B0188AC8C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77181" y="3390900"/>
            <a:ext cx="12586981" cy="3151895"/>
          </a:xfrm>
          <a:prstGeom prst="rect">
            <a:avLst/>
          </a:prstGeom>
        </p:spPr>
      </p:pic>
      <p:pic>
        <p:nvPicPr>
          <p:cNvPr id="18" name="Picture 17" descr="A diagram of money and a bag of money&#10;&#10;AI-generated content may be incorrect.">
            <a:extLst>
              <a:ext uri="{FF2B5EF4-FFF2-40B4-BE49-F238E27FC236}">
                <a16:creationId xmlns:a16="http://schemas.microsoft.com/office/drawing/2014/main" id="{4AE81065-7ABD-AF89-60D6-94B87CF38D4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951603" y="8439150"/>
            <a:ext cx="2336397" cy="1809750"/>
          </a:xfrm>
          <a:prstGeom prst="rect">
            <a:avLst/>
          </a:prstGeom>
        </p:spPr>
      </p:pic>
    </p:spTree>
    <p:extLst>
      <p:ext uri="{BB962C8B-B14F-4D97-AF65-F5344CB8AC3E}">
        <p14:creationId xmlns:p14="http://schemas.microsoft.com/office/powerpoint/2010/main" val="181379897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C64122-FB27-3580-A21D-1B2F0A373806}"/>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E259BA39-CB4A-DF15-F0C3-EA66687829F0}"/>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40F0B9BC-5E6B-DF7F-2F3E-F75B1DF54419}"/>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D7CFFCE6-FF1C-F0B0-ABA1-64527D9335BF}"/>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AAD8C2AB-D354-C4DE-94CB-FC524828C960}"/>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EA066D3E-70D4-1FD7-3CF8-02B75C7235F0}"/>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3A2ACF42-B309-A311-57FB-D937E3E13943}"/>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D791270D-9F47-5EAA-1C3E-8DC7922DE65B}"/>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28</a:t>
            </a:r>
          </a:p>
        </p:txBody>
      </p:sp>
      <p:sp>
        <p:nvSpPr>
          <p:cNvPr id="17" name="Freeform 5">
            <a:extLst>
              <a:ext uri="{FF2B5EF4-FFF2-40B4-BE49-F238E27FC236}">
                <a16:creationId xmlns:a16="http://schemas.microsoft.com/office/drawing/2014/main" id="{E5756D31-8A18-7CB7-7C92-C76C8429E279}"/>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7" name="TextBox 6">
            <a:extLst>
              <a:ext uri="{FF2B5EF4-FFF2-40B4-BE49-F238E27FC236}">
                <a16:creationId xmlns:a16="http://schemas.microsoft.com/office/drawing/2014/main" id="{D34DB61D-917D-85C7-29E8-BEAEA315091F}"/>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PRICE TO EARNING RATIO</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2" name="Picture 11" descr="A white sign with black text&#10;&#10;AI-generated content may be incorrect.">
            <a:extLst>
              <a:ext uri="{FF2B5EF4-FFF2-40B4-BE49-F238E27FC236}">
                <a16:creationId xmlns:a16="http://schemas.microsoft.com/office/drawing/2014/main" id="{40DA5C89-42B8-1495-9A0E-C6CDDA4400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0" y="7312245"/>
            <a:ext cx="15612824" cy="2479455"/>
          </a:xfrm>
          <a:prstGeom prst="rect">
            <a:avLst/>
          </a:prstGeom>
        </p:spPr>
      </p:pic>
      <p:pic>
        <p:nvPicPr>
          <p:cNvPr id="20" name="Picture 19" descr="A cartoon of a money bag and a coin&#10;&#10;AI-generated content may be incorrect.">
            <a:extLst>
              <a:ext uri="{FF2B5EF4-FFF2-40B4-BE49-F238E27FC236}">
                <a16:creationId xmlns:a16="http://schemas.microsoft.com/office/drawing/2014/main" id="{8EC4EFC5-B436-8D77-1A19-7D7941BB65D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06589" y="1257300"/>
            <a:ext cx="7705211" cy="5517715"/>
          </a:xfrm>
          <a:prstGeom prst="rect">
            <a:avLst/>
          </a:prstGeom>
        </p:spPr>
      </p:pic>
      <p:sp>
        <p:nvSpPr>
          <p:cNvPr id="21" name="TextBox 20">
            <a:extLst>
              <a:ext uri="{FF2B5EF4-FFF2-40B4-BE49-F238E27FC236}">
                <a16:creationId xmlns:a16="http://schemas.microsoft.com/office/drawing/2014/main" id="{FE38E599-BA1B-0E6F-EEC8-3EABB47342CC}"/>
              </a:ext>
            </a:extLst>
          </p:cNvPr>
          <p:cNvSpPr txBox="1"/>
          <p:nvPr/>
        </p:nvSpPr>
        <p:spPr>
          <a:xfrm>
            <a:off x="2294636" y="2104664"/>
            <a:ext cx="9067800" cy="4029436"/>
          </a:xfrm>
          <a:prstGeom prst="rect">
            <a:avLst/>
          </a:prstGeom>
          <a:noFill/>
        </p:spPr>
        <p:txBody>
          <a:bodyPr wrap="square">
            <a:spAutoFit/>
          </a:bodyPr>
          <a:lstStyle/>
          <a:p>
            <a:pPr marL="571500" lvl="0" indent="-571500">
              <a:lnSpc>
                <a:spcPct val="150000"/>
              </a:lnSpc>
              <a:buFont typeface="Arial" panose="020B0604020202020204" pitchFamily="34" charset="0"/>
              <a:buChar char="•"/>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What is the P/E ratio?</a:t>
            </a:r>
          </a:p>
          <a:p>
            <a:pPr marL="571500" lvl="0" indent="-571500">
              <a:lnSpc>
                <a:spcPct val="150000"/>
              </a:lnSpc>
              <a:buFont typeface="Arial" panose="020B0604020202020204" pitchFamily="34" charset="0"/>
              <a:buChar char="•"/>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What is it used for?</a:t>
            </a:r>
          </a:p>
          <a:p>
            <a:pPr marL="571500" lvl="0" indent="-571500">
              <a:lnSpc>
                <a:spcPct val="150000"/>
              </a:lnSpc>
              <a:buFont typeface="Arial" panose="020B0604020202020204" pitchFamily="34" charset="0"/>
              <a:buChar char="•"/>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What does a high P/E mean?</a:t>
            </a:r>
          </a:p>
          <a:p>
            <a:pPr marL="571500" lvl="0" indent="-571500">
              <a:lnSpc>
                <a:spcPct val="150000"/>
              </a:lnSpc>
              <a:buFont typeface="Arial" panose="020B0604020202020204" pitchFamily="34" charset="0"/>
              <a:buChar char="•"/>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What does a low P/E mean?</a:t>
            </a:r>
          </a:p>
        </p:txBody>
      </p:sp>
    </p:spTree>
    <p:extLst>
      <p:ext uri="{BB962C8B-B14F-4D97-AF65-F5344CB8AC3E}">
        <p14:creationId xmlns:p14="http://schemas.microsoft.com/office/powerpoint/2010/main" val="415889765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0152AC-4E6C-96E5-B15C-D924D6033A24}"/>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4032BE72-50D5-6E79-CB7C-B1806D552DA9}"/>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6AB1E983-36BE-7189-D02E-7137628A04F4}"/>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4A259A5F-2290-DAF7-70BC-2B4385504BBF}"/>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0412C1CB-A10D-2704-51BA-62901FC6F233}"/>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FF313FC8-8B42-9511-554C-D00189347C61}"/>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D9BA0CEE-D989-D43C-D3E8-7D5BEEA2A6BE}"/>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AA6EEBEE-81B6-4A45-70F5-F75C577C79F4}"/>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28</a:t>
            </a:r>
          </a:p>
        </p:txBody>
      </p:sp>
      <p:sp>
        <p:nvSpPr>
          <p:cNvPr id="17" name="Freeform 5">
            <a:extLst>
              <a:ext uri="{FF2B5EF4-FFF2-40B4-BE49-F238E27FC236}">
                <a16:creationId xmlns:a16="http://schemas.microsoft.com/office/drawing/2014/main" id="{5F166B38-789F-BF63-FE0E-212CC5E940F4}"/>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16CCBA37-B4F9-9F4B-FF21-FE8E4C8025EA}"/>
              </a:ext>
            </a:extLst>
          </p:cNvPr>
          <p:cNvSpPr txBox="1"/>
          <p:nvPr/>
        </p:nvSpPr>
        <p:spPr>
          <a:xfrm>
            <a:off x="2217976" y="2545259"/>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logo of a person reading a book&#10;&#10;AI-generated content may be incorrect.">
            <a:extLst>
              <a:ext uri="{FF2B5EF4-FFF2-40B4-BE49-F238E27FC236}">
                <a16:creationId xmlns:a16="http://schemas.microsoft.com/office/drawing/2014/main" id="{4B3ED443-0E09-C659-42FC-E199C5D53CB2}"/>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9" name="TextBox 8">
            <a:extLst>
              <a:ext uri="{FF2B5EF4-FFF2-40B4-BE49-F238E27FC236}">
                <a16:creationId xmlns:a16="http://schemas.microsoft.com/office/drawing/2014/main" id="{E64446FB-E32B-195F-5E12-C09F34D24DD5}"/>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PRICE TO EARNING RATIO</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mc:AlternateContent xmlns:mc="http://schemas.openxmlformats.org/markup-compatibility/2006">
        <mc:Choice xmlns:a14="http://schemas.microsoft.com/office/drawing/2010/main" Requires="a14">
          <p:sp>
            <p:nvSpPr>
              <p:cNvPr id="12" name="TextBox 11">
                <a:extLst>
                  <a:ext uri="{FF2B5EF4-FFF2-40B4-BE49-F238E27FC236}">
                    <a16:creationId xmlns:a16="http://schemas.microsoft.com/office/drawing/2014/main" id="{BE2507DB-F6C2-66CF-D35E-15C5A4F1C925}"/>
                  </a:ext>
                </a:extLst>
              </p:cNvPr>
              <p:cNvSpPr txBox="1"/>
              <p:nvPr/>
            </p:nvSpPr>
            <p:spPr>
              <a:xfrm>
                <a:off x="2286000" y="3353619"/>
                <a:ext cx="13792200" cy="3237681"/>
              </a:xfrm>
              <a:prstGeom prst="rect">
                <a:avLst/>
              </a:prstGeom>
              <a:noFill/>
            </p:spPr>
            <p:txBody>
              <a:bodyPr wrap="square">
                <a:spAutoFit/>
              </a:bodyPr>
              <a:lstStyle/>
              <a:p>
                <a:pPr lvl="0">
                  <a:lnSpc>
                    <a:spcPct val="150000"/>
                  </a:lnSpc>
                  <a:buSzPts val="1200"/>
                </a:pPr>
                <a:r>
                  <a:rPr lang="en-AU" sz="3600" b="1" u="sng" dirty="0">
                    <a:solidFill>
                      <a:srgbClr val="FF0000"/>
                    </a:solidFill>
                    <a:effectLst/>
                    <a:latin typeface="Arial" panose="020B0604020202020204" pitchFamily="34" charset="0"/>
                    <a:ea typeface="MS Mincho" panose="02020609040205080304" pitchFamily="49" charset="-128"/>
                    <a:cs typeface="Arial" panose="020B0604020202020204" pitchFamily="34" charset="0"/>
                  </a:rPr>
                  <a:t>1.</a:t>
                </a:r>
                <a:r>
                  <a:rPr lang="en-AU" sz="3600" dirty="0">
                    <a:effectLst/>
                    <a:latin typeface="Arial" panose="020B0604020202020204" pitchFamily="34" charset="0"/>
                    <a:ea typeface="MS Mincho" panose="02020609040205080304" pitchFamily="49" charset="-128"/>
                    <a:cs typeface="Arial" panose="020B0604020202020204" pitchFamily="34" charset="0"/>
                  </a:rPr>
                  <a:t> A company’s shares are trading at $20.00 each. The company’s earnings per share (EPS) is $2.50. Calculate the P/E ratio.</a:t>
                </a:r>
                <a:endParaRPr lang="en-AU" sz="3600" dirty="0">
                  <a:latin typeface="Arial" panose="020B0604020202020204" pitchFamily="34" charset="0"/>
                  <a:ea typeface="MS Mincho" panose="02020609040205080304" pitchFamily="49" charset="-128"/>
                  <a:cs typeface="Arial" panose="020B0604020202020204" pitchFamily="34" charset="0"/>
                </a:endParaRPr>
              </a:p>
              <a:p>
                <a:pPr lvl="3">
                  <a:lnSpc>
                    <a:spcPct val="200000"/>
                  </a:lnSpc>
                  <a:buSzPts val="1200"/>
                </a:pPr>
                <a:r>
                  <a:rPr lang="en-AU" sz="3600" dirty="0">
                    <a:solidFill>
                      <a:srgbClr val="28466A"/>
                    </a:solidFill>
                    <a:effectLst/>
                    <a:latin typeface="Cambria Math" panose="02040503050406030204" pitchFamily="18" charset="0"/>
                    <a:ea typeface="Cambria Math" panose="02040503050406030204" pitchFamily="18" charset="0"/>
                    <a:cs typeface="Arial" panose="020B0604020202020204" pitchFamily="34" charset="0"/>
                  </a:rPr>
                  <a:t>P/E ratio </a:t>
                </a:r>
                <a:r>
                  <a:rPr lang="en-AU" sz="3600" b="1" dirty="0">
                    <a:solidFill>
                      <a:srgbClr val="28466A"/>
                    </a:solidFill>
                    <a:effectLst/>
                    <a:latin typeface="Cambria Math" panose="02040503050406030204" pitchFamily="18" charset="0"/>
                    <a:ea typeface="Cambria Math" panose="02040503050406030204" pitchFamily="18" charset="0"/>
                    <a:cs typeface="Arial" panose="020B0604020202020204" pitchFamily="34" charset="0"/>
                  </a:rPr>
                  <a:t>= </a:t>
                </a:r>
                <a14:m>
                  <m:oMath xmlns:m="http://schemas.openxmlformats.org/officeDocument/2006/math">
                    <m:f>
                      <m:fPr>
                        <m:ctrlPr>
                          <a:rPr lang="en-AU" sz="3600" b="1">
                            <a:solidFill>
                              <a:srgbClr val="28466A"/>
                            </a:solidFill>
                            <a:effectLst/>
                            <a:latin typeface="Cambria Math" panose="02040503050406030204" pitchFamily="18" charset="0"/>
                            <a:ea typeface="Cambria Math" panose="02040503050406030204" pitchFamily="18" charset="0"/>
                            <a:cs typeface="Arial" panose="020B0604020202020204" pitchFamily="34" charset="0"/>
                          </a:rPr>
                        </m:ctrlPr>
                      </m:fPr>
                      <m:num>
                        <m:r>
                          <a:rPr lang="en-AU" sz="3600" b="1" i="0">
                            <a:solidFill>
                              <a:srgbClr val="28466A"/>
                            </a:solidFill>
                            <a:effectLst/>
                            <a:latin typeface="Cambria Math" panose="02040503050406030204" pitchFamily="18" charset="0"/>
                            <a:ea typeface="Cambria Math" panose="02040503050406030204" pitchFamily="18" charset="0"/>
                            <a:cs typeface="Arial" panose="020B0604020202020204" pitchFamily="34" charset="0"/>
                          </a:rPr>
                          <m:t>$</m:t>
                        </m:r>
                        <m:r>
                          <a:rPr lang="en-AU" sz="3600" b="1" i="0">
                            <a:solidFill>
                              <a:srgbClr val="28466A"/>
                            </a:solidFill>
                            <a:effectLst/>
                            <a:latin typeface="Cambria Math" panose="02040503050406030204" pitchFamily="18" charset="0"/>
                            <a:ea typeface="Cambria Math" panose="02040503050406030204" pitchFamily="18" charset="0"/>
                            <a:cs typeface="Arial" panose="020B0604020202020204" pitchFamily="34" charset="0"/>
                          </a:rPr>
                          <m:t>𝟐𝟎</m:t>
                        </m:r>
                        <m:r>
                          <a:rPr lang="en-AU" sz="3600" b="1" i="0">
                            <a:solidFill>
                              <a:srgbClr val="28466A"/>
                            </a:solidFill>
                            <a:effectLst/>
                            <a:latin typeface="Cambria Math" panose="02040503050406030204" pitchFamily="18" charset="0"/>
                            <a:ea typeface="Cambria Math" panose="02040503050406030204" pitchFamily="18" charset="0"/>
                            <a:cs typeface="Arial" panose="020B0604020202020204" pitchFamily="34" charset="0"/>
                          </a:rPr>
                          <m:t>.</m:t>
                        </m:r>
                        <m:r>
                          <a:rPr lang="en-AU" sz="3600" b="1" i="0">
                            <a:solidFill>
                              <a:srgbClr val="28466A"/>
                            </a:solidFill>
                            <a:effectLst/>
                            <a:latin typeface="Cambria Math" panose="02040503050406030204" pitchFamily="18" charset="0"/>
                            <a:ea typeface="Cambria Math" panose="02040503050406030204" pitchFamily="18" charset="0"/>
                            <a:cs typeface="Arial" panose="020B0604020202020204" pitchFamily="34" charset="0"/>
                          </a:rPr>
                          <m:t>𝟎𝟎</m:t>
                        </m:r>
                      </m:num>
                      <m:den>
                        <m:r>
                          <a:rPr lang="en-AU" sz="3600" b="1" i="0">
                            <a:solidFill>
                              <a:srgbClr val="28466A"/>
                            </a:solidFill>
                            <a:effectLst/>
                            <a:latin typeface="Cambria Math" panose="02040503050406030204" pitchFamily="18" charset="0"/>
                            <a:ea typeface="Cambria Math" panose="02040503050406030204" pitchFamily="18" charset="0"/>
                            <a:cs typeface="Arial" panose="020B0604020202020204" pitchFamily="34" charset="0"/>
                          </a:rPr>
                          <m:t>$</m:t>
                        </m:r>
                        <m:r>
                          <a:rPr lang="en-AU" sz="3600" b="1" i="0">
                            <a:solidFill>
                              <a:srgbClr val="28466A"/>
                            </a:solidFill>
                            <a:effectLst/>
                            <a:latin typeface="Cambria Math" panose="02040503050406030204" pitchFamily="18" charset="0"/>
                            <a:ea typeface="Cambria Math" panose="02040503050406030204" pitchFamily="18" charset="0"/>
                            <a:cs typeface="Arial" panose="020B0604020202020204" pitchFamily="34" charset="0"/>
                          </a:rPr>
                          <m:t>𝟐</m:t>
                        </m:r>
                        <m:r>
                          <a:rPr lang="en-AU" sz="3600" b="1" i="0">
                            <a:solidFill>
                              <a:srgbClr val="28466A"/>
                            </a:solidFill>
                            <a:effectLst/>
                            <a:latin typeface="Cambria Math" panose="02040503050406030204" pitchFamily="18" charset="0"/>
                            <a:ea typeface="Cambria Math" panose="02040503050406030204" pitchFamily="18" charset="0"/>
                            <a:cs typeface="Arial" panose="020B0604020202020204" pitchFamily="34" charset="0"/>
                          </a:rPr>
                          <m:t>.</m:t>
                        </m:r>
                        <m:r>
                          <a:rPr lang="en-AU" sz="3600" b="1" i="0">
                            <a:solidFill>
                              <a:srgbClr val="28466A"/>
                            </a:solidFill>
                            <a:effectLst/>
                            <a:latin typeface="Cambria Math" panose="02040503050406030204" pitchFamily="18" charset="0"/>
                            <a:ea typeface="Cambria Math" panose="02040503050406030204" pitchFamily="18" charset="0"/>
                            <a:cs typeface="Arial" panose="020B0604020202020204" pitchFamily="34" charset="0"/>
                          </a:rPr>
                          <m:t>𝟓𝟎</m:t>
                        </m:r>
                      </m:den>
                    </m:f>
                    <m:r>
                      <a:rPr lang="en-AU" sz="3600" b="1" i="0">
                        <a:solidFill>
                          <a:srgbClr val="28466A"/>
                        </a:solidFill>
                        <a:effectLst/>
                        <a:latin typeface="Cambria Math" panose="02040503050406030204" pitchFamily="18" charset="0"/>
                        <a:ea typeface="Cambria Math" panose="02040503050406030204" pitchFamily="18" charset="0"/>
                        <a:cs typeface="Arial" panose="020B0604020202020204" pitchFamily="34" charset="0"/>
                      </a:rPr>
                      <m:t>= </m:t>
                    </m:r>
                  </m:oMath>
                </a14:m>
                <a:r>
                  <a:rPr lang="en-AU" sz="3600" dirty="0">
                    <a:solidFill>
                      <a:srgbClr val="28466A"/>
                    </a:solidFill>
                    <a:effectLst/>
                    <a:latin typeface="Cambria Math" panose="02040503050406030204" pitchFamily="18" charset="0"/>
                    <a:ea typeface="Cambria Math" panose="02040503050406030204" pitchFamily="18" charset="0"/>
                    <a:cs typeface="Arial" panose="020B0604020202020204" pitchFamily="34" charset="0"/>
                  </a:rPr>
                  <a:t>$8.00</a:t>
                </a:r>
              </a:p>
            </p:txBody>
          </p:sp>
        </mc:Choice>
        <mc:Fallback>
          <p:sp>
            <p:nvSpPr>
              <p:cNvPr id="12" name="TextBox 11">
                <a:extLst>
                  <a:ext uri="{FF2B5EF4-FFF2-40B4-BE49-F238E27FC236}">
                    <a16:creationId xmlns:a16="http://schemas.microsoft.com/office/drawing/2014/main" id="{BE2507DB-F6C2-66CF-D35E-15C5A4F1C925}"/>
                  </a:ext>
                </a:extLst>
              </p:cNvPr>
              <p:cNvSpPr txBox="1">
                <a:spLocks noRot="1" noChangeAspect="1" noMove="1" noResize="1" noEditPoints="1" noAdjustHandles="1" noChangeArrowheads="1" noChangeShapeType="1" noTextEdit="1"/>
              </p:cNvSpPr>
              <p:nvPr/>
            </p:nvSpPr>
            <p:spPr>
              <a:xfrm>
                <a:off x="2286000" y="3353619"/>
                <a:ext cx="13792200" cy="3237681"/>
              </a:xfrm>
              <a:prstGeom prst="rect">
                <a:avLst/>
              </a:prstGeom>
              <a:blipFill>
                <a:blip r:embed="rId4"/>
                <a:stretch>
                  <a:fillRect l="-1380" r="-460" b="-2353"/>
                </a:stretch>
              </a:blipFill>
            </p:spPr>
            <p:txBody>
              <a:bodyPr/>
              <a:lstStyle/>
              <a:p>
                <a:r>
                  <a:rPr lang="en-US">
                    <a:noFill/>
                  </a:rPr>
                  <a:t> </a:t>
                </a:r>
              </a:p>
            </p:txBody>
          </p:sp>
        </mc:Fallback>
      </mc:AlternateContent>
      <p:pic>
        <p:nvPicPr>
          <p:cNvPr id="18" name="Picture 17" descr="A yellow tag with a dollar sign and coins&#10;&#10;AI-generated content may be incorrect.">
            <a:extLst>
              <a:ext uri="{FF2B5EF4-FFF2-40B4-BE49-F238E27FC236}">
                <a16:creationId xmlns:a16="http://schemas.microsoft.com/office/drawing/2014/main" id="{CCE222BD-D979-1C26-76C3-2D3503A3F59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102013" y="8267700"/>
            <a:ext cx="2109787" cy="1950891"/>
          </a:xfrm>
          <a:prstGeom prst="rect">
            <a:avLst/>
          </a:prstGeom>
        </p:spPr>
      </p:pic>
    </p:spTree>
    <p:extLst>
      <p:ext uri="{BB962C8B-B14F-4D97-AF65-F5344CB8AC3E}">
        <p14:creationId xmlns:p14="http://schemas.microsoft.com/office/powerpoint/2010/main" val="94326047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ED0C30-00E1-C670-60AA-D601C949C245}"/>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438B1B18-5ED0-4EF0-419B-F37591D05CAA}"/>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D22DD46B-2A58-EB6D-4368-800D777CFF58}"/>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B8D748F2-0411-8B14-4769-2983BEC89A5A}"/>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95550640-7974-5B1B-42EF-E1E9B693F576}"/>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5EECA41F-542D-7038-434F-EDE4C6ECFE2D}"/>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BC9FFC5A-79BB-0D4C-4012-4739701F4615}"/>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524EE27A-A39C-659E-A21A-1974CFDA53DC}"/>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28</a:t>
            </a:r>
          </a:p>
        </p:txBody>
      </p:sp>
      <p:sp>
        <p:nvSpPr>
          <p:cNvPr id="17" name="Freeform 5">
            <a:extLst>
              <a:ext uri="{FF2B5EF4-FFF2-40B4-BE49-F238E27FC236}">
                <a16:creationId xmlns:a16="http://schemas.microsoft.com/office/drawing/2014/main" id="{A3CC6CFE-52D9-4F74-20D6-E302730D3FB7}"/>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8E04B531-3E99-D84F-D286-87A1292346FF}"/>
              </a:ext>
            </a:extLst>
          </p:cNvPr>
          <p:cNvSpPr txBox="1"/>
          <p:nvPr/>
        </p:nvSpPr>
        <p:spPr>
          <a:xfrm>
            <a:off x="2217976" y="10287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logo of a person reading a book&#10;&#10;AI-generated content may be incorrect.">
            <a:extLst>
              <a:ext uri="{FF2B5EF4-FFF2-40B4-BE49-F238E27FC236}">
                <a16:creationId xmlns:a16="http://schemas.microsoft.com/office/drawing/2014/main" id="{CFF9D781-8279-B3A6-7111-34D9A2B58F37}"/>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9" name="TextBox 8">
            <a:extLst>
              <a:ext uri="{FF2B5EF4-FFF2-40B4-BE49-F238E27FC236}">
                <a16:creationId xmlns:a16="http://schemas.microsoft.com/office/drawing/2014/main" id="{215C10D3-2BFE-3397-4655-33F72C04D4F8}"/>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PRICE TO EARNING RATIO</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1" name="TextBox 10">
            <a:extLst>
              <a:ext uri="{FF2B5EF4-FFF2-40B4-BE49-F238E27FC236}">
                <a16:creationId xmlns:a16="http://schemas.microsoft.com/office/drawing/2014/main" id="{6A789A73-E36D-81C1-23FF-20C6374EC126}"/>
              </a:ext>
            </a:extLst>
          </p:cNvPr>
          <p:cNvSpPr txBox="1"/>
          <p:nvPr/>
        </p:nvSpPr>
        <p:spPr>
          <a:xfrm>
            <a:off x="2297235" y="1866900"/>
            <a:ext cx="15304965" cy="1654107"/>
          </a:xfrm>
          <a:prstGeom prst="rect">
            <a:avLst/>
          </a:prstGeom>
          <a:noFill/>
        </p:spPr>
        <p:txBody>
          <a:bodyPr wrap="square">
            <a:spAutoFit/>
          </a:bodyPr>
          <a:lstStyle/>
          <a:p>
            <a:pPr lvl="0">
              <a:lnSpc>
                <a:spcPct val="150000"/>
              </a:lnSpc>
              <a:buSzPts val="1200"/>
            </a:pPr>
            <a:r>
              <a:rPr lang="en-AU" sz="3600" b="1" u="sng" dirty="0">
                <a:solidFill>
                  <a:srgbClr val="FF0000"/>
                </a:solidFill>
                <a:effectLst/>
                <a:latin typeface="Arial" panose="020B0604020202020204" pitchFamily="34" charset="0"/>
                <a:ea typeface="Times New Roman" panose="02020603050405020304" pitchFamily="18" charset="0"/>
              </a:rPr>
              <a:t>2.</a:t>
            </a:r>
            <a:r>
              <a:rPr lang="en-AU" sz="3600" dirty="0">
                <a:effectLst/>
                <a:latin typeface="Arial" panose="020B0604020202020204" pitchFamily="34" charset="0"/>
                <a:ea typeface="Times New Roman" panose="02020603050405020304" pitchFamily="18" charset="0"/>
              </a:rPr>
              <a:t> Jessica is analysing two companies listed on the ASX to decide where to invest her money. She gathers the following data:</a:t>
            </a:r>
            <a:endParaRPr lang="en-AU" sz="3600" dirty="0">
              <a:effectLst/>
              <a:latin typeface="Times New Roman" panose="02020603050405020304" pitchFamily="18" charset="0"/>
              <a:ea typeface="Times New Roman" panose="02020603050405020304" pitchFamily="18" charset="0"/>
            </a:endParaRPr>
          </a:p>
        </p:txBody>
      </p:sp>
      <p:pic>
        <p:nvPicPr>
          <p:cNvPr id="15" name="Picture 14" descr="A screenshot of a price list&#10;&#10;AI-generated content may be incorrect.">
            <a:extLst>
              <a:ext uri="{FF2B5EF4-FFF2-40B4-BE49-F238E27FC236}">
                <a16:creationId xmlns:a16="http://schemas.microsoft.com/office/drawing/2014/main" id="{C0AE8090-591B-3D43-77ED-2DF0A83B9DB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25835" y="3611861"/>
            <a:ext cx="15304965" cy="2548283"/>
          </a:xfrm>
          <a:prstGeom prst="rect">
            <a:avLst/>
          </a:prstGeom>
        </p:spPr>
      </p:pic>
      <p:sp>
        <p:nvSpPr>
          <p:cNvPr id="20" name="TextBox 19">
            <a:extLst>
              <a:ext uri="{FF2B5EF4-FFF2-40B4-BE49-F238E27FC236}">
                <a16:creationId xmlns:a16="http://schemas.microsoft.com/office/drawing/2014/main" id="{3EC4142C-D0C1-CE06-7689-CA77712BB74E}"/>
              </a:ext>
            </a:extLst>
          </p:cNvPr>
          <p:cNvSpPr txBox="1"/>
          <p:nvPr/>
        </p:nvSpPr>
        <p:spPr>
          <a:xfrm>
            <a:off x="2286000" y="6240659"/>
            <a:ext cx="9261230" cy="823110"/>
          </a:xfrm>
          <a:prstGeom prst="rect">
            <a:avLst/>
          </a:prstGeom>
          <a:noFill/>
        </p:spPr>
        <p:txBody>
          <a:bodyPr wrap="square">
            <a:spAutoFit/>
          </a:bodyPr>
          <a:lstStyle/>
          <a:p>
            <a:pPr lvl="0">
              <a:lnSpc>
                <a:spcPct val="150000"/>
              </a:lnSpc>
              <a:buSzPts val="1200"/>
            </a:pPr>
            <a:r>
              <a:rPr lang="en-AU" sz="3600" dirty="0">
                <a:effectLst/>
                <a:latin typeface="Arial" panose="020B0604020202020204" pitchFamily="34" charset="0"/>
                <a:ea typeface="Times New Roman" panose="02020603050405020304" pitchFamily="18" charset="0"/>
              </a:rPr>
              <a:t>Calculate the P/E ratio for each company.</a:t>
            </a:r>
            <a:endParaRPr lang="en-AU" sz="3600" dirty="0">
              <a:effectLst/>
              <a:latin typeface="Times New Roman" panose="02020603050405020304" pitchFamily="18" charset="0"/>
              <a:ea typeface="Times New Roman" panose="02020603050405020304" pitchFamily="18" charset="0"/>
            </a:endParaRPr>
          </a:p>
        </p:txBody>
      </p:sp>
      <p:pic>
        <p:nvPicPr>
          <p:cNvPr id="24" name="Picture 23" descr="A white rectangular box with black text&#10;&#10;AI-generated content may be incorrect.">
            <a:extLst>
              <a:ext uri="{FF2B5EF4-FFF2-40B4-BE49-F238E27FC236}">
                <a16:creationId xmlns:a16="http://schemas.microsoft.com/office/drawing/2014/main" id="{412C0215-142A-E870-EE97-33BD9CF808A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90800" y="7115735"/>
            <a:ext cx="9529778" cy="2523565"/>
          </a:xfrm>
          <a:prstGeom prst="rect">
            <a:avLst/>
          </a:prstGeom>
        </p:spPr>
      </p:pic>
      <p:pic>
        <p:nvPicPr>
          <p:cNvPr id="26" name="Picture 25" descr="A computer with a magnifying glass and graph&#10;&#10;AI-generated content may be incorrect.">
            <a:extLst>
              <a:ext uri="{FF2B5EF4-FFF2-40B4-BE49-F238E27FC236}">
                <a16:creationId xmlns:a16="http://schemas.microsoft.com/office/drawing/2014/main" id="{EFA86234-4153-319C-F7C8-C22441BE4F5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383000" y="8534716"/>
            <a:ext cx="1818981" cy="1714184"/>
          </a:xfrm>
          <a:prstGeom prst="rect">
            <a:avLst/>
          </a:prstGeom>
        </p:spPr>
      </p:pic>
    </p:spTree>
    <p:extLst>
      <p:ext uri="{BB962C8B-B14F-4D97-AF65-F5344CB8AC3E}">
        <p14:creationId xmlns:p14="http://schemas.microsoft.com/office/powerpoint/2010/main" val="42466297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6A14A6-8B1C-FAF3-9B3D-C7091511DE79}"/>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9CF09E82-0CC9-5700-15F0-07495B87179D}"/>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4633F2E4-2AE3-CBF1-5172-E3BFFC939B53}"/>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77D0DCF8-FDB6-E2E2-49F8-0B08FCFEADF2}"/>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DD1CB73A-7902-10C3-0788-9E47E7F07012}"/>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EC75DD85-1062-A610-F551-B018635260BA}"/>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437344FC-F021-D89E-7F16-0CC6EA32EFA6}"/>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EE3D337B-25EE-8A3D-43FE-602E2B05DBAB}"/>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28</a:t>
            </a:r>
          </a:p>
        </p:txBody>
      </p:sp>
      <p:sp>
        <p:nvSpPr>
          <p:cNvPr id="17" name="Freeform 5">
            <a:extLst>
              <a:ext uri="{FF2B5EF4-FFF2-40B4-BE49-F238E27FC236}">
                <a16:creationId xmlns:a16="http://schemas.microsoft.com/office/drawing/2014/main" id="{F27FA1F1-274B-8235-70DF-0457F1D147E3}"/>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7EF92EA1-58D1-458B-31CF-87385CF4BB7B}"/>
              </a:ext>
            </a:extLst>
          </p:cNvPr>
          <p:cNvSpPr txBox="1"/>
          <p:nvPr/>
        </p:nvSpPr>
        <p:spPr>
          <a:xfrm>
            <a:off x="2217976" y="10287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 (continued).</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logo of a person reading a book&#10;&#10;AI-generated content may be incorrect.">
            <a:extLst>
              <a:ext uri="{FF2B5EF4-FFF2-40B4-BE49-F238E27FC236}">
                <a16:creationId xmlns:a16="http://schemas.microsoft.com/office/drawing/2014/main" id="{1A0DCCA6-3195-B0F9-ACD9-6D721F896909}"/>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9" name="TextBox 8">
            <a:extLst>
              <a:ext uri="{FF2B5EF4-FFF2-40B4-BE49-F238E27FC236}">
                <a16:creationId xmlns:a16="http://schemas.microsoft.com/office/drawing/2014/main" id="{1DC92FB5-B605-306D-9EF7-5CB34039B850}"/>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PRICE TO EARNING RATIO</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26" name="Picture 25" descr="A computer with a magnifying glass and graph&#10;&#10;AI-generated content may be incorrect.">
            <a:extLst>
              <a:ext uri="{FF2B5EF4-FFF2-40B4-BE49-F238E27FC236}">
                <a16:creationId xmlns:a16="http://schemas.microsoft.com/office/drawing/2014/main" id="{42C21E0A-54C9-67FD-8199-850CEA0A25B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383000" y="8534716"/>
            <a:ext cx="1818981" cy="1714184"/>
          </a:xfrm>
          <a:prstGeom prst="rect">
            <a:avLst/>
          </a:prstGeom>
        </p:spPr>
      </p:pic>
      <p:sp>
        <p:nvSpPr>
          <p:cNvPr id="12" name="TextBox 11">
            <a:extLst>
              <a:ext uri="{FF2B5EF4-FFF2-40B4-BE49-F238E27FC236}">
                <a16:creationId xmlns:a16="http://schemas.microsoft.com/office/drawing/2014/main" id="{9E4A1323-CD3A-D474-B4A7-54A67240F513}"/>
              </a:ext>
            </a:extLst>
          </p:cNvPr>
          <p:cNvSpPr txBox="1"/>
          <p:nvPr/>
        </p:nvSpPr>
        <p:spPr>
          <a:xfrm>
            <a:off x="2286000" y="5637399"/>
            <a:ext cx="15249182" cy="3316101"/>
          </a:xfrm>
          <a:prstGeom prst="rect">
            <a:avLst/>
          </a:prstGeom>
          <a:noFill/>
        </p:spPr>
        <p:txBody>
          <a:bodyPr wrap="square">
            <a:spAutoFit/>
          </a:bodyPr>
          <a:lstStyle/>
          <a:p>
            <a:pPr>
              <a:lnSpc>
                <a:spcPct val="150000"/>
              </a:lnSpc>
              <a:buNone/>
            </a:pPr>
            <a:r>
              <a:rPr lang="en-AU" sz="3600" b="1" dirty="0">
                <a:solidFill>
                  <a:srgbClr val="FF0000"/>
                </a:solidFill>
                <a:effectLst/>
                <a:latin typeface="Arial" panose="020B0604020202020204" pitchFamily="34" charset="0"/>
                <a:ea typeface="Times New Roman" panose="02020603050405020304" pitchFamily="18" charset="0"/>
              </a:rPr>
              <a:t>Interpretation:</a:t>
            </a:r>
            <a:r>
              <a:rPr lang="en-AU" sz="3600" dirty="0">
                <a:solidFill>
                  <a:srgbClr val="FF0000"/>
                </a:solidFill>
                <a:effectLst/>
                <a:latin typeface="Arial" panose="020B0604020202020204" pitchFamily="34" charset="0"/>
                <a:ea typeface="Times New Roman" panose="02020603050405020304" pitchFamily="18" charset="0"/>
              </a:rPr>
              <a:t> </a:t>
            </a:r>
            <a:r>
              <a:rPr lang="en-AU" sz="3600" dirty="0">
                <a:effectLst/>
                <a:latin typeface="Arial" panose="020B0604020202020204" pitchFamily="34" charset="0"/>
                <a:ea typeface="Times New Roman" panose="02020603050405020304" pitchFamily="18" charset="0"/>
              </a:rPr>
              <a:t>The price-to-earnings ratio is $12 for Alpha Ltd and $20 for Beta Corp. This means, for Alpha Corp, investors are paying $12 for every $1 the company earns. Beta Corp would be expected to have higher growth potential.</a:t>
            </a:r>
            <a:endParaRPr lang="en-AU" sz="3600" dirty="0">
              <a:effectLst/>
              <a:latin typeface="Times New Roman" panose="02020603050405020304" pitchFamily="18" charset="0"/>
              <a:ea typeface="Times New Roman" panose="02020603050405020304" pitchFamily="18" charset="0"/>
            </a:endParaRPr>
          </a:p>
        </p:txBody>
      </p:sp>
      <p:pic>
        <p:nvPicPr>
          <p:cNvPr id="13" name="Picture 12" descr="A white rectangular box with black text&#10;&#10;AI-generated content may be incorrect.">
            <a:extLst>
              <a:ext uri="{FF2B5EF4-FFF2-40B4-BE49-F238E27FC236}">
                <a16:creationId xmlns:a16="http://schemas.microsoft.com/office/drawing/2014/main" id="{9F86B500-913F-700F-562B-E6A3E3979DA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48200" y="2422683"/>
            <a:ext cx="9529778" cy="2523565"/>
          </a:xfrm>
          <a:prstGeom prst="rect">
            <a:avLst/>
          </a:prstGeom>
        </p:spPr>
      </p:pic>
    </p:spTree>
    <p:extLst>
      <p:ext uri="{BB962C8B-B14F-4D97-AF65-F5344CB8AC3E}">
        <p14:creationId xmlns:p14="http://schemas.microsoft.com/office/powerpoint/2010/main" val="24915064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CD21A4-97F7-D5D1-93AD-C3CE1E94335C}"/>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C5719E1A-81BC-1183-2309-66728AD05F47}"/>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84FE148A-C6A9-1D40-2DC8-36AE0E95890E}"/>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D5675C03-3930-9257-5AE4-95947733D362}"/>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FAEBC610-32F2-8412-8882-519A7B50A949}"/>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3C72FA1E-CBBE-FE22-B84F-8993DBF8DF4C}"/>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D6D37EE2-3353-7AD0-5F45-F48DBC60A1FC}"/>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E14A8CBA-0E96-AE6F-92AF-C90BCEC15C62}"/>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29</a:t>
            </a:r>
          </a:p>
        </p:txBody>
      </p:sp>
      <p:sp>
        <p:nvSpPr>
          <p:cNvPr id="17" name="Freeform 5">
            <a:extLst>
              <a:ext uri="{FF2B5EF4-FFF2-40B4-BE49-F238E27FC236}">
                <a16:creationId xmlns:a16="http://schemas.microsoft.com/office/drawing/2014/main" id="{A723E62E-6769-6F4D-8A09-9A87234B1CD3}"/>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23A04F86-C238-E3CD-C44F-B82BC089DD46}"/>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black and white circle with two people&#10;&#10;AI-generated content may be incorrect.">
            <a:extLst>
              <a:ext uri="{FF2B5EF4-FFF2-40B4-BE49-F238E27FC236}">
                <a16:creationId xmlns:a16="http://schemas.microsoft.com/office/drawing/2014/main" id="{A3108887-16DC-BD2D-2348-56C6731647C6}"/>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6" name="TextBox 5">
            <a:extLst>
              <a:ext uri="{FF2B5EF4-FFF2-40B4-BE49-F238E27FC236}">
                <a16:creationId xmlns:a16="http://schemas.microsoft.com/office/drawing/2014/main" id="{A2A5A152-16D2-3726-1BEF-FEE75D1F6A3F}"/>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PRICE TO EARNING RATIO</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5" name="TextBox 14">
            <a:extLst>
              <a:ext uri="{FF2B5EF4-FFF2-40B4-BE49-F238E27FC236}">
                <a16:creationId xmlns:a16="http://schemas.microsoft.com/office/drawing/2014/main" id="{D77F6B50-E456-B3F1-8753-D4D0BC482CA1}"/>
              </a:ext>
            </a:extLst>
          </p:cNvPr>
          <p:cNvSpPr txBox="1"/>
          <p:nvPr/>
        </p:nvSpPr>
        <p:spPr>
          <a:xfrm>
            <a:off x="2286000" y="1630114"/>
            <a:ext cx="14173200" cy="4144596"/>
          </a:xfrm>
          <a:prstGeom prst="rect">
            <a:avLst/>
          </a:prstGeom>
          <a:noFill/>
        </p:spPr>
        <p:txBody>
          <a:bodyPr wrap="square">
            <a:spAutoFit/>
          </a:bodyPr>
          <a:lstStyle/>
          <a:p>
            <a:pPr lvl="0">
              <a:lnSpc>
                <a:spcPct val="150000"/>
              </a:lnSpc>
              <a:buSzPts val="1200"/>
            </a:pPr>
            <a:r>
              <a:rPr lang="en-AU" sz="3600" b="1" u="sng" dirty="0">
                <a:solidFill>
                  <a:srgbClr val="FF0000"/>
                </a:solidFill>
                <a:effectLst/>
                <a:latin typeface="Arial" panose="020B0604020202020204" pitchFamily="34" charset="0"/>
                <a:ea typeface="MS Mincho" panose="02020609040205080304" pitchFamily="49" charset="-128"/>
                <a:cs typeface="Arial" panose="020B0604020202020204" pitchFamily="34" charset="0"/>
              </a:rPr>
              <a:t>1.</a:t>
            </a:r>
            <a:r>
              <a:rPr lang="en-AU" sz="3600" dirty="0">
                <a:effectLst/>
                <a:latin typeface="Arial" panose="020B0604020202020204" pitchFamily="34" charset="0"/>
                <a:ea typeface="MS Mincho" panose="02020609040205080304" pitchFamily="49" charset="-128"/>
                <a:cs typeface="Arial" panose="020B0604020202020204" pitchFamily="34" charset="0"/>
              </a:rPr>
              <a:t> A company’s shares are trading at $15.00 each. The company’s earnings per share (EPS) is $5.00. Calculate the P/E ratio.</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a:lnSpc>
                <a:spcPct val="150000"/>
              </a:lnSpc>
              <a:buNone/>
            </a:pPr>
            <a:r>
              <a:rPr lang="en-AU" sz="3600" b="1" dirty="0">
                <a:effectLst/>
                <a:latin typeface="Arial" panose="020B0604020202020204" pitchFamily="34" charset="0"/>
                <a:ea typeface="Times New Roman" panose="02020603050405020304" pitchFamily="18" charset="0"/>
                <a:cs typeface="Arial" panose="020B0604020202020204" pitchFamily="34" charset="0"/>
              </a:rPr>
              <a:t> </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a:lnSpc>
                <a:spcPct val="150000"/>
              </a:lnSpc>
              <a:buNone/>
            </a:pPr>
            <a:r>
              <a:rPr lang="en-AU" sz="3600" b="1" dirty="0">
                <a:effectLst/>
                <a:latin typeface="Arial" panose="020B0604020202020204" pitchFamily="34" charset="0"/>
                <a:ea typeface="Times New Roman" panose="02020603050405020304" pitchFamily="18" charset="0"/>
                <a:cs typeface="Arial" panose="020B0604020202020204" pitchFamily="34" charset="0"/>
              </a:rPr>
              <a:t> </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a:lnSpc>
                <a:spcPct val="150000"/>
              </a:lnSpc>
              <a:buNone/>
            </a:pPr>
            <a:r>
              <a:rPr lang="en-AU" sz="3600" b="1" dirty="0">
                <a:effectLst/>
                <a:latin typeface="Arial" panose="020B0604020202020204" pitchFamily="34" charset="0"/>
                <a:ea typeface="Times New Roman" panose="02020603050405020304" pitchFamily="18" charset="0"/>
                <a:cs typeface="Arial" panose="020B0604020202020204" pitchFamily="34" charset="0"/>
              </a:rPr>
              <a:t> </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p:txBody>
      </p:sp>
      <p:pic>
        <p:nvPicPr>
          <p:cNvPr id="20" name="Picture 19" descr="A building with a bag of money&#10;&#10;AI-generated content may be incorrect.">
            <a:extLst>
              <a:ext uri="{FF2B5EF4-FFF2-40B4-BE49-F238E27FC236}">
                <a16:creationId xmlns:a16="http://schemas.microsoft.com/office/drawing/2014/main" id="{1D76A2BE-0C8F-9A92-36AC-59B97E8F0BD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511586" y="8562616"/>
            <a:ext cx="1776413" cy="1724384"/>
          </a:xfrm>
          <a:prstGeom prst="rect">
            <a:avLst/>
          </a:prstGeom>
        </p:spPr>
      </p:pic>
    </p:spTree>
    <p:extLst>
      <p:ext uri="{BB962C8B-B14F-4D97-AF65-F5344CB8AC3E}">
        <p14:creationId xmlns:p14="http://schemas.microsoft.com/office/powerpoint/2010/main" val="37981591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296EEE-C289-23F4-CE81-D221BC0319B3}"/>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E678AEC0-7227-436D-BF16-9D4231DF0551}"/>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E4B7D15D-E65E-DF8D-FD61-2550F9CFD7EB}"/>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69168A1E-BD51-FB1D-B7BC-E6A2109DB2C3}"/>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DF534A32-2FEF-B178-30B6-66111C09FBBC}"/>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52274594-39CB-A726-E6A3-2D9A56608E8E}"/>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168A8CCB-E507-657B-C4A8-FE4131F8BA14}"/>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9D33FC93-D85B-72F6-BBB0-21DB0AE87C15}"/>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a:t>
            </a:r>
          </a:p>
        </p:txBody>
      </p:sp>
      <p:sp>
        <p:nvSpPr>
          <p:cNvPr id="17" name="Freeform 5">
            <a:extLst>
              <a:ext uri="{FF2B5EF4-FFF2-40B4-BE49-F238E27FC236}">
                <a16:creationId xmlns:a16="http://schemas.microsoft.com/office/drawing/2014/main" id="{8CE5ECBE-65BA-CF1E-6B2D-277CE9750344}"/>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3E28463F-10A3-7C53-491C-57FE251A3540}"/>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 (continued).</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black and white circle with two people&#10;&#10;AI-generated content may be incorrect.">
            <a:extLst>
              <a:ext uri="{FF2B5EF4-FFF2-40B4-BE49-F238E27FC236}">
                <a16:creationId xmlns:a16="http://schemas.microsoft.com/office/drawing/2014/main" id="{24C57308-6E78-8222-9826-41663630BBC6}"/>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7" name="TextBox 6">
            <a:extLst>
              <a:ext uri="{FF2B5EF4-FFF2-40B4-BE49-F238E27FC236}">
                <a16:creationId xmlns:a16="http://schemas.microsoft.com/office/drawing/2014/main" id="{A403C96F-E7DE-C038-B638-A79DC8F87C46}"/>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WORKING WITH PERCENT</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graphicFrame>
        <p:nvGraphicFramePr>
          <p:cNvPr id="11" name="Table 10">
            <a:extLst>
              <a:ext uri="{FF2B5EF4-FFF2-40B4-BE49-F238E27FC236}">
                <a16:creationId xmlns:a16="http://schemas.microsoft.com/office/drawing/2014/main" id="{7E3A5709-8156-DA43-4E18-07A4A24B913A}"/>
              </a:ext>
            </a:extLst>
          </p:cNvPr>
          <p:cNvGraphicFramePr>
            <a:graphicFrameLocks noGrp="1"/>
          </p:cNvGraphicFramePr>
          <p:nvPr>
            <p:extLst>
              <p:ext uri="{D42A27DB-BD31-4B8C-83A1-F6EECF244321}">
                <p14:modId xmlns:p14="http://schemas.microsoft.com/office/powerpoint/2010/main" val="3054552574"/>
              </p:ext>
            </p:extLst>
          </p:nvPr>
        </p:nvGraphicFramePr>
        <p:xfrm>
          <a:off x="2386940" y="1790700"/>
          <a:ext cx="15443860" cy="3840480"/>
        </p:xfrm>
        <a:graphic>
          <a:graphicData uri="http://schemas.openxmlformats.org/drawingml/2006/table">
            <a:tbl>
              <a:tblPr firstRow="1" firstCol="1" bandRow="1">
                <a:tableStyleId>{5C22544A-7EE6-4342-B048-85BDC9FD1C3A}</a:tableStyleId>
              </a:tblPr>
              <a:tblGrid>
                <a:gridCol w="3876421">
                  <a:extLst>
                    <a:ext uri="{9D8B030D-6E8A-4147-A177-3AD203B41FA5}">
                      <a16:colId xmlns:a16="http://schemas.microsoft.com/office/drawing/2014/main" val="2101001520"/>
                    </a:ext>
                  </a:extLst>
                </a:gridCol>
                <a:gridCol w="3872675">
                  <a:extLst>
                    <a:ext uri="{9D8B030D-6E8A-4147-A177-3AD203B41FA5}">
                      <a16:colId xmlns:a16="http://schemas.microsoft.com/office/drawing/2014/main" val="3014657222"/>
                    </a:ext>
                  </a:extLst>
                </a:gridCol>
                <a:gridCol w="3867054">
                  <a:extLst>
                    <a:ext uri="{9D8B030D-6E8A-4147-A177-3AD203B41FA5}">
                      <a16:colId xmlns:a16="http://schemas.microsoft.com/office/drawing/2014/main" val="2806751792"/>
                    </a:ext>
                  </a:extLst>
                </a:gridCol>
                <a:gridCol w="3827710">
                  <a:extLst>
                    <a:ext uri="{9D8B030D-6E8A-4147-A177-3AD203B41FA5}">
                      <a16:colId xmlns:a16="http://schemas.microsoft.com/office/drawing/2014/main" val="805680924"/>
                    </a:ext>
                  </a:extLst>
                </a:gridCol>
              </a:tblGrid>
              <a:tr h="180938">
                <a:tc gridSpan="2">
                  <a:txBody>
                    <a:bodyPr/>
                    <a:lstStyle/>
                    <a:p>
                      <a:pPr>
                        <a:buNone/>
                      </a:pPr>
                      <a:r>
                        <a:rPr lang="en-AU" sz="3600" dirty="0">
                          <a:solidFill>
                            <a:srgbClr val="FF0000"/>
                          </a:solidFill>
                          <a:effectLst/>
                          <a:latin typeface="Arial" panose="020B0604020202020204" pitchFamily="34" charset="0"/>
                          <a:cs typeface="Arial" panose="020B0604020202020204" pitchFamily="34" charset="0"/>
                        </a:rPr>
                        <a:t>Convert to a fraction. </a:t>
                      </a:r>
                      <a:endParaRPr lang="en-AU" sz="36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67852" marR="67852"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a:txBody>
                    <a:bodyPr/>
                    <a:lstStyle/>
                    <a:p>
                      <a:pPr>
                        <a:buNone/>
                      </a:pPr>
                      <a:r>
                        <a:rPr lang="en-AU" sz="3600">
                          <a:solidFill>
                            <a:sysClr val="windowText" lastClr="000000"/>
                          </a:solidFill>
                          <a:effectLst/>
                          <a:latin typeface="Arial" panose="020B0604020202020204" pitchFamily="34" charset="0"/>
                          <a:cs typeface="Arial" panose="020B0604020202020204" pitchFamily="34" charset="0"/>
                        </a:rPr>
                        <a:t> </a:t>
                      </a:r>
                      <a:endParaRPr lang="en-AU" sz="36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7852" marR="67852"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AU" sz="3600" dirty="0">
                          <a:solidFill>
                            <a:sysClr val="windowText" lastClr="000000"/>
                          </a:solidFill>
                          <a:effectLst/>
                          <a:latin typeface="Arial" panose="020B0604020202020204" pitchFamily="34" charset="0"/>
                          <a:cs typeface="Arial" panose="020B0604020202020204" pitchFamily="34" charset="0"/>
                        </a:rPr>
                        <a:t> </a:t>
                      </a:r>
                      <a:endParaRPr lang="en-AU" sz="36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7852" marR="67852"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88723045"/>
                  </a:ext>
                </a:extLst>
              </a:tr>
              <a:tr h="1085628">
                <a:tc>
                  <a:txBody>
                    <a:bodyPr/>
                    <a:lstStyle/>
                    <a:p>
                      <a:pPr>
                        <a:buNone/>
                      </a:pPr>
                      <a:r>
                        <a:rPr lang="en-AU" sz="3600" b="0" dirty="0">
                          <a:solidFill>
                            <a:sysClr val="windowText" lastClr="000000"/>
                          </a:solidFill>
                          <a:effectLst/>
                          <a:latin typeface="Arial" panose="020B0604020202020204" pitchFamily="34" charset="0"/>
                          <a:cs typeface="Arial" panose="020B0604020202020204" pitchFamily="34" charset="0"/>
                        </a:rPr>
                        <a:t>20%</a:t>
                      </a:r>
                    </a:p>
                    <a:p>
                      <a:pPr>
                        <a:buNone/>
                      </a:pPr>
                      <a:r>
                        <a:rPr lang="en-AU" sz="3600" dirty="0">
                          <a:solidFill>
                            <a:sysClr val="windowText" lastClr="000000"/>
                          </a:solidFill>
                          <a:effectLst/>
                          <a:latin typeface="Arial" panose="020B0604020202020204" pitchFamily="34" charset="0"/>
                          <a:cs typeface="Arial" panose="020B0604020202020204" pitchFamily="34" charset="0"/>
                        </a:rPr>
                        <a:t> </a:t>
                      </a:r>
                    </a:p>
                    <a:p>
                      <a:pPr>
                        <a:buNone/>
                      </a:pPr>
                      <a:r>
                        <a:rPr lang="en-AU" sz="3600" dirty="0">
                          <a:solidFill>
                            <a:sysClr val="windowText" lastClr="000000"/>
                          </a:solidFill>
                          <a:effectLst/>
                          <a:latin typeface="Arial" panose="020B0604020202020204" pitchFamily="34" charset="0"/>
                          <a:cs typeface="Arial" panose="020B0604020202020204" pitchFamily="34" charset="0"/>
                        </a:rPr>
                        <a:t> </a:t>
                      </a:r>
                    </a:p>
                    <a:p>
                      <a:pPr>
                        <a:buNone/>
                      </a:pPr>
                      <a:r>
                        <a:rPr lang="en-AU" sz="3600" dirty="0">
                          <a:solidFill>
                            <a:sysClr val="windowText" lastClr="000000"/>
                          </a:solidFill>
                          <a:effectLst/>
                          <a:latin typeface="Arial" panose="020B0604020202020204" pitchFamily="34" charset="0"/>
                          <a:cs typeface="Arial" panose="020B0604020202020204" pitchFamily="34" charset="0"/>
                        </a:rPr>
                        <a:t> </a:t>
                      </a:r>
                    </a:p>
                    <a:p>
                      <a:pPr>
                        <a:buNone/>
                      </a:pPr>
                      <a:r>
                        <a:rPr lang="en-AU" sz="3600" dirty="0">
                          <a:solidFill>
                            <a:sysClr val="windowText" lastClr="000000"/>
                          </a:solidFill>
                          <a:effectLst/>
                          <a:latin typeface="Arial" panose="020B0604020202020204" pitchFamily="34" charset="0"/>
                          <a:cs typeface="Arial" panose="020B0604020202020204" pitchFamily="34" charset="0"/>
                        </a:rPr>
                        <a:t> </a:t>
                      </a:r>
                    </a:p>
                    <a:p>
                      <a:pPr>
                        <a:buNone/>
                      </a:pPr>
                      <a:r>
                        <a:rPr lang="en-AU" sz="3600" dirty="0">
                          <a:solidFill>
                            <a:sysClr val="windowText" lastClr="000000"/>
                          </a:solidFill>
                          <a:effectLst/>
                          <a:latin typeface="Arial" panose="020B0604020202020204" pitchFamily="34" charset="0"/>
                          <a:cs typeface="Arial" panose="020B0604020202020204" pitchFamily="34" charset="0"/>
                        </a:rPr>
                        <a:t> </a:t>
                      </a:r>
                      <a:endParaRPr lang="en-AU" sz="36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7852" marR="67852"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AU" sz="3600">
                          <a:solidFill>
                            <a:sysClr val="windowText" lastClr="000000"/>
                          </a:solidFill>
                          <a:effectLst/>
                          <a:latin typeface="Arial" panose="020B0604020202020204" pitchFamily="34" charset="0"/>
                          <a:cs typeface="Arial" panose="020B0604020202020204" pitchFamily="34" charset="0"/>
                        </a:rPr>
                        <a:t>42%</a:t>
                      </a:r>
                      <a:endParaRPr lang="en-AU" sz="36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7852" marR="67852"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AU" sz="3600">
                          <a:solidFill>
                            <a:sysClr val="windowText" lastClr="000000"/>
                          </a:solidFill>
                          <a:effectLst/>
                          <a:latin typeface="Arial" panose="020B0604020202020204" pitchFamily="34" charset="0"/>
                          <a:cs typeface="Arial" panose="020B0604020202020204" pitchFamily="34" charset="0"/>
                        </a:rPr>
                        <a:t>0.25</a:t>
                      </a:r>
                      <a:endParaRPr lang="en-AU" sz="36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7852" marR="67852"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buNone/>
                      </a:pPr>
                      <a:r>
                        <a:rPr lang="en-AU" sz="3600" dirty="0">
                          <a:solidFill>
                            <a:sysClr val="windowText" lastClr="000000"/>
                          </a:solidFill>
                          <a:effectLst/>
                          <a:latin typeface="Arial" panose="020B0604020202020204" pitchFamily="34" charset="0"/>
                          <a:cs typeface="Arial" panose="020B0604020202020204" pitchFamily="34" charset="0"/>
                        </a:rPr>
                        <a:t>0.2</a:t>
                      </a:r>
                    </a:p>
                    <a:p>
                      <a:pPr>
                        <a:buNone/>
                      </a:pPr>
                      <a:r>
                        <a:rPr lang="en-AU" sz="3600" dirty="0">
                          <a:solidFill>
                            <a:sysClr val="windowText" lastClr="000000"/>
                          </a:solidFill>
                          <a:effectLst/>
                          <a:latin typeface="Arial" panose="020B0604020202020204" pitchFamily="34" charset="0"/>
                          <a:cs typeface="Arial" panose="020B0604020202020204" pitchFamily="34" charset="0"/>
                        </a:rPr>
                        <a:t> </a:t>
                      </a:r>
                      <a:endParaRPr lang="en-AU" sz="36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7852" marR="67852"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92946456"/>
                  </a:ext>
                </a:extLst>
              </a:tr>
            </a:tbl>
          </a:graphicData>
        </a:graphic>
      </p:graphicFrame>
    </p:spTree>
    <p:extLst>
      <p:ext uri="{BB962C8B-B14F-4D97-AF65-F5344CB8AC3E}">
        <p14:creationId xmlns:p14="http://schemas.microsoft.com/office/powerpoint/2010/main" val="404074842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C818C7-7B32-68C6-E951-CEDBFFFF3D0D}"/>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07950AEF-5577-BF5B-9C35-870C71D581C6}"/>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2BDAFA3A-AB30-2AD7-069D-9EA69379631E}"/>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18AFB355-CB45-C115-1588-F1EA741A192D}"/>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1BB6FDF6-53EE-C973-0896-946505849823}"/>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3F4D98C9-7200-A8E0-41F7-061AD7B20162}"/>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142B7472-996F-3706-1B3E-133B06C3ADE5}"/>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1B1EE413-5A55-10CA-38BA-C32601F1B032}"/>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29</a:t>
            </a:r>
          </a:p>
        </p:txBody>
      </p:sp>
      <p:sp>
        <p:nvSpPr>
          <p:cNvPr id="17" name="Freeform 5">
            <a:extLst>
              <a:ext uri="{FF2B5EF4-FFF2-40B4-BE49-F238E27FC236}">
                <a16:creationId xmlns:a16="http://schemas.microsoft.com/office/drawing/2014/main" id="{36971D5C-0AB3-BE85-C777-A7E52F508516}"/>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6003F258-65CA-F46C-FD78-78D1DDE6F126}"/>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black and white circle with two people&#10;&#10;AI-generated content may be incorrect.">
            <a:extLst>
              <a:ext uri="{FF2B5EF4-FFF2-40B4-BE49-F238E27FC236}">
                <a16:creationId xmlns:a16="http://schemas.microsoft.com/office/drawing/2014/main" id="{16534A05-3099-3B2C-F0BB-3B5B99E4F8CB}"/>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6" name="TextBox 5">
            <a:extLst>
              <a:ext uri="{FF2B5EF4-FFF2-40B4-BE49-F238E27FC236}">
                <a16:creationId xmlns:a16="http://schemas.microsoft.com/office/drawing/2014/main" id="{4C5F7892-0746-AF69-8C3D-D88180BA4686}"/>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PRICE TO EARNING RATIO</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5" name="TextBox 14">
            <a:extLst>
              <a:ext uri="{FF2B5EF4-FFF2-40B4-BE49-F238E27FC236}">
                <a16:creationId xmlns:a16="http://schemas.microsoft.com/office/drawing/2014/main" id="{B4C12A52-5DF7-0936-B475-7CE65AFD7753}"/>
              </a:ext>
            </a:extLst>
          </p:cNvPr>
          <p:cNvSpPr txBox="1"/>
          <p:nvPr/>
        </p:nvSpPr>
        <p:spPr>
          <a:xfrm>
            <a:off x="2286000" y="1630114"/>
            <a:ext cx="14173200" cy="6637586"/>
          </a:xfrm>
          <a:prstGeom prst="rect">
            <a:avLst/>
          </a:prstGeom>
          <a:noFill/>
        </p:spPr>
        <p:txBody>
          <a:bodyPr wrap="square">
            <a:spAutoFit/>
          </a:bodyPr>
          <a:lstStyle/>
          <a:p>
            <a:pPr lvl="0">
              <a:lnSpc>
                <a:spcPct val="150000"/>
              </a:lnSpc>
              <a:buSzPts val="1200"/>
            </a:pPr>
            <a:r>
              <a:rPr lang="en-AU" sz="3600" b="1" u="sng" dirty="0">
                <a:solidFill>
                  <a:srgbClr val="FF0000"/>
                </a:solidFill>
                <a:effectLst/>
                <a:latin typeface="Arial" panose="020B0604020202020204" pitchFamily="34" charset="0"/>
                <a:ea typeface="MS Mincho" panose="02020609040205080304" pitchFamily="49" charset="-128"/>
                <a:cs typeface="Arial" panose="020B0604020202020204" pitchFamily="34" charset="0"/>
              </a:rPr>
              <a:t>2.</a:t>
            </a:r>
            <a:r>
              <a:rPr lang="en-AU" sz="3600" dirty="0">
                <a:effectLst/>
                <a:latin typeface="Arial" panose="020B0604020202020204" pitchFamily="34" charset="0"/>
                <a:ea typeface="MS Mincho" panose="02020609040205080304" pitchFamily="49" charset="-128"/>
                <a:cs typeface="Arial" panose="020B0604020202020204" pitchFamily="34" charset="0"/>
              </a:rPr>
              <a:t> You are looking at two companies in the retail industry. Calculate the P/E ratio to compare the two. Which is the better investment?</a:t>
            </a:r>
          </a:p>
          <a:p>
            <a:pPr lvl="0">
              <a:lnSpc>
                <a:spcPct val="150000"/>
              </a:lnSpc>
              <a:buSzPts val="1200"/>
            </a:pPr>
            <a:endParaRPr lang="en-AU" sz="3600" dirty="0">
              <a:latin typeface="Arial" panose="020B0604020202020204" pitchFamily="34" charset="0"/>
              <a:ea typeface="MS Mincho" panose="02020609040205080304" pitchFamily="49" charset="-128"/>
              <a:cs typeface="Arial" panose="020B0604020202020204" pitchFamily="34" charset="0"/>
            </a:endParaRPr>
          </a:p>
          <a:p>
            <a:pPr lvl="0">
              <a:lnSpc>
                <a:spcPct val="150000"/>
              </a:lnSpc>
              <a:buSzPts val="1200"/>
            </a:pPr>
            <a:endParaRPr lang="en-AU" sz="3600" dirty="0">
              <a:effectLst/>
              <a:latin typeface="Arial" panose="020B0604020202020204" pitchFamily="34" charset="0"/>
              <a:ea typeface="MS Mincho" panose="02020609040205080304" pitchFamily="49" charset="-128"/>
              <a:cs typeface="Arial" panose="020B0604020202020204" pitchFamily="34" charset="0"/>
            </a:endParaRPr>
          </a:p>
          <a:p>
            <a:pPr lvl="0">
              <a:lnSpc>
                <a:spcPct val="150000"/>
              </a:lnSpc>
              <a:buSzPts val="1200"/>
            </a:pPr>
            <a:endParaRPr lang="en-AU" sz="3600" dirty="0">
              <a:latin typeface="Arial" panose="020B0604020202020204" pitchFamily="34" charset="0"/>
              <a:ea typeface="MS Mincho" panose="02020609040205080304" pitchFamily="49" charset="-128"/>
              <a:cs typeface="Arial" panose="020B0604020202020204" pitchFamily="34" charset="0"/>
            </a:endParaRPr>
          </a:p>
          <a:p>
            <a:pPr lvl="0">
              <a:lnSpc>
                <a:spcPct val="150000"/>
              </a:lnSpc>
              <a:buSzPts val="1200"/>
            </a:pPr>
            <a:endParaRPr lang="en-AU" sz="3600" dirty="0">
              <a:effectLst/>
              <a:latin typeface="Arial" panose="020B0604020202020204" pitchFamily="34" charset="0"/>
              <a:ea typeface="MS Mincho" panose="02020609040205080304" pitchFamily="49" charset="-128"/>
              <a:cs typeface="Arial" panose="020B0604020202020204" pitchFamily="34" charset="0"/>
            </a:endParaRPr>
          </a:p>
          <a:p>
            <a:pPr lvl="0">
              <a:lnSpc>
                <a:spcPct val="150000"/>
              </a:lnSpc>
              <a:buSzPts val="1200"/>
            </a:pPr>
            <a:endParaRPr lang="en-AU" sz="3600" dirty="0">
              <a:latin typeface="Arial" panose="020B0604020202020204" pitchFamily="34" charset="0"/>
              <a:ea typeface="MS Mincho" panose="02020609040205080304" pitchFamily="49" charset="-128"/>
              <a:cs typeface="Arial" panose="020B0604020202020204" pitchFamily="34" charset="0"/>
            </a:endParaRPr>
          </a:p>
          <a:p>
            <a:pPr lvl="0">
              <a:lnSpc>
                <a:spcPct val="150000"/>
              </a:lnSpc>
              <a:buSzPts val="1200"/>
            </a:pPr>
            <a:endParaRPr lang="en-AU" sz="3600" dirty="0">
              <a:effectLst/>
              <a:latin typeface="Arial" panose="020B0604020202020204" pitchFamily="34" charset="0"/>
              <a:ea typeface="MS Mincho" panose="02020609040205080304" pitchFamily="49" charset="-128"/>
              <a:cs typeface="Arial" panose="020B0604020202020204" pitchFamily="34" charset="0"/>
            </a:endParaRPr>
          </a:p>
        </p:txBody>
      </p:sp>
      <p:pic>
        <p:nvPicPr>
          <p:cNvPr id="11" name="Picture 10" descr="A graphic of a pie chart&#10;&#10;AI-generated content may be incorrect.">
            <a:extLst>
              <a:ext uri="{FF2B5EF4-FFF2-40B4-BE49-F238E27FC236}">
                <a16:creationId xmlns:a16="http://schemas.microsoft.com/office/drawing/2014/main" id="{4F666BBA-15F6-0CDD-15FC-3A904A03199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82033" y="8541412"/>
            <a:ext cx="2435703" cy="1745587"/>
          </a:xfrm>
          <a:prstGeom prst="rect">
            <a:avLst/>
          </a:prstGeom>
        </p:spPr>
      </p:pic>
      <p:pic>
        <p:nvPicPr>
          <p:cNvPr id="13" name="Picture 12" descr="A price list with black text&#10;&#10;AI-generated content may be incorrect.">
            <a:extLst>
              <a:ext uri="{FF2B5EF4-FFF2-40B4-BE49-F238E27FC236}">
                <a16:creationId xmlns:a16="http://schemas.microsoft.com/office/drawing/2014/main" id="{50770154-3615-E815-2A03-110870E6BE6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13932" y="3534541"/>
            <a:ext cx="12792868" cy="2641779"/>
          </a:xfrm>
          <a:prstGeom prst="rect">
            <a:avLst/>
          </a:prstGeom>
        </p:spPr>
      </p:pic>
    </p:spTree>
    <p:extLst>
      <p:ext uri="{BB962C8B-B14F-4D97-AF65-F5344CB8AC3E}">
        <p14:creationId xmlns:p14="http://schemas.microsoft.com/office/powerpoint/2010/main" val="202305582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CDC372-E359-ECCB-399C-6059F6A277F0}"/>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6C4E72B5-D5E3-180C-C608-CFE56FBA501E}"/>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FB3787C0-AD0E-66F6-995D-B7A2F74D1EAF}"/>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5315EE95-9177-82BA-B52F-C527B66E68A5}"/>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0AD6FAED-B239-93FE-2914-D4FC892ABA91}"/>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15605CE9-AFB7-3BCE-EC32-9F2378734DE3}"/>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382C3BED-47DD-18D7-D1A6-AE649F8F69CE}"/>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3EE25CC6-1E33-AC2A-4EDA-9FD0C719AC1C}"/>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29</a:t>
            </a:r>
          </a:p>
        </p:txBody>
      </p:sp>
      <p:sp>
        <p:nvSpPr>
          <p:cNvPr id="17" name="Freeform 5">
            <a:extLst>
              <a:ext uri="{FF2B5EF4-FFF2-40B4-BE49-F238E27FC236}">
                <a16:creationId xmlns:a16="http://schemas.microsoft.com/office/drawing/2014/main" id="{1F9B6154-5561-47CA-91D7-C725838ED315}"/>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4EF3D409-2F6C-07EC-BE7C-A23D3F184F09}"/>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black and white circle with two people&#10;&#10;AI-generated content may be incorrect.">
            <a:extLst>
              <a:ext uri="{FF2B5EF4-FFF2-40B4-BE49-F238E27FC236}">
                <a16:creationId xmlns:a16="http://schemas.microsoft.com/office/drawing/2014/main" id="{AC0D5B40-C278-76FF-C310-8B0A5D4DA9BA}"/>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6" name="TextBox 5">
            <a:extLst>
              <a:ext uri="{FF2B5EF4-FFF2-40B4-BE49-F238E27FC236}">
                <a16:creationId xmlns:a16="http://schemas.microsoft.com/office/drawing/2014/main" id="{1E0CD7EA-BBCC-553F-DB90-03941222FC6C}"/>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PRICE TO EARNING RATIO</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0EEB5B65-207C-3D36-E059-16C991D60E6D}"/>
              </a:ext>
            </a:extLst>
          </p:cNvPr>
          <p:cNvSpPr txBox="1"/>
          <p:nvPr/>
        </p:nvSpPr>
        <p:spPr>
          <a:xfrm>
            <a:off x="2315236" y="1562100"/>
            <a:ext cx="15744164" cy="4975593"/>
          </a:xfrm>
          <a:prstGeom prst="rect">
            <a:avLst/>
          </a:prstGeom>
          <a:noFill/>
        </p:spPr>
        <p:txBody>
          <a:bodyPr wrap="square">
            <a:spAutoFit/>
          </a:bodyPr>
          <a:lstStyle/>
          <a:p>
            <a:pPr lvl="0">
              <a:lnSpc>
                <a:spcPct val="150000"/>
              </a:lnSpc>
              <a:buSzPts val="1200"/>
            </a:pPr>
            <a:r>
              <a:rPr lang="en-AU" sz="3600" b="1" u="sng"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1.</a:t>
            </a:r>
            <a:r>
              <a:rPr lang="en-AU" sz="3600" dirty="0">
                <a:effectLst/>
                <a:latin typeface="Arial" panose="020B0604020202020204" pitchFamily="34" charset="0"/>
                <a:ea typeface="Times New Roman" panose="02020603050405020304" pitchFamily="18" charset="0"/>
                <a:cs typeface="Arial" panose="020B0604020202020204" pitchFamily="34" charset="0"/>
              </a:rPr>
              <a:t> </a:t>
            </a:r>
            <a:r>
              <a:rPr lang="en-AU" sz="3600" dirty="0" err="1">
                <a:effectLst/>
                <a:latin typeface="Arial" panose="020B0604020202020204" pitchFamily="34" charset="0"/>
                <a:ea typeface="Times New Roman" panose="02020603050405020304" pitchFamily="18" charset="0"/>
                <a:cs typeface="Arial" panose="020B0604020202020204" pitchFamily="34" charset="0"/>
              </a:rPr>
              <a:t>Maxiford</a:t>
            </a:r>
            <a:r>
              <a:rPr lang="en-AU" sz="3600" dirty="0">
                <a:effectLst/>
                <a:latin typeface="Arial" panose="020B0604020202020204" pitchFamily="34" charset="0"/>
                <a:ea typeface="Times New Roman" panose="02020603050405020304" pitchFamily="18" charset="0"/>
                <a:cs typeface="Arial" panose="020B0604020202020204" pitchFamily="34" charset="0"/>
              </a:rPr>
              <a:t> Industrials posted annual earnings of $1,500,000. It </a:t>
            </a:r>
          </a:p>
          <a:p>
            <a:pPr lvl="0">
              <a:lnSpc>
                <a:spcPct val="150000"/>
              </a:lnSpc>
              <a:buSzPts val="1200"/>
            </a:pPr>
            <a:r>
              <a:rPr lang="en-AU" sz="3600" dirty="0">
                <a:effectLst/>
                <a:latin typeface="Arial" panose="020B0604020202020204" pitchFamily="34" charset="0"/>
                <a:ea typeface="Times New Roman" panose="02020603050405020304" pitchFamily="18" charset="0"/>
                <a:cs typeface="Arial" panose="020B0604020202020204" pitchFamily="34" charset="0"/>
              </a:rPr>
              <a:t>distributed 20% of this as a dividend to the holders of its 200,000 shares and re-invested the rest into the company. If </a:t>
            </a:r>
            <a:r>
              <a:rPr lang="en-AU" sz="3600" dirty="0" err="1">
                <a:effectLst/>
                <a:latin typeface="Arial" panose="020B0604020202020204" pitchFamily="34" charset="0"/>
                <a:ea typeface="Times New Roman" panose="02020603050405020304" pitchFamily="18" charset="0"/>
                <a:cs typeface="Arial" panose="020B0604020202020204" pitchFamily="34" charset="0"/>
              </a:rPr>
              <a:t>Maxiford</a:t>
            </a:r>
            <a:r>
              <a:rPr lang="en-AU" sz="3600" dirty="0">
                <a:effectLst/>
                <a:latin typeface="Arial" panose="020B0604020202020204" pitchFamily="34" charset="0"/>
                <a:ea typeface="Times New Roman" panose="02020603050405020304" pitchFamily="18" charset="0"/>
                <a:cs typeface="Arial" panose="020B0604020202020204" pitchFamily="34" charset="0"/>
              </a:rPr>
              <a:t> Industrials shares are trading at $10.80 find:</a:t>
            </a:r>
          </a:p>
          <a:p>
            <a:pPr lvl="1">
              <a:lnSpc>
                <a:spcPct val="150000"/>
              </a:lnSpc>
            </a:pPr>
            <a:r>
              <a:rPr lang="en-AU" sz="3600" b="1" u="sng"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a.</a:t>
            </a:r>
            <a:r>
              <a:rPr lang="en-AU" sz="3600" dirty="0">
                <a:effectLst/>
                <a:latin typeface="Arial" panose="020B0604020202020204" pitchFamily="34" charset="0"/>
                <a:ea typeface="Times New Roman" panose="02020603050405020304" pitchFamily="18" charset="0"/>
                <a:cs typeface="Arial" panose="020B0604020202020204" pitchFamily="34" charset="0"/>
              </a:rPr>
              <a:t> The dividend per share.</a:t>
            </a:r>
          </a:p>
          <a:p>
            <a:pPr>
              <a:lnSpc>
                <a:spcPct val="150000"/>
              </a:lnSpc>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 </a:t>
            </a:r>
          </a:p>
        </p:txBody>
      </p:sp>
      <p:pic>
        <p:nvPicPr>
          <p:cNvPr id="19" name="Picture 18" descr="A cartoon of a factory&#10;&#10;AI-generated content may be incorrect.">
            <a:extLst>
              <a:ext uri="{FF2B5EF4-FFF2-40B4-BE49-F238E27FC236}">
                <a16:creationId xmlns:a16="http://schemas.microsoft.com/office/drawing/2014/main" id="{66B7E02E-A779-6E4A-A855-07E60BC9AE0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260594" y="8724900"/>
            <a:ext cx="2027406" cy="1562100"/>
          </a:xfrm>
          <a:prstGeom prst="rect">
            <a:avLst/>
          </a:prstGeom>
        </p:spPr>
      </p:pic>
    </p:spTree>
    <p:extLst>
      <p:ext uri="{BB962C8B-B14F-4D97-AF65-F5344CB8AC3E}">
        <p14:creationId xmlns:p14="http://schemas.microsoft.com/office/powerpoint/2010/main" val="386280254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B7740D-8B0D-EDA8-FFF1-6B1E67D2FAE3}"/>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46E5F886-6A5D-2C7B-1A40-B81198BE41C3}"/>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2FE382DD-EEA6-A9BE-1ACD-7BD555BAC9B6}"/>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78857CC7-9C0D-6D11-1941-C59FC43B7567}"/>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A8E33FDF-EB26-36A1-874B-198CDA0B564B}"/>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206438FD-23D4-7892-F7B4-AF16867F9A73}"/>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42C89A13-77E3-7011-DAC7-ECFBB4E8C4F5}"/>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60E8F402-6932-3BE7-B40F-154F5F2CD6B3}"/>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29</a:t>
            </a:r>
          </a:p>
        </p:txBody>
      </p:sp>
      <p:sp>
        <p:nvSpPr>
          <p:cNvPr id="17" name="Freeform 5">
            <a:extLst>
              <a:ext uri="{FF2B5EF4-FFF2-40B4-BE49-F238E27FC236}">
                <a16:creationId xmlns:a16="http://schemas.microsoft.com/office/drawing/2014/main" id="{40E5D6BF-D072-9730-3BF7-A0384AF5E86F}"/>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D56BD08E-E267-F2E9-7EE1-786FB1D6E001}"/>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 (continued).</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black and white circle with two people&#10;&#10;AI-generated content may be incorrect.">
            <a:extLst>
              <a:ext uri="{FF2B5EF4-FFF2-40B4-BE49-F238E27FC236}">
                <a16:creationId xmlns:a16="http://schemas.microsoft.com/office/drawing/2014/main" id="{F224D855-0EB2-7CC5-0371-F1B3D48DC0DA}"/>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6" name="TextBox 5">
            <a:extLst>
              <a:ext uri="{FF2B5EF4-FFF2-40B4-BE49-F238E27FC236}">
                <a16:creationId xmlns:a16="http://schemas.microsoft.com/office/drawing/2014/main" id="{124D3A61-B2EE-A205-15BF-4E27C76609F6}"/>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PRICE TO EARNING RATIO</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ACCD49AA-9F21-7DE2-4E62-BCAB56A00DA6}"/>
              </a:ext>
            </a:extLst>
          </p:cNvPr>
          <p:cNvSpPr txBox="1"/>
          <p:nvPr/>
        </p:nvSpPr>
        <p:spPr>
          <a:xfrm>
            <a:off x="2315236" y="1562100"/>
            <a:ext cx="15744164" cy="6637586"/>
          </a:xfrm>
          <a:prstGeom prst="rect">
            <a:avLst/>
          </a:prstGeom>
          <a:noFill/>
        </p:spPr>
        <p:txBody>
          <a:bodyPr wrap="square">
            <a:spAutoFit/>
          </a:bodyPr>
          <a:lstStyle/>
          <a:p>
            <a:pPr lvl="1">
              <a:lnSpc>
                <a:spcPct val="150000"/>
              </a:lnSpc>
            </a:pPr>
            <a:r>
              <a:rPr lang="en-AU" sz="3600" b="1" u="sng"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b.</a:t>
            </a:r>
            <a:r>
              <a:rPr lang="en-AU" sz="3600" dirty="0">
                <a:effectLst/>
                <a:latin typeface="Arial" panose="020B0604020202020204" pitchFamily="34" charset="0"/>
                <a:ea typeface="Times New Roman" panose="02020603050405020304" pitchFamily="18" charset="0"/>
                <a:cs typeface="Arial" panose="020B0604020202020204" pitchFamily="34" charset="0"/>
              </a:rPr>
              <a:t> The dividend yield.</a:t>
            </a:r>
          </a:p>
          <a:p>
            <a:pPr>
              <a:lnSpc>
                <a:spcPct val="150000"/>
              </a:lnSpc>
              <a:buNone/>
            </a:pP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a:lnSpc>
                <a:spcPct val="150000"/>
              </a:lnSpc>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 </a:t>
            </a:r>
          </a:p>
          <a:p>
            <a:pPr>
              <a:lnSpc>
                <a:spcPct val="150000"/>
              </a:lnSpc>
              <a:buNone/>
            </a:pP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lvl="1">
              <a:lnSpc>
                <a:spcPct val="150000"/>
              </a:lnSpc>
            </a:pPr>
            <a:r>
              <a:rPr lang="en-AU" sz="3600" b="1" u="sng"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c.</a:t>
            </a:r>
            <a:r>
              <a:rPr lang="en-AU" sz="3600" dirty="0">
                <a:effectLst/>
                <a:latin typeface="Arial" panose="020B0604020202020204" pitchFamily="34" charset="0"/>
                <a:ea typeface="Times New Roman" panose="02020603050405020304" pitchFamily="18" charset="0"/>
                <a:cs typeface="Arial" panose="020B0604020202020204" pitchFamily="34" charset="0"/>
              </a:rPr>
              <a:t> The Price/Earnings ratio.</a:t>
            </a:r>
          </a:p>
          <a:p>
            <a:pPr lvl="1">
              <a:lnSpc>
                <a:spcPct val="150000"/>
              </a:lnSpc>
            </a:pPr>
            <a:endParaRPr lang="en-AU" sz="3600" dirty="0">
              <a:latin typeface="Arial" panose="020B0604020202020204" pitchFamily="34" charset="0"/>
              <a:ea typeface="Times New Roman" panose="02020603050405020304" pitchFamily="18" charset="0"/>
              <a:cs typeface="Arial" panose="020B0604020202020204" pitchFamily="34" charset="0"/>
            </a:endParaRPr>
          </a:p>
          <a:p>
            <a:pPr lvl="1">
              <a:lnSpc>
                <a:spcPct val="150000"/>
              </a:lnSpc>
            </a:pP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lvl="1">
              <a:lnSpc>
                <a:spcPct val="150000"/>
              </a:lnSpc>
            </a:pP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p:txBody>
      </p:sp>
      <p:pic>
        <p:nvPicPr>
          <p:cNvPr id="7" name="Picture 6" descr="A cartoon of a factory&#10;&#10;AI-generated content may be incorrect.">
            <a:extLst>
              <a:ext uri="{FF2B5EF4-FFF2-40B4-BE49-F238E27FC236}">
                <a16:creationId xmlns:a16="http://schemas.microsoft.com/office/drawing/2014/main" id="{AF9A3D94-4F3E-2015-CC44-CCD3A785E6C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260594" y="8724900"/>
            <a:ext cx="2027406" cy="1562100"/>
          </a:xfrm>
          <a:prstGeom prst="rect">
            <a:avLst/>
          </a:prstGeom>
        </p:spPr>
      </p:pic>
    </p:spTree>
    <p:extLst>
      <p:ext uri="{BB962C8B-B14F-4D97-AF65-F5344CB8AC3E}">
        <p14:creationId xmlns:p14="http://schemas.microsoft.com/office/powerpoint/2010/main" val="427236381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47C0F0-D1DD-DAFB-5CD5-A342E03F49F2}"/>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D001CB97-2DF3-9B7F-193A-2E038A3A518B}"/>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06450F3C-4F36-6198-9E18-6AAD5F11ACCC}"/>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866306FE-1402-786F-483F-CD6DA118658F}"/>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22FFC606-AFD5-925C-AB97-C6AF77E2B3AA}"/>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7BE3769F-F4B0-6668-6A4B-DC32549627B6}"/>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FFFC2651-E961-A317-250B-E32AD9E1C625}"/>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4C6F3907-72E9-F069-1A3E-831EA2C9BD27}"/>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on page 30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2F16D643-B035-9918-96A6-6AB955609756}"/>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7073E2C0-F8C0-E336-4E44-F0938A66BE7E}"/>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16141108-B917-A063-1888-02EAB2E1E3BB}"/>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30</a:t>
            </a:r>
          </a:p>
        </p:txBody>
      </p:sp>
      <p:sp>
        <p:nvSpPr>
          <p:cNvPr id="17" name="Freeform 5">
            <a:extLst>
              <a:ext uri="{FF2B5EF4-FFF2-40B4-BE49-F238E27FC236}">
                <a16:creationId xmlns:a16="http://schemas.microsoft.com/office/drawing/2014/main" id="{A9D12BA7-42E6-7D05-A10C-D96C613E127B}"/>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5" name="TextBox 4">
            <a:extLst>
              <a:ext uri="{FF2B5EF4-FFF2-40B4-BE49-F238E27FC236}">
                <a16:creationId xmlns:a16="http://schemas.microsoft.com/office/drawing/2014/main" id="{602CE1FB-60E2-D23C-A397-036F6559C149}"/>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INVESTING</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66040082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EAF331-1FCB-8C3D-94BB-6A4F198FF03C}"/>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A7485DD7-D48B-9596-5FDA-91D46978CCEC}"/>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09818A9C-D221-DB8F-F602-F35CA102A51A}"/>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1DC357D8-A374-573C-A2E4-76931DDB2E59}"/>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BA3192CF-3FB6-DF0C-F228-65A4E2E2E022}"/>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1B2968D9-B2F0-A2E3-A173-0EA5A68A69DD}"/>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50A24427-C63C-EC5D-0529-D44292557FDD}"/>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A28C097E-5CAD-2C79-AF8E-DA90D176764D}"/>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31</a:t>
            </a:r>
          </a:p>
        </p:txBody>
      </p:sp>
      <p:sp>
        <p:nvSpPr>
          <p:cNvPr id="17" name="Freeform 5">
            <a:extLst>
              <a:ext uri="{FF2B5EF4-FFF2-40B4-BE49-F238E27FC236}">
                <a16:creationId xmlns:a16="http://schemas.microsoft.com/office/drawing/2014/main" id="{C3123DDD-723F-4D2A-BF92-27FB9D3CB6EB}"/>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pic>
        <p:nvPicPr>
          <p:cNvPr id="6" name="Picture 5">
            <a:extLst>
              <a:ext uri="{FF2B5EF4-FFF2-40B4-BE49-F238E27FC236}">
                <a16:creationId xmlns:a16="http://schemas.microsoft.com/office/drawing/2014/main" id="{0A34100E-25F5-BF07-CC78-A9E19EF38E30}"/>
              </a:ext>
            </a:extLst>
          </p:cNvPr>
          <p:cNvPicPr>
            <a:picLocks noChangeAspect="1"/>
          </p:cNvPicPr>
          <p:nvPr/>
        </p:nvPicPr>
        <p:blipFill>
          <a:blip r:embed="rId3"/>
          <a:stretch>
            <a:fillRect/>
          </a:stretch>
        </p:blipFill>
        <p:spPr>
          <a:xfrm>
            <a:off x="2133600" y="114301"/>
            <a:ext cx="10591800" cy="1820062"/>
          </a:xfrm>
          <a:prstGeom prst="rect">
            <a:avLst/>
          </a:prstGeom>
        </p:spPr>
      </p:pic>
      <p:sp>
        <p:nvSpPr>
          <p:cNvPr id="7" name="TextBox 6">
            <a:extLst>
              <a:ext uri="{FF2B5EF4-FFF2-40B4-BE49-F238E27FC236}">
                <a16:creationId xmlns:a16="http://schemas.microsoft.com/office/drawing/2014/main" id="{E2E80ACC-345F-02F4-C73F-26DF614D58BF}"/>
              </a:ext>
            </a:extLst>
          </p:cNvPr>
          <p:cNvSpPr txBox="1"/>
          <p:nvPr/>
        </p:nvSpPr>
        <p:spPr>
          <a:xfrm>
            <a:off x="2217976" y="2705100"/>
            <a:ext cx="7665722" cy="6082499"/>
          </a:xfrm>
          <a:prstGeom prst="rect">
            <a:avLst/>
          </a:prstGeom>
          <a:noFill/>
        </p:spPr>
        <p:txBody>
          <a:bodyPr wrap="square">
            <a:spAutoFit/>
          </a:bodyPr>
          <a:lstStyle/>
          <a:p>
            <a:pPr marL="571500" lvl="0" indent="-571500">
              <a:lnSpc>
                <a:spcPct val="150000"/>
              </a:lnSpc>
              <a:buFont typeface="Arial" panose="020B0604020202020204" pitchFamily="34" charset="0"/>
              <a:buChar char="•"/>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What is interest?</a:t>
            </a:r>
          </a:p>
          <a:p>
            <a:pPr marL="571500" lvl="0" indent="-571500">
              <a:lnSpc>
                <a:spcPct val="150000"/>
              </a:lnSpc>
              <a:buFont typeface="Arial" panose="020B0604020202020204" pitchFamily="34" charset="0"/>
              <a:buChar char="•"/>
            </a:pPr>
            <a:r>
              <a:rPr lang="en-AU" sz="4400" kern="100" dirty="0">
                <a:solidFill>
                  <a:srgbClr val="000000"/>
                </a:solidFill>
                <a:effectLst/>
                <a:latin typeface="Arial" panose="020B0604020202020204" pitchFamily="34" charset="0"/>
                <a:ea typeface="Aptos" panose="020B0004020202020204" pitchFamily="34" charset="0"/>
                <a:cs typeface="Times New Roman" panose="02020603050405020304" pitchFamily="18" charset="0"/>
              </a:rPr>
              <a:t>When do you pay interest?</a:t>
            </a:r>
          </a:p>
          <a:p>
            <a:pPr marL="571500" lvl="0" indent="-571500">
              <a:lnSpc>
                <a:spcPct val="150000"/>
              </a:lnSpc>
              <a:buFont typeface="Arial" panose="020B0604020202020204" pitchFamily="34" charset="0"/>
              <a:buChar char="•"/>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When do you receive interest?</a:t>
            </a:r>
          </a:p>
          <a:p>
            <a:pPr marL="571500" lvl="0" indent="-571500">
              <a:lnSpc>
                <a:spcPct val="150000"/>
              </a:lnSpc>
              <a:buFont typeface="Arial" panose="020B0604020202020204" pitchFamily="34" charset="0"/>
              <a:buChar char="•"/>
            </a:pPr>
            <a:r>
              <a:rPr lang="en-AU" sz="4400" kern="100" dirty="0">
                <a:solidFill>
                  <a:srgbClr val="000000"/>
                </a:solidFill>
                <a:effectLst/>
                <a:latin typeface="Arial" panose="020B0604020202020204" pitchFamily="34" charset="0"/>
                <a:ea typeface="Aptos" panose="020B0004020202020204" pitchFamily="34" charset="0"/>
                <a:cs typeface="Times New Roman" panose="02020603050405020304" pitchFamily="18" charset="0"/>
              </a:rPr>
              <a:t>Compound interest vs simple interest</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2" name="Picture 11" descr="A hand holding a bag of money&#10;&#10;AI-generated content may be incorrect.">
            <a:extLst>
              <a:ext uri="{FF2B5EF4-FFF2-40B4-BE49-F238E27FC236}">
                <a16:creationId xmlns:a16="http://schemas.microsoft.com/office/drawing/2014/main" id="{0880390A-66C2-749C-6C45-4CE632D38C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36814" y="2098984"/>
            <a:ext cx="7947131" cy="7979970"/>
          </a:xfrm>
          <a:prstGeom prst="rect">
            <a:avLst/>
          </a:prstGeom>
        </p:spPr>
      </p:pic>
    </p:spTree>
    <p:extLst>
      <p:ext uri="{BB962C8B-B14F-4D97-AF65-F5344CB8AC3E}">
        <p14:creationId xmlns:p14="http://schemas.microsoft.com/office/powerpoint/2010/main" val="399440679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C75C61-415D-D0D0-0C5D-FBBFB259FA93}"/>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70563F5E-DEDB-BE41-71C4-F50878949C77}"/>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171646A1-FA39-4833-FEAF-3FF840456425}"/>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71B0B4C8-3641-DF4C-7AE0-BD8BB78CC9AA}"/>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CDCE0E16-B0B8-B092-D322-F585DCEC7999}"/>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67B978BA-33DC-20CD-771C-572AF1E35E3C}"/>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87C3772B-FE14-A6C9-D4C0-73E29581B376}"/>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B941B7CC-60BC-A3EC-1234-30F6612BCC00}"/>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31</a:t>
            </a:r>
          </a:p>
        </p:txBody>
      </p:sp>
      <p:sp>
        <p:nvSpPr>
          <p:cNvPr id="17" name="Freeform 5">
            <a:extLst>
              <a:ext uri="{FF2B5EF4-FFF2-40B4-BE49-F238E27FC236}">
                <a16:creationId xmlns:a16="http://schemas.microsoft.com/office/drawing/2014/main" id="{27FE42D8-007B-B8AD-A71C-2D6EB07C6CB5}"/>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3CA80B45-76BB-08FC-489D-C2FF254E6BD4}"/>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SIMPLE INTEREST</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1" name="Picture 10" descr="A white and black text on a white background&#10;&#10;AI-generated content may be incorrect.">
            <a:extLst>
              <a:ext uri="{FF2B5EF4-FFF2-40B4-BE49-F238E27FC236}">
                <a16:creationId xmlns:a16="http://schemas.microsoft.com/office/drawing/2014/main" id="{7A493D3F-080D-09DC-399D-01C0636813C1}"/>
              </a:ext>
            </a:extLst>
          </p:cNvPr>
          <p:cNvPicPr>
            <a:picLocks noChangeAspect="1"/>
          </p:cNvPicPr>
          <p:nvPr/>
        </p:nvPicPr>
        <p:blipFill>
          <a:blip r:embed="rId3">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2057400" y="2115246"/>
            <a:ext cx="16115599" cy="6152454"/>
          </a:xfrm>
          <a:prstGeom prst="rect">
            <a:avLst/>
          </a:prstGeom>
        </p:spPr>
      </p:pic>
    </p:spTree>
    <p:extLst>
      <p:ext uri="{BB962C8B-B14F-4D97-AF65-F5344CB8AC3E}">
        <p14:creationId xmlns:p14="http://schemas.microsoft.com/office/powerpoint/2010/main" val="353799211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33CD04-FBCB-A918-FC0C-CB3D7166EDC6}"/>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CCABF564-B588-5077-0D83-979518F13BC3}"/>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9D36E3A1-E46D-5BC4-6696-493A3AAB3309}"/>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E3A35063-0D9E-819A-86F8-EDCE1CEA1457}"/>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40E9F27A-E514-F1CD-960F-23AC36B1845A}"/>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AD308663-F503-6860-CA59-E025FDADAB3C}"/>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8FBD04AF-998B-0945-7345-57B243224B32}"/>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F27CD2A2-3C31-B80D-A67F-E0F985107FC6}"/>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31</a:t>
            </a:r>
          </a:p>
        </p:txBody>
      </p:sp>
      <p:sp>
        <p:nvSpPr>
          <p:cNvPr id="17" name="Freeform 5">
            <a:extLst>
              <a:ext uri="{FF2B5EF4-FFF2-40B4-BE49-F238E27FC236}">
                <a16:creationId xmlns:a16="http://schemas.microsoft.com/office/drawing/2014/main" id="{D7B73169-63AD-EAE9-B5F3-2D029EC93D8D}"/>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601269BB-8631-EF00-6033-F756C143AD7C}"/>
              </a:ext>
            </a:extLst>
          </p:cNvPr>
          <p:cNvSpPr txBox="1"/>
          <p:nvPr/>
        </p:nvSpPr>
        <p:spPr>
          <a:xfrm>
            <a:off x="2217976" y="10287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logo of a person reading a book&#10;&#10;AI-generated content may be incorrect.">
            <a:extLst>
              <a:ext uri="{FF2B5EF4-FFF2-40B4-BE49-F238E27FC236}">
                <a16:creationId xmlns:a16="http://schemas.microsoft.com/office/drawing/2014/main" id="{748593C4-5611-DF89-94AD-FA032A387D93}"/>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7" name="TextBox 6">
            <a:extLst>
              <a:ext uri="{FF2B5EF4-FFF2-40B4-BE49-F238E27FC236}">
                <a16:creationId xmlns:a16="http://schemas.microsoft.com/office/drawing/2014/main" id="{CFB73C67-22FC-AC04-403D-F382C8D8EC33}"/>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SIMPLE INTEREST</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3" name="TextBox 12">
            <a:extLst>
              <a:ext uri="{FF2B5EF4-FFF2-40B4-BE49-F238E27FC236}">
                <a16:creationId xmlns:a16="http://schemas.microsoft.com/office/drawing/2014/main" id="{4F660F31-E737-C04B-8BE1-700141AD0943}"/>
              </a:ext>
            </a:extLst>
          </p:cNvPr>
          <p:cNvSpPr txBox="1"/>
          <p:nvPr/>
        </p:nvSpPr>
        <p:spPr>
          <a:xfrm>
            <a:off x="2217976" y="1824424"/>
            <a:ext cx="15765224" cy="1654107"/>
          </a:xfrm>
          <a:prstGeom prst="rect">
            <a:avLst/>
          </a:prstGeom>
          <a:noFill/>
        </p:spPr>
        <p:txBody>
          <a:bodyPr wrap="square">
            <a:spAutoFit/>
          </a:bodyPr>
          <a:lstStyle/>
          <a:p>
            <a:pPr>
              <a:lnSpc>
                <a:spcPct val="150000"/>
              </a:lnSpc>
              <a:buNone/>
            </a:pPr>
            <a:r>
              <a:rPr lang="en-AU" sz="3600" dirty="0">
                <a:effectLst/>
                <a:latin typeface="Arial" panose="020B0604020202020204" pitchFamily="34" charset="0"/>
                <a:ea typeface="Times New Roman" panose="02020603050405020304" pitchFamily="18" charset="0"/>
              </a:rPr>
              <a:t>You deposit $1,000 into a savings account at 5% simple interest for 3 years. How much interest do you earn and what is the balance at the end?</a:t>
            </a:r>
            <a:endParaRPr lang="en-AU" sz="3600" dirty="0">
              <a:effectLst/>
              <a:latin typeface="Times New Roman" panose="02020603050405020304" pitchFamily="18" charset="0"/>
              <a:ea typeface="Times New Roman" panose="02020603050405020304" pitchFamily="18" charset="0"/>
            </a:endParaRPr>
          </a:p>
        </p:txBody>
      </p:sp>
      <p:pic>
        <p:nvPicPr>
          <p:cNvPr id="19" name="Picture 18" descr="A white background with blue lines&#10;&#10;AI-generated content may be incorrect.">
            <a:extLst>
              <a:ext uri="{FF2B5EF4-FFF2-40B4-BE49-F238E27FC236}">
                <a16:creationId xmlns:a16="http://schemas.microsoft.com/office/drawing/2014/main" id="{43710FEA-2312-C964-1BF7-3DDCEDF8FA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50853" y="4004221"/>
            <a:ext cx="13291512" cy="3076597"/>
          </a:xfrm>
          <a:prstGeom prst="rect">
            <a:avLst/>
          </a:prstGeom>
        </p:spPr>
      </p:pic>
      <p:pic>
        <p:nvPicPr>
          <p:cNvPr id="22" name="Picture 21" descr="A blue icon of a piggy bank&#10;&#10;AI-generated content may be incorrect.">
            <a:extLst>
              <a:ext uri="{FF2B5EF4-FFF2-40B4-BE49-F238E27FC236}">
                <a16:creationId xmlns:a16="http://schemas.microsoft.com/office/drawing/2014/main" id="{F0730493-14F4-C1C6-486A-D1A1A017AC9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240456" y="8045307"/>
            <a:ext cx="1971344" cy="2247170"/>
          </a:xfrm>
          <a:prstGeom prst="rect">
            <a:avLst/>
          </a:prstGeom>
        </p:spPr>
      </p:pic>
    </p:spTree>
    <p:extLst>
      <p:ext uri="{BB962C8B-B14F-4D97-AF65-F5344CB8AC3E}">
        <p14:creationId xmlns:p14="http://schemas.microsoft.com/office/powerpoint/2010/main" val="242476370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853A3F-24C6-8C31-5E59-F2722AA5C1C6}"/>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C357DF7B-4F3A-6AC3-1A57-40DB1C9A4F47}"/>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70C25584-2EDB-75FD-4BCF-ED912C2CA783}"/>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C5A98466-21F1-BFAE-FFD4-6BFD1F416FF5}"/>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1666E5EF-87E2-81D4-A6F4-F5574C532719}"/>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9373BE32-B16C-23C8-6964-8B52C4F028DC}"/>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B222F89A-82EA-3066-4570-2C4758F42F0B}"/>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D852E13B-13C5-8F0E-A3B5-7A7CFBABC840}"/>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32</a:t>
            </a:r>
          </a:p>
        </p:txBody>
      </p:sp>
      <p:sp>
        <p:nvSpPr>
          <p:cNvPr id="17" name="Freeform 5">
            <a:extLst>
              <a:ext uri="{FF2B5EF4-FFF2-40B4-BE49-F238E27FC236}">
                <a16:creationId xmlns:a16="http://schemas.microsoft.com/office/drawing/2014/main" id="{EB1E8CC0-EC4B-55D6-C493-557F266B3050}"/>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CE7EE292-C244-53C5-6DA6-E1D5B049EECB}"/>
              </a:ext>
            </a:extLst>
          </p:cNvPr>
          <p:cNvSpPr txBox="1"/>
          <p:nvPr/>
        </p:nvSpPr>
        <p:spPr>
          <a:xfrm>
            <a:off x="2217976" y="10287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 </a:t>
            </a:r>
            <a:r>
              <a:rPr lang="en-AU" sz="4400"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 solve for P</a:t>
            </a:r>
            <a:endParaRPr lang="en-AU" sz="44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logo of a person reading a book&#10;&#10;AI-generated content may be incorrect.">
            <a:extLst>
              <a:ext uri="{FF2B5EF4-FFF2-40B4-BE49-F238E27FC236}">
                <a16:creationId xmlns:a16="http://schemas.microsoft.com/office/drawing/2014/main" id="{93FECD7F-EBE5-67C2-709E-3EF2E15A9DFE}"/>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7" name="TextBox 6">
            <a:extLst>
              <a:ext uri="{FF2B5EF4-FFF2-40B4-BE49-F238E27FC236}">
                <a16:creationId xmlns:a16="http://schemas.microsoft.com/office/drawing/2014/main" id="{E829D80C-BCD3-A8CD-3A28-445740BE6529}"/>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SIMPLE INTEREST</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1" name="Picture 10" descr="A close up of flowers&#10;&#10;AI-generated content may be incorrect.">
            <a:extLst>
              <a:ext uri="{FF2B5EF4-FFF2-40B4-BE49-F238E27FC236}">
                <a16:creationId xmlns:a16="http://schemas.microsoft.com/office/drawing/2014/main" id="{1D1DE1F9-A747-346F-0CA9-5C6FBF2782A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535399" y="8237598"/>
            <a:ext cx="1714184" cy="2049402"/>
          </a:xfrm>
          <a:prstGeom prst="rect">
            <a:avLst/>
          </a:prstGeom>
        </p:spPr>
      </p:pic>
      <p:sp>
        <p:nvSpPr>
          <p:cNvPr id="15" name="TextBox 14">
            <a:extLst>
              <a:ext uri="{FF2B5EF4-FFF2-40B4-BE49-F238E27FC236}">
                <a16:creationId xmlns:a16="http://schemas.microsoft.com/office/drawing/2014/main" id="{1CA93DEC-7B38-61A5-34A0-F4E80B29D48E}"/>
              </a:ext>
            </a:extLst>
          </p:cNvPr>
          <p:cNvSpPr txBox="1"/>
          <p:nvPr/>
        </p:nvSpPr>
        <p:spPr>
          <a:xfrm>
            <a:off x="2243996" y="2422593"/>
            <a:ext cx="15282004" cy="1654107"/>
          </a:xfrm>
          <a:prstGeom prst="rect">
            <a:avLst/>
          </a:prstGeom>
          <a:noFill/>
        </p:spPr>
        <p:txBody>
          <a:bodyPr wrap="square">
            <a:spAutoFit/>
          </a:bodyPr>
          <a:lstStyle/>
          <a:p>
            <a:pPr>
              <a:lnSpc>
                <a:spcPct val="150000"/>
              </a:lnSpc>
              <a:buNone/>
            </a:pPr>
            <a:r>
              <a:rPr lang="en-AU" sz="3600" dirty="0">
                <a:effectLst/>
                <a:latin typeface="Arial" panose="020B0604020202020204" pitchFamily="34" charset="0"/>
                <a:ea typeface="Times New Roman" panose="02020603050405020304" pitchFamily="18" charset="0"/>
              </a:rPr>
              <a:t>Jasmin earned $360 in interest from a term deposit after 3 years at an interest rate of 4% per annum. How much money did she originally invest?</a:t>
            </a:r>
            <a:endParaRPr lang="en-AU" sz="3600" dirty="0">
              <a:effectLst/>
              <a:latin typeface="Times New Roman" panose="02020603050405020304" pitchFamily="18" charset="0"/>
              <a:ea typeface="Times New Roman" panose="02020603050405020304" pitchFamily="18" charset="0"/>
            </a:endParaRPr>
          </a:p>
        </p:txBody>
      </p:sp>
      <p:pic>
        <p:nvPicPr>
          <p:cNvPr id="23" name="Picture 22" descr="A math equations and numbers&#10;&#10;AI-generated content may be incorrect.">
            <a:extLst>
              <a:ext uri="{FF2B5EF4-FFF2-40B4-BE49-F238E27FC236}">
                <a16:creationId xmlns:a16="http://schemas.microsoft.com/office/drawing/2014/main" id="{7B1EBC10-B2EC-0A6D-6B38-BDBA402B5CE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66269" y="4378098"/>
            <a:ext cx="14959731" cy="3672367"/>
          </a:xfrm>
          <a:prstGeom prst="rect">
            <a:avLst/>
          </a:prstGeom>
        </p:spPr>
      </p:pic>
    </p:spTree>
    <p:extLst>
      <p:ext uri="{BB962C8B-B14F-4D97-AF65-F5344CB8AC3E}">
        <p14:creationId xmlns:p14="http://schemas.microsoft.com/office/powerpoint/2010/main" val="245189060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6F7D0C-5D0A-BD49-6A4A-A0EAAD6A192B}"/>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44FFF2B2-7CA2-562D-04DE-063F4BF5873B}"/>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10B33DEE-DF48-B8D1-A712-C9B597571C03}"/>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BD8877EB-3E80-ED71-E6CC-EFA6BC4E38C8}"/>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127E52E9-21B3-14B9-E49D-95B626D90F87}"/>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2D0F4CD3-1899-03B5-45CA-F529E738ECDF}"/>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BEFC6C5A-2CD5-0226-CFFA-60A7D197BC37}"/>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D678253B-3E22-4AF9-4E6F-7978E708199F}"/>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32</a:t>
            </a:r>
          </a:p>
        </p:txBody>
      </p:sp>
      <p:sp>
        <p:nvSpPr>
          <p:cNvPr id="17" name="Freeform 5">
            <a:extLst>
              <a:ext uri="{FF2B5EF4-FFF2-40B4-BE49-F238E27FC236}">
                <a16:creationId xmlns:a16="http://schemas.microsoft.com/office/drawing/2014/main" id="{5BB7200C-1560-4FF4-E006-D3EE19E7F2BC}"/>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F18A1179-97C5-6A27-714C-8DAD60A17077}"/>
              </a:ext>
            </a:extLst>
          </p:cNvPr>
          <p:cNvSpPr txBox="1"/>
          <p:nvPr/>
        </p:nvSpPr>
        <p:spPr>
          <a:xfrm>
            <a:off x="2217976" y="10287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 </a:t>
            </a:r>
            <a:r>
              <a:rPr lang="en-AU" sz="4400"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 solve for T</a:t>
            </a:r>
            <a:endParaRPr lang="en-AU" sz="44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logo of a person reading a book&#10;&#10;AI-generated content may be incorrect.">
            <a:extLst>
              <a:ext uri="{FF2B5EF4-FFF2-40B4-BE49-F238E27FC236}">
                <a16:creationId xmlns:a16="http://schemas.microsoft.com/office/drawing/2014/main" id="{9A9788B9-8534-3721-9ACA-A41079FF7D01}"/>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7" name="TextBox 6">
            <a:extLst>
              <a:ext uri="{FF2B5EF4-FFF2-40B4-BE49-F238E27FC236}">
                <a16:creationId xmlns:a16="http://schemas.microsoft.com/office/drawing/2014/main" id="{BA2E2150-3A71-FC87-0BD7-8B595D8DCE46}"/>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SIMPLE INTEREST</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6FC2AE60-8744-2279-BA61-7269883F0AD0}"/>
              </a:ext>
            </a:extLst>
          </p:cNvPr>
          <p:cNvSpPr txBox="1"/>
          <p:nvPr/>
        </p:nvSpPr>
        <p:spPr>
          <a:xfrm>
            <a:off x="2138930" y="2331212"/>
            <a:ext cx="15348912" cy="1654107"/>
          </a:xfrm>
          <a:prstGeom prst="rect">
            <a:avLst/>
          </a:prstGeom>
          <a:noFill/>
        </p:spPr>
        <p:txBody>
          <a:bodyPr wrap="square">
            <a:spAutoFit/>
          </a:bodyPr>
          <a:lstStyle/>
          <a:p>
            <a:pPr>
              <a:lnSpc>
                <a:spcPct val="150000"/>
              </a:lnSpc>
              <a:buNone/>
            </a:pPr>
            <a:r>
              <a:rPr lang="en-AU" sz="3600" dirty="0">
                <a:effectLst/>
                <a:latin typeface="Arial" panose="020B0604020202020204" pitchFamily="34" charset="0"/>
                <a:ea typeface="Times New Roman" panose="02020603050405020304" pitchFamily="18" charset="0"/>
              </a:rPr>
              <a:t>I invested $3,600 in a fixed-term savings account earning 5% p.a. simple interest. After earning $900 in interest, how long was the money invested?</a:t>
            </a:r>
            <a:endParaRPr lang="en-AU" sz="3600" dirty="0">
              <a:effectLst/>
              <a:latin typeface="Times New Roman" panose="02020603050405020304" pitchFamily="18" charset="0"/>
              <a:ea typeface="Times New Roman" panose="02020603050405020304" pitchFamily="18" charset="0"/>
            </a:endParaRPr>
          </a:p>
        </p:txBody>
      </p:sp>
      <p:pic>
        <p:nvPicPr>
          <p:cNvPr id="20" name="Picture 19" descr="A cartoon character watering money&#10;&#10;AI-generated content may be incorrect.">
            <a:extLst>
              <a:ext uri="{FF2B5EF4-FFF2-40B4-BE49-F238E27FC236}">
                <a16:creationId xmlns:a16="http://schemas.microsoft.com/office/drawing/2014/main" id="{3885CAA5-2957-40A9-1D1F-C9824AECD54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078199" y="8178194"/>
            <a:ext cx="2094107" cy="2032289"/>
          </a:xfrm>
          <a:prstGeom prst="rect">
            <a:avLst/>
          </a:prstGeom>
        </p:spPr>
      </p:pic>
      <p:pic>
        <p:nvPicPr>
          <p:cNvPr id="21" name="Picture 20" descr="A math equations and numbers&#10;&#10;AI-generated content may be incorrect.">
            <a:extLst>
              <a:ext uri="{FF2B5EF4-FFF2-40B4-BE49-F238E27FC236}">
                <a16:creationId xmlns:a16="http://schemas.microsoft.com/office/drawing/2014/main" id="{F5AE48A6-123C-3396-787D-966C76C1BD4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86000" y="4152900"/>
            <a:ext cx="15226691" cy="3934412"/>
          </a:xfrm>
          <a:prstGeom prst="rect">
            <a:avLst/>
          </a:prstGeom>
        </p:spPr>
      </p:pic>
    </p:spTree>
    <p:extLst>
      <p:ext uri="{BB962C8B-B14F-4D97-AF65-F5344CB8AC3E}">
        <p14:creationId xmlns:p14="http://schemas.microsoft.com/office/powerpoint/2010/main" val="357340896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6C511B-51F1-DD6A-A2B4-EA69BAEC8966}"/>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8D499431-B43F-2523-34BF-6B42CAC42A5D}"/>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C63A0E2C-1D7C-DEC4-D97D-F4D68A94A99E}"/>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9C388991-529F-99D8-C88C-3E201A2F4359}"/>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825B8990-807D-6F1B-27ED-D6FEACCD3FAC}"/>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118BBE10-5587-152A-C6DB-408DCBEC9A99}"/>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80DBC4C1-D12E-9654-C0D7-591BAD97AC6A}"/>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0745A9DA-0B2A-6342-C787-E027C5ABB511}"/>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32</a:t>
            </a:r>
          </a:p>
        </p:txBody>
      </p:sp>
      <p:sp>
        <p:nvSpPr>
          <p:cNvPr id="17" name="Freeform 5">
            <a:extLst>
              <a:ext uri="{FF2B5EF4-FFF2-40B4-BE49-F238E27FC236}">
                <a16:creationId xmlns:a16="http://schemas.microsoft.com/office/drawing/2014/main" id="{EB5C56FF-367C-9981-3B10-E65953B02781}"/>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7678D0A5-9028-98A8-DF83-FE793A122876}"/>
              </a:ext>
            </a:extLst>
          </p:cNvPr>
          <p:cNvSpPr txBox="1"/>
          <p:nvPr/>
        </p:nvSpPr>
        <p:spPr>
          <a:xfrm>
            <a:off x="2217976" y="10287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02E65A04-4A94-368B-7082-90E3569C1128}"/>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SIMPLE INTEREST</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black and white circle with two people&#10;&#10;AI-generated content may be incorrect.">
            <a:extLst>
              <a:ext uri="{FF2B5EF4-FFF2-40B4-BE49-F238E27FC236}">
                <a16:creationId xmlns:a16="http://schemas.microsoft.com/office/drawing/2014/main" id="{D2E0B605-11E5-55C9-169F-88EAA20162D2}"/>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3" name="TextBox 12">
            <a:extLst>
              <a:ext uri="{FF2B5EF4-FFF2-40B4-BE49-F238E27FC236}">
                <a16:creationId xmlns:a16="http://schemas.microsoft.com/office/drawing/2014/main" id="{7DD24F85-0690-841A-8B2F-95068B36B4CF}"/>
              </a:ext>
            </a:extLst>
          </p:cNvPr>
          <p:cNvSpPr txBox="1"/>
          <p:nvPr/>
        </p:nvSpPr>
        <p:spPr>
          <a:xfrm>
            <a:off x="2217976" y="1866900"/>
            <a:ext cx="15067206" cy="4978735"/>
          </a:xfrm>
          <a:prstGeom prst="rect">
            <a:avLst/>
          </a:prstGeom>
          <a:noFill/>
        </p:spPr>
        <p:txBody>
          <a:bodyPr wrap="square">
            <a:spAutoFit/>
          </a:bodyPr>
          <a:lstStyle/>
          <a:p>
            <a:pPr lvl="0">
              <a:lnSpc>
                <a:spcPct val="150000"/>
              </a:lnSpc>
              <a:buSzPts val="1200"/>
            </a:pPr>
            <a:r>
              <a:rPr lang="en-AU" sz="3600" b="1" u="sng" dirty="0">
                <a:solidFill>
                  <a:srgbClr val="FF0000"/>
                </a:solidFill>
                <a:latin typeface="Arial" panose="020B0604020202020204" pitchFamily="34" charset="0"/>
                <a:ea typeface="MS Mincho" panose="02020609040205080304" pitchFamily="49" charset="-128"/>
              </a:rPr>
              <a:t>1.</a:t>
            </a:r>
            <a:r>
              <a:rPr lang="en-AU" sz="3600" dirty="0">
                <a:latin typeface="Arial" panose="020B0604020202020204" pitchFamily="34" charset="0"/>
                <a:ea typeface="MS Mincho" panose="02020609040205080304" pitchFamily="49" charset="-128"/>
              </a:rPr>
              <a:t> </a:t>
            </a:r>
            <a:r>
              <a:rPr lang="en-AU" sz="3600" dirty="0">
                <a:effectLst/>
                <a:latin typeface="Arial" panose="020B0604020202020204" pitchFamily="34" charset="0"/>
                <a:ea typeface="MS Mincho" panose="02020609040205080304" pitchFamily="49" charset="-128"/>
              </a:rPr>
              <a:t> Ava deposits $2,500 into a savings account with a 4% p.a. simple interest rate for 5 years. How much interest will she earn?</a:t>
            </a:r>
          </a:p>
          <a:p>
            <a:pPr lvl="0">
              <a:lnSpc>
                <a:spcPct val="150000"/>
              </a:lnSpc>
              <a:buSzPts val="1200"/>
            </a:pPr>
            <a:endParaRPr lang="en-AU" sz="3600" dirty="0">
              <a:effectLst/>
              <a:latin typeface="Times New Roman" panose="02020603050405020304" pitchFamily="18" charset="0"/>
              <a:ea typeface="Times New Roman" panose="02020603050405020304" pitchFamily="18" charset="0"/>
            </a:endParaRPr>
          </a:p>
          <a:p>
            <a:pPr lvl="0">
              <a:lnSpc>
                <a:spcPct val="150000"/>
              </a:lnSpc>
              <a:buSzPts val="1200"/>
            </a:pPr>
            <a:endParaRPr lang="en-AU" sz="3600" dirty="0">
              <a:latin typeface="Times New Roman" panose="02020603050405020304" pitchFamily="18" charset="0"/>
              <a:ea typeface="Times New Roman" panose="02020603050405020304" pitchFamily="18" charset="0"/>
            </a:endParaRPr>
          </a:p>
          <a:p>
            <a:pPr lvl="0">
              <a:lnSpc>
                <a:spcPct val="150000"/>
              </a:lnSpc>
              <a:buSzPts val="1200"/>
            </a:pPr>
            <a:endParaRPr lang="en-AU" sz="3600" dirty="0">
              <a:effectLst/>
              <a:latin typeface="Times New Roman" panose="02020603050405020304" pitchFamily="18" charset="0"/>
              <a:ea typeface="Times New Roman" panose="02020603050405020304" pitchFamily="18" charset="0"/>
            </a:endParaRPr>
          </a:p>
          <a:p>
            <a:pPr lvl="0">
              <a:lnSpc>
                <a:spcPct val="150000"/>
              </a:lnSpc>
              <a:buSzPts val="1200"/>
            </a:pPr>
            <a:endParaRPr lang="en-AU" sz="3600" dirty="0">
              <a:effectLst/>
              <a:latin typeface="Times New Roman" panose="02020603050405020304" pitchFamily="18" charset="0"/>
              <a:ea typeface="Times New Roman" panose="02020603050405020304" pitchFamily="18" charset="0"/>
            </a:endParaRPr>
          </a:p>
        </p:txBody>
      </p:sp>
      <p:pic>
        <p:nvPicPr>
          <p:cNvPr id="18" name="Picture 17" descr="A cartoon of money and coins&#10;&#10;AI-generated content may be incorrect.">
            <a:extLst>
              <a:ext uri="{FF2B5EF4-FFF2-40B4-BE49-F238E27FC236}">
                <a16:creationId xmlns:a16="http://schemas.microsoft.com/office/drawing/2014/main" id="{13FBDBC2-8323-D4CB-CCAB-133BEA27046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278672" y="8115300"/>
            <a:ext cx="1933128" cy="2127250"/>
          </a:xfrm>
          <a:prstGeom prst="rect">
            <a:avLst/>
          </a:prstGeom>
        </p:spPr>
      </p:pic>
    </p:spTree>
    <p:extLst>
      <p:ext uri="{BB962C8B-B14F-4D97-AF65-F5344CB8AC3E}">
        <p14:creationId xmlns:p14="http://schemas.microsoft.com/office/powerpoint/2010/main" val="28535311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F1981C-5BF4-213D-15F4-983694E66B3F}"/>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C92007DF-E09A-343E-00F2-10C177A47B9B}"/>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D2FA5DE9-DA4A-1E75-F4C1-3FA1807B7822}"/>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9D1532C8-F5F9-B158-9971-BB13B31AAA7F}"/>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466E771B-CC77-DA1E-BA5D-BC438A15375F}"/>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1B6E0244-3EE6-5CF7-5209-C9B0B7C6E2A4}"/>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9063B442-12BC-E485-B0D6-883CF6F58776}"/>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D7D39710-26F3-B0DA-5A74-D7BAA7DD8A46}"/>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a:t>
            </a:r>
          </a:p>
        </p:txBody>
      </p:sp>
      <p:sp>
        <p:nvSpPr>
          <p:cNvPr id="17" name="Freeform 5">
            <a:extLst>
              <a:ext uri="{FF2B5EF4-FFF2-40B4-BE49-F238E27FC236}">
                <a16:creationId xmlns:a16="http://schemas.microsoft.com/office/drawing/2014/main" id="{1FADB119-07A7-730A-BC41-AF0672E9D23E}"/>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C1101231-EFCF-9385-18F8-AF4D57EC00B9}"/>
              </a:ext>
            </a:extLst>
          </p:cNvPr>
          <p:cNvSpPr txBox="1"/>
          <p:nvPr/>
        </p:nvSpPr>
        <p:spPr>
          <a:xfrm>
            <a:off x="2362200" y="5898059"/>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black and white circle with two people&#10;&#10;AI-generated content may be incorrect.">
            <a:extLst>
              <a:ext uri="{FF2B5EF4-FFF2-40B4-BE49-F238E27FC236}">
                <a16:creationId xmlns:a16="http://schemas.microsoft.com/office/drawing/2014/main" id="{5CF1FDEE-3945-DB27-9D62-BA74110DDDF0}"/>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7" name="TextBox 6">
            <a:extLst>
              <a:ext uri="{FF2B5EF4-FFF2-40B4-BE49-F238E27FC236}">
                <a16:creationId xmlns:a16="http://schemas.microsoft.com/office/drawing/2014/main" id="{B203C6BD-9F08-A2B8-8408-7C76A6413F67}"/>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WORKING WITH PERCENT</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screenshot of a math test&#10;&#10;AI-generated content may be incorrect.">
            <a:extLst>
              <a:ext uri="{FF2B5EF4-FFF2-40B4-BE49-F238E27FC236}">
                <a16:creationId xmlns:a16="http://schemas.microsoft.com/office/drawing/2014/main" id="{A2B1EBC9-C23E-6E43-43FF-65FB37AD6A3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00618" y="876830"/>
            <a:ext cx="13868400" cy="4659782"/>
          </a:xfrm>
          <a:prstGeom prst="rect">
            <a:avLst/>
          </a:prstGeom>
        </p:spPr>
      </p:pic>
      <p:sp>
        <p:nvSpPr>
          <p:cNvPr id="18" name="TextBox 17">
            <a:extLst>
              <a:ext uri="{FF2B5EF4-FFF2-40B4-BE49-F238E27FC236}">
                <a16:creationId xmlns:a16="http://schemas.microsoft.com/office/drawing/2014/main" id="{730C8F2F-56A4-5393-E38E-93ED18BE013B}"/>
              </a:ext>
            </a:extLst>
          </p:cNvPr>
          <p:cNvSpPr txBox="1"/>
          <p:nvPr/>
        </p:nvSpPr>
        <p:spPr>
          <a:xfrm>
            <a:off x="10134600" y="6721376"/>
            <a:ext cx="7010400" cy="2308324"/>
          </a:xfrm>
          <a:prstGeom prst="rect">
            <a:avLst/>
          </a:prstGeom>
          <a:noFill/>
        </p:spPr>
        <p:txBody>
          <a:bodyPr wrap="square">
            <a:spAutoFit/>
          </a:bodyPr>
          <a:lstStyle/>
          <a:p>
            <a:r>
              <a:rPr lang="en-AU" sz="3600" dirty="0">
                <a:solidFill>
                  <a:srgbClr val="FF0000"/>
                </a:solidFill>
                <a:effectLst/>
                <a:latin typeface="Arial" panose="020B0604020202020204" pitchFamily="34" charset="0"/>
                <a:ea typeface="MS Mincho" panose="02020609040205080304" pitchFamily="49" charset="-128"/>
                <a:cs typeface="Arial" panose="020B0604020202020204" pitchFamily="34" charset="0"/>
              </a:rPr>
              <a:t>(b)</a:t>
            </a:r>
            <a:r>
              <a:rPr lang="en-AU" sz="36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 Express $4.25 as a % of $5</a:t>
            </a:r>
          </a:p>
          <a:p>
            <a:endParaRPr lang="en-AU" sz="3600" dirty="0">
              <a:solidFill>
                <a:srgbClr val="000000"/>
              </a:solidFill>
              <a:latin typeface="Arial" panose="020B0604020202020204" pitchFamily="34" charset="0"/>
              <a:ea typeface="MS Mincho" panose="02020609040205080304" pitchFamily="49" charset="-128"/>
              <a:cs typeface="Arial" panose="020B0604020202020204" pitchFamily="34" charset="0"/>
            </a:endParaRPr>
          </a:p>
          <a:p>
            <a:endParaRPr lang="en-AU" sz="3600" dirty="0">
              <a:solidFill>
                <a:srgbClr val="000000"/>
              </a:solidFill>
              <a:effectLst/>
              <a:latin typeface="Arial" panose="020B0604020202020204" pitchFamily="34" charset="0"/>
              <a:ea typeface="MS Mincho" panose="02020609040205080304" pitchFamily="49" charset="-128"/>
              <a:cs typeface="Arial" panose="020B0604020202020204" pitchFamily="34" charset="0"/>
            </a:endParaRPr>
          </a:p>
          <a:p>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p:sp>
        <p:nvSpPr>
          <p:cNvPr id="20" name="TextBox 19">
            <a:extLst>
              <a:ext uri="{FF2B5EF4-FFF2-40B4-BE49-F238E27FC236}">
                <a16:creationId xmlns:a16="http://schemas.microsoft.com/office/drawing/2014/main" id="{51D9F7DC-BEE1-B396-B8A9-0315559CA3A0}"/>
              </a:ext>
            </a:extLst>
          </p:cNvPr>
          <p:cNvSpPr txBox="1"/>
          <p:nvPr/>
        </p:nvSpPr>
        <p:spPr>
          <a:xfrm>
            <a:off x="2286000" y="6700778"/>
            <a:ext cx="7514983" cy="2862322"/>
          </a:xfrm>
          <a:prstGeom prst="rect">
            <a:avLst/>
          </a:prstGeom>
          <a:noFill/>
        </p:spPr>
        <p:txBody>
          <a:bodyPr wrap="square">
            <a:spAutoFit/>
          </a:bodyPr>
          <a:lstStyle/>
          <a:p>
            <a:r>
              <a:rPr lang="en-AU" sz="3600" dirty="0">
                <a:solidFill>
                  <a:srgbClr val="FF0000"/>
                </a:solidFill>
                <a:effectLst/>
                <a:latin typeface="Arial" panose="020B0604020202020204" pitchFamily="34" charset="0"/>
                <a:ea typeface="MS Mincho" panose="02020609040205080304" pitchFamily="49" charset="-128"/>
                <a:cs typeface="Arial" panose="020B0604020202020204" pitchFamily="34" charset="0"/>
              </a:rPr>
              <a:t>(a)</a:t>
            </a:r>
            <a:r>
              <a:rPr lang="en-AU" sz="36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 Express $10 as a % of $30</a:t>
            </a:r>
          </a:p>
          <a:p>
            <a:endParaRPr lang="en-AU" sz="3600" dirty="0">
              <a:effectLst/>
              <a:latin typeface="Arial" panose="020B0604020202020204" pitchFamily="34" charset="0"/>
              <a:cs typeface="Arial" panose="020B0604020202020204" pitchFamily="34" charset="0"/>
            </a:endParaRPr>
          </a:p>
          <a:p>
            <a:endParaRPr lang="en-AU" sz="3600" dirty="0">
              <a:latin typeface="Arial" panose="020B0604020202020204" pitchFamily="34" charset="0"/>
              <a:cs typeface="Arial" panose="020B0604020202020204" pitchFamily="34" charset="0"/>
            </a:endParaRPr>
          </a:p>
          <a:p>
            <a:endParaRPr lang="en-AU" sz="3600" dirty="0">
              <a:effectLst/>
              <a:latin typeface="Arial" panose="020B0604020202020204" pitchFamily="34" charset="0"/>
              <a:cs typeface="Arial" panose="020B0604020202020204" pitchFamily="34" charset="0"/>
            </a:endParaRPr>
          </a:p>
          <a:p>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5723910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C29D96-BC6B-779A-7F65-F9237ED69B07}"/>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3A06C07D-AFCF-CCC7-2666-5964D346CA5B}"/>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6CFEACBA-D9CF-C17A-64DC-8670E9956295}"/>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109F7662-D92D-C7D0-28ED-1E737F9BFEEC}"/>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68A47A7B-F842-EA6D-0E4D-3E795BD7C185}"/>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395A251F-3A5B-CFF8-1481-E9E68111D7E2}"/>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80F3B4B7-5051-E7AA-3FF2-2A5BB12B3123}"/>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1C4E0B2E-5C35-7370-1271-19C78ACE7C55}"/>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32</a:t>
            </a:r>
          </a:p>
        </p:txBody>
      </p:sp>
      <p:sp>
        <p:nvSpPr>
          <p:cNvPr id="17" name="Freeform 5">
            <a:extLst>
              <a:ext uri="{FF2B5EF4-FFF2-40B4-BE49-F238E27FC236}">
                <a16:creationId xmlns:a16="http://schemas.microsoft.com/office/drawing/2014/main" id="{992CFE01-5F8C-5BD6-686C-63D159029A8C}"/>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1F1AECD5-10FC-A361-04DF-4094C0A96802}"/>
              </a:ext>
            </a:extLst>
          </p:cNvPr>
          <p:cNvSpPr txBox="1"/>
          <p:nvPr/>
        </p:nvSpPr>
        <p:spPr>
          <a:xfrm>
            <a:off x="2217976" y="10287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DA342802-9A05-DF3A-425E-5DC7124B2836}"/>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SIMPLE INTEREST</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black and white circle with two people&#10;&#10;AI-generated content may be incorrect.">
            <a:extLst>
              <a:ext uri="{FF2B5EF4-FFF2-40B4-BE49-F238E27FC236}">
                <a16:creationId xmlns:a16="http://schemas.microsoft.com/office/drawing/2014/main" id="{1501DC1A-BB6A-2618-73FD-5A4340627067}"/>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3" name="TextBox 12">
            <a:extLst>
              <a:ext uri="{FF2B5EF4-FFF2-40B4-BE49-F238E27FC236}">
                <a16:creationId xmlns:a16="http://schemas.microsoft.com/office/drawing/2014/main" id="{E41360DD-27E5-1706-00D9-8567982AB120}"/>
              </a:ext>
            </a:extLst>
          </p:cNvPr>
          <p:cNvSpPr txBox="1"/>
          <p:nvPr/>
        </p:nvSpPr>
        <p:spPr>
          <a:xfrm>
            <a:off x="2217976" y="1866900"/>
            <a:ext cx="15067206" cy="4975593"/>
          </a:xfrm>
          <a:prstGeom prst="rect">
            <a:avLst/>
          </a:prstGeom>
          <a:noFill/>
        </p:spPr>
        <p:txBody>
          <a:bodyPr wrap="square">
            <a:spAutoFit/>
          </a:bodyPr>
          <a:lstStyle/>
          <a:p>
            <a:pPr lvl="0">
              <a:lnSpc>
                <a:spcPct val="150000"/>
              </a:lnSpc>
            </a:pPr>
            <a:r>
              <a:rPr lang="en-AU" sz="3600" b="1" u="sng" dirty="0">
                <a:solidFill>
                  <a:srgbClr val="FF0000"/>
                </a:solidFill>
                <a:latin typeface="Arial" panose="020B0604020202020204" pitchFamily="34" charset="0"/>
                <a:cs typeface="Arial" panose="020B0604020202020204" pitchFamily="34" charset="0"/>
              </a:rPr>
              <a:t>2.</a:t>
            </a:r>
            <a:r>
              <a:rPr lang="en-AU" sz="3600" dirty="0">
                <a:latin typeface="Arial" panose="020B0604020202020204" pitchFamily="34" charset="0"/>
                <a:cs typeface="Arial" panose="020B0604020202020204" pitchFamily="34" charset="0"/>
              </a:rPr>
              <a:t> Jack invested $3,000 for 18 months and earned $405 in simple interest. What was the annual interest rate?</a:t>
            </a:r>
          </a:p>
          <a:p>
            <a:pPr lvl="0">
              <a:lnSpc>
                <a:spcPct val="150000"/>
              </a:lnSpc>
              <a:buSzPts val="1200"/>
            </a:pP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lvl="0">
              <a:lnSpc>
                <a:spcPct val="150000"/>
              </a:lnSpc>
              <a:buSzPts val="1200"/>
            </a:pPr>
            <a:endParaRPr lang="en-AU" sz="3600" dirty="0">
              <a:latin typeface="Arial" panose="020B0604020202020204" pitchFamily="34" charset="0"/>
              <a:ea typeface="Times New Roman" panose="02020603050405020304" pitchFamily="18" charset="0"/>
              <a:cs typeface="Arial" panose="020B0604020202020204" pitchFamily="34" charset="0"/>
            </a:endParaRPr>
          </a:p>
          <a:p>
            <a:pPr lvl="0">
              <a:lnSpc>
                <a:spcPct val="150000"/>
              </a:lnSpc>
              <a:buSzPts val="1200"/>
            </a:pP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lvl="0">
              <a:lnSpc>
                <a:spcPct val="150000"/>
              </a:lnSpc>
              <a:buSzPts val="1200"/>
            </a:pP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p:txBody>
      </p:sp>
      <p:pic>
        <p:nvPicPr>
          <p:cNvPr id="11" name="Picture 10" descr="A phone with a green arrow and a coin&#10;&#10;AI-generated content may be incorrect.">
            <a:extLst>
              <a:ext uri="{FF2B5EF4-FFF2-40B4-BE49-F238E27FC236}">
                <a16:creationId xmlns:a16="http://schemas.microsoft.com/office/drawing/2014/main" id="{E4C197C1-6029-7409-3549-E8779C62C4F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223486" y="8329690"/>
            <a:ext cx="966623" cy="1866583"/>
          </a:xfrm>
          <a:prstGeom prst="rect">
            <a:avLst/>
          </a:prstGeom>
        </p:spPr>
      </p:pic>
    </p:spTree>
    <p:extLst>
      <p:ext uri="{BB962C8B-B14F-4D97-AF65-F5344CB8AC3E}">
        <p14:creationId xmlns:p14="http://schemas.microsoft.com/office/powerpoint/2010/main" val="212863769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B4147A-15AE-464A-3DCF-E2E92877C93A}"/>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516E0950-C9FE-178D-B752-DCCD14AB0BDF}"/>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C87A86D6-15DF-7A7F-E67F-12EE3AB437D8}"/>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CF99F703-1D9F-D355-1C01-178C9386B588}"/>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1CDAE61F-C701-113C-E022-050F6B30331C}"/>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4FDCDB74-B1EE-9E90-30FF-EC93E721893E}"/>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96879056-CAE4-953F-BDEB-8240A4A07960}"/>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D9090A73-BD75-97D8-EC19-62D19DF141A1}"/>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32</a:t>
            </a:r>
          </a:p>
        </p:txBody>
      </p:sp>
      <p:sp>
        <p:nvSpPr>
          <p:cNvPr id="17" name="Freeform 5">
            <a:extLst>
              <a:ext uri="{FF2B5EF4-FFF2-40B4-BE49-F238E27FC236}">
                <a16:creationId xmlns:a16="http://schemas.microsoft.com/office/drawing/2014/main" id="{8CBE366D-0311-7A37-E260-AF17FBBC6540}"/>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6EBB6561-6711-0737-BB76-0529AB4DDCE6}"/>
              </a:ext>
            </a:extLst>
          </p:cNvPr>
          <p:cNvSpPr txBox="1"/>
          <p:nvPr/>
        </p:nvSpPr>
        <p:spPr>
          <a:xfrm>
            <a:off x="2217976" y="10287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01E88036-DE5D-0915-35C6-AE103C3BB47D}"/>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SIMPLE INTEREST</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black and white circle with two people&#10;&#10;AI-generated content may be incorrect.">
            <a:extLst>
              <a:ext uri="{FF2B5EF4-FFF2-40B4-BE49-F238E27FC236}">
                <a16:creationId xmlns:a16="http://schemas.microsoft.com/office/drawing/2014/main" id="{E4BF978B-46B6-57BF-C836-A250D326658E}"/>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2" name="TextBox 11">
            <a:extLst>
              <a:ext uri="{FF2B5EF4-FFF2-40B4-BE49-F238E27FC236}">
                <a16:creationId xmlns:a16="http://schemas.microsoft.com/office/drawing/2014/main" id="{714157B2-DF7B-9433-5011-8FF90011E472}"/>
              </a:ext>
            </a:extLst>
          </p:cNvPr>
          <p:cNvSpPr txBox="1"/>
          <p:nvPr/>
        </p:nvSpPr>
        <p:spPr>
          <a:xfrm>
            <a:off x="2217976" y="1847617"/>
            <a:ext cx="15308024" cy="4147739"/>
          </a:xfrm>
          <a:prstGeom prst="rect">
            <a:avLst/>
          </a:prstGeom>
          <a:noFill/>
        </p:spPr>
        <p:txBody>
          <a:bodyPr wrap="square">
            <a:spAutoFit/>
          </a:bodyPr>
          <a:lstStyle/>
          <a:p>
            <a:pPr lvl="0">
              <a:lnSpc>
                <a:spcPct val="150000"/>
              </a:lnSpc>
              <a:buSzPts val="1200"/>
            </a:pPr>
            <a:r>
              <a:rPr lang="en-AU" sz="3600" b="1" u="sng" dirty="0">
                <a:solidFill>
                  <a:srgbClr val="FF0000"/>
                </a:solidFill>
                <a:latin typeface="Arial" panose="020B0604020202020204" pitchFamily="34" charset="0"/>
                <a:ea typeface="Times New Roman" panose="02020603050405020304" pitchFamily="18" charset="0"/>
              </a:rPr>
              <a:t>3.</a:t>
            </a:r>
            <a:r>
              <a:rPr lang="en-AU" sz="3600" dirty="0">
                <a:latin typeface="Arial" panose="020B0604020202020204" pitchFamily="34" charset="0"/>
                <a:ea typeface="Times New Roman" panose="02020603050405020304" pitchFamily="18" charset="0"/>
              </a:rPr>
              <a:t> </a:t>
            </a:r>
            <a:r>
              <a:rPr lang="en-AU" sz="3600" dirty="0">
                <a:effectLst/>
                <a:latin typeface="Arial" panose="020B0604020202020204" pitchFamily="34" charset="0"/>
                <a:ea typeface="Times New Roman" panose="02020603050405020304" pitchFamily="18" charset="0"/>
              </a:rPr>
              <a:t>A small business borrows $12,000 at a simple interest rate of 4.5% p.a. They pay $1,080 in interest. How long did they take to repay the loan?</a:t>
            </a:r>
          </a:p>
          <a:p>
            <a:pPr lvl="0">
              <a:lnSpc>
                <a:spcPct val="150000"/>
              </a:lnSpc>
              <a:buSzPts val="1200"/>
            </a:pPr>
            <a:endParaRPr lang="en-AU" sz="3600" dirty="0">
              <a:latin typeface="Arial" panose="020B0604020202020204" pitchFamily="34" charset="0"/>
              <a:ea typeface="Times New Roman" panose="02020603050405020304" pitchFamily="18" charset="0"/>
            </a:endParaRPr>
          </a:p>
          <a:p>
            <a:pPr lvl="0">
              <a:lnSpc>
                <a:spcPct val="150000"/>
              </a:lnSpc>
              <a:buSzPts val="1200"/>
            </a:pPr>
            <a:endParaRPr lang="en-AU" sz="3600" dirty="0">
              <a:effectLst/>
              <a:latin typeface="Arial" panose="020B0604020202020204" pitchFamily="34" charset="0"/>
              <a:ea typeface="Times New Roman" panose="02020603050405020304" pitchFamily="18" charset="0"/>
            </a:endParaRPr>
          </a:p>
          <a:p>
            <a:pPr lvl="0">
              <a:lnSpc>
                <a:spcPct val="150000"/>
              </a:lnSpc>
              <a:buSzPts val="1200"/>
            </a:pPr>
            <a:endParaRPr lang="en-AU" sz="3600" dirty="0">
              <a:effectLst/>
              <a:latin typeface="Times New Roman" panose="02020603050405020304" pitchFamily="18" charset="0"/>
              <a:ea typeface="Times New Roman" panose="02020603050405020304" pitchFamily="18" charset="0"/>
            </a:endParaRPr>
          </a:p>
        </p:txBody>
      </p:sp>
      <p:pic>
        <p:nvPicPr>
          <p:cNvPr id="18" name="Picture 17" descr="A cartoon of a store&#10;&#10;AI-generated content may be incorrect.">
            <a:extLst>
              <a:ext uri="{FF2B5EF4-FFF2-40B4-BE49-F238E27FC236}">
                <a16:creationId xmlns:a16="http://schemas.microsoft.com/office/drawing/2014/main" id="{FB986D67-FB2B-8596-BB95-FDE0643EFBD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395623" y="8343629"/>
            <a:ext cx="1825470" cy="1866584"/>
          </a:xfrm>
          <a:prstGeom prst="rect">
            <a:avLst/>
          </a:prstGeom>
        </p:spPr>
      </p:pic>
    </p:spTree>
    <p:extLst>
      <p:ext uri="{BB962C8B-B14F-4D97-AF65-F5344CB8AC3E}">
        <p14:creationId xmlns:p14="http://schemas.microsoft.com/office/powerpoint/2010/main" val="386011167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052F01-56B3-1945-04A8-B2516972E1C7}"/>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F8D0E11D-9D0B-4E8E-457C-445DC983A3FB}"/>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F15880E7-5726-538A-E61D-38FC6A1BB9DB}"/>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0D86CE1A-49F1-3BDD-AEE0-432E12F0C8A5}"/>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57ECD1F7-9A94-2A06-1864-E8631CFBEAC0}"/>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EEF90304-1369-7594-AF1A-50F1624390EE}"/>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F44F05D0-AA49-42F2-DD1B-8CBE3A9EFB64}"/>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A2AC2366-F9C0-8778-1C9C-90085488DC47}"/>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on page 33 to 36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E51B171B-06F2-4571-0B1D-F3A0B55CEFD4}"/>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022F8172-D423-FCDB-D344-BB125FB874F2}"/>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4C47C39D-7AEB-7FAF-D6CB-DE57CD8261D1}"/>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33</a:t>
            </a:r>
          </a:p>
        </p:txBody>
      </p:sp>
      <p:sp>
        <p:nvSpPr>
          <p:cNvPr id="17" name="Freeform 5">
            <a:extLst>
              <a:ext uri="{FF2B5EF4-FFF2-40B4-BE49-F238E27FC236}">
                <a16:creationId xmlns:a16="http://schemas.microsoft.com/office/drawing/2014/main" id="{062EC2F4-E3AF-CED1-EB70-BC0878C06487}"/>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6" name="TextBox 5">
            <a:extLst>
              <a:ext uri="{FF2B5EF4-FFF2-40B4-BE49-F238E27FC236}">
                <a16:creationId xmlns:a16="http://schemas.microsoft.com/office/drawing/2014/main" id="{A21AD67E-33B4-7538-4C03-872283FFB9AE}"/>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SIMPLE INTEREST</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29212919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94CA65-3EC5-0D54-21D9-0C7E2AEF9E7F}"/>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99FF411D-7FF0-9628-1BCC-856981DFC650}"/>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63A562E9-818D-62C8-B8D0-DB55E57C0AE6}"/>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3CC752E4-32B5-188D-9C7D-C9087A2FF3F2}"/>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827C8274-71D8-E184-4969-16AFDB5B9940}"/>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5828C308-F9EE-09EE-CEE7-02D7027E502A}"/>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A57E2BC3-80A5-2A69-53BA-26AC354AB76E}"/>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94375756-9554-B869-C854-3EED7ABC3821}"/>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37</a:t>
            </a:r>
          </a:p>
        </p:txBody>
      </p:sp>
      <p:sp>
        <p:nvSpPr>
          <p:cNvPr id="17" name="Freeform 5">
            <a:extLst>
              <a:ext uri="{FF2B5EF4-FFF2-40B4-BE49-F238E27FC236}">
                <a16:creationId xmlns:a16="http://schemas.microsoft.com/office/drawing/2014/main" id="{2991FD01-ACEE-1394-DA1F-CC5BE9EDD139}"/>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02F61FAE-9C95-86D7-EC95-09DB9662C3BB}"/>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COMPOUND INTEREST</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white background with black text&#10;&#10;AI-generated content may be incorrect.">
            <a:extLst>
              <a:ext uri="{FF2B5EF4-FFF2-40B4-BE49-F238E27FC236}">
                <a16:creationId xmlns:a16="http://schemas.microsoft.com/office/drawing/2014/main" id="{81C00981-3850-1F43-BBA6-4D411E1C72F5}"/>
              </a:ext>
            </a:extLst>
          </p:cNvPr>
          <p:cNvPicPr>
            <a:picLocks noChangeAspect="1"/>
          </p:cNvPicPr>
          <p:nvPr/>
        </p:nvPicPr>
        <p:blipFill>
          <a:blip r:embed="rId3">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188703" y="1638300"/>
            <a:ext cx="15870697" cy="7186730"/>
          </a:xfrm>
          <a:prstGeom prst="rect">
            <a:avLst/>
          </a:prstGeom>
        </p:spPr>
      </p:pic>
    </p:spTree>
    <p:extLst>
      <p:ext uri="{BB962C8B-B14F-4D97-AF65-F5344CB8AC3E}">
        <p14:creationId xmlns:p14="http://schemas.microsoft.com/office/powerpoint/2010/main" val="400315975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E2C91D-F80D-E33F-0E7D-CF4FE2825921}"/>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8F6A9417-26EA-86EC-7A5E-33C16E9DCE98}"/>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2AC27138-A258-B81E-39D8-8D3D08B0CABB}"/>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5A5D85C9-81B8-078C-E5A8-42B48AF48919}"/>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29A7FD84-BA7A-4F49-734A-4663175AD836}"/>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05229B3A-5EC9-94CC-67A2-3D269823DA5D}"/>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EEB42C0E-3A37-048B-0D14-6FA3F8CA8085}"/>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3F9034A7-C8A9-16BB-9A75-F8DCF6BC1185}"/>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37</a:t>
            </a:r>
          </a:p>
        </p:txBody>
      </p:sp>
      <p:sp>
        <p:nvSpPr>
          <p:cNvPr id="17" name="Freeform 5">
            <a:extLst>
              <a:ext uri="{FF2B5EF4-FFF2-40B4-BE49-F238E27FC236}">
                <a16:creationId xmlns:a16="http://schemas.microsoft.com/office/drawing/2014/main" id="{CDEE4815-9FBE-2E23-B6C6-151C69DC9586}"/>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83E4B466-3DB1-4670-54B4-A22CD0C26AF3}"/>
              </a:ext>
            </a:extLst>
          </p:cNvPr>
          <p:cNvSpPr txBox="1"/>
          <p:nvPr/>
        </p:nvSpPr>
        <p:spPr>
          <a:xfrm>
            <a:off x="2217976" y="10287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logo of a person reading a book&#10;&#10;AI-generated content may be incorrect.">
            <a:extLst>
              <a:ext uri="{FF2B5EF4-FFF2-40B4-BE49-F238E27FC236}">
                <a16:creationId xmlns:a16="http://schemas.microsoft.com/office/drawing/2014/main" id="{9471FD36-7966-BAA1-1645-E61D91AA6F4A}"/>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7" name="TextBox 6">
            <a:extLst>
              <a:ext uri="{FF2B5EF4-FFF2-40B4-BE49-F238E27FC236}">
                <a16:creationId xmlns:a16="http://schemas.microsoft.com/office/drawing/2014/main" id="{2DA7ED25-5B58-D607-59F1-37B6BE7C1DF6}"/>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COMPOUND INTEREST</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1" name="TextBox 10">
            <a:extLst>
              <a:ext uri="{FF2B5EF4-FFF2-40B4-BE49-F238E27FC236}">
                <a16:creationId xmlns:a16="http://schemas.microsoft.com/office/drawing/2014/main" id="{0E8C8131-B3E4-33A0-690D-67B845FC1E53}"/>
              </a:ext>
            </a:extLst>
          </p:cNvPr>
          <p:cNvSpPr txBox="1"/>
          <p:nvPr/>
        </p:nvSpPr>
        <p:spPr>
          <a:xfrm>
            <a:off x="2353019" y="2247900"/>
            <a:ext cx="14791981" cy="2485745"/>
          </a:xfrm>
          <a:prstGeom prst="rect">
            <a:avLst/>
          </a:prstGeom>
          <a:noFill/>
        </p:spPr>
        <p:txBody>
          <a:bodyPr wrap="square">
            <a:spAutoFit/>
          </a:bodyPr>
          <a:lstStyle/>
          <a:p>
            <a:pPr lvl="0">
              <a:lnSpc>
                <a:spcPct val="150000"/>
              </a:lnSpc>
              <a:buSzPts val="1200"/>
            </a:pPr>
            <a:r>
              <a:rPr lang="en-AU" sz="3600" b="1" u="sng" dirty="0">
                <a:solidFill>
                  <a:srgbClr val="FF0000"/>
                </a:solidFill>
                <a:effectLst/>
                <a:latin typeface="Arial" panose="020B0604020202020204" pitchFamily="34" charset="0"/>
                <a:ea typeface="Times New Roman" panose="02020603050405020304" pitchFamily="18" charset="0"/>
              </a:rPr>
              <a:t>1.</a:t>
            </a:r>
            <a:r>
              <a:rPr lang="en-AU" sz="3600" dirty="0">
                <a:effectLst/>
                <a:latin typeface="Arial" panose="020B0604020202020204" pitchFamily="34" charset="0"/>
                <a:ea typeface="Times New Roman" panose="02020603050405020304" pitchFamily="18" charset="0"/>
              </a:rPr>
              <a:t> You deposit $1,000 at 5% compounding annually for 3 years. How much interest do you earn and what is the final balance of the account?</a:t>
            </a:r>
          </a:p>
          <a:p>
            <a:pPr lvl="0">
              <a:lnSpc>
                <a:spcPct val="150000"/>
              </a:lnSpc>
              <a:buSzPts val="1200"/>
            </a:pPr>
            <a:endParaRPr lang="en-AU" sz="3600" dirty="0">
              <a:effectLst/>
              <a:latin typeface="Times New Roman" panose="02020603050405020304" pitchFamily="18" charset="0"/>
              <a:ea typeface="Times New Roman" panose="02020603050405020304" pitchFamily="18" charset="0"/>
            </a:endParaRPr>
          </a:p>
        </p:txBody>
      </p:sp>
      <p:pic>
        <p:nvPicPr>
          <p:cNvPr id="15" name="Picture 14" descr="A math equations on a white background&#10;&#10;AI-generated content may be incorrect.">
            <a:extLst>
              <a:ext uri="{FF2B5EF4-FFF2-40B4-BE49-F238E27FC236}">
                <a16:creationId xmlns:a16="http://schemas.microsoft.com/office/drawing/2014/main" id="{C5A51E41-0B7B-E5FF-AEF2-AC3895DF24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20574" y="4381500"/>
            <a:ext cx="14905426" cy="2667000"/>
          </a:xfrm>
          <a:prstGeom prst="rect">
            <a:avLst/>
          </a:prstGeom>
        </p:spPr>
      </p:pic>
      <p:pic>
        <p:nvPicPr>
          <p:cNvPr id="20" name="Picture 19" descr="A graphic of a growing graph&#10;&#10;AI-generated content may be incorrect.">
            <a:extLst>
              <a:ext uri="{FF2B5EF4-FFF2-40B4-BE49-F238E27FC236}">
                <a16:creationId xmlns:a16="http://schemas.microsoft.com/office/drawing/2014/main" id="{6D72AA38-A71F-96E4-B2F6-55C8C57896A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925799" y="8307194"/>
            <a:ext cx="2269811" cy="1927915"/>
          </a:xfrm>
          <a:prstGeom prst="rect">
            <a:avLst/>
          </a:prstGeom>
        </p:spPr>
      </p:pic>
    </p:spTree>
    <p:extLst>
      <p:ext uri="{BB962C8B-B14F-4D97-AF65-F5344CB8AC3E}">
        <p14:creationId xmlns:p14="http://schemas.microsoft.com/office/powerpoint/2010/main" val="349985741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9647F1-70F0-83B6-E51C-0207F20B2BC7}"/>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4B9BC1A6-9AEE-4BCD-6159-7513C75E9595}"/>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ECBA5FED-B1B5-91ED-6E18-B4E150AF2CE3}"/>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491B45AD-A6F9-4015-9AAA-F7AD63DB9944}"/>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A116CF9E-4D95-8B1A-C88A-30ED21853501}"/>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ED2F51D7-8DF3-38E6-D219-BFE9810EDC9F}"/>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B0FD6C42-A13B-3F39-DBA0-57E55F66E2E4}"/>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F55D96CF-7D3B-7E61-8C60-1E517494A327}"/>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37</a:t>
            </a:r>
          </a:p>
        </p:txBody>
      </p:sp>
      <p:sp>
        <p:nvSpPr>
          <p:cNvPr id="17" name="Freeform 5">
            <a:extLst>
              <a:ext uri="{FF2B5EF4-FFF2-40B4-BE49-F238E27FC236}">
                <a16:creationId xmlns:a16="http://schemas.microsoft.com/office/drawing/2014/main" id="{8B23AA22-E2C6-DFC7-DDB0-7A8D034D9344}"/>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AACEA9F3-AB09-A58E-CF61-806E57242CC5}"/>
              </a:ext>
            </a:extLst>
          </p:cNvPr>
          <p:cNvSpPr txBox="1"/>
          <p:nvPr/>
        </p:nvSpPr>
        <p:spPr>
          <a:xfrm>
            <a:off x="2217976" y="10287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logo of a person reading a book&#10;&#10;AI-generated content may be incorrect.">
            <a:extLst>
              <a:ext uri="{FF2B5EF4-FFF2-40B4-BE49-F238E27FC236}">
                <a16:creationId xmlns:a16="http://schemas.microsoft.com/office/drawing/2014/main" id="{99A8D460-CD8E-EADA-D037-9256B31F0D33}"/>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7" name="TextBox 6">
            <a:extLst>
              <a:ext uri="{FF2B5EF4-FFF2-40B4-BE49-F238E27FC236}">
                <a16:creationId xmlns:a16="http://schemas.microsoft.com/office/drawing/2014/main" id="{EB235FF6-1976-A7C3-7F57-42CD296B5978}"/>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COMPOUND INTEREST</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AD47DBC9-3E7F-3CDF-C205-E4124CBCEF27}"/>
              </a:ext>
            </a:extLst>
          </p:cNvPr>
          <p:cNvSpPr txBox="1"/>
          <p:nvPr/>
        </p:nvSpPr>
        <p:spPr>
          <a:xfrm>
            <a:off x="2362200" y="2879793"/>
            <a:ext cx="15157808" cy="1654107"/>
          </a:xfrm>
          <a:prstGeom prst="rect">
            <a:avLst/>
          </a:prstGeom>
          <a:noFill/>
        </p:spPr>
        <p:txBody>
          <a:bodyPr wrap="square">
            <a:spAutoFit/>
          </a:bodyPr>
          <a:lstStyle/>
          <a:p>
            <a:pPr lvl="0">
              <a:lnSpc>
                <a:spcPct val="150000"/>
              </a:lnSpc>
              <a:buSzPts val="1200"/>
            </a:pPr>
            <a:r>
              <a:rPr lang="en-AU" sz="3600" b="1" u="sng" dirty="0">
                <a:solidFill>
                  <a:srgbClr val="FF0000"/>
                </a:solidFill>
                <a:effectLst/>
                <a:latin typeface="Arial" panose="020B0604020202020204" pitchFamily="34" charset="0"/>
                <a:ea typeface="MS Mincho" panose="02020609040205080304" pitchFamily="49" charset="-128"/>
              </a:rPr>
              <a:t>2.</a:t>
            </a:r>
            <a:r>
              <a:rPr lang="en-AU" sz="3600" dirty="0">
                <a:effectLst/>
                <a:latin typeface="Arial" panose="020B0604020202020204" pitchFamily="34" charset="0"/>
                <a:ea typeface="MS Mincho" panose="02020609040205080304" pitchFamily="49" charset="-128"/>
              </a:rPr>
              <a:t> Noah deposits $5,000 into an account that earns 6% interest per year, compounded quarterly, for 2 years. How much will he have at the end?</a:t>
            </a:r>
            <a:endParaRPr lang="en-AU" sz="3600" dirty="0">
              <a:effectLst/>
              <a:latin typeface="Times New Roman" panose="02020603050405020304" pitchFamily="18" charset="0"/>
              <a:ea typeface="Times New Roman" panose="02020603050405020304" pitchFamily="18" charset="0"/>
            </a:endParaRPr>
          </a:p>
        </p:txBody>
      </p:sp>
      <p:pic>
        <p:nvPicPr>
          <p:cNvPr id="18" name="Picture 17" descr="Cartoon of a person with a beard and mustache&#10;&#10;AI-generated content may be incorrect.">
            <a:extLst>
              <a:ext uri="{FF2B5EF4-FFF2-40B4-BE49-F238E27FC236}">
                <a16:creationId xmlns:a16="http://schemas.microsoft.com/office/drawing/2014/main" id="{74425556-3307-3AED-A18B-DC49610EED3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459200" y="8319966"/>
            <a:ext cx="1776414" cy="1928934"/>
          </a:xfrm>
          <a:prstGeom prst="rect">
            <a:avLst/>
          </a:prstGeom>
        </p:spPr>
      </p:pic>
      <p:pic>
        <p:nvPicPr>
          <p:cNvPr id="21" name="Picture 20" descr="A white background with black text&#10;&#10;AI-generated content may be incorrect.">
            <a:extLst>
              <a:ext uri="{FF2B5EF4-FFF2-40B4-BE49-F238E27FC236}">
                <a16:creationId xmlns:a16="http://schemas.microsoft.com/office/drawing/2014/main" id="{075E8686-A412-F1D5-B389-05782199B3D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7400" y="4762500"/>
            <a:ext cx="16178507" cy="3076768"/>
          </a:xfrm>
          <a:prstGeom prst="rect">
            <a:avLst/>
          </a:prstGeom>
        </p:spPr>
      </p:pic>
    </p:spTree>
    <p:extLst>
      <p:ext uri="{BB962C8B-B14F-4D97-AF65-F5344CB8AC3E}">
        <p14:creationId xmlns:p14="http://schemas.microsoft.com/office/powerpoint/2010/main" val="37813199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78E611-0344-2DD9-57DF-DEC7BD483E93}"/>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94270F55-9A19-5ED2-A7A2-87EA456F648B}"/>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065E7D57-BF2F-9A65-982E-BD474E416275}"/>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DD4E9885-A16B-F660-0AA1-8E55A430A7BB}"/>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515247F0-4EFB-6661-24BC-AD8A9B87D29A}"/>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98CF5692-DD0F-77BD-7A9A-33EC13B9BF1C}"/>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2B249946-9FFB-ADCD-0789-431114D4981C}"/>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83EB2D57-0399-6E50-1DE4-60F98D2B275C}"/>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37</a:t>
            </a:r>
          </a:p>
        </p:txBody>
      </p:sp>
      <p:sp>
        <p:nvSpPr>
          <p:cNvPr id="17" name="Freeform 5">
            <a:extLst>
              <a:ext uri="{FF2B5EF4-FFF2-40B4-BE49-F238E27FC236}">
                <a16:creationId xmlns:a16="http://schemas.microsoft.com/office/drawing/2014/main" id="{2C2CEB1E-1A23-A2C2-4524-3DC02CA7DBE7}"/>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B91E6D91-7B4E-AD17-3723-70BC4CC94E15}"/>
              </a:ext>
            </a:extLst>
          </p:cNvPr>
          <p:cNvSpPr txBox="1"/>
          <p:nvPr/>
        </p:nvSpPr>
        <p:spPr>
          <a:xfrm>
            <a:off x="2217976" y="10287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 (continued).</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logo of a person reading a book&#10;&#10;AI-generated content may be incorrect.">
            <a:extLst>
              <a:ext uri="{FF2B5EF4-FFF2-40B4-BE49-F238E27FC236}">
                <a16:creationId xmlns:a16="http://schemas.microsoft.com/office/drawing/2014/main" id="{8DDCB43C-0341-8C7C-3209-0E69F7F66B96}"/>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7" name="TextBox 6">
            <a:extLst>
              <a:ext uri="{FF2B5EF4-FFF2-40B4-BE49-F238E27FC236}">
                <a16:creationId xmlns:a16="http://schemas.microsoft.com/office/drawing/2014/main" id="{CB084860-5993-CC80-9D84-D295451B73E8}"/>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COMPOUND INTEREST</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8" name="Picture 17" descr="Cartoon of a person with a beard and mustache&#10;&#10;AI-generated content may be incorrect.">
            <a:extLst>
              <a:ext uri="{FF2B5EF4-FFF2-40B4-BE49-F238E27FC236}">
                <a16:creationId xmlns:a16="http://schemas.microsoft.com/office/drawing/2014/main" id="{DA9AA9D5-4DE4-1DCF-826B-B0F059420F1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459200" y="8319966"/>
            <a:ext cx="1776414" cy="1928934"/>
          </a:xfrm>
          <a:prstGeom prst="rect">
            <a:avLst/>
          </a:prstGeom>
        </p:spPr>
      </p:pic>
      <p:sp>
        <p:nvSpPr>
          <p:cNvPr id="11" name="TextBox 10">
            <a:extLst>
              <a:ext uri="{FF2B5EF4-FFF2-40B4-BE49-F238E27FC236}">
                <a16:creationId xmlns:a16="http://schemas.microsoft.com/office/drawing/2014/main" id="{0880018F-B204-7AFB-B1EA-AD227CAD892B}"/>
              </a:ext>
            </a:extLst>
          </p:cNvPr>
          <p:cNvSpPr txBox="1"/>
          <p:nvPr/>
        </p:nvSpPr>
        <p:spPr>
          <a:xfrm>
            <a:off x="2231945" y="2201196"/>
            <a:ext cx="16017638" cy="2485104"/>
          </a:xfrm>
          <a:prstGeom prst="rect">
            <a:avLst/>
          </a:prstGeom>
          <a:noFill/>
        </p:spPr>
        <p:txBody>
          <a:bodyPr wrap="square">
            <a:spAutoFit/>
          </a:bodyPr>
          <a:lstStyle/>
          <a:p>
            <a:pPr>
              <a:lnSpc>
                <a:spcPct val="150000"/>
              </a:lnSpc>
              <a:buNone/>
            </a:pPr>
            <a:r>
              <a:rPr lang="en-AU" sz="3600" dirty="0">
                <a:effectLst/>
                <a:latin typeface="Arial" panose="020B0604020202020204" pitchFamily="34" charset="0"/>
                <a:ea typeface="Times New Roman" panose="02020603050405020304" pitchFamily="18" charset="0"/>
              </a:rPr>
              <a:t>Noah is told he will owe $4,000 on his loan after 2 years. The loan has an interest rate of 3% p.a., compounded annually. What was the original amount he borrowed?</a:t>
            </a:r>
            <a:endParaRPr lang="en-AU" sz="3600" dirty="0">
              <a:effectLst/>
              <a:latin typeface="Times New Roman" panose="02020603050405020304" pitchFamily="18" charset="0"/>
              <a:ea typeface="Times New Roman" panose="02020603050405020304" pitchFamily="18" charset="0"/>
            </a:endParaRPr>
          </a:p>
        </p:txBody>
      </p:sp>
      <p:pic>
        <p:nvPicPr>
          <p:cNvPr id="15" name="Picture 14" descr="A person standing next to a table with numbers and symbols&#10;&#10;AI-generated content may be incorrect.">
            <a:extLst>
              <a:ext uri="{FF2B5EF4-FFF2-40B4-BE49-F238E27FC236}">
                <a16:creationId xmlns:a16="http://schemas.microsoft.com/office/drawing/2014/main" id="{462EBA28-8EA4-43E9-487F-8E74F630013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94711" y="5028653"/>
            <a:ext cx="13511372" cy="4229647"/>
          </a:xfrm>
          <a:prstGeom prst="rect">
            <a:avLst/>
          </a:prstGeom>
        </p:spPr>
      </p:pic>
    </p:spTree>
    <p:extLst>
      <p:ext uri="{BB962C8B-B14F-4D97-AF65-F5344CB8AC3E}">
        <p14:creationId xmlns:p14="http://schemas.microsoft.com/office/powerpoint/2010/main" val="376674272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3865DA-BD57-100F-5FCA-D0199E09691F}"/>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1409E64C-8087-9A86-E6D4-8A34DB6F0DE5}"/>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8FFA96F5-99FA-D2EF-696E-DF83BEA7FA8A}"/>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EA7B62AD-5A1E-DF5E-DBD8-F0913C50370A}"/>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332CBFE6-651A-D40D-186F-BC3A3324D88E}"/>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528D531B-7F57-249E-D4D7-2C1C7235B78A}"/>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8BEFE57E-1B54-28E1-F3EC-D6BA9484CFD4}"/>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237A6C29-89E1-A3FD-74F4-12159F48285A}"/>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38</a:t>
            </a:r>
          </a:p>
        </p:txBody>
      </p:sp>
      <p:sp>
        <p:nvSpPr>
          <p:cNvPr id="17" name="Freeform 5">
            <a:extLst>
              <a:ext uri="{FF2B5EF4-FFF2-40B4-BE49-F238E27FC236}">
                <a16:creationId xmlns:a16="http://schemas.microsoft.com/office/drawing/2014/main" id="{EE21256D-AC41-9514-F4F5-AED6D770AD2D}"/>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235E4E50-2686-AEB3-A792-5DC4BA2501ED}"/>
              </a:ext>
            </a:extLst>
          </p:cNvPr>
          <p:cNvSpPr txBox="1"/>
          <p:nvPr/>
        </p:nvSpPr>
        <p:spPr>
          <a:xfrm>
            <a:off x="2217976" y="10287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logo of a person reading a book&#10;&#10;AI-generated content may be incorrect.">
            <a:extLst>
              <a:ext uri="{FF2B5EF4-FFF2-40B4-BE49-F238E27FC236}">
                <a16:creationId xmlns:a16="http://schemas.microsoft.com/office/drawing/2014/main" id="{1F1B2A01-8830-4C63-6269-72A029751B0D}"/>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7" name="TextBox 6">
            <a:extLst>
              <a:ext uri="{FF2B5EF4-FFF2-40B4-BE49-F238E27FC236}">
                <a16:creationId xmlns:a16="http://schemas.microsoft.com/office/drawing/2014/main" id="{F6BEA665-5D68-2D80-1F53-8526273AB352}"/>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COMPOUND INTEREST</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C69FD86B-A8BB-04BE-F9A0-560CA2A05489}"/>
              </a:ext>
            </a:extLst>
          </p:cNvPr>
          <p:cNvSpPr txBox="1"/>
          <p:nvPr/>
        </p:nvSpPr>
        <p:spPr>
          <a:xfrm>
            <a:off x="2286000" y="1838324"/>
            <a:ext cx="15862851" cy="1654107"/>
          </a:xfrm>
          <a:prstGeom prst="rect">
            <a:avLst/>
          </a:prstGeom>
          <a:noFill/>
        </p:spPr>
        <p:txBody>
          <a:bodyPr wrap="square">
            <a:spAutoFit/>
          </a:bodyPr>
          <a:lstStyle/>
          <a:p>
            <a:pPr lvl="0">
              <a:lnSpc>
                <a:spcPct val="150000"/>
              </a:lnSpc>
              <a:buSzPts val="1200"/>
            </a:pPr>
            <a:r>
              <a:rPr lang="en-AU" sz="3600" b="1" u="sng" dirty="0">
                <a:solidFill>
                  <a:srgbClr val="FF0000"/>
                </a:solidFill>
                <a:effectLst/>
                <a:latin typeface="Arial" panose="020B0604020202020204" pitchFamily="34" charset="0"/>
                <a:ea typeface="Times New Roman" panose="02020603050405020304" pitchFamily="18" charset="0"/>
              </a:rPr>
              <a:t>3.</a:t>
            </a:r>
            <a:r>
              <a:rPr lang="en-AU" sz="3600" dirty="0">
                <a:effectLst/>
                <a:latin typeface="Arial" panose="020B0604020202020204" pitchFamily="34" charset="0"/>
                <a:ea typeface="Times New Roman" panose="02020603050405020304" pitchFamily="18" charset="0"/>
              </a:rPr>
              <a:t> An investment grows from $2,000 to $2,524.41 in 4 years. What annual interest rate was used (compounded annually)?</a:t>
            </a:r>
            <a:endParaRPr lang="en-AU" sz="3600" dirty="0">
              <a:effectLst/>
              <a:latin typeface="Times New Roman" panose="02020603050405020304" pitchFamily="18" charset="0"/>
              <a:ea typeface="Times New Roman" panose="02020603050405020304" pitchFamily="18" charset="0"/>
            </a:endParaRPr>
          </a:p>
        </p:txBody>
      </p:sp>
      <p:pic>
        <p:nvPicPr>
          <p:cNvPr id="19" name="Picture 18" descr="A math equations and numbers&#10;&#10;AI-generated content may be incorrect.">
            <a:extLst>
              <a:ext uri="{FF2B5EF4-FFF2-40B4-BE49-F238E27FC236}">
                <a16:creationId xmlns:a16="http://schemas.microsoft.com/office/drawing/2014/main" id="{4AEEDA1E-B193-4433-BE08-1F666B4D31A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65491" y="3722148"/>
            <a:ext cx="13262236" cy="6090282"/>
          </a:xfrm>
          <a:prstGeom prst="rect">
            <a:avLst/>
          </a:prstGeom>
        </p:spPr>
      </p:pic>
      <p:pic>
        <p:nvPicPr>
          <p:cNvPr id="21" name="Picture 20" descr="A graphic of a coin with a plant growing from it&#10;&#10;AI-generated content may be incorrect.">
            <a:extLst>
              <a:ext uri="{FF2B5EF4-FFF2-40B4-BE49-F238E27FC236}">
                <a16:creationId xmlns:a16="http://schemas.microsoft.com/office/drawing/2014/main" id="{7A7EB929-BA30-7939-4D7D-90702C17AB5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306800" y="8388350"/>
            <a:ext cx="1932417" cy="1860550"/>
          </a:xfrm>
          <a:prstGeom prst="rect">
            <a:avLst/>
          </a:prstGeom>
        </p:spPr>
      </p:pic>
    </p:spTree>
    <p:extLst>
      <p:ext uri="{BB962C8B-B14F-4D97-AF65-F5344CB8AC3E}">
        <p14:creationId xmlns:p14="http://schemas.microsoft.com/office/powerpoint/2010/main" val="348492004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864498-D25D-AC85-99C3-50D0FF3CDCA9}"/>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76BA8640-777E-9698-B464-2E117B4DFB52}"/>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5E24E19F-38F8-1BF5-0DF1-2C5BDB046B1D}"/>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0A93CAD3-BA74-6BE9-F378-0B14E8E026B5}"/>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1FE50030-F8E3-6A17-5710-5A2D4D803480}"/>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F49A96E7-DBF5-688C-53FD-E955F438D1A5}"/>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94F26C7A-42A9-A683-6E98-B5873C5C7961}"/>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B6AC0D1B-FF23-7757-8C57-DB7F05E0DD78}"/>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38</a:t>
            </a:r>
          </a:p>
        </p:txBody>
      </p:sp>
      <p:sp>
        <p:nvSpPr>
          <p:cNvPr id="17" name="Freeform 5">
            <a:extLst>
              <a:ext uri="{FF2B5EF4-FFF2-40B4-BE49-F238E27FC236}">
                <a16:creationId xmlns:a16="http://schemas.microsoft.com/office/drawing/2014/main" id="{8D7000E2-6452-720E-689F-6D9E76EA0BF2}"/>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29A94460-7184-F1B4-2A4F-4BF4B7124C5C}"/>
              </a:ext>
            </a:extLst>
          </p:cNvPr>
          <p:cNvSpPr txBox="1"/>
          <p:nvPr/>
        </p:nvSpPr>
        <p:spPr>
          <a:xfrm>
            <a:off x="2217976" y="10287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black and white circle with two people&#10;&#10;AI-generated content may be incorrect.">
            <a:extLst>
              <a:ext uri="{FF2B5EF4-FFF2-40B4-BE49-F238E27FC236}">
                <a16:creationId xmlns:a16="http://schemas.microsoft.com/office/drawing/2014/main" id="{5D38843F-B95E-8662-493C-381BB2792473}"/>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6" name="TextBox 5">
            <a:extLst>
              <a:ext uri="{FF2B5EF4-FFF2-40B4-BE49-F238E27FC236}">
                <a16:creationId xmlns:a16="http://schemas.microsoft.com/office/drawing/2014/main" id="{8A7BCC5D-D608-738B-1162-A4EF29F77C1D}"/>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COMPOUND INTEREST</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3" name="TextBox 12">
            <a:extLst>
              <a:ext uri="{FF2B5EF4-FFF2-40B4-BE49-F238E27FC236}">
                <a16:creationId xmlns:a16="http://schemas.microsoft.com/office/drawing/2014/main" id="{D2F94250-359B-2DF2-3B86-2A994809C22B}"/>
              </a:ext>
            </a:extLst>
          </p:cNvPr>
          <p:cNvSpPr txBox="1"/>
          <p:nvPr/>
        </p:nvSpPr>
        <p:spPr>
          <a:xfrm>
            <a:off x="2353018" y="1790700"/>
            <a:ext cx="15401582" cy="3313599"/>
          </a:xfrm>
          <a:prstGeom prst="rect">
            <a:avLst/>
          </a:prstGeom>
          <a:noFill/>
        </p:spPr>
        <p:txBody>
          <a:bodyPr wrap="square">
            <a:spAutoFit/>
          </a:bodyPr>
          <a:lstStyle/>
          <a:p>
            <a:pPr lvl="0">
              <a:lnSpc>
                <a:spcPct val="150000"/>
              </a:lnSpc>
              <a:buSzPts val="1200"/>
            </a:pPr>
            <a:r>
              <a:rPr lang="en-AU" sz="3600" b="1" u="sng" dirty="0">
                <a:solidFill>
                  <a:srgbClr val="FF0000"/>
                </a:solidFill>
                <a:effectLst/>
                <a:latin typeface="Arial" panose="020B0604020202020204" pitchFamily="34" charset="0"/>
                <a:ea typeface="MS Mincho" panose="02020609040205080304" pitchFamily="49" charset="-128"/>
                <a:cs typeface="Arial" panose="020B0604020202020204" pitchFamily="34" charset="0"/>
              </a:rPr>
              <a:t>1.</a:t>
            </a:r>
            <a:r>
              <a:rPr lang="en-AU" sz="3600" dirty="0">
                <a:effectLst/>
                <a:latin typeface="Arial" panose="020B0604020202020204" pitchFamily="34" charset="0"/>
                <a:ea typeface="MS Mincho" panose="02020609040205080304" pitchFamily="49" charset="-128"/>
                <a:cs typeface="Arial" panose="020B0604020202020204" pitchFamily="34" charset="0"/>
              </a:rPr>
              <a:t> Tyrion</a:t>
            </a:r>
            <a:r>
              <a:rPr lang="en-AU" sz="3600" dirty="0">
                <a:effectLst/>
                <a:latin typeface="Arial" panose="020B0604020202020204" pitchFamily="34" charset="0"/>
                <a:ea typeface="Times New Roman" panose="02020603050405020304" pitchFamily="18" charset="0"/>
                <a:cs typeface="Arial" panose="020B0604020202020204" pitchFamily="34" charset="0"/>
              </a:rPr>
              <a:t> invest $2,000 into an account that earns 6% interest per annum, compounded quarterly, for 3 years. How much will he have at the end of the 3 years?</a:t>
            </a:r>
          </a:p>
          <a:p>
            <a:pPr>
              <a:lnSpc>
                <a:spcPct val="150000"/>
              </a:lnSpc>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 </a:t>
            </a:r>
          </a:p>
        </p:txBody>
      </p:sp>
      <p:pic>
        <p:nvPicPr>
          <p:cNvPr id="19" name="Picture 18" descr="A stack of green and yellow paper money&#10;&#10;AI-generated content may be incorrect.">
            <a:extLst>
              <a:ext uri="{FF2B5EF4-FFF2-40B4-BE49-F238E27FC236}">
                <a16:creationId xmlns:a16="http://schemas.microsoft.com/office/drawing/2014/main" id="{A11057CC-E8D9-9367-1E84-D37E0E5AA0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002000" y="8156975"/>
            <a:ext cx="2254405" cy="2091925"/>
          </a:xfrm>
          <a:prstGeom prst="rect">
            <a:avLst/>
          </a:prstGeom>
        </p:spPr>
      </p:pic>
    </p:spTree>
    <p:extLst>
      <p:ext uri="{BB962C8B-B14F-4D97-AF65-F5344CB8AC3E}">
        <p14:creationId xmlns:p14="http://schemas.microsoft.com/office/powerpoint/2010/main" val="90573200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1ED64D-4AAB-21B3-6F54-19992FE47ED2}"/>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5FE9302F-BE33-A738-FC54-439D6EFCED70}"/>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925E1FEB-D0C7-A13A-B6BC-8870A0C2AA08}"/>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6EF6B092-8FEC-9405-3DE7-C4EFB67F787B}"/>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C996DFFB-E42C-334F-5401-420B85411A7B}"/>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A50C34CB-5F5C-2F4C-3FC1-735CC7A4EF3D}"/>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6E81A08E-A874-5DF7-F4F9-D8859D889798}"/>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DF383B52-75AC-1905-4E59-01D107ED450D}"/>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38</a:t>
            </a:r>
          </a:p>
        </p:txBody>
      </p:sp>
      <p:sp>
        <p:nvSpPr>
          <p:cNvPr id="17" name="Freeform 5">
            <a:extLst>
              <a:ext uri="{FF2B5EF4-FFF2-40B4-BE49-F238E27FC236}">
                <a16:creationId xmlns:a16="http://schemas.microsoft.com/office/drawing/2014/main" id="{5DAA3D79-DA76-AEBB-7C1E-47AD86CB307F}"/>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0B4C499A-87C2-2E85-5C26-99CAF7825CE2}"/>
              </a:ext>
            </a:extLst>
          </p:cNvPr>
          <p:cNvSpPr txBox="1"/>
          <p:nvPr/>
        </p:nvSpPr>
        <p:spPr>
          <a:xfrm>
            <a:off x="2217976" y="10287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black and white circle with two people&#10;&#10;AI-generated content may be incorrect.">
            <a:extLst>
              <a:ext uri="{FF2B5EF4-FFF2-40B4-BE49-F238E27FC236}">
                <a16:creationId xmlns:a16="http://schemas.microsoft.com/office/drawing/2014/main" id="{92989E52-902D-2851-DED6-BDAF96454040}"/>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6" name="TextBox 5">
            <a:extLst>
              <a:ext uri="{FF2B5EF4-FFF2-40B4-BE49-F238E27FC236}">
                <a16:creationId xmlns:a16="http://schemas.microsoft.com/office/drawing/2014/main" id="{86A7B170-1EA0-2BBB-7AC4-8757EF390834}"/>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COMPOUND INTEREST</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3" name="TextBox 12">
            <a:extLst>
              <a:ext uri="{FF2B5EF4-FFF2-40B4-BE49-F238E27FC236}">
                <a16:creationId xmlns:a16="http://schemas.microsoft.com/office/drawing/2014/main" id="{BC3F94E2-1327-911C-E76E-B42834DFF3D2}"/>
              </a:ext>
            </a:extLst>
          </p:cNvPr>
          <p:cNvSpPr txBox="1"/>
          <p:nvPr/>
        </p:nvSpPr>
        <p:spPr>
          <a:xfrm>
            <a:off x="2353018" y="1790700"/>
            <a:ext cx="15401582" cy="3313599"/>
          </a:xfrm>
          <a:prstGeom prst="rect">
            <a:avLst/>
          </a:prstGeom>
          <a:noFill/>
        </p:spPr>
        <p:txBody>
          <a:bodyPr wrap="square">
            <a:spAutoFit/>
          </a:bodyPr>
          <a:lstStyle/>
          <a:p>
            <a:pPr lvl="0">
              <a:lnSpc>
                <a:spcPct val="150000"/>
              </a:lnSpc>
              <a:buSzPts val="1200"/>
            </a:pPr>
            <a:r>
              <a:rPr lang="en-AU" sz="3600" b="1" u="sng" dirty="0">
                <a:solidFill>
                  <a:srgbClr val="FF0000"/>
                </a:solidFill>
                <a:effectLst/>
                <a:latin typeface="Arial" panose="020B0604020202020204" pitchFamily="34" charset="0"/>
                <a:ea typeface="MS Mincho" panose="02020609040205080304" pitchFamily="49" charset="-128"/>
                <a:cs typeface="Arial" panose="020B0604020202020204" pitchFamily="34" charset="0"/>
              </a:rPr>
              <a:t>2.</a:t>
            </a:r>
            <a:r>
              <a:rPr lang="en-AU" sz="3600" dirty="0">
                <a:effectLst/>
                <a:latin typeface="Arial" panose="020B0604020202020204" pitchFamily="34" charset="0"/>
                <a:ea typeface="MS Mincho" panose="02020609040205080304" pitchFamily="49" charset="-128"/>
                <a:cs typeface="Arial" panose="020B0604020202020204" pitchFamily="34" charset="0"/>
              </a:rPr>
              <a:t> Arya</a:t>
            </a:r>
            <a:r>
              <a:rPr lang="en-AU" sz="3600" dirty="0">
                <a:effectLst/>
                <a:latin typeface="Arial" panose="020B0604020202020204" pitchFamily="34" charset="0"/>
                <a:ea typeface="Times New Roman" panose="02020603050405020304" pitchFamily="18" charset="0"/>
                <a:cs typeface="Arial" panose="020B0604020202020204" pitchFamily="34" charset="0"/>
              </a:rPr>
              <a:t> wants to have $2,500 in 4 years. Her bank offers 5% p.a. compounded annually. How much does she need to invest now?</a:t>
            </a:r>
          </a:p>
          <a:p>
            <a:pPr>
              <a:lnSpc>
                <a:spcPct val="150000"/>
              </a:lnSpc>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 </a:t>
            </a:r>
          </a:p>
          <a:p>
            <a:pPr>
              <a:lnSpc>
                <a:spcPct val="150000"/>
              </a:lnSpc>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 </a:t>
            </a:r>
          </a:p>
        </p:txBody>
      </p:sp>
      <p:pic>
        <p:nvPicPr>
          <p:cNvPr id="11" name="Picture 10" descr="A cartoon hand holding a coin with a dollar sign&#10;&#10;AI-generated content may be incorrect.">
            <a:extLst>
              <a:ext uri="{FF2B5EF4-FFF2-40B4-BE49-F238E27FC236}">
                <a16:creationId xmlns:a16="http://schemas.microsoft.com/office/drawing/2014/main" id="{80BD7FDD-2111-2015-ED59-A9A61F05C3F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306800" y="8021312"/>
            <a:ext cx="1900153" cy="2240597"/>
          </a:xfrm>
          <a:prstGeom prst="rect">
            <a:avLst/>
          </a:prstGeom>
        </p:spPr>
      </p:pic>
    </p:spTree>
    <p:extLst>
      <p:ext uri="{BB962C8B-B14F-4D97-AF65-F5344CB8AC3E}">
        <p14:creationId xmlns:p14="http://schemas.microsoft.com/office/powerpoint/2010/main" val="40976086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6E04C3-3BC7-2BBB-1720-7413D5F96B92}"/>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714AA991-16B2-14FB-F5E1-04F70E8837A9}"/>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B96140AC-2D4B-2E50-D865-72A4AC57326D}"/>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ADFC2A9B-38DD-3D69-CC0A-C4F4B455B08D}"/>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20F23AC1-9671-3AF8-BC52-3A309FD90D75}"/>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469BFAC8-BD99-9BD7-5ED1-D9E3935A14C7}"/>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B373F927-CF97-B327-9FD2-0E9C933E8AC5}"/>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91E10375-C0A2-40AC-679C-76DF92FB52FC}"/>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a:t>
            </a:r>
          </a:p>
        </p:txBody>
      </p:sp>
      <p:sp>
        <p:nvSpPr>
          <p:cNvPr id="17" name="Freeform 5">
            <a:extLst>
              <a:ext uri="{FF2B5EF4-FFF2-40B4-BE49-F238E27FC236}">
                <a16:creationId xmlns:a16="http://schemas.microsoft.com/office/drawing/2014/main" id="{2642B231-F176-DE00-002E-50BE58E6CB01}"/>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F793A4E4-C4E6-85A5-797C-014260C3761D}"/>
              </a:ext>
            </a:extLst>
          </p:cNvPr>
          <p:cNvSpPr txBox="1"/>
          <p:nvPr/>
        </p:nvSpPr>
        <p:spPr>
          <a:xfrm>
            <a:off x="2446576" y="70485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black and white circle with two people&#10;&#10;AI-generated content may be incorrect.">
            <a:extLst>
              <a:ext uri="{FF2B5EF4-FFF2-40B4-BE49-F238E27FC236}">
                <a16:creationId xmlns:a16="http://schemas.microsoft.com/office/drawing/2014/main" id="{251839F1-349A-E1FB-15CA-AECB112F4985}"/>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7" name="TextBox 6">
            <a:extLst>
              <a:ext uri="{FF2B5EF4-FFF2-40B4-BE49-F238E27FC236}">
                <a16:creationId xmlns:a16="http://schemas.microsoft.com/office/drawing/2014/main" id="{D132E766-7E26-825F-63CB-C5ADFA183005}"/>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WORKING WITH PERCENT</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2" name="Picture 11" descr="A screenshot of a math test&#10;&#10;AI-generated content may be incorrect.">
            <a:extLst>
              <a:ext uri="{FF2B5EF4-FFF2-40B4-BE49-F238E27FC236}">
                <a16:creationId xmlns:a16="http://schemas.microsoft.com/office/drawing/2014/main" id="{A8A955D7-5E9D-0CC5-AE3E-E9B2569FE1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90800" y="949250"/>
            <a:ext cx="13182600" cy="5870650"/>
          </a:xfrm>
          <a:prstGeom prst="rect">
            <a:avLst/>
          </a:prstGeom>
        </p:spPr>
      </p:pic>
      <p:sp>
        <p:nvSpPr>
          <p:cNvPr id="15" name="TextBox 14">
            <a:extLst>
              <a:ext uri="{FF2B5EF4-FFF2-40B4-BE49-F238E27FC236}">
                <a16:creationId xmlns:a16="http://schemas.microsoft.com/office/drawing/2014/main" id="{ED8FD64A-A3FE-C872-9380-3A5562BC5412}"/>
              </a:ext>
            </a:extLst>
          </p:cNvPr>
          <p:cNvSpPr txBox="1"/>
          <p:nvPr/>
        </p:nvSpPr>
        <p:spPr>
          <a:xfrm>
            <a:off x="2449008" y="7734300"/>
            <a:ext cx="4583009" cy="2308324"/>
          </a:xfrm>
          <a:prstGeom prst="rect">
            <a:avLst/>
          </a:prstGeom>
          <a:noFill/>
        </p:spPr>
        <p:txBody>
          <a:bodyPr wrap="square">
            <a:spAutoFit/>
          </a:bodyPr>
          <a:lstStyle/>
          <a:p>
            <a:r>
              <a:rPr lang="en-AU" sz="3600" dirty="0">
                <a:solidFill>
                  <a:srgbClr val="FF0000"/>
                </a:solidFill>
                <a:effectLst/>
                <a:latin typeface="Arial" panose="020B0604020202020204" pitchFamily="34" charset="0"/>
                <a:ea typeface="MS Mincho" panose="02020609040205080304" pitchFamily="49" charset="-128"/>
                <a:cs typeface="Arial" panose="020B0604020202020204" pitchFamily="34" charset="0"/>
              </a:rPr>
              <a:t>(a) </a:t>
            </a:r>
            <a:r>
              <a:rPr lang="en-AU" sz="36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30% of $20</a:t>
            </a:r>
          </a:p>
          <a:p>
            <a:endParaRPr lang="en-AU" sz="3600" dirty="0">
              <a:effectLst/>
              <a:latin typeface="Arial" panose="020B0604020202020204" pitchFamily="34" charset="0"/>
              <a:cs typeface="Arial" panose="020B0604020202020204" pitchFamily="34" charset="0"/>
            </a:endParaRPr>
          </a:p>
          <a:p>
            <a:endParaRPr lang="en-AU" sz="3600" dirty="0">
              <a:latin typeface="Arial" panose="020B0604020202020204" pitchFamily="34" charset="0"/>
              <a:cs typeface="Arial" panose="020B0604020202020204" pitchFamily="34" charset="0"/>
            </a:endParaRPr>
          </a:p>
          <a:p>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p:sp>
        <p:nvSpPr>
          <p:cNvPr id="21" name="TextBox 20">
            <a:extLst>
              <a:ext uri="{FF2B5EF4-FFF2-40B4-BE49-F238E27FC236}">
                <a16:creationId xmlns:a16="http://schemas.microsoft.com/office/drawing/2014/main" id="{4FBA98E3-BDDA-7889-DCC2-69260D08A2B8}"/>
              </a:ext>
            </a:extLst>
          </p:cNvPr>
          <p:cNvSpPr txBox="1"/>
          <p:nvPr/>
        </p:nvSpPr>
        <p:spPr>
          <a:xfrm>
            <a:off x="10130009" y="7808774"/>
            <a:ext cx="6176791" cy="1754326"/>
          </a:xfrm>
          <a:prstGeom prst="rect">
            <a:avLst/>
          </a:prstGeom>
          <a:noFill/>
        </p:spPr>
        <p:txBody>
          <a:bodyPr wrap="square">
            <a:spAutoFit/>
          </a:bodyPr>
          <a:lstStyle/>
          <a:p>
            <a:r>
              <a:rPr lang="en-AU" sz="3600" dirty="0">
                <a:solidFill>
                  <a:srgbClr val="FF0000"/>
                </a:solidFill>
                <a:effectLst/>
                <a:latin typeface="Arial" panose="020B0604020202020204" pitchFamily="34" charset="0"/>
                <a:ea typeface="MS Mincho" panose="02020609040205080304" pitchFamily="49" charset="-128"/>
                <a:cs typeface="Arial" panose="020B0604020202020204" pitchFamily="34" charset="0"/>
              </a:rPr>
              <a:t>(b) </a:t>
            </a:r>
            <a:r>
              <a:rPr lang="en-AU" sz="36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42% of $150</a:t>
            </a:r>
          </a:p>
          <a:p>
            <a:endParaRPr lang="en-AU" sz="3600" dirty="0">
              <a:solidFill>
                <a:srgbClr val="000000"/>
              </a:solidFill>
              <a:latin typeface="Arial" panose="020B0604020202020204" pitchFamily="34" charset="0"/>
              <a:ea typeface="MS Mincho" panose="02020609040205080304" pitchFamily="49" charset="-128"/>
              <a:cs typeface="Arial" panose="020B0604020202020204" pitchFamily="34" charset="0"/>
            </a:endParaRPr>
          </a:p>
          <a:p>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0518970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2A870A-A8E7-A49D-680F-15054B69B169}"/>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7B63A1F5-009A-3DCA-08EC-6AACFCB64032}"/>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13D558B2-6E40-39A8-951F-2387A8F1E7B3}"/>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4A25131E-0D7C-ECB3-FD12-975F52B79EE6}"/>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2689C3F3-49C5-648E-AADC-E6C485182841}"/>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3F92D5D3-EC31-54D6-35E2-6CC9C62CB5F3}"/>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161B2507-AEB8-9533-E3E2-C0AED0D83EA5}"/>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74E97D1C-9B3E-F83E-7D01-1E27166F7605}"/>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38</a:t>
            </a:r>
          </a:p>
        </p:txBody>
      </p:sp>
      <p:sp>
        <p:nvSpPr>
          <p:cNvPr id="17" name="Freeform 5">
            <a:extLst>
              <a:ext uri="{FF2B5EF4-FFF2-40B4-BE49-F238E27FC236}">
                <a16:creationId xmlns:a16="http://schemas.microsoft.com/office/drawing/2014/main" id="{ED3F1408-A6FA-86A9-3B9D-B00820E2677E}"/>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4B777D49-F52C-0264-F4EE-A43FB58B97A4}"/>
              </a:ext>
            </a:extLst>
          </p:cNvPr>
          <p:cNvSpPr txBox="1"/>
          <p:nvPr/>
        </p:nvSpPr>
        <p:spPr>
          <a:xfrm>
            <a:off x="2217976" y="10287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black and white circle with two people&#10;&#10;AI-generated content may be incorrect.">
            <a:extLst>
              <a:ext uri="{FF2B5EF4-FFF2-40B4-BE49-F238E27FC236}">
                <a16:creationId xmlns:a16="http://schemas.microsoft.com/office/drawing/2014/main" id="{7DBFE791-E823-4BE2-7D19-012BF4BB245A}"/>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6" name="TextBox 5">
            <a:extLst>
              <a:ext uri="{FF2B5EF4-FFF2-40B4-BE49-F238E27FC236}">
                <a16:creationId xmlns:a16="http://schemas.microsoft.com/office/drawing/2014/main" id="{5C59DB34-3E99-C540-F30E-325C51C1BB21}"/>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COMPOUND INTEREST</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3" name="TextBox 12">
            <a:extLst>
              <a:ext uri="{FF2B5EF4-FFF2-40B4-BE49-F238E27FC236}">
                <a16:creationId xmlns:a16="http://schemas.microsoft.com/office/drawing/2014/main" id="{7C6845D5-6B99-E08E-B011-420F9402319A}"/>
              </a:ext>
            </a:extLst>
          </p:cNvPr>
          <p:cNvSpPr txBox="1"/>
          <p:nvPr/>
        </p:nvSpPr>
        <p:spPr>
          <a:xfrm>
            <a:off x="2353018" y="1790700"/>
            <a:ext cx="15401582" cy="1651606"/>
          </a:xfrm>
          <a:prstGeom prst="rect">
            <a:avLst/>
          </a:prstGeom>
          <a:noFill/>
        </p:spPr>
        <p:txBody>
          <a:bodyPr wrap="square">
            <a:spAutoFit/>
          </a:bodyPr>
          <a:lstStyle/>
          <a:p>
            <a:pPr lvl="0">
              <a:lnSpc>
                <a:spcPct val="150000"/>
              </a:lnSpc>
              <a:buSzPts val="1200"/>
            </a:pPr>
            <a:r>
              <a:rPr lang="en-AU" sz="3600" b="1" u="sng"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3.</a:t>
            </a:r>
            <a:r>
              <a:rPr lang="en-AU" sz="3600" dirty="0">
                <a:effectLst/>
                <a:latin typeface="Arial" panose="020B0604020202020204" pitchFamily="34" charset="0"/>
                <a:ea typeface="Times New Roman" panose="02020603050405020304" pitchFamily="18" charset="0"/>
                <a:cs typeface="Arial" panose="020B0604020202020204" pitchFamily="34" charset="0"/>
              </a:rPr>
              <a:t> Bran takes out a loan of $2,000 and after 5 years (with no repayments) is has grown to $2,624.32. What is the annual compound interest rate?</a:t>
            </a:r>
          </a:p>
        </p:txBody>
      </p:sp>
      <p:pic>
        <p:nvPicPr>
          <p:cNvPr id="11" name="Picture 10" descr="A blue and yellow graph with a red arrow going down&#10;&#10;AI-generated content may be incorrect.">
            <a:extLst>
              <a:ext uri="{FF2B5EF4-FFF2-40B4-BE49-F238E27FC236}">
                <a16:creationId xmlns:a16="http://schemas.microsoft.com/office/drawing/2014/main" id="{F77250BF-28A1-B352-892B-160156A42B5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148050" y="8420100"/>
            <a:ext cx="2063750" cy="1828800"/>
          </a:xfrm>
          <a:prstGeom prst="rect">
            <a:avLst/>
          </a:prstGeom>
        </p:spPr>
      </p:pic>
    </p:spTree>
    <p:extLst>
      <p:ext uri="{BB962C8B-B14F-4D97-AF65-F5344CB8AC3E}">
        <p14:creationId xmlns:p14="http://schemas.microsoft.com/office/powerpoint/2010/main" val="199140344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B03C20-EC37-F487-5C34-A35D20B1B81E}"/>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358EA510-EEF2-595B-D531-94566D23506C}"/>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6385CEBA-E91E-0954-C438-FF034691B9EE}"/>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77B98E21-CF1B-39C9-A0A7-138BF117E87F}"/>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C1AE7D69-0989-A3A3-594A-1977AE46C580}"/>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58F25062-A030-0E5F-CDC4-1ECB7B44E84D}"/>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7465A5D6-6060-6F3A-AD44-4521BD5A3F11}"/>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0EC66869-E991-C58C-DD40-1E8335D518F4}"/>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on page 39 and 40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72FD0412-9999-76BC-0794-BAEDCE6A3A67}"/>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B80AE5A6-E805-171C-AAD1-AB186B37CFFF}"/>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36C2B340-85BC-140D-5EAE-E2756C8E35FB}"/>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39</a:t>
            </a:r>
          </a:p>
        </p:txBody>
      </p:sp>
      <p:sp>
        <p:nvSpPr>
          <p:cNvPr id="17" name="Freeform 5">
            <a:extLst>
              <a:ext uri="{FF2B5EF4-FFF2-40B4-BE49-F238E27FC236}">
                <a16:creationId xmlns:a16="http://schemas.microsoft.com/office/drawing/2014/main" id="{44206002-A2A0-ED19-5722-3F9DA293CB78}"/>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6" name="TextBox 5">
            <a:extLst>
              <a:ext uri="{FF2B5EF4-FFF2-40B4-BE49-F238E27FC236}">
                <a16:creationId xmlns:a16="http://schemas.microsoft.com/office/drawing/2014/main" id="{27A88F9F-175A-A69A-5EE1-4EB65A917B3F}"/>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COMPOUND INTEREST</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45335117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496F85-3024-E1F6-4988-C230CF22C33E}"/>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86E04DF2-32AB-B58C-FAC4-62079858EF91}"/>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4B9E9ECA-FF89-8675-6581-0B337898D4DF}"/>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5BB363AC-560C-8048-1D21-A9EBE5E24181}"/>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B485E68D-29F7-97AD-10A2-2113D5A78E6E}"/>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BB4ED7AE-2FEF-C3D3-1F7E-22570A496E06}"/>
              </a:ext>
            </a:extLst>
          </p:cNvPr>
          <p:cNvSpPr txBox="1"/>
          <p:nvPr/>
        </p:nvSpPr>
        <p:spPr>
          <a:xfrm>
            <a:off x="2535004" y="3040823"/>
            <a:ext cx="14228996" cy="2545505"/>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Please use the workbook as a guide through the spreadsheet section (part 4).</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A3B08104-99F5-A71E-4BF3-415173A87A15}"/>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3FB2DA82-86CA-C28F-5ECF-B211589E0481}"/>
              </a:ext>
            </a:extLst>
          </p:cNvPr>
          <p:cNvSpPr txBox="1"/>
          <p:nvPr/>
        </p:nvSpPr>
        <p:spPr>
          <a:xfrm>
            <a:off x="2590800" y="5743271"/>
            <a:ext cx="13792200" cy="1004186"/>
          </a:xfrm>
          <a:prstGeom prst="rect">
            <a:avLst/>
          </a:prstGeom>
          <a:noFill/>
        </p:spPr>
        <p:txBody>
          <a:bodyPr wrap="square">
            <a:spAutoFit/>
          </a:bodyPr>
          <a:lstStyle/>
          <a:p>
            <a:pPr lvl="0">
              <a:lnSpc>
                <a:spcPct val="150000"/>
              </a:lnSpc>
            </a:pPr>
            <a:r>
              <a:rPr lang="en-AU" sz="4400" kern="100" dirty="0">
                <a:latin typeface="Aptos" panose="020B0004020202020204" pitchFamily="34" charset="0"/>
                <a:ea typeface="Aptos" panose="020B0004020202020204" pitchFamily="34" charset="0"/>
                <a:cs typeface="Times New Roman" panose="02020603050405020304" pitchFamily="18" charset="0"/>
              </a:rPr>
              <a:t>Use Excel to display progress on the screen.</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0" name="TextBox 6">
            <a:extLst>
              <a:ext uri="{FF2B5EF4-FFF2-40B4-BE49-F238E27FC236}">
                <a16:creationId xmlns:a16="http://schemas.microsoft.com/office/drawing/2014/main" id="{7DE058A5-1D23-1785-576D-2FB0971DEABD}"/>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DE7D0E71-E4F8-4E8B-4045-70CD8AB91718}"/>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41</a:t>
            </a:r>
          </a:p>
        </p:txBody>
      </p:sp>
      <p:sp>
        <p:nvSpPr>
          <p:cNvPr id="17" name="Freeform 5">
            <a:extLst>
              <a:ext uri="{FF2B5EF4-FFF2-40B4-BE49-F238E27FC236}">
                <a16:creationId xmlns:a16="http://schemas.microsoft.com/office/drawing/2014/main" id="{57735231-3683-1B17-87D0-6260006D4E60}"/>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pic>
        <p:nvPicPr>
          <p:cNvPr id="6" name="Picture 5">
            <a:extLst>
              <a:ext uri="{FF2B5EF4-FFF2-40B4-BE49-F238E27FC236}">
                <a16:creationId xmlns:a16="http://schemas.microsoft.com/office/drawing/2014/main" id="{92D59C11-B7B6-41F5-34B7-8709C93DE099}"/>
              </a:ext>
            </a:extLst>
          </p:cNvPr>
          <p:cNvPicPr>
            <a:picLocks noChangeAspect="1"/>
          </p:cNvPicPr>
          <p:nvPr/>
        </p:nvPicPr>
        <p:blipFill>
          <a:blip r:embed="rId3"/>
          <a:stretch>
            <a:fillRect/>
          </a:stretch>
        </p:blipFill>
        <p:spPr>
          <a:xfrm>
            <a:off x="2057400" y="61609"/>
            <a:ext cx="12772468" cy="2186291"/>
          </a:xfrm>
          <a:prstGeom prst="rect">
            <a:avLst/>
          </a:prstGeom>
        </p:spPr>
      </p:pic>
    </p:spTree>
    <p:extLst>
      <p:ext uri="{BB962C8B-B14F-4D97-AF65-F5344CB8AC3E}">
        <p14:creationId xmlns:p14="http://schemas.microsoft.com/office/powerpoint/2010/main" val="224808015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A981DC-526F-2C26-6117-02E1F93FB716}"/>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2FE1597D-5417-6FE7-8E70-C8C49B997B4F}"/>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BE3165AB-B128-AC07-1160-D3646F716FC5}"/>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7D8CC32A-7F34-0800-EDAA-0F860B259C8E}"/>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FDB0AC39-A6ED-6A5D-5207-C15E0B92D678}"/>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C7BECEE7-9C15-DCAF-35A9-FBA9842BE69E}"/>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3D04BE68-5431-0BF8-B0C5-A32240E98574}"/>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0F9297C5-29AC-6AC4-F053-578858D7E5AD}"/>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on page 47 and 48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C549C1B0-779A-4878-9A0F-8CFFAC8701AE}"/>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86D71DA4-6A86-CAF9-3D4A-0A004EABD7A3}"/>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3620C9D6-37BF-436D-182E-D2A74E9BE176}"/>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39</a:t>
            </a:r>
          </a:p>
        </p:txBody>
      </p:sp>
      <p:sp>
        <p:nvSpPr>
          <p:cNvPr id="17" name="Freeform 5">
            <a:extLst>
              <a:ext uri="{FF2B5EF4-FFF2-40B4-BE49-F238E27FC236}">
                <a16:creationId xmlns:a16="http://schemas.microsoft.com/office/drawing/2014/main" id="{6981AE2E-B78C-A8C9-1B15-790B9A1C0CA6}"/>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6" name="TextBox 5">
            <a:extLst>
              <a:ext uri="{FF2B5EF4-FFF2-40B4-BE49-F238E27FC236}">
                <a16:creationId xmlns:a16="http://schemas.microsoft.com/office/drawing/2014/main" id="{1A4195FA-91E1-4418-5DB8-C8C442385A2E}"/>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SPREADSHEETS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7058994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833A20-8943-A7A1-AF3B-158049B3DE10}"/>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D7105A7F-E34A-53DE-FF87-A155D73BF0E3}"/>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1B1E0378-5E54-A055-937D-A101AA945EE9}"/>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2DDB7F2D-E8B5-9ECE-2156-B52AE3E003E0}"/>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00DEF311-1A25-5B6B-297B-ACC07BF737F0}"/>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45B45DC5-C928-E16C-FD7A-ABD4B2E15163}"/>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601B1536-36A1-E1B2-72B6-5713D3BC5E3C}"/>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DEDC40A8-95EA-70F5-BF15-F2C33B9B68E7}"/>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a:t>
            </a:r>
          </a:p>
        </p:txBody>
      </p:sp>
      <p:sp>
        <p:nvSpPr>
          <p:cNvPr id="17" name="Freeform 5">
            <a:extLst>
              <a:ext uri="{FF2B5EF4-FFF2-40B4-BE49-F238E27FC236}">
                <a16:creationId xmlns:a16="http://schemas.microsoft.com/office/drawing/2014/main" id="{B6BAE3AB-BA3D-6638-71CB-638FD0C73CDC}"/>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11" name="TextBox 10">
            <a:extLst>
              <a:ext uri="{FF2B5EF4-FFF2-40B4-BE49-F238E27FC236}">
                <a16:creationId xmlns:a16="http://schemas.microsoft.com/office/drawing/2014/main" id="{1F3E6472-C40F-1942-33FC-72206BDB7D3D}"/>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WORKING WITH PERCENT</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white and black text with black text&#10;&#10;AI-generated content may be incorrect.">
            <a:extLst>
              <a:ext uri="{FF2B5EF4-FFF2-40B4-BE49-F238E27FC236}">
                <a16:creationId xmlns:a16="http://schemas.microsoft.com/office/drawing/2014/main" id="{32477F4A-20EA-E1AD-893F-0698C6830F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90800" y="1137351"/>
            <a:ext cx="15358454" cy="8730549"/>
          </a:xfrm>
          <a:prstGeom prst="rect">
            <a:avLst/>
          </a:prstGeom>
        </p:spPr>
      </p:pic>
    </p:spTree>
    <p:extLst>
      <p:ext uri="{BB962C8B-B14F-4D97-AF65-F5344CB8AC3E}">
        <p14:creationId xmlns:p14="http://schemas.microsoft.com/office/powerpoint/2010/main" val="38267587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6AEC7E-AB28-64C2-279F-7039A68C3167}"/>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9D525642-ED56-F9F6-4A66-648C14174E66}"/>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524F986D-C96C-0CB6-0E2F-68132C2A3B8E}"/>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1D540B46-BC06-EEAF-9054-857D6DDF9DD8}"/>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ACB6676E-055E-D3E9-8586-058BE38B149A}"/>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1FA85090-7CB6-8823-470A-E0B48017D0AD}"/>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3519147F-F612-5B29-C293-758E7F9AE730}"/>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DED49EE0-5599-9A07-13F7-28F666B472D6}"/>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a:t>
            </a:r>
          </a:p>
        </p:txBody>
      </p:sp>
      <p:sp>
        <p:nvSpPr>
          <p:cNvPr id="17" name="Freeform 5">
            <a:extLst>
              <a:ext uri="{FF2B5EF4-FFF2-40B4-BE49-F238E27FC236}">
                <a16:creationId xmlns:a16="http://schemas.microsoft.com/office/drawing/2014/main" id="{7ECAAC12-C141-3DF1-07D2-91D115E104B4}"/>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7FD0D1A4-B27C-5DC8-A2EF-BF3CC697438B}"/>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logo of a person reading a book&#10;&#10;AI-generated content may be incorrect.">
            <a:extLst>
              <a:ext uri="{FF2B5EF4-FFF2-40B4-BE49-F238E27FC236}">
                <a16:creationId xmlns:a16="http://schemas.microsoft.com/office/drawing/2014/main" id="{2D86FC9E-89DC-350D-4E7D-E0223B37B110}"/>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11" name="TextBox 10">
            <a:extLst>
              <a:ext uri="{FF2B5EF4-FFF2-40B4-BE49-F238E27FC236}">
                <a16:creationId xmlns:a16="http://schemas.microsoft.com/office/drawing/2014/main" id="{7C87CCA5-4842-3E75-82CC-C80A0E3735F8}"/>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WORKING WITH PERCENT</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mc:AlternateContent xmlns:mc="http://schemas.openxmlformats.org/markup-compatibility/2006">
        <mc:Choice xmlns:a14="http://schemas.microsoft.com/office/drawing/2010/main" Requires="a14">
          <p:sp>
            <p:nvSpPr>
              <p:cNvPr id="9" name="TextBox 8">
                <a:extLst>
                  <a:ext uri="{FF2B5EF4-FFF2-40B4-BE49-F238E27FC236}">
                    <a16:creationId xmlns:a16="http://schemas.microsoft.com/office/drawing/2014/main" id="{ED108AF5-E99C-496A-94DD-C2A699BF637A}"/>
                  </a:ext>
                </a:extLst>
              </p:cNvPr>
              <p:cNvSpPr txBox="1"/>
              <p:nvPr/>
            </p:nvSpPr>
            <p:spPr>
              <a:xfrm>
                <a:off x="2362200" y="2462136"/>
                <a:ext cx="14249400" cy="5805564"/>
              </a:xfrm>
              <a:prstGeom prst="rect">
                <a:avLst/>
              </a:prstGeom>
              <a:noFill/>
            </p:spPr>
            <p:txBody>
              <a:bodyPr wrap="square">
                <a:spAutoFit/>
              </a:bodyPr>
              <a:lstStyle/>
              <a:p>
                <a:pPr>
                  <a:lnSpc>
                    <a:spcPct val="150000"/>
                  </a:lnSpc>
                  <a:buNone/>
                </a:pPr>
                <a:r>
                  <a:rPr lang="en-AU" sz="3600" dirty="0">
                    <a:effectLst/>
                    <a:latin typeface="Arial" panose="020B0604020202020204" pitchFamily="34" charset="0"/>
                    <a:ea typeface="MS Mincho" panose="02020609040205080304" pitchFamily="49" charset="-128"/>
                    <a:cs typeface="Arial" panose="020B0604020202020204" pitchFamily="34" charset="0"/>
                  </a:rPr>
                  <a:t>A pair of Converse shoes normally costs $120. </a:t>
                </a:r>
              </a:p>
              <a:p>
                <a:pPr>
                  <a:lnSpc>
                    <a:spcPct val="150000"/>
                  </a:lnSpc>
                  <a:buNone/>
                </a:pPr>
                <a:r>
                  <a:rPr lang="en-AU" sz="3600" dirty="0">
                    <a:effectLst/>
                    <a:latin typeface="Arial" panose="020B0604020202020204" pitchFamily="34" charset="0"/>
                    <a:ea typeface="MS Mincho" panose="02020609040205080304" pitchFamily="49" charset="-128"/>
                    <a:cs typeface="Arial" panose="020B0604020202020204" pitchFamily="34" charset="0"/>
                  </a:rPr>
                  <a:t>They are now 25% off. </a:t>
                </a:r>
              </a:p>
              <a:p>
                <a:pPr>
                  <a:lnSpc>
                    <a:spcPct val="150000"/>
                  </a:lnSpc>
                  <a:buNone/>
                </a:pPr>
                <a:r>
                  <a:rPr lang="en-AU" sz="3600" dirty="0">
                    <a:effectLst/>
                    <a:latin typeface="Arial" panose="020B0604020202020204" pitchFamily="34" charset="0"/>
                    <a:ea typeface="MS Mincho" panose="02020609040205080304" pitchFamily="49" charset="-128"/>
                    <a:cs typeface="Arial" panose="020B0604020202020204" pitchFamily="34" charset="0"/>
                  </a:rPr>
                  <a:t>How much will you pay?</a:t>
                </a:r>
              </a:p>
              <a:p>
                <a:pPr>
                  <a:lnSpc>
                    <a:spcPct val="150000"/>
                  </a:lnSpc>
                  <a:buNone/>
                </a:pP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marL="457200" indent="457200">
                  <a:lnSpc>
                    <a:spcPct val="150000"/>
                  </a:lnSpc>
                  <a:buNone/>
                </a:pPr>
                <a:r>
                  <a:rPr lang="en-AU" sz="3600" i="1" dirty="0">
                    <a:solidFill>
                      <a:srgbClr val="FF0000"/>
                    </a:solidFill>
                    <a:effectLst/>
                    <a:latin typeface="Arial" panose="020B0604020202020204" pitchFamily="34" charset="0"/>
                    <a:ea typeface="MS Mincho" panose="02020609040205080304" pitchFamily="49" charset="-128"/>
                    <a:cs typeface="Arial" panose="020B0604020202020204" pitchFamily="34" charset="0"/>
                  </a:rPr>
                  <a:t>Step 1: </a:t>
                </a:r>
                <a:r>
                  <a:rPr lang="en-AU" sz="3600" i="1" dirty="0">
                    <a:effectLst/>
                    <a:latin typeface="Arial" panose="020B0604020202020204" pitchFamily="34" charset="0"/>
                    <a:ea typeface="MS Mincho" panose="02020609040205080304" pitchFamily="49" charset="-128"/>
                    <a:cs typeface="Arial" panose="020B0604020202020204" pitchFamily="34" charset="0"/>
                  </a:rPr>
                  <a:t>25% of $120 → 0.25 </a:t>
                </a:r>
                <a14:m>
                  <m:oMath xmlns:m="http://schemas.openxmlformats.org/officeDocument/2006/math">
                    <m:r>
                      <a:rPr lang="en-AU" sz="3600" i="1">
                        <a:effectLst/>
                        <a:latin typeface="Cambria Math" panose="02040503050406030204" pitchFamily="18" charset="0"/>
                        <a:ea typeface="Times New Roman" panose="02020603050405020304" pitchFamily="18" charset="0"/>
                        <a:cs typeface="Arial" panose="020B0604020202020204" pitchFamily="34" charset="0"/>
                      </a:rPr>
                      <m:t>×</m:t>
                    </m:r>
                  </m:oMath>
                </a14:m>
                <a:r>
                  <a:rPr lang="en-AU" sz="3600" i="1" dirty="0">
                    <a:effectLst/>
                    <a:latin typeface="Arial" panose="020B0604020202020204" pitchFamily="34" charset="0"/>
                    <a:ea typeface="MS Mincho" panose="02020609040205080304" pitchFamily="49" charset="-128"/>
                    <a:cs typeface="Arial" panose="020B0604020202020204" pitchFamily="34" charset="0"/>
                  </a:rPr>
                  <a:t> 120 = $30</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marL="457200" indent="457200">
                  <a:lnSpc>
                    <a:spcPct val="150000"/>
                  </a:lnSpc>
                  <a:buNone/>
                </a:pPr>
                <a:r>
                  <a:rPr lang="en-AU" sz="3600" i="1" dirty="0">
                    <a:solidFill>
                      <a:srgbClr val="FF0000"/>
                    </a:solidFill>
                    <a:effectLst/>
                    <a:latin typeface="Arial" panose="020B0604020202020204" pitchFamily="34" charset="0"/>
                    <a:ea typeface="MS Mincho" panose="02020609040205080304" pitchFamily="49" charset="-128"/>
                    <a:cs typeface="Arial" panose="020B0604020202020204" pitchFamily="34" charset="0"/>
                  </a:rPr>
                  <a:t>Step 2: </a:t>
                </a:r>
                <a:r>
                  <a:rPr lang="en-AU" sz="3600" i="1" dirty="0">
                    <a:effectLst/>
                    <a:latin typeface="Arial" panose="020B0604020202020204" pitchFamily="34" charset="0"/>
                    <a:ea typeface="MS Mincho" panose="02020609040205080304" pitchFamily="49" charset="-128"/>
                    <a:cs typeface="Arial" panose="020B0604020202020204" pitchFamily="34" charset="0"/>
                  </a:rPr>
                  <a:t>$120 − $30 = $90</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marL="457200" indent="457200">
                  <a:lnSpc>
                    <a:spcPct val="150000"/>
                  </a:lnSpc>
                  <a:buNone/>
                </a:pPr>
                <a:r>
                  <a:rPr lang="en-AU" sz="3600" dirty="0">
                    <a:solidFill>
                      <a:srgbClr val="28466A"/>
                    </a:solidFill>
                    <a:effectLst/>
                    <a:latin typeface="Arial" panose="020B0604020202020204" pitchFamily="34" charset="0"/>
                    <a:ea typeface="Times New Roman" panose="02020603050405020304" pitchFamily="18" charset="0"/>
                    <a:cs typeface="Arial" panose="020B0604020202020204" pitchFamily="34" charset="0"/>
                    <a:sym typeface="Symbol" pitchFamily="2" charset="2"/>
                  </a:rPr>
                  <a:t></a:t>
                </a:r>
                <a:r>
                  <a:rPr lang="en-AU" sz="3600" dirty="0">
                    <a:solidFill>
                      <a:srgbClr val="28466A"/>
                    </a:solidFill>
                    <a:effectLst/>
                    <a:latin typeface="Arial" panose="020B0604020202020204" pitchFamily="34" charset="0"/>
                    <a:ea typeface="Times New Roman" panose="02020603050405020304" pitchFamily="18" charset="0"/>
                    <a:cs typeface="Arial" panose="020B0604020202020204" pitchFamily="34" charset="0"/>
                  </a:rPr>
                  <a:t> </a:t>
                </a:r>
                <a:r>
                  <a:rPr lang="en-AU" sz="3600" i="1" dirty="0">
                    <a:solidFill>
                      <a:srgbClr val="28466A"/>
                    </a:solidFill>
                    <a:effectLst/>
                    <a:latin typeface="Arial" panose="020B0604020202020204" pitchFamily="34" charset="0"/>
                    <a:ea typeface="MS Mincho" panose="02020609040205080304" pitchFamily="49" charset="-128"/>
                    <a:cs typeface="Arial" panose="020B0604020202020204" pitchFamily="34" charset="0"/>
                  </a:rPr>
                  <a:t>You will pay $90 for the shoes.</a:t>
                </a:r>
                <a:endParaRPr lang="en-AU" sz="3600" dirty="0">
                  <a:solidFill>
                    <a:srgbClr val="28466A"/>
                  </a:solidFill>
                  <a:effectLst/>
                  <a:latin typeface="Arial" panose="020B0604020202020204" pitchFamily="34" charset="0"/>
                  <a:ea typeface="Times New Roman" panose="02020603050405020304" pitchFamily="18" charset="0"/>
                  <a:cs typeface="Arial" panose="020B0604020202020204" pitchFamily="34" charset="0"/>
                </a:endParaRPr>
              </a:p>
            </p:txBody>
          </p:sp>
        </mc:Choice>
        <mc:Fallback>
          <p:sp>
            <p:nvSpPr>
              <p:cNvPr id="9" name="TextBox 8">
                <a:extLst>
                  <a:ext uri="{FF2B5EF4-FFF2-40B4-BE49-F238E27FC236}">
                    <a16:creationId xmlns:a16="http://schemas.microsoft.com/office/drawing/2014/main" id="{ED108AF5-E99C-496A-94DD-C2A699BF637A}"/>
                  </a:ext>
                </a:extLst>
              </p:cNvPr>
              <p:cNvSpPr txBox="1">
                <a:spLocks noRot="1" noChangeAspect="1" noMove="1" noResize="1" noEditPoints="1" noAdjustHandles="1" noChangeArrowheads="1" noChangeShapeType="1" noTextEdit="1"/>
              </p:cNvSpPr>
              <p:nvPr/>
            </p:nvSpPr>
            <p:spPr>
              <a:xfrm>
                <a:off x="2362200" y="2462136"/>
                <a:ext cx="14249400" cy="5805564"/>
              </a:xfrm>
              <a:prstGeom prst="rect">
                <a:avLst/>
              </a:prstGeom>
              <a:blipFill>
                <a:blip r:embed="rId4"/>
                <a:stretch>
                  <a:fillRect l="-1337" b="-3057"/>
                </a:stretch>
              </a:blipFill>
            </p:spPr>
            <p:txBody>
              <a:bodyPr/>
              <a:lstStyle/>
              <a:p>
                <a:r>
                  <a:rPr lang="en-US">
                    <a:noFill/>
                  </a:rPr>
                  <a:t> </a:t>
                </a:r>
              </a:p>
            </p:txBody>
          </p:sp>
        </mc:Fallback>
      </mc:AlternateContent>
      <p:pic>
        <p:nvPicPr>
          <p:cNvPr id="13" name="Picture 12" descr="A black and white sneaker&#10;&#10;AI-generated content may be incorrect.">
            <a:extLst>
              <a:ext uri="{FF2B5EF4-FFF2-40B4-BE49-F238E27FC236}">
                <a16:creationId xmlns:a16="http://schemas.microsoft.com/office/drawing/2014/main" id="{52F6D507-A742-DF3B-216A-29ECDF81882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478000" y="8044708"/>
            <a:ext cx="3614737" cy="2217444"/>
          </a:xfrm>
          <a:prstGeom prst="rect">
            <a:avLst/>
          </a:prstGeom>
        </p:spPr>
      </p:pic>
    </p:spTree>
    <p:extLst>
      <p:ext uri="{BB962C8B-B14F-4D97-AF65-F5344CB8AC3E}">
        <p14:creationId xmlns:p14="http://schemas.microsoft.com/office/powerpoint/2010/main" val="419586295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43540</TotalTime>
  <Words>3159</Words>
  <Application>Microsoft Macintosh PowerPoint</Application>
  <PresentationFormat>Custom</PresentationFormat>
  <Paragraphs>666</Paragraphs>
  <Slides>73</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73</vt:i4>
      </vt:variant>
    </vt:vector>
  </HeadingPairs>
  <TitlesOfParts>
    <vt:vector size="82" baseType="lpstr">
      <vt:lpstr>Arial</vt:lpstr>
      <vt:lpstr>Symbol</vt:lpstr>
      <vt:lpstr>Aptos</vt:lpstr>
      <vt:lpstr>Calibri</vt:lpstr>
      <vt:lpstr>Cambria Math</vt:lpstr>
      <vt:lpstr>Calistoga</vt:lpstr>
      <vt:lpstr>Times New Roman</vt:lpstr>
      <vt:lpstr>Now</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Workbook page</dc:title>
  <cp:lastModifiedBy>Jessica Bertram</cp:lastModifiedBy>
  <cp:revision>2</cp:revision>
  <dcterms:created xsi:type="dcterms:W3CDTF">2006-08-16T00:00:00Z</dcterms:created>
  <dcterms:modified xsi:type="dcterms:W3CDTF">2026-02-28T09:16:06Z</dcterms:modified>
  <dc:identifier>DAG45X4aSaM</dc:identifier>
</cp:coreProperties>
</file>